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3305" r:id="rId3"/>
    <p:sldId id="3033" r:id="rId4"/>
    <p:sldId id="984" r:id="rId5"/>
    <p:sldId id="257" r:id="rId6"/>
    <p:sldId id="920" r:id="rId7"/>
    <p:sldId id="1418" r:id="rId8"/>
    <p:sldId id="718" r:id="rId9"/>
    <p:sldId id="29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72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1B7E4-3FD8-44F7-AD79-89C3BC11373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46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1B7E4-3FD8-44F7-AD79-89C3BC11373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41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kumimoji="1" lang="en-US" altLang="ja-JP" sz="1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CD7A-C2C1-4EA8-91DA-4FAAE1372A6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71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ja-JP"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40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5-9 June 2023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05DD3FF7-9504-CE0F-E53B-0F6938436F27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A0BC15D8-EEE7-2050-D751-93DFB5376463}"/>
              </a:ext>
            </a:extLst>
          </p:cNvPr>
          <p:cNvSpPr/>
          <p:nvPr userDrawn="1"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3CF99067-97DA-F8B0-1CF3-52B96E176B41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45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9245600" y="6432554"/>
            <a:ext cx="2844800" cy="365125"/>
          </a:xfrm>
        </p:spPr>
        <p:txBody>
          <a:bodyPr/>
          <a:lstStyle>
            <a:lvl1pPr>
              <a:defRPr sz="12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1pPr>
          </a:lstStyle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0A68AD07-9BE4-5B08-8F85-BC97B841B2FE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6;p3">
            <a:extLst>
              <a:ext uri="{FF2B5EF4-FFF2-40B4-BE49-F238E27FC236}">
                <a16:creationId xmlns:a16="http://schemas.microsoft.com/office/drawing/2014/main" id="{AE2D42FD-29BF-FF9B-0958-AD00E7C46D7C}"/>
              </a:ext>
            </a:extLst>
          </p:cNvPr>
          <p:cNvSpPr/>
          <p:nvPr userDrawn="1"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7;p3">
            <a:extLst>
              <a:ext uri="{FF2B5EF4-FFF2-40B4-BE49-F238E27FC236}">
                <a16:creationId xmlns:a16="http://schemas.microsoft.com/office/drawing/2014/main" id="{46E69251-1E61-0067-C8C8-CBC4DEA4BB2C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3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7F222572-B9CA-44D5-992F-6FFD6C01219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6;p3">
            <a:extLst>
              <a:ext uri="{FF2B5EF4-FFF2-40B4-BE49-F238E27FC236}">
                <a16:creationId xmlns:a16="http://schemas.microsoft.com/office/drawing/2014/main" id="{6D8F6094-13C1-BD26-FE5C-66A690D42C18}"/>
              </a:ext>
            </a:extLst>
          </p:cNvPr>
          <p:cNvSpPr/>
          <p:nvPr userDrawn="1"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7;p3">
            <a:extLst>
              <a:ext uri="{FF2B5EF4-FFF2-40B4-BE49-F238E27FC236}">
                <a16:creationId xmlns:a16="http://schemas.microsoft.com/office/drawing/2014/main" id="{9A6F52ED-E29D-F91D-EDA6-2B80348FFC54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6.gi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16.gif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80.png"/><Relationship Id="rId10" Type="http://schemas.openxmlformats.org/officeDocument/2006/relationships/hyperlink" Target="https://doi.org/10.1109/IGARSS.2019.8897892" TargetMode="External"/><Relationship Id="rId9" Type="http://schemas.openxmlformats.org/officeDocument/2006/relationships/hyperlink" Target="https://doi.org/10.3390/rs1201006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000" dirty="0"/>
              <a:t>WGCV-52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2800" i="1" dirty="0"/>
              <a:t>JAXA </a:t>
            </a:r>
            <a:r>
              <a:rPr lang="en-US" altLang="ja-JP" sz="2800" i="1"/>
              <a:t>Agency report</a:t>
            </a:r>
            <a:endParaRPr sz="28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Kazuhisa TANADA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JAXA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</a:t>
            </a:r>
            <a:r>
              <a:rPr lang="en-US" altLang="ja-JP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2.8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WGCV-52, ESA/ESRIN, Italy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5th - 9th June 2023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348300" y="1383604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200" dirty="0"/>
              <a:t>Kazuhisa T</a:t>
            </a:r>
            <a:r>
              <a:rPr lang="en-US" altLang="ja-JP" sz="3200" dirty="0"/>
              <a:t>ANADA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Has been involved in CAL/VAL for SGLI on GCOM-C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348300" y="172933"/>
            <a:ext cx="938700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600" dirty="0"/>
              <a:t>New WGCV member from JAXA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DC227B-3026-28BD-4CA9-3713EACB1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78" y="1742528"/>
            <a:ext cx="4026191" cy="402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CB22B-0DB5-8C93-7520-B869D28B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18" y="160945"/>
            <a:ext cx="9386864" cy="779002"/>
          </a:xfrm>
        </p:spPr>
        <p:txBody>
          <a:bodyPr/>
          <a:lstStyle/>
          <a:p>
            <a:r>
              <a:rPr lang="en-US" altLang="ja-JP" sz="4000" dirty="0"/>
              <a:t>JAXA EO Satellites and Sensors</a:t>
            </a:r>
            <a:endParaRPr lang="en-US" sz="40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99D38C7-3555-C238-AC87-CEA5FAF1EC7B}"/>
              </a:ext>
            </a:extLst>
          </p:cNvPr>
          <p:cNvGrpSpPr/>
          <p:nvPr/>
        </p:nvGrpSpPr>
        <p:grpSpPr>
          <a:xfrm>
            <a:off x="698394" y="1116153"/>
            <a:ext cx="9904666" cy="5375353"/>
            <a:chOff x="698394" y="1116153"/>
            <a:chExt cx="9904666" cy="537535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7210EB7-4273-4D34-AB4A-9F40F0322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394" y="1116153"/>
              <a:ext cx="9904666" cy="5375353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BCF8B96-6F49-8FBA-A1EF-C79D7F20EA08}"/>
                </a:ext>
              </a:extLst>
            </p:cNvPr>
            <p:cNvSpPr/>
            <p:nvPr/>
          </p:nvSpPr>
          <p:spPr>
            <a:xfrm>
              <a:off x="8242994" y="6070510"/>
              <a:ext cx="903656" cy="2047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63E68A7-6EE1-A326-88D1-B04FEEA6D554}"/>
                </a:ext>
              </a:extLst>
            </p:cNvPr>
            <p:cNvSpPr/>
            <p:nvPr/>
          </p:nvSpPr>
          <p:spPr>
            <a:xfrm>
              <a:off x="8902953" y="4610442"/>
              <a:ext cx="726077" cy="2047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2703C40-364C-1451-9F2D-A099F0D9C20F}"/>
                </a:ext>
              </a:extLst>
            </p:cNvPr>
            <p:cNvSpPr/>
            <p:nvPr/>
          </p:nvSpPr>
          <p:spPr>
            <a:xfrm>
              <a:off x="8816670" y="3265998"/>
              <a:ext cx="726077" cy="315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535052B-023B-2C03-A37E-ED3FD6558BB0}"/>
                </a:ext>
              </a:extLst>
            </p:cNvPr>
            <p:cNvSpPr/>
            <p:nvPr/>
          </p:nvSpPr>
          <p:spPr>
            <a:xfrm>
              <a:off x="8486691" y="2247568"/>
              <a:ext cx="659959" cy="315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60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0030D63F-0AC9-4F4C-9C7A-32634F0AB688}"/>
              </a:ext>
            </a:extLst>
          </p:cNvPr>
          <p:cNvSpPr/>
          <p:nvPr/>
        </p:nvSpPr>
        <p:spPr bwMode="auto">
          <a:xfrm>
            <a:off x="7561080" y="4969671"/>
            <a:ext cx="99546" cy="1840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kumimoji="1" lang="ja-JP" altLang="en-US" sz="1200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286" name="正方形/長方形 285">
            <a:extLst>
              <a:ext uri="{FF2B5EF4-FFF2-40B4-BE49-F238E27FC236}">
                <a16:creationId xmlns:a16="http://schemas.microsoft.com/office/drawing/2014/main" id="{32E0CB15-5034-4D07-8D30-8A304B8B3EA8}"/>
              </a:ext>
            </a:extLst>
          </p:cNvPr>
          <p:cNvSpPr/>
          <p:nvPr/>
        </p:nvSpPr>
        <p:spPr bwMode="auto">
          <a:xfrm>
            <a:off x="7543616" y="3376510"/>
            <a:ext cx="99546" cy="1840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kumimoji="1" lang="ja-JP" altLang="en-US" sz="1200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graphicFrame>
        <p:nvGraphicFramePr>
          <p:cNvPr id="4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53671"/>
              </p:ext>
            </p:extLst>
          </p:nvPr>
        </p:nvGraphicFramePr>
        <p:xfrm>
          <a:off x="1826957" y="1062129"/>
          <a:ext cx="8538086" cy="4528813"/>
        </p:xfrm>
        <a:graphic>
          <a:graphicData uri="http://schemas.openxmlformats.org/drawingml/2006/table">
            <a:tbl>
              <a:tblPr/>
              <a:tblGrid>
                <a:gridCol w="210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1393">
                <a:tc>
                  <a:txBody>
                    <a:bodyPr/>
                    <a:lstStyle/>
                    <a:p>
                      <a:pPr marL="841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JFY: Apr-Mar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2016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2017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2018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2019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2020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2021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2022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2023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2024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2025</a:t>
                      </a:r>
                      <a:endParaRPr lang="ja-JP" altLang="en-US" sz="1600" b="1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2026</a:t>
                      </a:r>
                      <a:endParaRPr lang="ja-JP" altLang="en-US" sz="1600" b="1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Disasters &amp; Resources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Climate 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Water Cycle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828">
                <a:tc>
                  <a:txBody>
                    <a:bodyPr/>
                    <a:lstStyle/>
                    <a:p>
                      <a:pPr marL="92075" marR="0" lvl="0" indent="-904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Climate change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644">
                <a:tc>
                  <a:txBody>
                    <a:bodyPr/>
                    <a:lstStyle/>
                    <a:p>
                      <a:pPr marL="92075" marR="0" lvl="0" indent="-904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HGPｺﾞｼｯｸM" pitchFamily="50" charset="-128"/>
                          <a:cs typeface="Arial" pitchFamily="34" charset="0"/>
                        </a:rPr>
                        <a:t>Greenhouse gases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HGPｺﾞｼｯｸM" pitchFamily="50" charset="-128"/>
                        <a:cs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9" name="グループ化 105">
            <a:extLst>
              <a:ext uri="{FF2B5EF4-FFF2-40B4-BE49-F238E27FC236}">
                <a16:creationId xmlns:a16="http://schemas.microsoft.com/office/drawing/2014/main" id="{EFA74793-AD0D-4320-BBC4-7F6262ABD2A4}"/>
              </a:ext>
            </a:extLst>
          </p:cNvPr>
          <p:cNvGrpSpPr>
            <a:grpSpLocks/>
          </p:cNvGrpSpPr>
          <p:nvPr/>
        </p:nvGrpSpPr>
        <p:grpSpPr bwMode="auto">
          <a:xfrm>
            <a:off x="7510962" y="1675733"/>
            <a:ext cx="232267" cy="184099"/>
            <a:chOff x="1619672" y="5013176"/>
            <a:chExt cx="252016" cy="180000"/>
          </a:xfrm>
          <a:solidFill>
            <a:srgbClr val="0070C0"/>
          </a:solidFill>
        </p:grpSpPr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CB678A46-8FE7-4064-8122-5AC0858439CA}"/>
                </a:ext>
              </a:extLst>
            </p:cNvPr>
            <p:cNvSpPr/>
            <p:nvPr/>
          </p:nvSpPr>
          <p:spPr>
            <a:xfrm>
              <a:off x="1619672" y="5013176"/>
              <a:ext cx="10801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defRPr/>
              </a:pPr>
              <a:endParaRPr kumimoji="1" lang="ja-JP" altLang="en-US" sz="1200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endParaRPr>
            </a:p>
          </p:txBody>
        </p:sp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9088CB30-DF63-410D-8452-9C7323B8AF20}"/>
                </a:ext>
              </a:extLst>
            </p:cNvPr>
            <p:cNvSpPr/>
            <p:nvPr/>
          </p:nvSpPr>
          <p:spPr>
            <a:xfrm>
              <a:off x="1764214" y="5013176"/>
              <a:ext cx="10801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defRPr/>
              </a:pPr>
              <a:endParaRPr kumimoji="1" lang="ja-JP" altLang="en-US" sz="1200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endParaRPr>
            </a:p>
          </p:txBody>
        </p:sp>
      </p:grp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7432994" y="6157445"/>
            <a:ext cx="4456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defRPr/>
            </a:pPr>
            <a:r>
              <a:rPr kumimoji="1" lang="en-US" altLang="ja-JP" sz="1600" kern="1200">
                <a:solidFill>
                  <a:prstClr val="black"/>
                </a:solidFill>
                <a:latin typeface="Garamond"/>
                <a:ea typeface="System" charset="-128"/>
                <a:cs typeface="Arial" pitchFamily="34" charset="0"/>
              </a:rPr>
              <a:t>Study</a:t>
            </a: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4090009" y="6163795"/>
            <a:ext cx="6989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defRPr/>
            </a:pPr>
            <a:r>
              <a:rPr kumimoji="1" lang="en-US" altLang="ja-JP" sz="1600" kern="1200">
                <a:solidFill>
                  <a:prstClr val="black"/>
                </a:solidFill>
                <a:latin typeface="Garamond"/>
                <a:ea typeface="System" charset="-128"/>
                <a:cs typeface="Arial" pitchFamily="34" charset="0"/>
              </a:rPr>
              <a:t>On orbit</a:t>
            </a:r>
          </a:p>
        </p:txBody>
      </p:sp>
      <p:sp>
        <p:nvSpPr>
          <p:cNvPr id="7" name="Text Box 107"/>
          <p:cNvSpPr txBox="1">
            <a:spLocks noChangeArrowheads="1"/>
          </p:cNvSpPr>
          <p:nvPr/>
        </p:nvSpPr>
        <p:spPr bwMode="auto">
          <a:xfrm>
            <a:off x="2150589" y="6114135"/>
            <a:ext cx="131318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600" kern="1200">
                <a:latin typeface="Garamond"/>
                <a:ea typeface="HGP教科書体"/>
                <a:cs typeface="Arial" pitchFamily="34" charset="0"/>
              </a:rPr>
              <a:t>Mission status</a:t>
            </a:r>
          </a:p>
        </p:txBody>
      </p:sp>
      <p:sp>
        <p:nvSpPr>
          <p:cNvPr id="8" name="Line 108"/>
          <p:cNvSpPr>
            <a:spLocks noChangeShapeType="1"/>
          </p:cNvSpPr>
          <p:nvPr/>
        </p:nvSpPr>
        <p:spPr bwMode="auto">
          <a:xfrm>
            <a:off x="3542684" y="6285956"/>
            <a:ext cx="485775" cy="0"/>
          </a:xfrm>
          <a:prstGeom prst="line">
            <a:avLst/>
          </a:prstGeom>
          <a:noFill/>
          <a:ln w="152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2400" kern="1200">
              <a:solidFill>
                <a:prstClr val="black"/>
              </a:solidFill>
              <a:latin typeface="Garamond"/>
              <a:ea typeface="HGP教科書体"/>
              <a:cs typeface="+mn-cs"/>
            </a:endParaRPr>
          </a:p>
        </p:txBody>
      </p:sp>
      <p:sp>
        <p:nvSpPr>
          <p:cNvPr id="9" name="Line 110"/>
          <p:cNvSpPr>
            <a:spLocks noChangeShapeType="1"/>
          </p:cNvSpPr>
          <p:nvPr/>
        </p:nvSpPr>
        <p:spPr bwMode="auto">
          <a:xfrm>
            <a:off x="6884584" y="6272308"/>
            <a:ext cx="442912" cy="0"/>
          </a:xfrm>
          <a:prstGeom prst="line">
            <a:avLst/>
          </a:prstGeom>
          <a:noFill/>
          <a:ln w="152400">
            <a:solidFill>
              <a:schemeClr val="tx1">
                <a:alpha val="70195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2400" kern="1200">
              <a:solidFill>
                <a:prstClr val="black"/>
              </a:solidFill>
              <a:latin typeface="Garamond"/>
              <a:ea typeface="HGP教科書体"/>
              <a:cs typeface="+mn-cs"/>
            </a:endParaRPr>
          </a:p>
        </p:txBody>
      </p:sp>
      <p:sp>
        <p:nvSpPr>
          <p:cNvPr id="10" name="Rectangle 113"/>
          <p:cNvSpPr>
            <a:spLocks noChangeArrowheads="1"/>
          </p:cNvSpPr>
          <p:nvPr/>
        </p:nvSpPr>
        <p:spPr bwMode="auto">
          <a:xfrm>
            <a:off x="4330077" y="1487619"/>
            <a:ext cx="187711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>
                <a:latin typeface="Garamond"/>
                <a:ea typeface="HGP教科書体"/>
                <a:cs typeface="Arial" pitchFamily="34" charset="0"/>
              </a:rPr>
              <a:t>[Land and disaster monitoring] </a:t>
            </a:r>
          </a:p>
        </p:txBody>
      </p:sp>
      <p:sp>
        <p:nvSpPr>
          <p:cNvPr id="12" name="Rectangle 123"/>
          <p:cNvSpPr>
            <a:spLocks noChangeArrowheads="1"/>
          </p:cNvSpPr>
          <p:nvPr/>
        </p:nvSpPr>
        <p:spPr bwMode="auto">
          <a:xfrm>
            <a:off x="5101799" y="3821558"/>
            <a:ext cx="279070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[Vegetation, </a:t>
            </a:r>
            <a:r>
              <a:rPr kumimoji="1" lang="en-US" altLang="ja-JP" sz="1200" b="1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aerosol</a:t>
            </a:r>
            <a:r>
              <a:rPr kumimoji="1" lang="en-US" altLang="ja-JP" sz="1200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, cloud, SST, ocean color..]</a:t>
            </a:r>
          </a:p>
        </p:txBody>
      </p:sp>
      <p:sp>
        <p:nvSpPr>
          <p:cNvPr id="13" name="Rectangle 124"/>
          <p:cNvSpPr>
            <a:spLocks noChangeArrowheads="1"/>
          </p:cNvSpPr>
          <p:nvPr/>
        </p:nvSpPr>
        <p:spPr bwMode="auto">
          <a:xfrm>
            <a:off x="8106515" y="4114602"/>
            <a:ext cx="200696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[Cloud and </a:t>
            </a:r>
            <a:r>
              <a:rPr kumimoji="1" lang="en-US" altLang="ja-JP" sz="1200" b="1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aerosol</a:t>
            </a:r>
            <a:r>
              <a:rPr kumimoji="1" lang="en-US" altLang="ja-JP" sz="1200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 3D structure]</a:t>
            </a:r>
          </a:p>
        </p:txBody>
      </p:sp>
      <p:sp>
        <p:nvSpPr>
          <p:cNvPr id="14" name="Rectangle 127"/>
          <p:cNvSpPr>
            <a:spLocks noChangeArrowheads="1"/>
          </p:cNvSpPr>
          <p:nvPr/>
        </p:nvSpPr>
        <p:spPr bwMode="auto">
          <a:xfrm>
            <a:off x="4045003" y="5164796"/>
            <a:ext cx="91852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>
                <a:latin typeface="Garamond"/>
                <a:ea typeface="ＭＳ ゴシック" pitchFamily="49" charset="-128"/>
                <a:cs typeface="Arial" pitchFamily="34" charset="0"/>
              </a:rPr>
              <a:t>[CO</a:t>
            </a:r>
            <a:r>
              <a:rPr kumimoji="1" lang="en-US" altLang="ja-JP" sz="1200" kern="1200" baseline="-25000">
                <a:latin typeface="Garamond"/>
                <a:ea typeface="ＭＳ ゴシック" pitchFamily="49" charset="-128"/>
                <a:cs typeface="Arial" pitchFamily="34" charset="0"/>
              </a:rPr>
              <a:t>2, </a:t>
            </a:r>
            <a:r>
              <a:rPr kumimoji="1" lang="en-US" altLang="ja-JP" sz="1200" kern="1200">
                <a:latin typeface="Garamond"/>
                <a:ea typeface="ＭＳ ゴシック" pitchFamily="49" charset="-128"/>
                <a:cs typeface="Arial" pitchFamily="34" charset="0"/>
              </a:rPr>
              <a:t>Methane]</a:t>
            </a:r>
          </a:p>
        </p:txBody>
      </p:sp>
      <p:sp>
        <p:nvSpPr>
          <p:cNvPr id="16" name="Rectangle 131"/>
          <p:cNvSpPr>
            <a:spLocks noChangeArrowheads="1"/>
          </p:cNvSpPr>
          <p:nvPr/>
        </p:nvSpPr>
        <p:spPr bwMode="auto">
          <a:xfrm>
            <a:off x="4371772" y="3212314"/>
            <a:ext cx="2357184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>
                <a:latin typeface="Garamond"/>
                <a:ea typeface="ＭＳ ゴシック" pitchFamily="49" charset="-128"/>
                <a:cs typeface="Arial" pitchFamily="34" charset="0"/>
              </a:rPr>
              <a:t>[Wind, SST , water vapor, precipitation]</a:t>
            </a:r>
          </a:p>
        </p:txBody>
      </p:sp>
      <p:sp>
        <p:nvSpPr>
          <p:cNvPr id="18" name="Rectangle 136"/>
          <p:cNvSpPr>
            <a:spLocks noChangeArrowheads="1"/>
          </p:cNvSpPr>
          <p:nvPr/>
        </p:nvSpPr>
        <p:spPr bwMode="auto">
          <a:xfrm>
            <a:off x="4359851" y="2623810"/>
            <a:ext cx="164320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>
                <a:latin typeface="Garamond"/>
                <a:ea typeface="ＭＳ ゴシック" pitchFamily="49" charset="-128"/>
                <a:cs typeface="Arial" pitchFamily="34" charset="0"/>
              </a:rPr>
              <a:t>[Precipitation 3D structure]</a:t>
            </a:r>
          </a:p>
        </p:txBody>
      </p:sp>
      <p:sp>
        <p:nvSpPr>
          <p:cNvPr id="31" name="Line 133"/>
          <p:cNvSpPr>
            <a:spLocks noChangeShapeType="1"/>
          </p:cNvSpPr>
          <p:nvPr/>
        </p:nvSpPr>
        <p:spPr bwMode="auto">
          <a:xfrm flipV="1">
            <a:off x="5002931" y="6277750"/>
            <a:ext cx="469031" cy="0"/>
          </a:xfrm>
          <a:prstGeom prst="line">
            <a:avLst/>
          </a:prstGeom>
          <a:noFill/>
          <a:ln w="152400">
            <a:solidFill>
              <a:srgbClr val="00B05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2400" kern="1200">
              <a:solidFill>
                <a:prstClr val="black"/>
              </a:solidFill>
              <a:latin typeface="Garamond"/>
              <a:ea typeface="HGP教科書体"/>
              <a:cs typeface="+mn-cs"/>
            </a:endParaRPr>
          </a:p>
        </p:txBody>
      </p:sp>
      <p:sp>
        <p:nvSpPr>
          <p:cNvPr id="32" name="Rectangle 134"/>
          <p:cNvSpPr>
            <a:spLocks noChangeArrowheads="1"/>
          </p:cNvSpPr>
          <p:nvPr/>
        </p:nvSpPr>
        <p:spPr bwMode="auto">
          <a:xfrm>
            <a:off x="5576414" y="6154641"/>
            <a:ext cx="1082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defRPr/>
            </a:pPr>
            <a:r>
              <a:rPr kumimoji="1" lang="en-US" altLang="ja-JP" sz="1600" kern="1200">
                <a:solidFill>
                  <a:prstClr val="black"/>
                </a:solidFill>
                <a:latin typeface="Garamond"/>
                <a:ea typeface="System" charset="-128"/>
                <a:cs typeface="Arial" pitchFamily="34" charset="0"/>
              </a:rPr>
              <a:t>Development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3987295" y="2422572"/>
            <a:ext cx="518806" cy="21468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t">
            <a:noAutofit/>
          </a:bodyPr>
          <a:lstStyle/>
          <a:p>
            <a:pPr algn="ctr">
              <a:buClrTx/>
              <a:defRPr/>
            </a:pPr>
            <a:r>
              <a:rPr kumimoji="1" lang="en-US" altLang="ja-JP" sz="700" kern="1200">
                <a:solidFill>
                  <a:schemeClr val="tx1"/>
                </a:solidFill>
                <a:latin typeface="Garamond"/>
                <a:ea typeface="HGP教科書体"/>
                <a:cs typeface="Arial" pitchFamily="34" charset="0"/>
              </a:rPr>
              <a:t>TRMM / PR 1997~</a:t>
            </a:r>
            <a:endParaRPr kumimoji="1" lang="ja-JP" altLang="en-US" sz="700" kern="1200">
              <a:solidFill>
                <a:schemeClr val="tx1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996873" y="1669168"/>
            <a:ext cx="1847615" cy="184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ALOS-2 / PALSAR-2</a:t>
            </a:r>
            <a:endParaRPr kumimoji="1" lang="ja-JP" altLang="en-US" sz="12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96872" y="2813003"/>
            <a:ext cx="1430046" cy="184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GPM / </a:t>
            </a:r>
            <a:r>
              <a:rPr kumimoji="1" lang="en-US" altLang="ja-JP" sz="12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DPR</a:t>
            </a:r>
            <a:endParaRPr kumimoji="1" lang="ja-JP" altLang="en-US" sz="12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996872" y="3400580"/>
            <a:ext cx="1419780" cy="184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GCOM-W / AMSR2</a:t>
            </a:r>
            <a:endParaRPr kumimoji="1" lang="ja-JP" altLang="en-US" sz="12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011186" y="4982756"/>
            <a:ext cx="1695842" cy="190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anchor="ctr">
            <a:noAutofit/>
          </a:bodyPr>
          <a:lstStyle/>
          <a:p>
            <a:pPr lvl="0" algn="ctr">
              <a:defRPr/>
            </a:pPr>
            <a:r>
              <a:rPr lang="en-US" altLang="ja-JP" sz="1100" b="1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GOSAT </a:t>
            </a: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/ FTS, CAI</a:t>
            </a:r>
            <a:endParaRPr kumimoji="1" lang="ja-JP" altLang="en-US" sz="11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476983" y="5202938"/>
            <a:ext cx="2690454" cy="184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/>
            <a:r>
              <a:rPr lang="en-US" altLang="ja-JP" sz="1200" b="1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GOSAT-2 / FTS2, CAI2</a:t>
            </a:r>
            <a:endParaRPr lang="ja-JP" altLang="en-US" sz="1200" b="1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040831" y="4030352"/>
            <a:ext cx="3151584" cy="184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GCOM-C / SGLI</a:t>
            </a:r>
            <a:endParaRPr kumimoji="1" lang="ja-JP" altLang="en-US" sz="12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7270756" y="4346239"/>
            <a:ext cx="3073902" cy="169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kern="1200" err="1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EarthCARE</a:t>
            </a: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/CPR 2023~</a:t>
            </a:r>
            <a:endParaRPr kumimoji="1" lang="ja-JP" altLang="en-US" sz="11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grpSp>
        <p:nvGrpSpPr>
          <p:cNvPr id="95" name="グループ化 118"/>
          <p:cNvGrpSpPr>
            <a:grpSpLocks/>
          </p:cNvGrpSpPr>
          <p:nvPr/>
        </p:nvGrpSpPr>
        <p:grpSpPr bwMode="auto">
          <a:xfrm>
            <a:off x="5779373" y="4986435"/>
            <a:ext cx="539750" cy="180975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96" name="グループ化 119"/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00" name="正方形/長方形 99"/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97" name="グループ化 120"/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98" name="正方形/長方形 97"/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sp>
        <p:nvSpPr>
          <p:cNvPr id="104" name="正方形/長方形 103"/>
          <p:cNvSpPr/>
          <p:nvPr/>
        </p:nvSpPr>
        <p:spPr>
          <a:xfrm>
            <a:off x="7226065" y="2047820"/>
            <a:ext cx="3109862" cy="169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b="1" kern="1200" dirty="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ALOS-3</a:t>
            </a:r>
          </a:p>
        </p:txBody>
      </p:sp>
      <p:pic>
        <p:nvPicPr>
          <p:cNvPr id="30" name="Picture 53" descr="C:\Documents and Settings\02027\デスクトップ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058" y="1478926"/>
            <a:ext cx="800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直線コネクタ 85"/>
          <p:cNvCxnSpPr>
            <a:cxnSpLocks/>
          </p:cNvCxnSpPr>
          <p:nvPr/>
        </p:nvCxnSpPr>
        <p:spPr>
          <a:xfrm flipH="1">
            <a:off x="8199979" y="1311911"/>
            <a:ext cx="9526" cy="4249820"/>
          </a:xfrm>
          <a:prstGeom prst="line">
            <a:avLst/>
          </a:prstGeom>
          <a:ln w="38100">
            <a:solidFill>
              <a:srgbClr val="FF0000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8698516" y="6156123"/>
            <a:ext cx="989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defRPr/>
            </a:pPr>
            <a:r>
              <a:rPr kumimoji="1" lang="en-US" altLang="ja-JP" sz="1600" kern="1200">
                <a:solidFill>
                  <a:prstClr val="black">
                    <a:lumMod val="65000"/>
                    <a:lumOff val="35000"/>
                  </a:prstClr>
                </a:solidFill>
                <a:latin typeface="Garamond"/>
                <a:ea typeface="System" charset="-128"/>
                <a:cs typeface="Arial" pitchFamily="34" charset="0"/>
              </a:rPr>
              <a:t>Pre-phase-A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8128430" y="6197135"/>
            <a:ext cx="474920" cy="153888"/>
          </a:xfrm>
          <a:prstGeom prst="rect">
            <a:avLst/>
          </a:prstGeom>
          <a:solidFill>
            <a:schemeClr val="tx1">
              <a:lumMod val="50000"/>
              <a:lumOff val="50000"/>
              <a:alpha val="30196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endParaRPr kumimoji="1" lang="en-US" altLang="ja-JP" sz="1000" b="1" kern="1200">
              <a:solidFill>
                <a:prstClr val="black">
                  <a:lumMod val="65000"/>
                  <a:lumOff val="35000"/>
                </a:prstClr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pic>
        <p:nvPicPr>
          <p:cNvPr id="2053" name="Picture 5" descr="D:\Document_murakami\IVOS\201511\gcom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50" y="3450940"/>
            <a:ext cx="672743" cy="3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_murakami\IVOS\201511\g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42" y="2702990"/>
            <a:ext cx="658144" cy="4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ument_murakami\IVOS\201511\gos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76" y="4744223"/>
            <a:ext cx="578132" cy="3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TRM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9700">
            <a:off x="3454833" y="2361604"/>
            <a:ext cx="534327" cy="33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angle 127"/>
          <p:cNvSpPr>
            <a:spLocks noChangeArrowheads="1"/>
          </p:cNvSpPr>
          <p:nvPr/>
        </p:nvSpPr>
        <p:spPr bwMode="auto">
          <a:xfrm>
            <a:off x="4637480" y="2997669"/>
            <a:ext cx="6854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i="1" kern="1200">
                <a:latin typeface="Garamond"/>
                <a:ea typeface="ＭＳ ゴシック" pitchFamily="49" charset="-128"/>
                <a:cs typeface="Arial" pitchFamily="34" charset="0"/>
              </a:rPr>
              <a:t>with NASA</a:t>
            </a:r>
          </a:p>
        </p:txBody>
      </p:sp>
      <p:sp>
        <p:nvSpPr>
          <p:cNvPr id="122" name="Rectangle 127"/>
          <p:cNvSpPr>
            <a:spLocks noChangeArrowheads="1"/>
          </p:cNvSpPr>
          <p:nvPr/>
        </p:nvSpPr>
        <p:spPr bwMode="auto">
          <a:xfrm>
            <a:off x="8053456" y="4497731"/>
            <a:ext cx="5578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i="1" kern="1200">
                <a:latin typeface="Garamond"/>
                <a:ea typeface="ＭＳ ゴシック" pitchFamily="49" charset="-128"/>
                <a:cs typeface="Arial" pitchFamily="34" charset="0"/>
              </a:rPr>
              <a:t>with ESA</a:t>
            </a:r>
          </a:p>
        </p:txBody>
      </p:sp>
      <p:sp>
        <p:nvSpPr>
          <p:cNvPr id="124" name="Rectangle 127"/>
          <p:cNvSpPr>
            <a:spLocks noChangeArrowheads="1"/>
          </p:cNvSpPr>
          <p:nvPr/>
        </p:nvSpPr>
        <p:spPr bwMode="auto">
          <a:xfrm>
            <a:off x="5482432" y="5405364"/>
            <a:ext cx="5947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i="1" kern="1200">
                <a:latin typeface="Garamond"/>
                <a:ea typeface="ＭＳ ゴシック" pitchFamily="49" charset="-128"/>
                <a:cs typeface="Arial" pitchFamily="34" charset="0"/>
              </a:rPr>
              <a:t>with MOE</a:t>
            </a:r>
          </a:p>
        </p:txBody>
      </p:sp>
      <p:sp>
        <p:nvSpPr>
          <p:cNvPr id="129" name="Rectangle 113"/>
          <p:cNvSpPr>
            <a:spLocks noChangeArrowheads="1"/>
          </p:cNvSpPr>
          <p:nvPr/>
        </p:nvSpPr>
        <p:spPr bwMode="auto">
          <a:xfrm>
            <a:off x="4072792" y="1897841"/>
            <a:ext cx="9267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>
                <a:latin typeface="Garamond"/>
                <a:ea typeface="HGP教科書体"/>
                <a:cs typeface="Arial" pitchFamily="34" charset="0"/>
              </a:rPr>
              <a:t>ALOS-2/CIRC</a:t>
            </a:r>
          </a:p>
        </p:txBody>
      </p:sp>
      <p:sp>
        <p:nvSpPr>
          <p:cNvPr id="130" name="Rectangle 113"/>
          <p:cNvSpPr>
            <a:spLocks noChangeArrowheads="1"/>
          </p:cNvSpPr>
          <p:nvPr/>
        </p:nvSpPr>
        <p:spPr bwMode="auto">
          <a:xfrm>
            <a:off x="4856903" y="2083619"/>
            <a:ext cx="622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>
                <a:latin typeface="Garamond"/>
                <a:ea typeface="HGP教科書体"/>
                <a:cs typeface="Arial" pitchFamily="34" charset="0"/>
              </a:rPr>
              <a:t>ISS/CIRC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DDBF557-E012-4082-BA5E-220ABE6F8AB6}"/>
              </a:ext>
            </a:extLst>
          </p:cNvPr>
          <p:cNvCxnSpPr>
            <a:cxnSpLocks/>
          </p:cNvCxnSpPr>
          <p:nvPr/>
        </p:nvCxnSpPr>
        <p:spPr>
          <a:xfrm>
            <a:off x="7738182" y="3539437"/>
            <a:ext cx="6535" cy="147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13">
            <a:extLst>
              <a:ext uri="{FF2B5EF4-FFF2-40B4-BE49-F238E27FC236}">
                <a16:creationId xmlns:a16="http://schemas.microsoft.com/office/drawing/2014/main" id="{698B99F0-C27E-490E-9832-7A9B2B5E1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610" y="1938886"/>
            <a:ext cx="92012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kern="1200">
                <a:latin typeface="Garamond"/>
                <a:ea typeface="HGP教科書体"/>
                <a:cs typeface="Arial" pitchFamily="34" charset="0"/>
              </a:rPr>
              <a:t>[thermal camera]</a:t>
            </a:r>
          </a:p>
        </p:txBody>
      </p:sp>
      <p:pic>
        <p:nvPicPr>
          <p:cNvPr id="2051" name="Picture 3" descr="D:\Document_murakami\IVOS\201511\gcom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043">
            <a:off x="4345831" y="3906608"/>
            <a:ext cx="794653" cy="3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3" descr="ãgosat2ãã®ç»åæ¤ç´¢çµæ">
            <a:extLst>
              <a:ext uri="{FF2B5EF4-FFF2-40B4-BE49-F238E27FC236}">
                <a16:creationId xmlns:a16="http://schemas.microsoft.com/office/drawing/2014/main" id="{E2419DFD-B78A-453E-AA43-DC04F9B4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70" y="5123031"/>
            <a:ext cx="729763" cy="4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33DAAC98-486C-418E-A05C-80A878EC58F1}"/>
              </a:ext>
            </a:extLst>
          </p:cNvPr>
          <p:cNvSpPr/>
          <p:nvPr/>
        </p:nvSpPr>
        <p:spPr>
          <a:xfrm>
            <a:off x="4355428" y="5805325"/>
            <a:ext cx="6006950" cy="1692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Himawari-9 (stand by)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A3D44F7B-2790-4CAE-8344-13AD7BE4E7E9}"/>
              </a:ext>
            </a:extLst>
          </p:cNvPr>
          <p:cNvSpPr/>
          <p:nvPr/>
        </p:nvSpPr>
        <p:spPr>
          <a:xfrm>
            <a:off x="3996873" y="5765953"/>
            <a:ext cx="4031907" cy="1692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Himawari-8/AHI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8621367-6469-4291-AB02-E3D5704CEC01}"/>
              </a:ext>
            </a:extLst>
          </p:cNvPr>
          <p:cNvSpPr/>
          <p:nvPr/>
        </p:nvSpPr>
        <p:spPr>
          <a:xfrm>
            <a:off x="3809436" y="5561732"/>
            <a:ext cx="1867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[Cloud, </a:t>
            </a:r>
            <a:r>
              <a:rPr kumimoji="1" lang="en-US" altLang="ja-JP" sz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SST, </a:t>
            </a:r>
            <a:r>
              <a:rPr kumimoji="1" lang="en-US" altLang="ja-JP" sz="1200" b="1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aerosol</a:t>
            </a:r>
            <a:r>
              <a:rPr kumimoji="1" lang="en-US" altLang="ja-JP" sz="1200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, ..]</a:t>
            </a:r>
          </a:p>
        </p:txBody>
      </p:sp>
      <p:pic>
        <p:nvPicPr>
          <p:cNvPr id="110" name="Picture 3" descr="D:\Document_murakami\生態系\Himawari8.gif">
            <a:extLst>
              <a:ext uri="{FF2B5EF4-FFF2-40B4-BE49-F238E27FC236}">
                <a16:creationId xmlns:a16="http://schemas.microsoft.com/office/drawing/2014/main" id="{31242592-37FA-460D-84C8-11EFC815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3721996" y="5602634"/>
            <a:ext cx="626355" cy="656048"/>
          </a:xfrm>
          <a:prstGeom prst="rect">
            <a:avLst/>
          </a:prstGeom>
          <a:noFill/>
        </p:spPr>
      </p:pic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29CF5A5D-7FA2-4F03-9D79-F6B615FB910F}"/>
              </a:ext>
            </a:extLst>
          </p:cNvPr>
          <p:cNvSpPr/>
          <p:nvPr/>
        </p:nvSpPr>
        <p:spPr>
          <a:xfrm>
            <a:off x="2419661" y="5658327"/>
            <a:ext cx="1538163" cy="675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1" lang="en-US" altLang="ja-JP" b="1" kern="1200">
                <a:solidFill>
                  <a:srgbClr val="0066FF"/>
                </a:solidFill>
                <a:latin typeface="Garamond"/>
                <a:ea typeface="HGPｺﾞｼｯｸM" pitchFamily="50" charset="-128"/>
                <a:cs typeface="Arial" pitchFamily="34" charset="0"/>
              </a:rPr>
              <a:t>(ref.) JMA meteorological satellites</a:t>
            </a:r>
          </a:p>
        </p:txBody>
      </p:sp>
      <p:grpSp>
        <p:nvGrpSpPr>
          <p:cNvPr id="119" name="グループ化 104">
            <a:extLst>
              <a:ext uri="{FF2B5EF4-FFF2-40B4-BE49-F238E27FC236}">
                <a16:creationId xmlns:a16="http://schemas.microsoft.com/office/drawing/2014/main" id="{4988E74D-C49A-4F1C-A6F6-374448F4D313}"/>
              </a:ext>
            </a:extLst>
          </p:cNvPr>
          <p:cNvGrpSpPr>
            <a:grpSpLocks/>
          </p:cNvGrpSpPr>
          <p:nvPr/>
        </p:nvGrpSpPr>
        <p:grpSpPr bwMode="auto">
          <a:xfrm>
            <a:off x="6041669" y="2817420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120" name="グループ化 105">
              <a:extLst>
                <a:ext uri="{FF2B5EF4-FFF2-40B4-BE49-F238E27FC236}">
                  <a16:creationId xmlns:a16="http://schemas.microsoft.com/office/drawing/2014/main" id="{FFC1CF5F-E85C-41CA-8C02-64BE1EF3B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CAEE77E9-7A55-44A2-A39F-45D1A450EFF2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28" name="正方形/長方形 127">
                <a:extLst>
                  <a:ext uri="{FF2B5EF4-FFF2-40B4-BE49-F238E27FC236}">
                    <a16:creationId xmlns:a16="http://schemas.microsoft.com/office/drawing/2014/main" id="{3304A7DB-4D97-4746-B600-BF8FA196022F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123" name="グループ化 106">
              <a:extLst>
                <a:ext uri="{FF2B5EF4-FFF2-40B4-BE49-F238E27FC236}">
                  <a16:creationId xmlns:a16="http://schemas.microsoft.com/office/drawing/2014/main" id="{7959FA34-A092-4C03-A911-B03CF72BA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26D35E76-4267-459A-BC0A-F86D96612CC4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6C0EFD27-3175-446E-B037-63D246F59B6D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131" name="グループ化 104">
            <a:extLst>
              <a:ext uri="{FF2B5EF4-FFF2-40B4-BE49-F238E27FC236}">
                <a16:creationId xmlns:a16="http://schemas.microsoft.com/office/drawing/2014/main" id="{D04EA7BC-3EF6-4FA9-BC89-5E18455888D4}"/>
              </a:ext>
            </a:extLst>
          </p:cNvPr>
          <p:cNvGrpSpPr>
            <a:grpSpLocks/>
          </p:cNvGrpSpPr>
          <p:nvPr/>
        </p:nvGrpSpPr>
        <p:grpSpPr bwMode="auto">
          <a:xfrm>
            <a:off x="6041777" y="3390915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132" name="グループ化 105">
              <a:extLst>
                <a:ext uri="{FF2B5EF4-FFF2-40B4-BE49-F238E27FC236}">
                  <a16:creationId xmlns:a16="http://schemas.microsoft.com/office/drawing/2014/main" id="{D9D4A078-48FA-4CC7-9389-82C6932F2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6DA46DA-0F86-47D4-96ED-7FDB76AE097F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40" name="正方形/長方形 139">
                <a:extLst>
                  <a:ext uri="{FF2B5EF4-FFF2-40B4-BE49-F238E27FC236}">
                    <a16:creationId xmlns:a16="http://schemas.microsoft.com/office/drawing/2014/main" id="{E05BCCCD-4B6F-41DB-904A-25057D23EE05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133" name="グループ化 106">
              <a:extLst>
                <a:ext uri="{FF2B5EF4-FFF2-40B4-BE49-F238E27FC236}">
                  <a16:creationId xmlns:a16="http://schemas.microsoft.com/office/drawing/2014/main" id="{C891C54B-C790-4D88-B72F-379E957F7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F8C3472C-0BB5-42B8-AB7E-3FDEFD2D4D54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A48AA03C-CE06-40F8-B61E-99EECCDB56DA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pic>
        <p:nvPicPr>
          <p:cNvPr id="3" name="Picture 2" descr="だいち3号（ALOS-3） – JAXA 第一宇宙技術部門 サテライトナビゲーター">
            <a:extLst>
              <a:ext uri="{FF2B5EF4-FFF2-40B4-BE49-F238E27FC236}">
                <a16:creationId xmlns:a16="http://schemas.microsoft.com/office/drawing/2014/main" id="{2A4618C2-2CFF-4390-AAC1-4C2E91DF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14" y="1863257"/>
            <a:ext cx="697523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輸送, 暗い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1DD3AC4-4CBF-43D8-A386-DFCF471E11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03" y="4242392"/>
            <a:ext cx="542642" cy="361761"/>
          </a:xfrm>
          <a:prstGeom prst="rect">
            <a:avLst/>
          </a:prstGeom>
        </p:spPr>
      </p:pic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B23B83FA-51EB-4422-87C1-E63926A0E308}"/>
              </a:ext>
            </a:extLst>
          </p:cNvPr>
          <p:cNvSpPr/>
          <p:nvPr/>
        </p:nvSpPr>
        <p:spPr>
          <a:xfrm>
            <a:off x="7729447" y="2803220"/>
            <a:ext cx="2606478" cy="169277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【AOS】 PMM/</a:t>
            </a:r>
            <a:r>
              <a:rPr kumimoji="1" lang="en-US" altLang="ja-JP" sz="1100" b="1" kern="1200" err="1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KuDPR</a:t>
            </a: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 2028~</a:t>
            </a:r>
            <a:endParaRPr kumimoji="1" lang="ja-JP" altLang="en-US" sz="11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215" name="Rectangle 127">
            <a:extLst>
              <a:ext uri="{FF2B5EF4-FFF2-40B4-BE49-F238E27FC236}">
                <a16:creationId xmlns:a16="http://schemas.microsoft.com/office/drawing/2014/main" id="{7EB88D5E-C6CA-428F-8664-F0D49ECC2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702" y="3082429"/>
            <a:ext cx="657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i="1" kern="1200">
                <a:latin typeface="Garamond"/>
                <a:ea typeface="ＭＳ ゴシック" pitchFamily="49" charset="-128"/>
                <a:cs typeface="Arial" pitchFamily="34" charset="0"/>
              </a:rPr>
              <a:t>with CNES</a:t>
            </a:r>
          </a:p>
        </p:txBody>
      </p:sp>
      <p:grpSp>
        <p:nvGrpSpPr>
          <p:cNvPr id="216" name="グループ化 104">
            <a:extLst>
              <a:ext uri="{FF2B5EF4-FFF2-40B4-BE49-F238E27FC236}">
                <a16:creationId xmlns:a16="http://schemas.microsoft.com/office/drawing/2014/main" id="{ED1795DD-3077-4F72-A0AF-4849C3C063DF}"/>
              </a:ext>
            </a:extLst>
          </p:cNvPr>
          <p:cNvGrpSpPr>
            <a:grpSpLocks/>
          </p:cNvGrpSpPr>
          <p:nvPr/>
        </p:nvGrpSpPr>
        <p:grpSpPr bwMode="auto">
          <a:xfrm>
            <a:off x="6585263" y="3388266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217" name="グループ化 105">
              <a:extLst>
                <a:ext uri="{FF2B5EF4-FFF2-40B4-BE49-F238E27FC236}">
                  <a16:creationId xmlns:a16="http://schemas.microsoft.com/office/drawing/2014/main" id="{C9F9D4C6-4CB0-4CF0-95C1-FC894AACF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21" name="正方形/長方形 220">
                <a:extLst>
                  <a:ext uri="{FF2B5EF4-FFF2-40B4-BE49-F238E27FC236}">
                    <a16:creationId xmlns:a16="http://schemas.microsoft.com/office/drawing/2014/main" id="{3C3AA551-707C-4367-8E68-158D28C5EFFD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FCDB0CBE-041A-4D1D-BD07-87C47B2D3B23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218" name="グループ化 106">
              <a:extLst>
                <a:ext uri="{FF2B5EF4-FFF2-40B4-BE49-F238E27FC236}">
                  <a16:creationId xmlns:a16="http://schemas.microsoft.com/office/drawing/2014/main" id="{B46C0402-E7A9-4740-A6EA-48DAD41B8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19" name="正方形/長方形 218">
                <a:extLst>
                  <a:ext uri="{FF2B5EF4-FFF2-40B4-BE49-F238E27FC236}">
                    <a16:creationId xmlns:a16="http://schemas.microsoft.com/office/drawing/2014/main" id="{83CC9B3F-4269-4F9B-BC08-099E221EFE7A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20" name="正方形/長方形 219">
                <a:extLst>
                  <a:ext uri="{FF2B5EF4-FFF2-40B4-BE49-F238E27FC236}">
                    <a16:creationId xmlns:a16="http://schemas.microsoft.com/office/drawing/2014/main" id="{DFD957C6-7326-4493-942D-92077A30C034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223" name="グループ化 104">
            <a:extLst>
              <a:ext uri="{FF2B5EF4-FFF2-40B4-BE49-F238E27FC236}">
                <a16:creationId xmlns:a16="http://schemas.microsoft.com/office/drawing/2014/main" id="{8FE8E443-2AF4-4065-9CB0-EA13150A8DF5}"/>
              </a:ext>
            </a:extLst>
          </p:cNvPr>
          <p:cNvGrpSpPr>
            <a:grpSpLocks/>
          </p:cNvGrpSpPr>
          <p:nvPr/>
        </p:nvGrpSpPr>
        <p:grpSpPr bwMode="auto">
          <a:xfrm>
            <a:off x="7137540" y="3388265"/>
            <a:ext cx="364512" cy="184099"/>
            <a:chOff x="7308304" y="2996952"/>
            <a:chExt cx="395506" cy="180000"/>
          </a:xfrm>
          <a:solidFill>
            <a:srgbClr val="0070C0"/>
          </a:solidFill>
        </p:grpSpPr>
        <p:grpSp>
          <p:nvGrpSpPr>
            <p:cNvPr id="224" name="グループ化 105">
              <a:extLst>
                <a:ext uri="{FF2B5EF4-FFF2-40B4-BE49-F238E27FC236}">
                  <a16:creationId xmlns:a16="http://schemas.microsoft.com/office/drawing/2014/main" id="{14678EC9-2A0F-4A6D-AA6A-7CC781276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372A5CE7-4602-467E-BF65-6C471588F345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29" name="正方形/長方形 228">
                <a:extLst>
                  <a:ext uri="{FF2B5EF4-FFF2-40B4-BE49-F238E27FC236}">
                    <a16:creationId xmlns:a16="http://schemas.microsoft.com/office/drawing/2014/main" id="{B96E9D41-E414-4786-A49D-229DA808792E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sp>
          <p:nvSpPr>
            <p:cNvPr id="226" name="正方形/長方形 225">
              <a:extLst>
                <a:ext uri="{FF2B5EF4-FFF2-40B4-BE49-F238E27FC236}">
                  <a16:creationId xmlns:a16="http://schemas.microsoft.com/office/drawing/2014/main" id="{5377E39C-7FEF-4259-A1FB-A7A4D204D61B}"/>
                </a:ext>
              </a:extLst>
            </p:cNvPr>
            <p:cNvSpPr/>
            <p:nvPr/>
          </p:nvSpPr>
          <p:spPr bwMode="auto">
            <a:xfrm>
              <a:off x="7595800" y="2996952"/>
              <a:ext cx="10801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defRPr/>
              </a:pPr>
              <a:endParaRPr kumimoji="1" lang="ja-JP" altLang="en-US" sz="1200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endParaRPr>
            </a:p>
          </p:txBody>
        </p:sp>
      </p:grpSp>
      <p:grpSp>
        <p:nvGrpSpPr>
          <p:cNvPr id="230" name="グループ化 104">
            <a:extLst>
              <a:ext uri="{FF2B5EF4-FFF2-40B4-BE49-F238E27FC236}">
                <a16:creationId xmlns:a16="http://schemas.microsoft.com/office/drawing/2014/main" id="{5003DE9C-C9C3-46EC-9AFD-3CD891CE2432}"/>
              </a:ext>
            </a:extLst>
          </p:cNvPr>
          <p:cNvGrpSpPr>
            <a:grpSpLocks/>
          </p:cNvGrpSpPr>
          <p:nvPr/>
        </p:nvGrpSpPr>
        <p:grpSpPr bwMode="auto">
          <a:xfrm>
            <a:off x="6584549" y="2813571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231" name="グループ化 105">
              <a:extLst>
                <a:ext uri="{FF2B5EF4-FFF2-40B4-BE49-F238E27FC236}">
                  <a16:creationId xmlns:a16="http://schemas.microsoft.com/office/drawing/2014/main" id="{9AF9EDD8-9AD4-45F1-9B67-47930A084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35" name="正方形/長方形 234">
                <a:extLst>
                  <a:ext uri="{FF2B5EF4-FFF2-40B4-BE49-F238E27FC236}">
                    <a16:creationId xmlns:a16="http://schemas.microsoft.com/office/drawing/2014/main" id="{90435E1D-09B0-4F09-81D2-DA38FAC39276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36" name="正方形/長方形 235">
                <a:extLst>
                  <a:ext uri="{FF2B5EF4-FFF2-40B4-BE49-F238E27FC236}">
                    <a16:creationId xmlns:a16="http://schemas.microsoft.com/office/drawing/2014/main" id="{2DA20F23-2EEC-4F3E-86DF-9FD010ACCD10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232" name="グループ化 106">
              <a:extLst>
                <a:ext uri="{FF2B5EF4-FFF2-40B4-BE49-F238E27FC236}">
                  <a16:creationId xmlns:a16="http://schemas.microsoft.com/office/drawing/2014/main" id="{163CA37F-C464-4B56-A8EA-1405B94E76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33" name="正方形/長方形 232">
                <a:extLst>
                  <a:ext uri="{FF2B5EF4-FFF2-40B4-BE49-F238E27FC236}">
                    <a16:creationId xmlns:a16="http://schemas.microsoft.com/office/drawing/2014/main" id="{7158D772-862F-4BC4-8087-E30A75AC9EEB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34" name="正方形/長方形 233">
                <a:extLst>
                  <a:ext uri="{FF2B5EF4-FFF2-40B4-BE49-F238E27FC236}">
                    <a16:creationId xmlns:a16="http://schemas.microsoft.com/office/drawing/2014/main" id="{D028209E-EE8E-4E01-92F9-7B8B3AFDA354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237" name="グループ化 104">
            <a:extLst>
              <a:ext uri="{FF2B5EF4-FFF2-40B4-BE49-F238E27FC236}">
                <a16:creationId xmlns:a16="http://schemas.microsoft.com/office/drawing/2014/main" id="{ACFDC7B8-650C-48B8-89B7-74FE03A56D9A}"/>
              </a:ext>
            </a:extLst>
          </p:cNvPr>
          <p:cNvGrpSpPr>
            <a:grpSpLocks/>
          </p:cNvGrpSpPr>
          <p:nvPr/>
        </p:nvGrpSpPr>
        <p:grpSpPr bwMode="auto">
          <a:xfrm>
            <a:off x="7126519" y="2807116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238" name="グループ化 105">
              <a:extLst>
                <a:ext uri="{FF2B5EF4-FFF2-40B4-BE49-F238E27FC236}">
                  <a16:creationId xmlns:a16="http://schemas.microsoft.com/office/drawing/2014/main" id="{5020E490-0F12-41ED-966B-57139550B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42" name="正方形/長方形 241">
                <a:extLst>
                  <a:ext uri="{FF2B5EF4-FFF2-40B4-BE49-F238E27FC236}">
                    <a16:creationId xmlns:a16="http://schemas.microsoft.com/office/drawing/2014/main" id="{3095CA7C-44A5-4F5D-9550-5E9D15A7AA10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43" name="正方形/長方形 242">
                <a:extLst>
                  <a:ext uri="{FF2B5EF4-FFF2-40B4-BE49-F238E27FC236}">
                    <a16:creationId xmlns:a16="http://schemas.microsoft.com/office/drawing/2014/main" id="{D414B7AA-329D-486F-AB70-C273373EB543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239" name="グループ化 106">
              <a:extLst>
                <a:ext uri="{FF2B5EF4-FFF2-40B4-BE49-F238E27FC236}">
                  <a16:creationId xmlns:a16="http://schemas.microsoft.com/office/drawing/2014/main" id="{C7792A6E-441A-420B-AAF9-5D9525BE8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40" name="正方形/長方形 239">
                <a:extLst>
                  <a:ext uri="{FF2B5EF4-FFF2-40B4-BE49-F238E27FC236}">
                    <a16:creationId xmlns:a16="http://schemas.microsoft.com/office/drawing/2014/main" id="{C06C7982-4744-470B-92EE-2B07D852A6DA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41" name="正方形/長方形 240">
                <a:extLst>
                  <a:ext uri="{FF2B5EF4-FFF2-40B4-BE49-F238E27FC236}">
                    <a16:creationId xmlns:a16="http://schemas.microsoft.com/office/drawing/2014/main" id="{40233211-1164-4D6B-9211-DD9BDD6C1971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pic>
        <p:nvPicPr>
          <p:cNvPr id="214" name="Picture 6" descr="D:\Document_murakami\IVOS\201511\gpm.png">
            <a:extLst>
              <a:ext uri="{FF2B5EF4-FFF2-40B4-BE49-F238E27FC236}">
                <a16:creationId xmlns:a16="http://schemas.microsoft.com/office/drawing/2014/main" id="{6E512773-E396-4189-B8AB-EA8DD054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73" y="2661770"/>
            <a:ext cx="658144" cy="4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4" name="グループ化 104">
            <a:extLst>
              <a:ext uri="{FF2B5EF4-FFF2-40B4-BE49-F238E27FC236}">
                <a16:creationId xmlns:a16="http://schemas.microsoft.com/office/drawing/2014/main" id="{AD07C756-8D44-407E-9490-3B199A59D90B}"/>
              </a:ext>
            </a:extLst>
          </p:cNvPr>
          <p:cNvGrpSpPr>
            <a:grpSpLocks/>
          </p:cNvGrpSpPr>
          <p:nvPr/>
        </p:nvGrpSpPr>
        <p:grpSpPr bwMode="auto">
          <a:xfrm>
            <a:off x="6426659" y="1676863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245" name="グループ化 105">
              <a:extLst>
                <a:ext uri="{FF2B5EF4-FFF2-40B4-BE49-F238E27FC236}">
                  <a16:creationId xmlns:a16="http://schemas.microsoft.com/office/drawing/2014/main" id="{053884CC-00E4-4987-931F-F92D01AAD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49" name="正方形/長方形 248">
                <a:extLst>
                  <a:ext uri="{FF2B5EF4-FFF2-40B4-BE49-F238E27FC236}">
                    <a16:creationId xmlns:a16="http://schemas.microsoft.com/office/drawing/2014/main" id="{B884B008-511E-40EF-9087-A81992856FF1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50" name="正方形/長方形 249">
                <a:extLst>
                  <a:ext uri="{FF2B5EF4-FFF2-40B4-BE49-F238E27FC236}">
                    <a16:creationId xmlns:a16="http://schemas.microsoft.com/office/drawing/2014/main" id="{8AFFF240-13CD-497C-9C57-64CA7FC90079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246" name="グループ化 106">
              <a:extLst>
                <a:ext uri="{FF2B5EF4-FFF2-40B4-BE49-F238E27FC236}">
                  <a16:creationId xmlns:a16="http://schemas.microsoft.com/office/drawing/2014/main" id="{637A80AA-8C75-4BD9-B7EC-3BE605D79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47" name="正方形/長方形 246">
                <a:extLst>
                  <a:ext uri="{FF2B5EF4-FFF2-40B4-BE49-F238E27FC236}">
                    <a16:creationId xmlns:a16="http://schemas.microsoft.com/office/drawing/2014/main" id="{5C178E79-F4D1-411B-B1A3-3DF34E702761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48" name="正方形/長方形 247">
                <a:extLst>
                  <a:ext uri="{FF2B5EF4-FFF2-40B4-BE49-F238E27FC236}">
                    <a16:creationId xmlns:a16="http://schemas.microsoft.com/office/drawing/2014/main" id="{1DAB1BEF-96E5-4FA8-A1C3-922FBB319D77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251" name="グループ化 104">
            <a:extLst>
              <a:ext uri="{FF2B5EF4-FFF2-40B4-BE49-F238E27FC236}">
                <a16:creationId xmlns:a16="http://schemas.microsoft.com/office/drawing/2014/main" id="{2ED2B8A0-7E5E-4B47-8EB7-7354788D2C8F}"/>
              </a:ext>
            </a:extLst>
          </p:cNvPr>
          <p:cNvGrpSpPr>
            <a:grpSpLocks/>
          </p:cNvGrpSpPr>
          <p:nvPr/>
        </p:nvGrpSpPr>
        <p:grpSpPr bwMode="auto">
          <a:xfrm>
            <a:off x="6979567" y="1676863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252" name="グループ化 105">
              <a:extLst>
                <a:ext uri="{FF2B5EF4-FFF2-40B4-BE49-F238E27FC236}">
                  <a16:creationId xmlns:a16="http://schemas.microsoft.com/office/drawing/2014/main" id="{D8D1D634-6E5D-49B3-A31E-4CA618381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56" name="正方形/長方形 255">
                <a:extLst>
                  <a:ext uri="{FF2B5EF4-FFF2-40B4-BE49-F238E27FC236}">
                    <a16:creationId xmlns:a16="http://schemas.microsoft.com/office/drawing/2014/main" id="{F38F832E-5F8B-42AB-ADFA-4A70E85BE8AD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57" name="正方形/長方形 256">
                <a:extLst>
                  <a:ext uri="{FF2B5EF4-FFF2-40B4-BE49-F238E27FC236}">
                    <a16:creationId xmlns:a16="http://schemas.microsoft.com/office/drawing/2014/main" id="{2A6AB175-9FCA-4CE1-8B61-6406DCE2EFB2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253" name="グループ化 106">
              <a:extLst>
                <a:ext uri="{FF2B5EF4-FFF2-40B4-BE49-F238E27FC236}">
                  <a16:creationId xmlns:a16="http://schemas.microsoft.com/office/drawing/2014/main" id="{12CB8452-2C45-4E70-BDE8-968F7644F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54" name="正方形/長方形 253">
                <a:extLst>
                  <a:ext uri="{FF2B5EF4-FFF2-40B4-BE49-F238E27FC236}">
                    <a16:creationId xmlns:a16="http://schemas.microsoft.com/office/drawing/2014/main" id="{7FF288FF-D4C8-46A9-9146-F13B0F5E7456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55" name="正方形/長方形 254">
                <a:extLst>
                  <a:ext uri="{FF2B5EF4-FFF2-40B4-BE49-F238E27FC236}">
                    <a16:creationId xmlns:a16="http://schemas.microsoft.com/office/drawing/2014/main" id="{10D84E8F-ACD1-4046-AB2E-DF5785B33227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265" name="グループ化 118">
            <a:extLst>
              <a:ext uri="{FF2B5EF4-FFF2-40B4-BE49-F238E27FC236}">
                <a16:creationId xmlns:a16="http://schemas.microsoft.com/office/drawing/2014/main" id="{FBC291A8-B2FB-41C0-ADB3-19094A017799}"/>
              </a:ext>
            </a:extLst>
          </p:cNvPr>
          <p:cNvGrpSpPr>
            <a:grpSpLocks/>
          </p:cNvGrpSpPr>
          <p:nvPr/>
        </p:nvGrpSpPr>
        <p:grpSpPr bwMode="auto">
          <a:xfrm>
            <a:off x="6351589" y="4977365"/>
            <a:ext cx="539750" cy="180975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266" name="グループ化 119">
              <a:extLst>
                <a:ext uri="{FF2B5EF4-FFF2-40B4-BE49-F238E27FC236}">
                  <a16:creationId xmlns:a16="http://schemas.microsoft.com/office/drawing/2014/main" id="{80F2F880-8F2E-4D15-879D-FB4C021E8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70" name="正方形/長方形 269">
                <a:extLst>
                  <a:ext uri="{FF2B5EF4-FFF2-40B4-BE49-F238E27FC236}">
                    <a16:creationId xmlns:a16="http://schemas.microsoft.com/office/drawing/2014/main" id="{C6D28071-E5FC-4A38-B660-EDD1DC22D09F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71" name="正方形/長方形 270">
                <a:extLst>
                  <a:ext uri="{FF2B5EF4-FFF2-40B4-BE49-F238E27FC236}">
                    <a16:creationId xmlns:a16="http://schemas.microsoft.com/office/drawing/2014/main" id="{3228F73B-6CBF-4849-98A0-14BD5CA57562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267" name="グループ化 120">
              <a:extLst>
                <a:ext uri="{FF2B5EF4-FFF2-40B4-BE49-F238E27FC236}">
                  <a16:creationId xmlns:a16="http://schemas.microsoft.com/office/drawing/2014/main" id="{5D8CFCF4-0E26-4B26-8D87-9618C7F3A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68" name="正方形/長方形 267">
                <a:extLst>
                  <a:ext uri="{FF2B5EF4-FFF2-40B4-BE49-F238E27FC236}">
                    <a16:creationId xmlns:a16="http://schemas.microsoft.com/office/drawing/2014/main" id="{0ED93055-C184-40F1-8E9C-E3A0375F1143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69" name="正方形/長方形 268">
                <a:extLst>
                  <a:ext uri="{FF2B5EF4-FFF2-40B4-BE49-F238E27FC236}">
                    <a16:creationId xmlns:a16="http://schemas.microsoft.com/office/drawing/2014/main" id="{3938D1B9-92DF-4550-8F76-F619A261C0A9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272" name="グループ化 118">
            <a:extLst>
              <a:ext uri="{FF2B5EF4-FFF2-40B4-BE49-F238E27FC236}">
                <a16:creationId xmlns:a16="http://schemas.microsoft.com/office/drawing/2014/main" id="{9BAD275D-30ED-410C-9FD8-9D5A03908000}"/>
              </a:ext>
            </a:extLst>
          </p:cNvPr>
          <p:cNvGrpSpPr>
            <a:grpSpLocks/>
          </p:cNvGrpSpPr>
          <p:nvPr/>
        </p:nvGrpSpPr>
        <p:grpSpPr bwMode="auto">
          <a:xfrm>
            <a:off x="6946909" y="4977365"/>
            <a:ext cx="539750" cy="180975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273" name="グループ化 119">
              <a:extLst>
                <a:ext uri="{FF2B5EF4-FFF2-40B4-BE49-F238E27FC236}">
                  <a16:creationId xmlns:a16="http://schemas.microsoft.com/office/drawing/2014/main" id="{782C35A4-B642-434E-A6BC-8C104BE74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77" name="正方形/長方形 276">
                <a:extLst>
                  <a:ext uri="{FF2B5EF4-FFF2-40B4-BE49-F238E27FC236}">
                    <a16:creationId xmlns:a16="http://schemas.microsoft.com/office/drawing/2014/main" id="{3FCE1F8B-A90F-47A2-B7BE-E3138439AE92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78" name="正方形/長方形 277">
                <a:extLst>
                  <a:ext uri="{FF2B5EF4-FFF2-40B4-BE49-F238E27FC236}">
                    <a16:creationId xmlns:a16="http://schemas.microsoft.com/office/drawing/2014/main" id="{6027E3D5-F6D0-4F7E-AB6A-DBCE203AA176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274" name="グループ化 120">
              <a:extLst>
                <a:ext uri="{FF2B5EF4-FFF2-40B4-BE49-F238E27FC236}">
                  <a16:creationId xmlns:a16="http://schemas.microsoft.com/office/drawing/2014/main" id="{E10CD7A5-3A74-4719-9123-4AC3398B4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75" name="正方形/長方形 274">
                <a:extLst>
                  <a:ext uri="{FF2B5EF4-FFF2-40B4-BE49-F238E27FC236}">
                    <a16:creationId xmlns:a16="http://schemas.microsoft.com/office/drawing/2014/main" id="{9B697FF0-9E83-4064-AB3A-58171EAE8AB4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76" name="正方形/長方形 275">
                <a:extLst>
                  <a:ext uri="{FF2B5EF4-FFF2-40B4-BE49-F238E27FC236}">
                    <a16:creationId xmlns:a16="http://schemas.microsoft.com/office/drawing/2014/main" id="{7DC5CA33-7B67-4C0B-9548-FDD79D92511B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sp>
        <p:nvSpPr>
          <p:cNvPr id="21" name="Rectangle 140"/>
          <p:cNvSpPr>
            <a:spLocks noChangeArrowheads="1"/>
          </p:cNvSpPr>
          <p:nvPr/>
        </p:nvSpPr>
        <p:spPr bwMode="auto">
          <a:xfrm>
            <a:off x="6283335" y="5377065"/>
            <a:ext cx="1729962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200" kern="1200" dirty="0">
                <a:latin typeface="Garamond"/>
                <a:ea typeface="ＭＳ ゴシック" pitchFamily="49" charset="-128"/>
                <a:cs typeface="Arial" pitchFamily="34" charset="0"/>
              </a:rPr>
              <a:t>[CO</a:t>
            </a:r>
            <a:r>
              <a:rPr kumimoji="1" lang="en-US" altLang="ja-JP" sz="1200" kern="1200" baseline="-25000" dirty="0">
                <a:latin typeface="Garamond"/>
                <a:ea typeface="ＭＳ ゴシック" pitchFamily="49" charset="-128"/>
                <a:cs typeface="Arial" pitchFamily="34" charset="0"/>
              </a:rPr>
              <a:t>2, </a:t>
            </a:r>
            <a:r>
              <a:rPr kumimoji="1" lang="en-US" altLang="ja-JP" sz="1200" kern="1200" dirty="0">
                <a:latin typeface="Garamond"/>
                <a:ea typeface="ＭＳ ゴシック" pitchFamily="49" charset="-128"/>
                <a:cs typeface="Arial" pitchFamily="34" charset="0"/>
              </a:rPr>
              <a:t>Methane, CO, </a:t>
            </a:r>
            <a:r>
              <a:rPr kumimoji="1" lang="en-US" altLang="ja-JP" sz="1200" b="1" kern="1200" dirty="0">
                <a:solidFill>
                  <a:schemeClr val="tx1"/>
                </a:solidFill>
                <a:latin typeface="Garamond"/>
                <a:ea typeface="ＭＳ ゴシック" pitchFamily="49" charset="-128"/>
                <a:cs typeface="Arial" pitchFamily="34" charset="0"/>
              </a:rPr>
              <a:t>aerosol</a:t>
            </a:r>
            <a:r>
              <a:rPr kumimoji="1" lang="en-US" altLang="ja-JP" sz="1200" kern="1200" dirty="0">
                <a:latin typeface="Garamond"/>
                <a:ea typeface="ＭＳ ゴシック" pitchFamily="49" charset="-128"/>
                <a:cs typeface="Arial" pitchFamily="34" charset="0"/>
              </a:rPr>
              <a:t>]</a:t>
            </a:r>
          </a:p>
        </p:txBody>
      </p:sp>
      <p:grpSp>
        <p:nvGrpSpPr>
          <p:cNvPr id="183" name="グループ化 104">
            <a:extLst>
              <a:ext uri="{FF2B5EF4-FFF2-40B4-BE49-F238E27FC236}">
                <a16:creationId xmlns:a16="http://schemas.microsoft.com/office/drawing/2014/main" id="{0FB80C8F-F70D-46EA-8261-B5C135C2975C}"/>
              </a:ext>
            </a:extLst>
          </p:cNvPr>
          <p:cNvGrpSpPr>
            <a:grpSpLocks/>
          </p:cNvGrpSpPr>
          <p:nvPr/>
        </p:nvGrpSpPr>
        <p:grpSpPr bwMode="auto">
          <a:xfrm>
            <a:off x="5882743" y="1675733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184" name="グループ化 105">
              <a:extLst>
                <a:ext uri="{FF2B5EF4-FFF2-40B4-BE49-F238E27FC236}">
                  <a16:creationId xmlns:a16="http://schemas.microsoft.com/office/drawing/2014/main" id="{E0C14703-2065-446B-999E-E3E6A4CC8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F7F554AB-6F52-4C45-96E1-1CC0BD9A6CB8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89" name="正方形/長方形 188">
                <a:extLst>
                  <a:ext uri="{FF2B5EF4-FFF2-40B4-BE49-F238E27FC236}">
                    <a16:creationId xmlns:a16="http://schemas.microsoft.com/office/drawing/2014/main" id="{E42CBE6D-1050-472A-9458-81815B6F1C0C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185" name="グループ化 106">
              <a:extLst>
                <a:ext uri="{FF2B5EF4-FFF2-40B4-BE49-F238E27FC236}">
                  <a16:creationId xmlns:a16="http://schemas.microsoft.com/office/drawing/2014/main" id="{3040883C-A1F6-4126-A56C-C565F6D7D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688BE385-3074-4D85-A0A9-26607490D0DA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F1F9ECCD-D16D-4680-9605-CD6BC9753F62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190" name="グループ化 104">
            <a:extLst>
              <a:ext uri="{FF2B5EF4-FFF2-40B4-BE49-F238E27FC236}">
                <a16:creationId xmlns:a16="http://schemas.microsoft.com/office/drawing/2014/main" id="{D0735A63-F98B-4512-86CA-2A5ECD18DB65}"/>
              </a:ext>
            </a:extLst>
          </p:cNvPr>
          <p:cNvGrpSpPr>
            <a:grpSpLocks/>
          </p:cNvGrpSpPr>
          <p:nvPr/>
        </p:nvGrpSpPr>
        <p:grpSpPr bwMode="auto">
          <a:xfrm>
            <a:off x="5487654" y="2817400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191" name="グループ化 105">
              <a:extLst>
                <a:ext uri="{FF2B5EF4-FFF2-40B4-BE49-F238E27FC236}">
                  <a16:creationId xmlns:a16="http://schemas.microsoft.com/office/drawing/2014/main" id="{CB15CB41-2C28-43B4-AAB5-45627A606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95" name="正方形/長方形 194">
                <a:extLst>
                  <a:ext uri="{FF2B5EF4-FFF2-40B4-BE49-F238E27FC236}">
                    <a16:creationId xmlns:a16="http://schemas.microsoft.com/office/drawing/2014/main" id="{5327C846-A91A-41FA-9AAE-E6E8D2A1B27B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96" name="正方形/長方形 195">
                <a:extLst>
                  <a:ext uri="{FF2B5EF4-FFF2-40B4-BE49-F238E27FC236}">
                    <a16:creationId xmlns:a16="http://schemas.microsoft.com/office/drawing/2014/main" id="{E91B8949-AC0C-435E-A8D5-73B5DFAE2BE7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192" name="グループ化 106">
              <a:extLst>
                <a:ext uri="{FF2B5EF4-FFF2-40B4-BE49-F238E27FC236}">
                  <a16:creationId xmlns:a16="http://schemas.microsoft.com/office/drawing/2014/main" id="{48DDFD82-C040-44E9-AFBD-0AC276B91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9494F6E5-7590-4186-8813-4DDA15CCCB8D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194" name="正方形/長方形 193">
                <a:extLst>
                  <a:ext uri="{FF2B5EF4-FFF2-40B4-BE49-F238E27FC236}">
                    <a16:creationId xmlns:a16="http://schemas.microsoft.com/office/drawing/2014/main" id="{A391A814-07BF-4946-8FB2-B0B14AF5401B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grpSp>
        <p:nvGrpSpPr>
          <p:cNvPr id="197" name="グループ化 104">
            <a:extLst>
              <a:ext uri="{FF2B5EF4-FFF2-40B4-BE49-F238E27FC236}">
                <a16:creationId xmlns:a16="http://schemas.microsoft.com/office/drawing/2014/main" id="{C4D30E5C-9DCF-46B6-8953-AA3D7695FED7}"/>
              </a:ext>
            </a:extLst>
          </p:cNvPr>
          <p:cNvGrpSpPr>
            <a:grpSpLocks/>
          </p:cNvGrpSpPr>
          <p:nvPr/>
        </p:nvGrpSpPr>
        <p:grpSpPr bwMode="auto">
          <a:xfrm>
            <a:off x="5498007" y="3395356"/>
            <a:ext cx="497727" cy="184099"/>
            <a:chOff x="7308304" y="2996952"/>
            <a:chExt cx="540048" cy="180000"/>
          </a:xfrm>
          <a:solidFill>
            <a:srgbClr val="0070C0"/>
          </a:solidFill>
        </p:grpSpPr>
        <p:grpSp>
          <p:nvGrpSpPr>
            <p:cNvPr id="198" name="グループ化 105">
              <a:extLst>
                <a:ext uri="{FF2B5EF4-FFF2-40B4-BE49-F238E27FC236}">
                  <a16:creationId xmlns:a16="http://schemas.microsoft.com/office/drawing/2014/main" id="{0560157C-285A-4C2F-8C6F-439782807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304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02" name="正方形/長方形 201">
                <a:extLst>
                  <a:ext uri="{FF2B5EF4-FFF2-40B4-BE49-F238E27FC236}">
                    <a16:creationId xmlns:a16="http://schemas.microsoft.com/office/drawing/2014/main" id="{87452654-F6D4-4D6D-87FE-6893F5FB18E4}"/>
                  </a:ext>
                </a:extLst>
              </p:cNvPr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066A4402-7BCC-4FD3-8FC0-4B739E17E1A6}"/>
                  </a:ext>
                </a:extLst>
              </p:cNvPr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  <p:grpSp>
          <p:nvGrpSpPr>
            <p:cNvPr id="199" name="グループ化 106">
              <a:extLst>
                <a:ext uri="{FF2B5EF4-FFF2-40B4-BE49-F238E27FC236}">
                  <a16:creationId xmlns:a16="http://schemas.microsoft.com/office/drawing/2014/main" id="{FA6D2C61-CFCB-47F1-92E1-5D146180E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336" y="2996952"/>
              <a:ext cx="252016" cy="180000"/>
              <a:chOff x="1619672" y="5013176"/>
              <a:chExt cx="252016" cy="180000"/>
            </a:xfrm>
            <a:grpFill/>
          </p:grpSpPr>
          <p:sp>
            <p:nvSpPr>
              <p:cNvPr id="200" name="正方形/長方形 199">
                <a:extLst>
                  <a:ext uri="{FF2B5EF4-FFF2-40B4-BE49-F238E27FC236}">
                    <a16:creationId xmlns:a16="http://schemas.microsoft.com/office/drawing/2014/main" id="{A69A998B-CC75-400D-9705-C1DBCC31AECF}"/>
                  </a:ext>
                </a:extLst>
              </p:cNvPr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  <p:sp>
            <p:nvSpPr>
              <p:cNvPr id="201" name="正方形/長方形 200">
                <a:extLst>
                  <a:ext uri="{FF2B5EF4-FFF2-40B4-BE49-F238E27FC236}">
                    <a16:creationId xmlns:a16="http://schemas.microsoft.com/office/drawing/2014/main" id="{FD02CE34-D47A-4989-8937-A8836D621ECA}"/>
                  </a:ext>
                </a:extLst>
              </p:cNvPr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defRPr/>
                </a:pPr>
                <a:endParaRPr kumimoji="1" lang="ja-JP" altLang="en-US" sz="1200" kern="1200">
                  <a:solidFill>
                    <a:prstClr val="white"/>
                  </a:solidFill>
                  <a:latin typeface="Garamond"/>
                  <a:ea typeface="HGP教科書体"/>
                  <a:cs typeface="Arial" pitchFamily="34" charset="0"/>
                </a:endParaRPr>
              </a:p>
            </p:txBody>
          </p:sp>
        </p:grpSp>
      </p:grp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157BDE54-D1A6-495F-858C-C924AD9EC1E0}"/>
              </a:ext>
            </a:extLst>
          </p:cNvPr>
          <p:cNvSpPr txBox="1"/>
          <p:nvPr/>
        </p:nvSpPr>
        <p:spPr>
          <a:xfrm>
            <a:off x="3967344" y="4777346"/>
            <a:ext cx="5331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>
                <a:solidFill>
                  <a:srgbClr val="4F81BD"/>
                </a:solidFill>
                <a:latin typeface="Garamond"/>
                <a:ea typeface="HGP教科書体"/>
                <a:cs typeface="Arial" pitchFamily="34" charset="0"/>
              </a:rPr>
              <a:t>2009~ </a:t>
            </a:r>
            <a:endParaRPr lang="ja-JP" altLang="en-US" sz="1050">
              <a:solidFill>
                <a:srgbClr val="4F81BD"/>
              </a:solidFill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7585905F-7EA4-4958-AB99-39C56EF349E6}"/>
              </a:ext>
            </a:extLst>
          </p:cNvPr>
          <p:cNvSpPr txBox="1"/>
          <p:nvPr/>
        </p:nvSpPr>
        <p:spPr>
          <a:xfrm>
            <a:off x="3946987" y="3210850"/>
            <a:ext cx="5331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>
                <a:solidFill>
                  <a:srgbClr val="4F81BD"/>
                </a:solidFill>
                <a:latin typeface="Garamond"/>
                <a:ea typeface="HGP教科書体"/>
                <a:cs typeface="Arial" pitchFamily="34" charset="0"/>
              </a:rPr>
              <a:t>2012~ </a:t>
            </a:r>
            <a:endParaRPr lang="ja-JP" altLang="en-US" sz="1050">
              <a:solidFill>
                <a:srgbClr val="4F81BD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7CBD1B7-85BB-4971-A4A1-BC8A7FF4ADE7}"/>
              </a:ext>
            </a:extLst>
          </p:cNvPr>
          <p:cNvSpPr txBox="1"/>
          <p:nvPr/>
        </p:nvSpPr>
        <p:spPr>
          <a:xfrm>
            <a:off x="3940025" y="2603372"/>
            <a:ext cx="5331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>
                <a:solidFill>
                  <a:srgbClr val="4F81BD"/>
                </a:solidFill>
                <a:latin typeface="Garamond"/>
                <a:ea typeface="HGP教科書体"/>
                <a:cs typeface="Arial" pitchFamily="34" charset="0"/>
              </a:rPr>
              <a:t>2014~ </a:t>
            </a:r>
            <a:endParaRPr lang="ja-JP" altLang="en-US" sz="1050">
              <a:solidFill>
                <a:srgbClr val="4F81BD"/>
              </a:solidFill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7A036789-D505-448A-A156-CAE9C840A265}"/>
              </a:ext>
            </a:extLst>
          </p:cNvPr>
          <p:cNvSpPr txBox="1"/>
          <p:nvPr/>
        </p:nvSpPr>
        <p:spPr>
          <a:xfrm>
            <a:off x="3909013" y="1462095"/>
            <a:ext cx="5331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>
                <a:solidFill>
                  <a:srgbClr val="4F81BD"/>
                </a:solidFill>
                <a:latin typeface="Garamond"/>
                <a:ea typeface="HGP教科書体"/>
                <a:cs typeface="Arial" pitchFamily="34" charset="0"/>
              </a:rPr>
              <a:t>2014~ </a:t>
            </a:r>
            <a:endParaRPr lang="ja-JP" altLang="en-US" sz="1050">
              <a:solidFill>
                <a:srgbClr val="4F81BD"/>
              </a:solidFill>
            </a:endParaRPr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9D662C2B-E5B1-4B41-B822-99B8623421D4}"/>
              </a:ext>
            </a:extLst>
          </p:cNvPr>
          <p:cNvSpPr/>
          <p:nvPr/>
        </p:nvSpPr>
        <p:spPr>
          <a:xfrm>
            <a:off x="7532968" y="4980740"/>
            <a:ext cx="2811690" cy="169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    GOSAT-GW/TANSO-3</a:t>
            </a:r>
            <a:endParaRPr kumimoji="1" lang="ja-JP" altLang="en-US" sz="11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08C2F71D-5C35-4BF8-87A5-E355E8F1494A}"/>
              </a:ext>
            </a:extLst>
          </p:cNvPr>
          <p:cNvSpPr/>
          <p:nvPr/>
        </p:nvSpPr>
        <p:spPr>
          <a:xfrm>
            <a:off x="7519297" y="3373646"/>
            <a:ext cx="2853310" cy="169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 GOSAT-GW/AMSR3</a:t>
            </a:r>
            <a:endParaRPr kumimoji="1" lang="ja-JP" altLang="en-US" sz="1100" b="1" kern="1200">
              <a:solidFill>
                <a:prstClr val="white"/>
              </a:solidFill>
              <a:latin typeface="Garamond"/>
              <a:ea typeface="HGP教科書体"/>
              <a:cs typeface="Arial" pitchFamily="34" charset="0"/>
            </a:endParaRPr>
          </a:p>
        </p:txBody>
      </p:sp>
      <p:pic>
        <p:nvPicPr>
          <p:cNvPr id="279" name="Picture 6" descr="GOSAT-GW – JAXA 第一宇宙技術部門 サテライトナビゲーター">
            <a:extLst>
              <a:ext uri="{FF2B5EF4-FFF2-40B4-BE49-F238E27FC236}">
                <a16:creationId xmlns:a16="http://schemas.microsoft.com/office/drawing/2014/main" id="{2A1B556C-4A72-41F8-A0C8-0F03670F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68" y="4781844"/>
            <a:ext cx="663017" cy="3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6" descr="GOSAT-GW – JAXA 第一宇宙技術部門 サテライトナビゲーター">
            <a:extLst>
              <a:ext uri="{FF2B5EF4-FFF2-40B4-BE49-F238E27FC236}">
                <a16:creationId xmlns:a16="http://schemas.microsoft.com/office/drawing/2014/main" id="{A8338AE3-31E4-4C84-924F-4C3A4870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20" y="3253478"/>
            <a:ext cx="663017" cy="3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6859FE60-527E-415C-9C9B-02FCD3BB0480}"/>
              </a:ext>
            </a:extLst>
          </p:cNvPr>
          <p:cNvSpPr/>
          <p:nvPr/>
        </p:nvSpPr>
        <p:spPr>
          <a:xfrm>
            <a:off x="7375097" y="1676405"/>
            <a:ext cx="2993728" cy="169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100" b="1" kern="1200">
                <a:solidFill>
                  <a:prstClr val="white"/>
                </a:solidFill>
                <a:latin typeface="Garamond"/>
                <a:ea typeface="HGP教科書体"/>
                <a:cs typeface="Arial" pitchFamily="34" charset="0"/>
              </a:rPr>
              <a:t>ALOS-4</a:t>
            </a:r>
          </a:p>
        </p:txBody>
      </p:sp>
      <p:pic>
        <p:nvPicPr>
          <p:cNvPr id="1028" name="Picture 4" descr="だいち4号（ALOS-4） – JAXA 第一宇宙技術部門 サテライトナビゲーター">
            <a:extLst>
              <a:ext uri="{FF2B5EF4-FFF2-40B4-BE49-F238E27FC236}">
                <a16:creationId xmlns:a16="http://schemas.microsoft.com/office/drawing/2014/main" id="{C1DC3562-0157-4201-A579-A22D0E93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78" y="1554874"/>
            <a:ext cx="613896" cy="40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C7F90EF5-F4C5-E5E7-D096-BB71B5831214}"/>
              </a:ext>
            </a:extLst>
          </p:cNvPr>
          <p:cNvSpPr txBox="1">
            <a:spLocks/>
          </p:cNvSpPr>
          <p:nvPr/>
        </p:nvSpPr>
        <p:spPr>
          <a:xfrm>
            <a:off x="605418" y="160945"/>
            <a:ext cx="9386864" cy="7790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ja-JP" sz="4000" dirty="0">
                <a:solidFill>
                  <a:schemeClr val="bg1"/>
                </a:solidFill>
              </a:rPr>
              <a:t>Schedules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4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4731852" y="4285296"/>
            <a:ext cx="1557877" cy="9670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10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en-US" altLang="ja-JP" sz="1600" b="1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Water vapor</a:t>
            </a:r>
          </a:p>
        </p:txBody>
      </p:sp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481575" y="3293386"/>
            <a:ext cx="1384484" cy="707886"/>
          </a:xfrm>
          <a:prstGeom prst="wedgeRectCallout">
            <a:avLst>
              <a:gd name="adj1" fmla="val 87962"/>
              <a:gd name="adj2" fmla="val -333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rIns="5400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600" b="1" kern="120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EarthCARE</a:t>
            </a:r>
          </a:p>
          <a:p>
            <a:pPr algn="ctr">
              <a:defRPr/>
            </a:pPr>
            <a:r>
              <a:rPr kumimoji="1" lang="en-US" altLang="ja-JP" sz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Cloud &amp; Aerosols</a:t>
            </a:r>
          </a:p>
          <a:p>
            <a:pPr algn="ctr">
              <a:defRPr/>
            </a:pPr>
            <a:r>
              <a:rPr kumimoji="1" lang="en-US" altLang="ja-JP" sz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3D structure </a:t>
            </a:r>
          </a:p>
        </p:txBody>
      </p:sp>
      <p:sp>
        <p:nvSpPr>
          <p:cNvPr id="43011" name="AutoShape 3" descr="格子 (大)"/>
          <p:cNvSpPr>
            <a:spLocks noChangeArrowheads="1"/>
          </p:cNvSpPr>
          <p:nvPr/>
        </p:nvSpPr>
        <p:spPr bwMode="auto">
          <a:xfrm>
            <a:off x="7246030" y="2737693"/>
            <a:ext cx="449262" cy="2701925"/>
          </a:xfrm>
          <a:prstGeom prst="cube">
            <a:avLst>
              <a:gd name="adj" fmla="val 61486"/>
            </a:avLst>
          </a:prstGeom>
          <a:pattFill prst="lgGrid">
            <a:fgClr>
              <a:srgbClr val="CCFFCC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12" name="AutoShape 4" descr="格子 (大)"/>
          <p:cNvSpPr>
            <a:spLocks noChangeArrowheads="1"/>
          </p:cNvSpPr>
          <p:nvPr/>
        </p:nvSpPr>
        <p:spPr bwMode="auto">
          <a:xfrm>
            <a:off x="4411044" y="2737693"/>
            <a:ext cx="439738" cy="2701925"/>
          </a:xfrm>
          <a:prstGeom prst="cube">
            <a:avLst>
              <a:gd name="adj" fmla="val 59565"/>
            </a:avLst>
          </a:prstGeom>
          <a:pattFill prst="lgGrid">
            <a:fgClr>
              <a:srgbClr val="CCFFCC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285507" y="2602755"/>
            <a:ext cx="5640388" cy="539750"/>
          </a:xfrm>
          <a:prstGeom prst="parallelogram">
            <a:avLst>
              <a:gd name="adj" fmla="val 118496"/>
            </a:avLst>
          </a:prstGeom>
          <a:solidFill>
            <a:srgbClr val="CCECFF">
              <a:alpha val="39999"/>
            </a:srgbClr>
          </a:solidFill>
          <a:ln w="127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14" name="Cloud" descr="大理石 (白)"/>
          <p:cNvSpPr>
            <a:spLocks noChangeAspect="1" noEditPoints="1" noChangeArrowheads="1"/>
          </p:cNvSpPr>
          <p:nvPr/>
        </p:nvSpPr>
        <p:spPr bwMode="auto">
          <a:xfrm>
            <a:off x="6507843" y="2761505"/>
            <a:ext cx="1755775" cy="290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99680" y="-557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JAXA programs for Climate</a:t>
            </a:r>
            <a:endParaRPr lang="en-US" altLang="ja-JP" sz="2400" b="1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bg1">
                    <a:lumMod val="85000"/>
                    <a:alpha val="73000"/>
                  </a:schemeClr>
                </a:innerShdw>
              </a:effectLst>
              <a:latin typeface="Garamond" panose="02020404030301010803" pitchFamily="18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453260" y="5185344"/>
            <a:ext cx="7191297" cy="366712"/>
          </a:xfrm>
          <a:prstGeom prst="rect">
            <a:avLst/>
          </a:prstGeom>
          <a:gradFill rotWithShape="0">
            <a:gsLst>
              <a:gs pos="0">
                <a:srgbClr val="993300">
                  <a:alpha val="0"/>
                </a:srgbClr>
              </a:gs>
              <a:gs pos="100000">
                <a:srgbClr val="842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3952257" y="4041031"/>
            <a:ext cx="647700" cy="784225"/>
            <a:chOff x="1117" y="2576"/>
            <a:chExt cx="274" cy="380"/>
          </a:xfrm>
        </p:grpSpPr>
        <p:sp>
          <p:nvSpPr>
            <p:cNvPr id="43143" name="Oval 10"/>
            <p:cNvSpPr>
              <a:spLocks noChangeArrowheads="1"/>
            </p:cNvSpPr>
            <p:nvPr/>
          </p:nvSpPr>
          <p:spPr bwMode="auto">
            <a:xfrm>
              <a:off x="1202" y="2653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4" name="Oval 11"/>
            <p:cNvSpPr>
              <a:spLocks noChangeArrowheads="1"/>
            </p:cNvSpPr>
            <p:nvPr/>
          </p:nvSpPr>
          <p:spPr bwMode="auto">
            <a:xfrm>
              <a:off x="1123" y="292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5" name="Oval 12"/>
            <p:cNvSpPr>
              <a:spLocks noChangeArrowheads="1"/>
            </p:cNvSpPr>
            <p:nvPr/>
          </p:nvSpPr>
          <p:spPr bwMode="auto">
            <a:xfrm>
              <a:off x="1173" y="2711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6" name="Oval 13"/>
            <p:cNvSpPr>
              <a:spLocks noChangeArrowheads="1"/>
            </p:cNvSpPr>
            <p:nvPr/>
          </p:nvSpPr>
          <p:spPr bwMode="auto">
            <a:xfrm>
              <a:off x="1356" y="264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7" name="Oval 14"/>
            <p:cNvSpPr>
              <a:spLocks noChangeArrowheads="1"/>
            </p:cNvSpPr>
            <p:nvPr/>
          </p:nvSpPr>
          <p:spPr bwMode="auto">
            <a:xfrm>
              <a:off x="1117" y="283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8" name="Oval 15"/>
            <p:cNvSpPr>
              <a:spLocks noChangeArrowheads="1"/>
            </p:cNvSpPr>
            <p:nvPr/>
          </p:nvSpPr>
          <p:spPr bwMode="auto">
            <a:xfrm>
              <a:off x="1207" y="283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9" name="Oval 16"/>
            <p:cNvSpPr>
              <a:spLocks noChangeArrowheads="1"/>
            </p:cNvSpPr>
            <p:nvPr/>
          </p:nvSpPr>
          <p:spPr bwMode="auto">
            <a:xfrm>
              <a:off x="1297" y="2842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0" name="Oval 17"/>
            <p:cNvSpPr>
              <a:spLocks noChangeArrowheads="1"/>
            </p:cNvSpPr>
            <p:nvPr/>
          </p:nvSpPr>
          <p:spPr bwMode="auto">
            <a:xfrm>
              <a:off x="1274" y="257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1" name="Oval 18"/>
            <p:cNvSpPr>
              <a:spLocks noChangeArrowheads="1"/>
            </p:cNvSpPr>
            <p:nvPr/>
          </p:nvSpPr>
          <p:spPr bwMode="auto">
            <a:xfrm>
              <a:off x="1183" y="291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2" name="Oval 19"/>
            <p:cNvSpPr>
              <a:spLocks noChangeArrowheads="1"/>
            </p:cNvSpPr>
            <p:nvPr/>
          </p:nvSpPr>
          <p:spPr bwMode="auto">
            <a:xfrm>
              <a:off x="1236" y="287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3" name="Oval 20"/>
            <p:cNvSpPr>
              <a:spLocks noChangeArrowheads="1"/>
            </p:cNvSpPr>
            <p:nvPr/>
          </p:nvSpPr>
          <p:spPr bwMode="auto">
            <a:xfrm>
              <a:off x="1250" y="2652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4" name="Oval 21"/>
            <p:cNvSpPr>
              <a:spLocks noChangeArrowheads="1"/>
            </p:cNvSpPr>
            <p:nvPr/>
          </p:nvSpPr>
          <p:spPr bwMode="auto">
            <a:xfrm>
              <a:off x="1184" y="2743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5" name="Oval 22"/>
            <p:cNvSpPr>
              <a:spLocks noChangeArrowheads="1"/>
            </p:cNvSpPr>
            <p:nvPr/>
          </p:nvSpPr>
          <p:spPr bwMode="auto">
            <a:xfrm>
              <a:off x="1274" y="274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6" name="Oval 23"/>
            <p:cNvSpPr>
              <a:spLocks noChangeArrowheads="1"/>
            </p:cNvSpPr>
            <p:nvPr/>
          </p:nvSpPr>
          <p:spPr bwMode="auto">
            <a:xfrm>
              <a:off x="1364" y="274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7" name="Oval 24"/>
            <p:cNvSpPr>
              <a:spLocks noChangeArrowheads="1"/>
            </p:cNvSpPr>
            <p:nvPr/>
          </p:nvSpPr>
          <p:spPr bwMode="auto">
            <a:xfrm>
              <a:off x="1160" y="281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58" name="Oval 25"/>
            <p:cNvSpPr>
              <a:spLocks noChangeArrowheads="1"/>
            </p:cNvSpPr>
            <p:nvPr/>
          </p:nvSpPr>
          <p:spPr bwMode="auto">
            <a:xfrm>
              <a:off x="1250" y="2822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3018" name="Text Box 26"/>
          <p:cNvSpPr txBox="1">
            <a:spLocks noChangeArrowheads="1"/>
          </p:cNvSpPr>
          <p:nvPr/>
        </p:nvSpPr>
        <p:spPr bwMode="auto">
          <a:xfrm>
            <a:off x="2937650" y="4563963"/>
            <a:ext cx="938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ClrTx/>
              <a:defRPr/>
            </a:pPr>
            <a:r>
              <a:rPr lang="en-US" altLang="ja-JP" sz="1600" b="1" kern="120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Aerosol</a:t>
            </a:r>
          </a:p>
        </p:txBody>
      </p:sp>
      <p:grpSp>
        <p:nvGrpSpPr>
          <p:cNvPr id="43020" name="Group 30"/>
          <p:cNvGrpSpPr>
            <a:grpSpLocks/>
          </p:cNvGrpSpPr>
          <p:nvPr/>
        </p:nvGrpSpPr>
        <p:grpSpPr bwMode="auto">
          <a:xfrm>
            <a:off x="3304557" y="4969718"/>
            <a:ext cx="792162" cy="460375"/>
            <a:chOff x="1851" y="119"/>
            <a:chExt cx="471" cy="336"/>
          </a:xfrm>
        </p:grpSpPr>
        <p:sp>
          <p:nvSpPr>
            <p:cNvPr id="43074" name="Freeform 31"/>
            <p:cNvSpPr>
              <a:spLocks/>
            </p:cNvSpPr>
            <p:nvPr/>
          </p:nvSpPr>
          <p:spPr bwMode="auto">
            <a:xfrm>
              <a:off x="1928" y="215"/>
              <a:ext cx="35" cy="156"/>
            </a:xfrm>
            <a:custGeom>
              <a:avLst/>
              <a:gdLst>
                <a:gd name="T0" fmla="*/ 0 w 70"/>
                <a:gd name="T1" fmla="*/ 0 h 313"/>
                <a:gd name="T2" fmla="*/ 0 w 70"/>
                <a:gd name="T3" fmla="*/ 0 h 313"/>
                <a:gd name="T4" fmla="*/ 0 w 70"/>
                <a:gd name="T5" fmla="*/ 0 h 313"/>
                <a:gd name="T6" fmla="*/ 0 w 70"/>
                <a:gd name="T7" fmla="*/ 0 h 313"/>
                <a:gd name="T8" fmla="*/ 0 w 70"/>
                <a:gd name="T9" fmla="*/ 0 h 313"/>
                <a:gd name="T10" fmla="*/ 1 w 70"/>
                <a:gd name="T11" fmla="*/ 0 h 313"/>
                <a:gd name="T12" fmla="*/ 1 w 70"/>
                <a:gd name="T13" fmla="*/ 0 h 313"/>
                <a:gd name="T14" fmla="*/ 1 w 70"/>
                <a:gd name="T15" fmla="*/ 0 h 313"/>
                <a:gd name="T16" fmla="*/ 1 w 70"/>
                <a:gd name="T17" fmla="*/ 0 h 313"/>
                <a:gd name="T18" fmla="*/ 1 w 70"/>
                <a:gd name="T19" fmla="*/ 0 h 313"/>
                <a:gd name="T20" fmla="*/ 1 w 70"/>
                <a:gd name="T21" fmla="*/ 0 h 313"/>
                <a:gd name="T22" fmla="*/ 1 w 70"/>
                <a:gd name="T23" fmla="*/ 0 h 313"/>
                <a:gd name="T24" fmla="*/ 1 w 70"/>
                <a:gd name="T25" fmla="*/ 0 h 313"/>
                <a:gd name="T26" fmla="*/ 1 w 70"/>
                <a:gd name="T27" fmla="*/ 0 h 313"/>
                <a:gd name="T28" fmla="*/ 1 w 70"/>
                <a:gd name="T29" fmla="*/ 0 h 313"/>
                <a:gd name="T30" fmla="*/ 1 w 70"/>
                <a:gd name="T31" fmla="*/ 0 h 313"/>
                <a:gd name="T32" fmla="*/ 1 w 70"/>
                <a:gd name="T33" fmla="*/ 0 h 313"/>
                <a:gd name="T34" fmla="*/ 1 w 70"/>
                <a:gd name="T35" fmla="*/ 0 h 313"/>
                <a:gd name="T36" fmla="*/ 1 w 70"/>
                <a:gd name="T37" fmla="*/ 0 h 313"/>
                <a:gd name="T38" fmla="*/ 1 w 70"/>
                <a:gd name="T39" fmla="*/ 0 h 313"/>
                <a:gd name="T40" fmla="*/ 1 w 70"/>
                <a:gd name="T41" fmla="*/ 0 h 313"/>
                <a:gd name="T42" fmla="*/ 1 w 70"/>
                <a:gd name="T43" fmla="*/ 0 h 313"/>
                <a:gd name="T44" fmla="*/ 1 w 70"/>
                <a:gd name="T45" fmla="*/ 0 h 313"/>
                <a:gd name="T46" fmla="*/ 1 w 70"/>
                <a:gd name="T47" fmla="*/ 0 h 313"/>
                <a:gd name="T48" fmla="*/ 1 w 70"/>
                <a:gd name="T49" fmla="*/ 0 h 313"/>
                <a:gd name="T50" fmla="*/ 1 w 70"/>
                <a:gd name="T51" fmla="*/ 0 h 313"/>
                <a:gd name="T52" fmla="*/ 1 w 70"/>
                <a:gd name="T53" fmla="*/ 0 h 313"/>
                <a:gd name="T54" fmla="*/ 1 w 70"/>
                <a:gd name="T55" fmla="*/ 0 h 313"/>
                <a:gd name="T56" fmla="*/ 1 w 70"/>
                <a:gd name="T57" fmla="*/ 0 h 313"/>
                <a:gd name="T58" fmla="*/ 1 w 70"/>
                <a:gd name="T59" fmla="*/ 0 h 313"/>
                <a:gd name="T60" fmla="*/ 1 w 70"/>
                <a:gd name="T61" fmla="*/ 0 h 313"/>
                <a:gd name="T62" fmla="*/ 1 w 70"/>
                <a:gd name="T63" fmla="*/ 0 h 313"/>
                <a:gd name="T64" fmla="*/ 1 w 70"/>
                <a:gd name="T65" fmla="*/ 0 h 313"/>
                <a:gd name="T66" fmla="*/ 1 w 70"/>
                <a:gd name="T67" fmla="*/ 0 h 313"/>
                <a:gd name="T68" fmla="*/ 1 w 70"/>
                <a:gd name="T69" fmla="*/ 0 h 313"/>
                <a:gd name="T70" fmla="*/ 1 w 70"/>
                <a:gd name="T71" fmla="*/ 0 h 313"/>
                <a:gd name="T72" fmla="*/ 1 w 70"/>
                <a:gd name="T73" fmla="*/ 0 h 313"/>
                <a:gd name="T74" fmla="*/ 0 w 70"/>
                <a:gd name="T75" fmla="*/ 0 h 3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313"/>
                <a:gd name="T116" fmla="*/ 70 w 70"/>
                <a:gd name="T117" fmla="*/ 313 h 3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313">
                  <a:moveTo>
                    <a:pt x="0" y="313"/>
                  </a:moveTo>
                  <a:lnTo>
                    <a:pt x="0" y="313"/>
                  </a:lnTo>
                  <a:lnTo>
                    <a:pt x="1" y="299"/>
                  </a:lnTo>
                  <a:lnTo>
                    <a:pt x="3" y="265"/>
                  </a:lnTo>
                  <a:lnTo>
                    <a:pt x="7" y="215"/>
                  </a:lnTo>
                  <a:lnTo>
                    <a:pt x="12" y="158"/>
                  </a:lnTo>
                  <a:lnTo>
                    <a:pt x="15" y="102"/>
                  </a:lnTo>
                  <a:lnTo>
                    <a:pt x="20" y="52"/>
                  </a:lnTo>
                  <a:lnTo>
                    <a:pt x="22" y="16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48" y="16"/>
                  </a:lnTo>
                  <a:lnTo>
                    <a:pt x="50" y="52"/>
                  </a:lnTo>
                  <a:lnTo>
                    <a:pt x="53" y="102"/>
                  </a:lnTo>
                  <a:lnTo>
                    <a:pt x="58" y="158"/>
                  </a:lnTo>
                  <a:lnTo>
                    <a:pt x="63" y="215"/>
                  </a:lnTo>
                  <a:lnTo>
                    <a:pt x="67" y="265"/>
                  </a:lnTo>
                  <a:lnTo>
                    <a:pt x="68" y="299"/>
                  </a:lnTo>
                  <a:lnTo>
                    <a:pt x="70" y="313"/>
                  </a:lnTo>
                  <a:lnTo>
                    <a:pt x="65" y="313"/>
                  </a:lnTo>
                  <a:lnTo>
                    <a:pt x="56" y="313"/>
                  </a:lnTo>
                  <a:lnTo>
                    <a:pt x="46" y="313"/>
                  </a:lnTo>
                  <a:lnTo>
                    <a:pt x="34" y="313"/>
                  </a:lnTo>
                  <a:lnTo>
                    <a:pt x="24" y="313"/>
                  </a:lnTo>
                  <a:lnTo>
                    <a:pt x="13" y="313"/>
                  </a:lnTo>
                  <a:lnTo>
                    <a:pt x="5" y="31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5" name="Freeform 32"/>
            <p:cNvSpPr>
              <a:spLocks/>
            </p:cNvSpPr>
            <p:nvPr/>
          </p:nvSpPr>
          <p:spPr bwMode="auto">
            <a:xfrm>
              <a:off x="1941" y="219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1 h 12"/>
                <a:gd name="T8" fmla="*/ 0 w 1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12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6" name="Freeform 33"/>
            <p:cNvSpPr>
              <a:spLocks/>
            </p:cNvSpPr>
            <p:nvPr/>
          </p:nvSpPr>
          <p:spPr bwMode="auto">
            <a:xfrm>
              <a:off x="1851" y="186"/>
              <a:ext cx="95" cy="29"/>
            </a:xfrm>
            <a:custGeom>
              <a:avLst/>
              <a:gdLst>
                <a:gd name="T0" fmla="*/ 1 w 190"/>
                <a:gd name="T1" fmla="*/ 1 h 57"/>
                <a:gd name="T2" fmla="*/ 1 w 190"/>
                <a:gd name="T3" fmla="*/ 1 h 57"/>
                <a:gd name="T4" fmla="*/ 1 w 190"/>
                <a:gd name="T5" fmla="*/ 1 h 57"/>
                <a:gd name="T6" fmla="*/ 1 w 190"/>
                <a:gd name="T7" fmla="*/ 1 h 57"/>
                <a:gd name="T8" fmla="*/ 1 w 190"/>
                <a:gd name="T9" fmla="*/ 1 h 57"/>
                <a:gd name="T10" fmla="*/ 1 w 190"/>
                <a:gd name="T11" fmla="*/ 1 h 57"/>
                <a:gd name="T12" fmla="*/ 1 w 190"/>
                <a:gd name="T13" fmla="*/ 1 h 57"/>
                <a:gd name="T14" fmla="*/ 1 w 190"/>
                <a:gd name="T15" fmla="*/ 1 h 57"/>
                <a:gd name="T16" fmla="*/ 1 w 190"/>
                <a:gd name="T17" fmla="*/ 1 h 57"/>
                <a:gd name="T18" fmla="*/ 1 w 190"/>
                <a:gd name="T19" fmla="*/ 1 h 57"/>
                <a:gd name="T20" fmla="*/ 1 w 190"/>
                <a:gd name="T21" fmla="*/ 1 h 57"/>
                <a:gd name="T22" fmla="*/ 1 w 190"/>
                <a:gd name="T23" fmla="*/ 1 h 57"/>
                <a:gd name="T24" fmla="*/ 1 w 190"/>
                <a:gd name="T25" fmla="*/ 1 h 57"/>
                <a:gd name="T26" fmla="*/ 1 w 190"/>
                <a:gd name="T27" fmla="*/ 0 h 57"/>
                <a:gd name="T28" fmla="*/ 1 w 190"/>
                <a:gd name="T29" fmla="*/ 0 h 57"/>
                <a:gd name="T30" fmla="*/ 1 w 190"/>
                <a:gd name="T31" fmla="*/ 0 h 57"/>
                <a:gd name="T32" fmla="*/ 1 w 190"/>
                <a:gd name="T33" fmla="*/ 0 h 57"/>
                <a:gd name="T34" fmla="*/ 1 w 190"/>
                <a:gd name="T35" fmla="*/ 1 h 57"/>
                <a:gd name="T36" fmla="*/ 1 w 190"/>
                <a:gd name="T37" fmla="*/ 1 h 57"/>
                <a:gd name="T38" fmla="*/ 1 w 190"/>
                <a:gd name="T39" fmla="*/ 1 h 57"/>
                <a:gd name="T40" fmla="*/ 1 w 190"/>
                <a:gd name="T41" fmla="*/ 1 h 57"/>
                <a:gd name="T42" fmla="*/ 1 w 190"/>
                <a:gd name="T43" fmla="*/ 1 h 57"/>
                <a:gd name="T44" fmla="*/ 1 w 190"/>
                <a:gd name="T45" fmla="*/ 1 h 57"/>
                <a:gd name="T46" fmla="*/ 1 w 190"/>
                <a:gd name="T47" fmla="*/ 1 h 57"/>
                <a:gd name="T48" fmla="*/ 1 w 190"/>
                <a:gd name="T49" fmla="*/ 1 h 57"/>
                <a:gd name="T50" fmla="*/ 1 w 190"/>
                <a:gd name="T51" fmla="*/ 1 h 57"/>
                <a:gd name="T52" fmla="*/ 1 w 190"/>
                <a:gd name="T53" fmla="*/ 1 h 57"/>
                <a:gd name="T54" fmla="*/ 0 w 190"/>
                <a:gd name="T55" fmla="*/ 1 h 57"/>
                <a:gd name="T56" fmla="*/ 1 w 190"/>
                <a:gd name="T57" fmla="*/ 1 h 57"/>
                <a:gd name="T58" fmla="*/ 1 w 190"/>
                <a:gd name="T59" fmla="*/ 1 h 57"/>
                <a:gd name="T60" fmla="*/ 1 w 190"/>
                <a:gd name="T61" fmla="*/ 1 h 57"/>
                <a:gd name="T62" fmla="*/ 1 w 190"/>
                <a:gd name="T63" fmla="*/ 1 h 57"/>
                <a:gd name="T64" fmla="*/ 1 w 190"/>
                <a:gd name="T65" fmla="*/ 1 h 57"/>
                <a:gd name="T66" fmla="*/ 1 w 190"/>
                <a:gd name="T67" fmla="*/ 1 h 57"/>
                <a:gd name="T68" fmla="*/ 1 w 190"/>
                <a:gd name="T69" fmla="*/ 1 h 57"/>
                <a:gd name="T70" fmla="*/ 1 w 190"/>
                <a:gd name="T71" fmla="*/ 1 h 57"/>
                <a:gd name="T72" fmla="*/ 1 w 190"/>
                <a:gd name="T73" fmla="*/ 1 h 57"/>
                <a:gd name="T74" fmla="*/ 1 w 190"/>
                <a:gd name="T75" fmla="*/ 1 h 57"/>
                <a:gd name="T76" fmla="*/ 1 w 190"/>
                <a:gd name="T77" fmla="*/ 1 h 57"/>
                <a:gd name="T78" fmla="*/ 1 w 190"/>
                <a:gd name="T79" fmla="*/ 1 h 57"/>
                <a:gd name="T80" fmla="*/ 1 w 190"/>
                <a:gd name="T81" fmla="*/ 1 h 57"/>
                <a:gd name="T82" fmla="*/ 1 w 190"/>
                <a:gd name="T83" fmla="*/ 1 h 57"/>
                <a:gd name="T84" fmla="*/ 1 w 190"/>
                <a:gd name="T85" fmla="*/ 1 h 57"/>
                <a:gd name="T86" fmla="*/ 1 w 190"/>
                <a:gd name="T87" fmla="*/ 1 h 57"/>
                <a:gd name="T88" fmla="*/ 1 w 190"/>
                <a:gd name="T89" fmla="*/ 1 h 57"/>
                <a:gd name="T90" fmla="*/ 1 w 190"/>
                <a:gd name="T91" fmla="*/ 1 h 57"/>
                <a:gd name="T92" fmla="*/ 1 w 190"/>
                <a:gd name="T93" fmla="*/ 1 h 57"/>
                <a:gd name="T94" fmla="*/ 1 w 190"/>
                <a:gd name="T95" fmla="*/ 1 h 57"/>
                <a:gd name="T96" fmla="*/ 1 w 190"/>
                <a:gd name="T97" fmla="*/ 1 h 57"/>
                <a:gd name="T98" fmla="*/ 1 w 190"/>
                <a:gd name="T99" fmla="*/ 1 h 57"/>
                <a:gd name="T100" fmla="*/ 1 w 190"/>
                <a:gd name="T101" fmla="*/ 1 h 57"/>
                <a:gd name="T102" fmla="*/ 1 w 190"/>
                <a:gd name="T103" fmla="*/ 1 h 57"/>
                <a:gd name="T104" fmla="*/ 1 w 190"/>
                <a:gd name="T105" fmla="*/ 1 h 57"/>
                <a:gd name="T106" fmla="*/ 1 w 190"/>
                <a:gd name="T107" fmla="*/ 1 h 57"/>
                <a:gd name="T108" fmla="*/ 1 w 190"/>
                <a:gd name="T109" fmla="*/ 1 h 57"/>
                <a:gd name="T110" fmla="*/ 1 w 190"/>
                <a:gd name="T111" fmla="*/ 1 h 57"/>
                <a:gd name="T112" fmla="*/ 1 w 190"/>
                <a:gd name="T113" fmla="*/ 1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0"/>
                <a:gd name="T172" fmla="*/ 0 h 57"/>
                <a:gd name="T173" fmla="*/ 190 w 190"/>
                <a:gd name="T174" fmla="*/ 57 h 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0" h="57">
                  <a:moveTo>
                    <a:pt x="190" y="54"/>
                  </a:moveTo>
                  <a:lnTo>
                    <a:pt x="190" y="52"/>
                  </a:lnTo>
                  <a:lnTo>
                    <a:pt x="190" y="45"/>
                  </a:lnTo>
                  <a:lnTo>
                    <a:pt x="190" y="38"/>
                  </a:lnTo>
                  <a:lnTo>
                    <a:pt x="188" y="28"/>
                  </a:lnTo>
                  <a:lnTo>
                    <a:pt x="183" y="19"/>
                  </a:lnTo>
                  <a:lnTo>
                    <a:pt x="178" y="12"/>
                  </a:lnTo>
                  <a:lnTo>
                    <a:pt x="167" y="9"/>
                  </a:lnTo>
                  <a:lnTo>
                    <a:pt x="152" y="7"/>
                  </a:lnTo>
                  <a:lnTo>
                    <a:pt x="145" y="7"/>
                  </a:lnTo>
                  <a:lnTo>
                    <a:pt x="138" y="7"/>
                  </a:lnTo>
                  <a:lnTo>
                    <a:pt x="128" y="5"/>
                  </a:lnTo>
                  <a:lnTo>
                    <a:pt x="119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66" y="7"/>
                  </a:lnTo>
                  <a:lnTo>
                    <a:pt x="54" y="11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11" y="21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6" y="47"/>
                  </a:lnTo>
                  <a:lnTo>
                    <a:pt x="12" y="52"/>
                  </a:lnTo>
                  <a:lnTo>
                    <a:pt x="21" y="55"/>
                  </a:lnTo>
                  <a:lnTo>
                    <a:pt x="28" y="57"/>
                  </a:lnTo>
                  <a:lnTo>
                    <a:pt x="33" y="57"/>
                  </a:lnTo>
                  <a:lnTo>
                    <a:pt x="37" y="54"/>
                  </a:lnTo>
                  <a:lnTo>
                    <a:pt x="42" y="48"/>
                  </a:lnTo>
                  <a:lnTo>
                    <a:pt x="50" y="43"/>
                  </a:lnTo>
                  <a:lnTo>
                    <a:pt x="59" y="36"/>
                  </a:lnTo>
                  <a:lnTo>
                    <a:pt x="69" y="31"/>
                  </a:lnTo>
                  <a:lnTo>
                    <a:pt x="78" y="26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4" y="26"/>
                  </a:lnTo>
                  <a:lnTo>
                    <a:pt x="111" y="28"/>
                  </a:lnTo>
                  <a:lnTo>
                    <a:pt x="117" y="30"/>
                  </a:lnTo>
                  <a:lnTo>
                    <a:pt x="124" y="30"/>
                  </a:lnTo>
                  <a:lnTo>
                    <a:pt x="131" y="30"/>
                  </a:lnTo>
                  <a:lnTo>
                    <a:pt x="136" y="31"/>
                  </a:lnTo>
                  <a:lnTo>
                    <a:pt x="140" y="30"/>
                  </a:lnTo>
                  <a:lnTo>
                    <a:pt x="150" y="30"/>
                  </a:lnTo>
                  <a:lnTo>
                    <a:pt x="157" y="28"/>
                  </a:lnTo>
                  <a:lnTo>
                    <a:pt x="162" y="30"/>
                  </a:lnTo>
                  <a:lnTo>
                    <a:pt x="166" y="31"/>
                  </a:lnTo>
                  <a:lnTo>
                    <a:pt x="171" y="35"/>
                  </a:lnTo>
                  <a:lnTo>
                    <a:pt x="176" y="40"/>
                  </a:lnTo>
                  <a:lnTo>
                    <a:pt x="181" y="45"/>
                  </a:lnTo>
                  <a:lnTo>
                    <a:pt x="19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7" name="Freeform 34"/>
            <p:cNvSpPr>
              <a:spLocks/>
            </p:cNvSpPr>
            <p:nvPr/>
          </p:nvSpPr>
          <p:spPr bwMode="auto">
            <a:xfrm>
              <a:off x="2287" y="278"/>
              <a:ext cx="35" cy="157"/>
            </a:xfrm>
            <a:custGeom>
              <a:avLst/>
              <a:gdLst>
                <a:gd name="T0" fmla="*/ 0 w 71"/>
                <a:gd name="T1" fmla="*/ 1 h 314"/>
                <a:gd name="T2" fmla="*/ 0 w 71"/>
                <a:gd name="T3" fmla="*/ 1 h 314"/>
                <a:gd name="T4" fmla="*/ 0 w 71"/>
                <a:gd name="T5" fmla="*/ 1 h 314"/>
                <a:gd name="T6" fmla="*/ 0 w 71"/>
                <a:gd name="T7" fmla="*/ 1 h 314"/>
                <a:gd name="T8" fmla="*/ 0 w 71"/>
                <a:gd name="T9" fmla="*/ 1 h 314"/>
                <a:gd name="T10" fmla="*/ 0 w 71"/>
                <a:gd name="T11" fmla="*/ 1 h 314"/>
                <a:gd name="T12" fmla="*/ 0 w 71"/>
                <a:gd name="T13" fmla="*/ 1 h 314"/>
                <a:gd name="T14" fmla="*/ 0 w 71"/>
                <a:gd name="T15" fmla="*/ 1 h 314"/>
                <a:gd name="T16" fmla="*/ 0 w 71"/>
                <a:gd name="T17" fmla="*/ 1 h 314"/>
                <a:gd name="T18" fmla="*/ 0 w 71"/>
                <a:gd name="T19" fmla="*/ 1 h 314"/>
                <a:gd name="T20" fmla="*/ 0 w 71"/>
                <a:gd name="T21" fmla="*/ 1 h 314"/>
                <a:gd name="T22" fmla="*/ 0 w 71"/>
                <a:gd name="T23" fmla="*/ 1 h 314"/>
                <a:gd name="T24" fmla="*/ 0 w 71"/>
                <a:gd name="T25" fmla="*/ 0 h 314"/>
                <a:gd name="T26" fmla="*/ 0 w 71"/>
                <a:gd name="T27" fmla="*/ 0 h 314"/>
                <a:gd name="T28" fmla="*/ 0 w 71"/>
                <a:gd name="T29" fmla="*/ 0 h 314"/>
                <a:gd name="T30" fmla="*/ 0 w 71"/>
                <a:gd name="T31" fmla="*/ 0 h 314"/>
                <a:gd name="T32" fmla="*/ 0 w 71"/>
                <a:gd name="T33" fmla="*/ 0 h 314"/>
                <a:gd name="T34" fmla="*/ 0 w 71"/>
                <a:gd name="T35" fmla="*/ 0 h 314"/>
                <a:gd name="T36" fmla="*/ 0 w 71"/>
                <a:gd name="T37" fmla="*/ 0 h 314"/>
                <a:gd name="T38" fmla="*/ 0 w 71"/>
                <a:gd name="T39" fmla="*/ 0 h 314"/>
                <a:gd name="T40" fmla="*/ 0 w 71"/>
                <a:gd name="T41" fmla="*/ 0 h 314"/>
                <a:gd name="T42" fmla="*/ 0 w 71"/>
                <a:gd name="T43" fmla="*/ 0 h 314"/>
                <a:gd name="T44" fmla="*/ 0 w 71"/>
                <a:gd name="T45" fmla="*/ 1 h 314"/>
                <a:gd name="T46" fmla="*/ 0 w 71"/>
                <a:gd name="T47" fmla="*/ 1 h 314"/>
                <a:gd name="T48" fmla="*/ 0 w 71"/>
                <a:gd name="T49" fmla="*/ 1 h 314"/>
                <a:gd name="T50" fmla="*/ 0 w 71"/>
                <a:gd name="T51" fmla="*/ 1 h 314"/>
                <a:gd name="T52" fmla="*/ 0 w 71"/>
                <a:gd name="T53" fmla="*/ 1 h 314"/>
                <a:gd name="T54" fmla="*/ 0 w 71"/>
                <a:gd name="T55" fmla="*/ 1 h 314"/>
                <a:gd name="T56" fmla="*/ 0 w 71"/>
                <a:gd name="T57" fmla="*/ 1 h 314"/>
                <a:gd name="T58" fmla="*/ 0 w 71"/>
                <a:gd name="T59" fmla="*/ 1 h 314"/>
                <a:gd name="T60" fmla="*/ 0 w 71"/>
                <a:gd name="T61" fmla="*/ 1 h 314"/>
                <a:gd name="T62" fmla="*/ 0 w 71"/>
                <a:gd name="T63" fmla="*/ 1 h 314"/>
                <a:gd name="T64" fmla="*/ 0 w 71"/>
                <a:gd name="T65" fmla="*/ 1 h 314"/>
                <a:gd name="T66" fmla="*/ 0 w 71"/>
                <a:gd name="T67" fmla="*/ 1 h 314"/>
                <a:gd name="T68" fmla="*/ 0 w 71"/>
                <a:gd name="T69" fmla="*/ 1 h 314"/>
                <a:gd name="T70" fmla="*/ 0 w 71"/>
                <a:gd name="T71" fmla="*/ 1 h 314"/>
                <a:gd name="T72" fmla="*/ 0 w 71"/>
                <a:gd name="T73" fmla="*/ 1 h 314"/>
                <a:gd name="T74" fmla="*/ 0 w 71"/>
                <a:gd name="T75" fmla="*/ 1 h 3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314"/>
                <a:gd name="T116" fmla="*/ 71 w 71"/>
                <a:gd name="T117" fmla="*/ 314 h 3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314">
                  <a:moveTo>
                    <a:pt x="2" y="314"/>
                  </a:moveTo>
                  <a:lnTo>
                    <a:pt x="2" y="314"/>
                  </a:lnTo>
                  <a:lnTo>
                    <a:pt x="0" y="314"/>
                  </a:lnTo>
                  <a:lnTo>
                    <a:pt x="2" y="300"/>
                  </a:lnTo>
                  <a:lnTo>
                    <a:pt x="4" y="265"/>
                  </a:lnTo>
                  <a:lnTo>
                    <a:pt x="9" y="216"/>
                  </a:lnTo>
                  <a:lnTo>
                    <a:pt x="12" y="159"/>
                  </a:lnTo>
                  <a:lnTo>
                    <a:pt x="16" y="102"/>
                  </a:lnTo>
                  <a:lnTo>
                    <a:pt x="21" y="52"/>
                  </a:lnTo>
                  <a:lnTo>
                    <a:pt x="23" y="16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52" y="52"/>
                  </a:lnTo>
                  <a:lnTo>
                    <a:pt x="55" y="102"/>
                  </a:lnTo>
                  <a:lnTo>
                    <a:pt x="59" y="159"/>
                  </a:lnTo>
                  <a:lnTo>
                    <a:pt x="64" y="216"/>
                  </a:lnTo>
                  <a:lnTo>
                    <a:pt x="68" y="265"/>
                  </a:lnTo>
                  <a:lnTo>
                    <a:pt x="69" y="300"/>
                  </a:lnTo>
                  <a:lnTo>
                    <a:pt x="71" y="314"/>
                  </a:lnTo>
                  <a:lnTo>
                    <a:pt x="66" y="314"/>
                  </a:lnTo>
                  <a:lnTo>
                    <a:pt x="57" y="314"/>
                  </a:lnTo>
                  <a:lnTo>
                    <a:pt x="47" y="314"/>
                  </a:lnTo>
                  <a:lnTo>
                    <a:pt x="37" y="314"/>
                  </a:lnTo>
                  <a:lnTo>
                    <a:pt x="25" y="314"/>
                  </a:lnTo>
                  <a:lnTo>
                    <a:pt x="14" y="314"/>
                  </a:lnTo>
                  <a:lnTo>
                    <a:pt x="6" y="314"/>
                  </a:lnTo>
                  <a:lnTo>
                    <a:pt x="2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8" name="Rectangle 35"/>
            <p:cNvSpPr>
              <a:spLocks noChangeArrowheads="1"/>
            </p:cNvSpPr>
            <p:nvPr/>
          </p:nvSpPr>
          <p:spPr bwMode="auto">
            <a:xfrm>
              <a:off x="2300" y="283"/>
              <a:ext cx="9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9" name="Freeform 36"/>
            <p:cNvSpPr>
              <a:spLocks/>
            </p:cNvSpPr>
            <p:nvPr/>
          </p:nvSpPr>
          <p:spPr bwMode="auto">
            <a:xfrm>
              <a:off x="2217" y="242"/>
              <a:ext cx="89" cy="31"/>
            </a:xfrm>
            <a:custGeom>
              <a:avLst/>
              <a:gdLst>
                <a:gd name="T0" fmla="*/ 1 w 177"/>
                <a:gd name="T1" fmla="*/ 1 h 62"/>
                <a:gd name="T2" fmla="*/ 1 w 177"/>
                <a:gd name="T3" fmla="*/ 1 h 62"/>
                <a:gd name="T4" fmla="*/ 1 w 177"/>
                <a:gd name="T5" fmla="*/ 1 h 62"/>
                <a:gd name="T6" fmla="*/ 1 w 177"/>
                <a:gd name="T7" fmla="*/ 1 h 62"/>
                <a:gd name="T8" fmla="*/ 1 w 177"/>
                <a:gd name="T9" fmla="*/ 1 h 62"/>
                <a:gd name="T10" fmla="*/ 1 w 177"/>
                <a:gd name="T11" fmla="*/ 1 h 62"/>
                <a:gd name="T12" fmla="*/ 1 w 177"/>
                <a:gd name="T13" fmla="*/ 1 h 62"/>
                <a:gd name="T14" fmla="*/ 1 w 177"/>
                <a:gd name="T15" fmla="*/ 1 h 62"/>
                <a:gd name="T16" fmla="*/ 1 w 177"/>
                <a:gd name="T17" fmla="*/ 1 h 62"/>
                <a:gd name="T18" fmla="*/ 1 w 177"/>
                <a:gd name="T19" fmla="*/ 1 h 62"/>
                <a:gd name="T20" fmla="*/ 1 w 177"/>
                <a:gd name="T21" fmla="*/ 1 h 62"/>
                <a:gd name="T22" fmla="*/ 1 w 177"/>
                <a:gd name="T23" fmla="*/ 1 h 62"/>
                <a:gd name="T24" fmla="*/ 1 w 177"/>
                <a:gd name="T25" fmla="*/ 1 h 62"/>
                <a:gd name="T26" fmla="*/ 1 w 177"/>
                <a:gd name="T27" fmla="*/ 1 h 62"/>
                <a:gd name="T28" fmla="*/ 1 w 177"/>
                <a:gd name="T29" fmla="*/ 1 h 62"/>
                <a:gd name="T30" fmla="*/ 1 w 177"/>
                <a:gd name="T31" fmla="*/ 1 h 62"/>
                <a:gd name="T32" fmla="*/ 1 w 177"/>
                <a:gd name="T33" fmla="*/ 1 h 62"/>
                <a:gd name="T34" fmla="*/ 1 w 177"/>
                <a:gd name="T35" fmla="*/ 1 h 62"/>
                <a:gd name="T36" fmla="*/ 1 w 177"/>
                <a:gd name="T37" fmla="*/ 1 h 62"/>
                <a:gd name="T38" fmla="*/ 1 w 177"/>
                <a:gd name="T39" fmla="*/ 0 h 62"/>
                <a:gd name="T40" fmla="*/ 1 w 177"/>
                <a:gd name="T41" fmla="*/ 0 h 62"/>
                <a:gd name="T42" fmla="*/ 1 w 177"/>
                <a:gd name="T43" fmla="*/ 1 h 62"/>
                <a:gd name="T44" fmla="*/ 1 w 177"/>
                <a:gd name="T45" fmla="*/ 1 h 62"/>
                <a:gd name="T46" fmla="*/ 1 w 177"/>
                <a:gd name="T47" fmla="*/ 1 h 62"/>
                <a:gd name="T48" fmla="*/ 1 w 177"/>
                <a:gd name="T49" fmla="*/ 1 h 62"/>
                <a:gd name="T50" fmla="*/ 0 w 177"/>
                <a:gd name="T51" fmla="*/ 1 h 62"/>
                <a:gd name="T52" fmla="*/ 1 w 177"/>
                <a:gd name="T53" fmla="*/ 1 h 62"/>
                <a:gd name="T54" fmla="*/ 1 w 177"/>
                <a:gd name="T55" fmla="*/ 1 h 62"/>
                <a:gd name="T56" fmla="*/ 1 w 177"/>
                <a:gd name="T57" fmla="*/ 1 h 62"/>
                <a:gd name="T58" fmla="*/ 1 w 177"/>
                <a:gd name="T59" fmla="*/ 1 h 62"/>
                <a:gd name="T60" fmla="*/ 1 w 177"/>
                <a:gd name="T61" fmla="*/ 1 h 62"/>
                <a:gd name="T62" fmla="*/ 1 w 177"/>
                <a:gd name="T63" fmla="*/ 1 h 62"/>
                <a:gd name="T64" fmla="*/ 1 w 177"/>
                <a:gd name="T65" fmla="*/ 1 h 62"/>
                <a:gd name="T66" fmla="*/ 1 w 177"/>
                <a:gd name="T67" fmla="*/ 1 h 62"/>
                <a:gd name="T68" fmla="*/ 1 w 177"/>
                <a:gd name="T69" fmla="*/ 1 h 62"/>
                <a:gd name="T70" fmla="*/ 1 w 177"/>
                <a:gd name="T71" fmla="*/ 1 h 62"/>
                <a:gd name="T72" fmla="*/ 1 w 177"/>
                <a:gd name="T73" fmla="*/ 1 h 62"/>
                <a:gd name="T74" fmla="*/ 1 w 177"/>
                <a:gd name="T75" fmla="*/ 1 h 62"/>
                <a:gd name="T76" fmla="*/ 1 w 177"/>
                <a:gd name="T77" fmla="*/ 1 h 62"/>
                <a:gd name="T78" fmla="*/ 1 w 177"/>
                <a:gd name="T79" fmla="*/ 1 h 62"/>
                <a:gd name="T80" fmla="*/ 1 w 177"/>
                <a:gd name="T81" fmla="*/ 1 h 62"/>
                <a:gd name="T82" fmla="*/ 1 w 177"/>
                <a:gd name="T83" fmla="*/ 1 h 62"/>
                <a:gd name="T84" fmla="*/ 1 w 177"/>
                <a:gd name="T85" fmla="*/ 1 h 62"/>
                <a:gd name="T86" fmla="*/ 1 w 177"/>
                <a:gd name="T87" fmla="*/ 1 h 62"/>
                <a:gd name="T88" fmla="*/ 1 w 177"/>
                <a:gd name="T89" fmla="*/ 1 h 62"/>
                <a:gd name="T90" fmla="*/ 1 w 177"/>
                <a:gd name="T91" fmla="*/ 1 h 62"/>
                <a:gd name="T92" fmla="*/ 1 w 177"/>
                <a:gd name="T93" fmla="*/ 1 h 62"/>
                <a:gd name="T94" fmla="*/ 1 w 177"/>
                <a:gd name="T95" fmla="*/ 1 h 62"/>
                <a:gd name="T96" fmla="*/ 1 w 177"/>
                <a:gd name="T97" fmla="*/ 1 h 62"/>
                <a:gd name="T98" fmla="*/ 1 w 177"/>
                <a:gd name="T99" fmla="*/ 1 h 62"/>
                <a:gd name="T100" fmla="*/ 1 w 177"/>
                <a:gd name="T101" fmla="*/ 1 h 62"/>
                <a:gd name="T102" fmla="*/ 1 w 177"/>
                <a:gd name="T103" fmla="*/ 1 h 62"/>
                <a:gd name="T104" fmla="*/ 1 w 177"/>
                <a:gd name="T105" fmla="*/ 1 h 62"/>
                <a:gd name="T106" fmla="*/ 1 w 177"/>
                <a:gd name="T107" fmla="*/ 1 h 62"/>
                <a:gd name="T108" fmla="*/ 1 w 177"/>
                <a:gd name="T109" fmla="*/ 1 h 62"/>
                <a:gd name="T110" fmla="*/ 1 w 177"/>
                <a:gd name="T111" fmla="*/ 1 h 62"/>
                <a:gd name="T112" fmla="*/ 1 w 177"/>
                <a:gd name="T113" fmla="*/ 1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62"/>
                <a:gd name="T173" fmla="*/ 177 w 177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62">
                  <a:moveTo>
                    <a:pt x="177" y="62"/>
                  </a:moveTo>
                  <a:lnTo>
                    <a:pt x="177" y="60"/>
                  </a:lnTo>
                  <a:lnTo>
                    <a:pt x="176" y="53"/>
                  </a:lnTo>
                  <a:lnTo>
                    <a:pt x="174" y="43"/>
                  </a:lnTo>
                  <a:lnTo>
                    <a:pt x="170" y="33"/>
                  </a:lnTo>
                  <a:lnTo>
                    <a:pt x="164" y="22"/>
                  </a:lnTo>
                  <a:lnTo>
                    <a:pt x="151" y="14"/>
                  </a:lnTo>
                  <a:lnTo>
                    <a:pt x="138" y="9"/>
                  </a:lnTo>
                  <a:lnTo>
                    <a:pt x="117" y="7"/>
                  </a:lnTo>
                  <a:lnTo>
                    <a:pt x="105" y="9"/>
                  </a:lnTo>
                  <a:lnTo>
                    <a:pt x="96" y="10"/>
                  </a:lnTo>
                  <a:lnTo>
                    <a:pt x="89" y="12"/>
                  </a:lnTo>
                  <a:lnTo>
                    <a:pt x="86" y="14"/>
                  </a:lnTo>
                  <a:lnTo>
                    <a:pt x="83" y="14"/>
                  </a:lnTo>
                  <a:lnTo>
                    <a:pt x="77" y="14"/>
                  </a:lnTo>
                  <a:lnTo>
                    <a:pt x="74" y="12"/>
                  </a:lnTo>
                  <a:lnTo>
                    <a:pt x="69" y="9"/>
                  </a:lnTo>
                  <a:lnTo>
                    <a:pt x="59" y="5"/>
                  </a:lnTo>
                  <a:lnTo>
                    <a:pt x="48" y="2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7" y="10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9" y="33"/>
                  </a:lnTo>
                  <a:lnTo>
                    <a:pt x="14" y="36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8" y="38"/>
                  </a:lnTo>
                  <a:lnTo>
                    <a:pt x="40" y="41"/>
                  </a:lnTo>
                  <a:lnTo>
                    <a:pt x="45" y="43"/>
                  </a:lnTo>
                  <a:lnTo>
                    <a:pt x="50" y="45"/>
                  </a:lnTo>
                  <a:lnTo>
                    <a:pt x="59" y="47"/>
                  </a:lnTo>
                  <a:lnTo>
                    <a:pt x="65" y="47"/>
                  </a:lnTo>
                  <a:lnTo>
                    <a:pt x="74" y="45"/>
                  </a:lnTo>
                  <a:lnTo>
                    <a:pt x="83" y="43"/>
                  </a:lnTo>
                  <a:lnTo>
                    <a:pt x="91" y="41"/>
                  </a:lnTo>
                  <a:lnTo>
                    <a:pt x="98" y="40"/>
                  </a:lnTo>
                  <a:lnTo>
                    <a:pt x="105" y="38"/>
                  </a:lnTo>
                  <a:lnTo>
                    <a:pt x="112" y="36"/>
                  </a:lnTo>
                  <a:lnTo>
                    <a:pt x="124" y="35"/>
                  </a:lnTo>
                  <a:lnTo>
                    <a:pt x="133" y="35"/>
                  </a:lnTo>
                  <a:lnTo>
                    <a:pt x="141" y="35"/>
                  </a:lnTo>
                  <a:lnTo>
                    <a:pt x="146" y="38"/>
                  </a:lnTo>
                  <a:lnTo>
                    <a:pt x="151" y="41"/>
                  </a:lnTo>
                  <a:lnTo>
                    <a:pt x="158" y="47"/>
                  </a:lnTo>
                  <a:lnTo>
                    <a:pt x="167" y="53"/>
                  </a:lnTo>
                  <a:lnTo>
                    <a:pt x="17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0" name="Rectangle 37"/>
            <p:cNvSpPr>
              <a:spLocks noChangeArrowheads="1"/>
            </p:cNvSpPr>
            <p:nvPr/>
          </p:nvSpPr>
          <p:spPr bwMode="auto">
            <a:xfrm>
              <a:off x="2041" y="344"/>
              <a:ext cx="247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1" name="Rectangle 38"/>
            <p:cNvSpPr>
              <a:spLocks noChangeArrowheads="1"/>
            </p:cNvSpPr>
            <p:nvPr/>
          </p:nvSpPr>
          <p:spPr bwMode="auto">
            <a:xfrm>
              <a:off x="2047" y="350"/>
              <a:ext cx="237" cy="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2" name="Rectangle 39"/>
            <p:cNvSpPr>
              <a:spLocks noChangeArrowheads="1"/>
            </p:cNvSpPr>
            <p:nvPr/>
          </p:nvSpPr>
          <p:spPr bwMode="auto">
            <a:xfrm>
              <a:off x="1909" y="265"/>
              <a:ext cx="247" cy="1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3" name="Rectangle 40"/>
            <p:cNvSpPr>
              <a:spLocks noChangeArrowheads="1"/>
            </p:cNvSpPr>
            <p:nvPr/>
          </p:nvSpPr>
          <p:spPr bwMode="auto">
            <a:xfrm>
              <a:off x="1914" y="270"/>
              <a:ext cx="23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4" name="Rectangle 41"/>
            <p:cNvSpPr>
              <a:spLocks noChangeArrowheads="1"/>
            </p:cNvSpPr>
            <p:nvPr/>
          </p:nvSpPr>
          <p:spPr bwMode="auto">
            <a:xfrm>
              <a:off x="1931" y="292"/>
              <a:ext cx="30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5" name="Rectangle 42"/>
            <p:cNvSpPr>
              <a:spLocks noChangeArrowheads="1"/>
            </p:cNvSpPr>
            <p:nvPr/>
          </p:nvSpPr>
          <p:spPr bwMode="auto">
            <a:xfrm>
              <a:off x="1944" y="290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6" name="Rectangle 43"/>
            <p:cNvSpPr>
              <a:spLocks noChangeArrowheads="1"/>
            </p:cNvSpPr>
            <p:nvPr/>
          </p:nvSpPr>
          <p:spPr bwMode="auto">
            <a:xfrm>
              <a:off x="1927" y="308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7" name="Rectangle 44"/>
            <p:cNvSpPr>
              <a:spLocks noChangeArrowheads="1"/>
            </p:cNvSpPr>
            <p:nvPr/>
          </p:nvSpPr>
          <p:spPr bwMode="auto">
            <a:xfrm>
              <a:off x="1926" y="327"/>
              <a:ext cx="3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8" name="Rectangle 45"/>
            <p:cNvSpPr>
              <a:spLocks noChangeArrowheads="1"/>
            </p:cNvSpPr>
            <p:nvPr/>
          </p:nvSpPr>
          <p:spPr bwMode="auto">
            <a:xfrm>
              <a:off x="1975" y="292"/>
              <a:ext cx="29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89" name="Rectangle 46"/>
            <p:cNvSpPr>
              <a:spLocks noChangeArrowheads="1"/>
            </p:cNvSpPr>
            <p:nvPr/>
          </p:nvSpPr>
          <p:spPr bwMode="auto">
            <a:xfrm>
              <a:off x="1988" y="290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0" name="Rectangle 47"/>
            <p:cNvSpPr>
              <a:spLocks noChangeArrowheads="1"/>
            </p:cNvSpPr>
            <p:nvPr/>
          </p:nvSpPr>
          <p:spPr bwMode="auto">
            <a:xfrm>
              <a:off x="1971" y="308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1" name="Rectangle 48"/>
            <p:cNvSpPr>
              <a:spLocks noChangeArrowheads="1"/>
            </p:cNvSpPr>
            <p:nvPr/>
          </p:nvSpPr>
          <p:spPr bwMode="auto">
            <a:xfrm>
              <a:off x="1970" y="327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2" name="Rectangle 49"/>
            <p:cNvSpPr>
              <a:spLocks noChangeArrowheads="1"/>
            </p:cNvSpPr>
            <p:nvPr/>
          </p:nvSpPr>
          <p:spPr bwMode="auto">
            <a:xfrm>
              <a:off x="2018" y="292"/>
              <a:ext cx="30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3" name="Rectangle 50"/>
            <p:cNvSpPr>
              <a:spLocks noChangeArrowheads="1"/>
            </p:cNvSpPr>
            <p:nvPr/>
          </p:nvSpPr>
          <p:spPr bwMode="auto">
            <a:xfrm>
              <a:off x="2031" y="290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4" name="Rectangle 51"/>
            <p:cNvSpPr>
              <a:spLocks noChangeArrowheads="1"/>
            </p:cNvSpPr>
            <p:nvPr/>
          </p:nvSpPr>
          <p:spPr bwMode="auto">
            <a:xfrm>
              <a:off x="2015" y="308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5" name="Rectangle 52"/>
            <p:cNvSpPr>
              <a:spLocks noChangeArrowheads="1"/>
            </p:cNvSpPr>
            <p:nvPr/>
          </p:nvSpPr>
          <p:spPr bwMode="auto">
            <a:xfrm>
              <a:off x="2014" y="327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6" name="Rectangle 53"/>
            <p:cNvSpPr>
              <a:spLocks noChangeArrowheads="1"/>
            </p:cNvSpPr>
            <p:nvPr/>
          </p:nvSpPr>
          <p:spPr bwMode="auto">
            <a:xfrm>
              <a:off x="2062" y="292"/>
              <a:ext cx="30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7" name="Rectangle 54"/>
            <p:cNvSpPr>
              <a:spLocks noChangeArrowheads="1"/>
            </p:cNvSpPr>
            <p:nvPr/>
          </p:nvSpPr>
          <p:spPr bwMode="auto">
            <a:xfrm>
              <a:off x="2075" y="290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8" name="Rectangle 55"/>
            <p:cNvSpPr>
              <a:spLocks noChangeArrowheads="1"/>
            </p:cNvSpPr>
            <p:nvPr/>
          </p:nvSpPr>
          <p:spPr bwMode="auto">
            <a:xfrm>
              <a:off x="2058" y="308"/>
              <a:ext cx="3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99" name="Rectangle 56"/>
            <p:cNvSpPr>
              <a:spLocks noChangeArrowheads="1"/>
            </p:cNvSpPr>
            <p:nvPr/>
          </p:nvSpPr>
          <p:spPr bwMode="auto">
            <a:xfrm>
              <a:off x="2057" y="327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0" name="Rectangle 57"/>
            <p:cNvSpPr>
              <a:spLocks noChangeArrowheads="1"/>
            </p:cNvSpPr>
            <p:nvPr/>
          </p:nvSpPr>
          <p:spPr bwMode="auto">
            <a:xfrm>
              <a:off x="2105" y="292"/>
              <a:ext cx="30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1" name="Rectangle 58"/>
            <p:cNvSpPr>
              <a:spLocks noChangeArrowheads="1"/>
            </p:cNvSpPr>
            <p:nvPr/>
          </p:nvSpPr>
          <p:spPr bwMode="auto">
            <a:xfrm>
              <a:off x="2118" y="290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2" name="Rectangle 59"/>
            <p:cNvSpPr>
              <a:spLocks noChangeArrowheads="1"/>
            </p:cNvSpPr>
            <p:nvPr/>
          </p:nvSpPr>
          <p:spPr bwMode="auto">
            <a:xfrm>
              <a:off x="2102" y="308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3" name="Rectangle 60"/>
            <p:cNvSpPr>
              <a:spLocks noChangeArrowheads="1"/>
            </p:cNvSpPr>
            <p:nvPr/>
          </p:nvSpPr>
          <p:spPr bwMode="auto">
            <a:xfrm>
              <a:off x="2101" y="327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4" name="Rectangle 61"/>
            <p:cNvSpPr>
              <a:spLocks noChangeArrowheads="1"/>
            </p:cNvSpPr>
            <p:nvPr/>
          </p:nvSpPr>
          <p:spPr bwMode="auto">
            <a:xfrm>
              <a:off x="1931" y="378"/>
              <a:ext cx="30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5" name="Rectangle 62"/>
            <p:cNvSpPr>
              <a:spLocks noChangeArrowheads="1"/>
            </p:cNvSpPr>
            <p:nvPr/>
          </p:nvSpPr>
          <p:spPr bwMode="auto">
            <a:xfrm>
              <a:off x="1944" y="375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6" name="Rectangle 63"/>
            <p:cNvSpPr>
              <a:spLocks noChangeArrowheads="1"/>
            </p:cNvSpPr>
            <p:nvPr/>
          </p:nvSpPr>
          <p:spPr bwMode="auto">
            <a:xfrm>
              <a:off x="1927" y="394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7" name="Rectangle 64"/>
            <p:cNvSpPr>
              <a:spLocks noChangeArrowheads="1"/>
            </p:cNvSpPr>
            <p:nvPr/>
          </p:nvSpPr>
          <p:spPr bwMode="auto">
            <a:xfrm>
              <a:off x="1926" y="412"/>
              <a:ext cx="3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8" name="Rectangle 65"/>
            <p:cNvSpPr>
              <a:spLocks noChangeArrowheads="1"/>
            </p:cNvSpPr>
            <p:nvPr/>
          </p:nvSpPr>
          <p:spPr bwMode="auto">
            <a:xfrm>
              <a:off x="1975" y="378"/>
              <a:ext cx="29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09" name="Rectangle 66"/>
            <p:cNvSpPr>
              <a:spLocks noChangeArrowheads="1"/>
            </p:cNvSpPr>
            <p:nvPr/>
          </p:nvSpPr>
          <p:spPr bwMode="auto">
            <a:xfrm>
              <a:off x="1988" y="375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0" name="Rectangle 67"/>
            <p:cNvSpPr>
              <a:spLocks noChangeArrowheads="1"/>
            </p:cNvSpPr>
            <p:nvPr/>
          </p:nvSpPr>
          <p:spPr bwMode="auto">
            <a:xfrm>
              <a:off x="1971" y="394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1" name="Rectangle 68"/>
            <p:cNvSpPr>
              <a:spLocks noChangeArrowheads="1"/>
            </p:cNvSpPr>
            <p:nvPr/>
          </p:nvSpPr>
          <p:spPr bwMode="auto">
            <a:xfrm>
              <a:off x="1970" y="412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2" name="Rectangle 69"/>
            <p:cNvSpPr>
              <a:spLocks noChangeArrowheads="1"/>
            </p:cNvSpPr>
            <p:nvPr/>
          </p:nvSpPr>
          <p:spPr bwMode="auto">
            <a:xfrm>
              <a:off x="2022" y="381"/>
              <a:ext cx="23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3" name="Rectangle 70"/>
            <p:cNvSpPr>
              <a:spLocks noChangeArrowheads="1"/>
            </p:cNvSpPr>
            <p:nvPr/>
          </p:nvSpPr>
          <p:spPr bwMode="auto">
            <a:xfrm>
              <a:off x="2033" y="379"/>
              <a:ext cx="2" cy="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4" name="Rectangle 71"/>
            <p:cNvSpPr>
              <a:spLocks noChangeArrowheads="1"/>
            </p:cNvSpPr>
            <p:nvPr/>
          </p:nvSpPr>
          <p:spPr bwMode="auto">
            <a:xfrm>
              <a:off x="2022" y="393"/>
              <a:ext cx="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5" name="Rectangle 72"/>
            <p:cNvSpPr>
              <a:spLocks noChangeArrowheads="1"/>
            </p:cNvSpPr>
            <p:nvPr/>
          </p:nvSpPr>
          <p:spPr bwMode="auto">
            <a:xfrm>
              <a:off x="2062" y="378"/>
              <a:ext cx="30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6" name="Rectangle 73"/>
            <p:cNvSpPr>
              <a:spLocks noChangeArrowheads="1"/>
            </p:cNvSpPr>
            <p:nvPr/>
          </p:nvSpPr>
          <p:spPr bwMode="auto">
            <a:xfrm>
              <a:off x="2075" y="375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7" name="Rectangle 74"/>
            <p:cNvSpPr>
              <a:spLocks noChangeArrowheads="1"/>
            </p:cNvSpPr>
            <p:nvPr/>
          </p:nvSpPr>
          <p:spPr bwMode="auto">
            <a:xfrm>
              <a:off x="2058" y="394"/>
              <a:ext cx="3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8" name="Rectangle 75"/>
            <p:cNvSpPr>
              <a:spLocks noChangeArrowheads="1"/>
            </p:cNvSpPr>
            <p:nvPr/>
          </p:nvSpPr>
          <p:spPr bwMode="auto">
            <a:xfrm>
              <a:off x="2057" y="412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19" name="Rectangle 76"/>
            <p:cNvSpPr>
              <a:spLocks noChangeArrowheads="1"/>
            </p:cNvSpPr>
            <p:nvPr/>
          </p:nvSpPr>
          <p:spPr bwMode="auto">
            <a:xfrm>
              <a:off x="2254" y="374"/>
              <a:ext cx="23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0" name="Rectangle 77"/>
            <p:cNvSpPr>
              <a:spLocks noChangeArrowheads="1"/>
            </p:cNvSpPr>
            <p:nvPr/>
          </p:nvSpPr>
          <p:spPr bwMode="auto">
            <a:xfrm>
              <a:off x="2264" y="372"/>
              <a:ext cx="4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1" name="Rectangle 78"/>
            <p:cNvSpPr>
              <a:spLocks noChangeArrowheads="1"/>
            </p:cNvSpPr>
            <p:nvPr/>
          </p:nvSpPr>
          <p:spPr bwMode="auto">
            <a:xfrm>
              <a:off x="2251" y="386"/>
              <a:ext cx="2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2" name="Rectangle 79"/>
            <p:cNvSpPr>
              <a:spLocks noChangeArrowheads="1"/>
            </p:cNvSpPr>
            <p:nvPr/>
          </p:nvSpPr>
          <p:spPr bwMode="auto">
            <a:xfrm>
              <a:off x="2251" y="400"/>
              <a:ext cx="2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3" name="Rectangle 80"/>
            <p:cNvSpPr>
              <a:spLocks noChangeArrowheads="1"/>
            </p:cNvSpPr>
            <p:nvPr/>
          </p:nvSpPr>
          <p:spPr bwMode="auto">
            <a:xfrm>
              <a:off x="2218" y="374"/>
              <a:ext cx="23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4" name="Rectangle 81"/>
            <p:cNvSpPr>
              <a:spLocks noChangeArrowheads="1"/>
            </p:cNvSpPr>
            <p:nvPr/>
          </p:nvSpPr>
          <p:spPr bwMode="auto">
            <a:xfrm>
              <a:off x="2227" y="372"/>
              <a:ext cx="4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5" name="Rectangle 82"/>
            <p:cNvSpPr>
              <a:spLocks noChangeArrowheads="1"/>
            </p:cNvSpPr>
            <p:nvPr/>
          </p:nvSpPr>
          <p:spPr bwMode="auto">
            <a:xfrm>
              <a:off x="2214" y="386"/>
              <a:ext cx="30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6" name="Rectangle 83"/>
            <p:cNvSpPr>
              <a:spLocks noChangeArrowheads="1"/>
            </p:cNvSpPr>
            <p:nvPr/>
          </p:nvSpPr>
          <p:spPr bwMode="auto">
            <a:xfrm>
              <a:off x="2214" y="400"/>
              <a:ext cx="2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7" name="Rectangle 84"/>
            <p:cNvSpPr>
              <a:spLocks noChangeArrowheads="1"/>
            </p:cNvSpPr>
            <p:nvPr/>
          </p:nvSpPr>
          <p:spPr bwMode="auto">
            <a:xfrm>
              <a:off x="2105" y="378"/>
              <a:ext cx="30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8" name="Rectangle 85"/>
            <p:cNvSpPr>
              <a:spLocks noChangeArrowheads="1"/>
            </p:cNvSpPr>
            <p:nvPr/>
          </p:nvSpPr>
          <p:spPr bwMode="auto">
            <a:xfrm>
              <a:off x="2118" y="375"/>
              <a:ext cx="4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29" name="Rectangle 86"/>
            <p:cNvSpPr>
              <a:spLocks noChangeArrowheads="1"/>
            </p:cNvSpPr>
            <p:nvPr/>
          </p:nvSpPr>
          <p:spPr bwMode="auto">
            <a:xfrm>
              <a:off x="2102" y="394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0" name="Rectangle 87"/>
            <p:cNvSpPr>
              <a:spLocks noChangeArrowheads="1"/>
            </p:cNvSpPr>
            <p:nvPr/>
          </p:nvSpPr>
          <p:spPr bwMode="auto">
            <a:xfrm>
              <a:off x="2101" y="412"/>
              <a:ext cx="3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1" name="Freeform 88"/>
            <p:cNvSpPr>
              <a:spLocks/>
            </p:cNvSpPr>
            <p:nvPr/>
          </p:nvSpPr>
          <p:spPr bwMode="auto">
            <a:xfrm>
              <a:off x="2170" y="182"/>
              <a:ext cx="48" cy="273"/>
            </a:xfrm>
            <a:custGeom>
              <a:avLst/>
              <a:gdLst>
                <a:gd name="T0" fmla="*/ 0 w 97"/>
                <a:gd name="T1" fmla="*/ 0 h 547"/>
                <a:gd name="T2" fmla="*/ 0 w 97"/>
                <a:gd name="T3" fmla="*/ 0 h 547"/>
                <a:gd name="T4" fmla="*/ 0 w 97"/>
                <a:gd name="T5" fmla="*/ 0 h 547"/>
                <a:gd name="T6" fmla="*/ 0 w 97"/>
                <a:gd name="T7" fmla="*/ 0 h 547"/>
                <a:gd name="T8" fmla="*/ 0 w 97"/>
                <a:gd name="T9" fmla="*/ 0 h 547"/>
                <a:gd name="T10" fmla="*/ 0 w 97"/>
                <a:gd name="T11" fmla="*/ 0 h 547"/>
                <a:gd name="T12" fmla="*/ 0 w 97"/>
                <a:gd name="T13" fmla="*/ 0 h 547"/>
                <a:gd name="T14" fmla="*/ 0 w 97"/>
                <a:gd name="T15" fmla="*/ 0 h 547"/>
                <a:gd name="T16" fmla="*/ 0 w 97"/>
                <a:gd name="T17" fmla="*/ 0 h 547"/>
                <a:gd name="T18" fmla="*/ 0 w 97"/>
                <a:gd name="T19" fmla="*/ 0 h 547"/>
                <a:gd name="T20" fmla="*/ 0 w 97"/>
                <a:gd name="T21" fmla="*/ 0 h 547"/>
                <a:gd name="T22" fmla="*/ 0 w 97"/>
                <a:gd name="T23" fmla="*/ 0 h 547"/>
                <a:gd name="T24" fmla="*/ 0 w 97"/>
                <a:gd name="T25" fmla="*/ 0 h 547"/>
                <a:gd name="T26" fmla="*/ 0 w 97"/>
                <a:gd name="T27" fmla="*/ 0 h 547"/>
                <a:gd name="T28" fmla="*/ 0 w 97"/>
                <a:gd name="T29" fmla="*/ 0 h 547"/>
                <a:gd name="T30" fmla="*/ 0 w 97"/>
                <a:gd name="T31" fmla="*/ 0 h 547"/>
                <a:gd name="T32" fmla="*/ 0 w 97"/>
                <a:gd name="T33" fmla="*/ 0 h 547"/>
                <a:gd name="T34" fmla="*/ 0 w 97"/>
                <a:gd name="T35" fmla="*/ 0 h 547"/>
                <a:gd name="T36" fmla="*/ 0 w 97"/>
                <a:gd name="T37" fmla="*/ 0 h 547"/>
                <a:gd name="T38" fmla="*/ 0 w 97"/>
                <a:gd name="T39" fmla="*/ 0 h 547"/>
                <a:gd name="T40" fmla="*/ 0 w 97"/>
                <a:gd name="T41" fmla="*/ 0 h 547"/>
                <a:gd name="T42" fmla="*/ 0 w 97"/>
                <a:gd name="T43" fmla="*/ 0 h 547"/>
                <a:gd name="T44" fmla="*/ 0 w 97"/>
                <a:gd name="T45" fmla="*/ 0 h 547"/>
                <a:gd name="T46" fmla="*/ 0 w 97"/>
                <a:gd name="T47" fmla="*/ 0 h 547"/>
                <a:gd name="T48" fmla="*/ 0 w 97"/>
                <a:gd name="T49" fmla="*/ 0 h 547"/>
                <a:gd name="T50" fmla="*/ 0 w 97"/>
                <a:gd name="T51" fmla="*/ 0 h 547"/>
                <a:gd name="T52" fmla="*/ 0 w 97"/>
                <a:gd name="T53" fmla="*/ 0 h 547"/>
                <a:gd name="T54" fmla="*/ 0 w 97"/>
                <a:gd name="T55" fmla="*/ 0 h 547"/>
                <a:gd name="T56" fmla="*/ 0 w 97"/>
                <a:gd name="T57" fmla="*/ 0 h 547"/>
                <a:gd name="T58" fmla="*/ 0 w 97"/>
                <a:gd name="T59" fmla="*/ 0 h 547"/>
                <a:gd name="T60" fmla="*/ 0 w 97"/>
                <a:gd name="T61" fmla="*/ 0 h 547"/>
                <a:gd name="T62" fmla="*/ 0 w 97"/>
                <a:gd name="T63" fmla="*/ 0 h 547"/>
                <a:gd name="T64" fmla="*/ 0 w 97"/>
                <a:gd name="T65" fmla="*/ 0 h 547"/>
                <a:gd name="T66" fmla="*/ 0 w 97"/>
                <a:gd name="T67" fmla="*/ 0 h 547"/>
                <a:gd name="T68" fmla="*/ 0 w 97"/>
                <a:gd name="T69" fmla="*/ 0 h 547"/>
                <a:gd name="T70" fmla="*/ 0 w 97"/>
                <a:gd name="T71" fmla="*/ 0 h 547"/>
                <a:gd name="T72" fmla="*/ 0 w 97"/>
                <a:gd name="T73" fmla="*/ 0 h 547"/>
                <a:gd name="T74" fmla="*/ 0 w 97"/>
                <a:gd name="T75" fmla="*/ 0 h 547"/>
                <a:gd name="T76" fmla="*/ 0 w 97"/>
                <a:gd name="T77" fmla="*/ 0 h 547"/>
                <a:gd name="T78" fmla="*/ 0 w 97"/>
                <a:gd name="T79" fmla="*/ 0 h 547"/>
                <a:gd name="T80" fmla="*/ 0 w 97"/>
                <a:gd name="T81" fmla="*/ 0 h 547"/>
                <a:gd name="T82" fmla="*/ 0 w 97"/>
                <a:gd name="T83" fmla="*/ 0 h 547"/>
                <a:gd name="T84" fmla="*/ 0 w 97"/>
                <a:gd name="T85" fmla="*/ 0 h 547"/>
                <a:gd name="T86" fmla="*/ 0 w 97"/>
                <a:gd name="T87" fmla="*/ 0 h 547"/>
                <a:gd name="T88" fmla="*/ 0 w 97"/>
                <a:gd name="T89" fmla="*/ 0 h 547"/>
                <a:gd name="T90" fmla="*/ 0 w 97"/>
                <a:gd name="T91" fmla="*/ 0 h 5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"/>
                <a:gd name="T139" fmla="*/ 0 h 547"/>
                <a:gd name="T140" fmla="*/ 97 w 97"/>
                <a:gd name="T141" fmla="*/ 547 h 5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" h="547">
                  <a:moveTo>
                    <a:pt x="0" y="547"/>
                  </a:moveTo>
                  <a:lnTo>
                    <a:pt x="0" y="547"/>
                  </a:lnTo>
                  <a:lnTo>
                    <a:pt x="2" y="525"/>
                  </a:lnTo>
                  <a:lnTo>
                    <a:pt x="5" y="463"/>
                  </a:lnTo>
                  <a:lnTo>
                    <a:pt x="11" y="377"/>
                  </a:lnTo>
                  <a:lnTo>
                    <a:pt x="16" y="278"/>
                  </a:lnTo>
                  <a:lnTo>
                    <a:pt x="23" y="179"/>
                  </a:lnTo>
                  <a:lnTo>
                    <a:pt x="28" y="89"/>
                  </a:lnTo>
                  <a:lnTo>
                    <a:pt x="31" y="27"/>
                  </a:lnTo>
                  <a:lnTo>
                    <a:pt x="33" y="0"/>
                  </a:lnTo>
                  <a:lnTo>
                    <a:pt x="66" y="0"/>
                  </a:lnTo>
                  <a:lnTo>
                    <a:pt x="67" y="27"/>
                  </a:lnTo>
                  <a:lnTo>
                    <a:pt x="71" y="89"/>
                  </a:lnTo>
                  <a:lnTo>
                    <a:pt x="74" y="179"/>
                  </a:lnTo>
                  <a:lnTo>
                    <a:pt x="81" y="278"/>
                  </a:lnTo>
                  <a:lnTo>
                    <a:pt x="86" y="377"/>
                  </a:lnTo>
                  <a:lnTo>
                    <a:pt x="92" y="463"/>
                  </a:lnTo>
                  <a:lnTo>
                    <a:pt x="95" y="525"/>
                  </a:lnTo>
                  <a:lnTo>
                    <a:pt x="97" y="547"/>
                  </a:lnTo>
                  <a:lnTo>
                    <a:pt x="93" y="547"/>
                  </a:lnTo>
                  <a:lnTo>
                    <a:pt x="90" y="547"/>
                  </a:lnTo>
                  <a:lnTo>
                    <a:pt x="85" y="547"/>
                  </a:lnTo>
                  <a:lnTo>
                    <a:pt x="78" y="547"/>
                  </a:lnTo>
                  <a:lnTo>
                    <a:pt x="73" y="547"/>
                  </a:lnTo>
                  <a:lnTo>
                    <a:pt x="64" y="547"/>
                  </a:lnTo>
                  <a:lnTo>
                    <a:pt x="57" y="547"/>
                  </a:lnTo>
                  <a:lnTo>
                    <a:pt x="49" y="547"/>
                  </a:lnTo>
                  <a:lnTo>
                    <a:pt x="40" y="547"/>
                  </a:lnTo>
                  <a:lnTo>
                    <a:pt x="33" y="547"/>
                  </a:lnTo>
                  <a:lnTo>
                    <a:pt x="26" y="547"/>
                  </a:lnTo>
                  <a:lnTo>
                    <a:pt x="19" y="547"/>
                  </a:lnTo>
                  <a:lnTo>
                    <a:pt x="12" y="547"/>
                  </a:lnTo>
                  <a:lnTo>
                    <a:pt x="7" y="547"/>
                  </a:lnTo>
                  <a:lnTo>
                    <a:pt x="4" y="547"/>
                  </a:lnTo>
                  <a:lnTo>
                    <a:pt x="0" y="5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2" name="Freeform 89"/>
            <p:cNvSpPr>
              <a:spLocks/>
            </p:cNvSpPr>
            <p:nvPr/>
          </p:nvSpPr>
          <p:spPr bwMode="auto">
            <a:xfrm>
              <a:off x="2187" y="190"/>
              <a:ext cx="14" cy="11"/>
            </a:xfrm>
            <a:custGeom>
              <a:avLst/>
              <a:gdLst>
                <a:gd name="T0" fmla="*/ 1 w 27"/>
                <a:gd name="T1" fmla="*/ 1 h 21"/>
                <a:gd name="T2" fmla="*/ 1 w 27"/>
                <a:gd name="T3" fmla="*/ 0 h 21"/>
                <a:gd name="T4" fmla="*/ 1 w 27"/>
                <a:gd name="T5" fmla="*/ 0 h 21"/>
                <a:gd name="T6" fmla="*/ 0 w 27"/>
                <a:gd name="T7" fmla="*/ 1 h 21"/>
                <a:gd name="T8" fmla="*/ 1 w 27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27" y="21"/>
                  </a:moveTo>
                  <a:lnTo>
                    <a:pt x="26" y="0"/>
                  </a:lnTo>
                  <a:lnTo>
                    <a:pt x="1" y="0"/>
                  </a:lnTo>
                  <a:lnTo>
                    <a:pt x="0" y="21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3" name="Freeform 90"/>
            <p:cNvSpPr>
              <a:spLocks/>
            </p:cNvSpPr>
            <p:nvPr/>
          </p:nvSpPr>
          <p:spPr bwMode="auto">
            <a:xfrm>
              <a:off x="1942" y="362"/>
              <a:ext cx="9" cy="8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0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0 h 18"/>
                <a:gd name="T16" fmla="*/ 1 w 17"/>
                <a:gd name="T17" fmla="*/ 0 h 18"/>
                <a:gd name="T18" fmla="*/ 1 w 17"/>
                <a:gd name="T19" fmla="*/ 0 h 18"/>
                <a:gd name="T20" fmla="*/ 1 w 17"/>
                <a:gd name="T21" fmla="*/ 0 h 18"/>
                <a:gd name="T22" fmla="*/ 0 w 17"/>
                <a:gd name="T23" fmla="*/ 0 h 18"/>
                <a:gd name="T24" fmla="*/ 0 w 17"/>
                <a:gd name="T25" fmla="*/ 0 h 18"/>
                <a:gd name="T26" fmla="*/ 0 w 17"/>
                <a:gd name="T27" fmla="*/ 0 h 18"/>
                <a:gd name="T28" fmla="*/ 1 w 17"/>
                <a:gd name="T29" fmla="*/ 0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8" y="18"/>
                  </a:moveTo>
                  <a:lnTo>
                    <a:pt x="12" y="18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4" name="Freeform 91"/>
            <p:cNvSpPr>
              <a:spLocks/>
            </p:cNvSpPr>
            <p:nvPr/>
          </p:nvSpPr>
          <p:spPr bwMode="auto">
            <a:xfrm>
              <a:off x="1985" y="362"/>
              <a:ext cx="9" cy="8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0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0 h 18"/>
                <a:gd name="T16" fmla="*/ 1 w 17"/>
                <a:gd name="T17" fmla="*/ 0 h 18"/>
                <a:gd name="T18" fmla="*/ 1 w 17"/>
                <a:gd name="T19" fmla="*/ 0 h 18"/>
                <a:gd name="T20" fmla="*/ 1 w 17"/>
                <a:gd name="T21" fmla="*/ 0 h 18"/>
                <a:gd name="T22" fmla="*/ 0 w 17"/>
                <a:gd name="T23" fmla="*/ 0 h 18"/>
                <a:gd name="T24" fmla="*/ 0 w 17"/>
                <a:gd name="T25" fmla="*/ 0 h 18"/>
                <a:gd name="T26" fmla="*/ 0 w 17"/>
                <a:gd name="T27" fmla="*/ 0 h 18"/>
                <a:gd name="T28" fmla="*/ 1 w 17"/>
                <a:gd name="T29" fmla="*/ 0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9" y="18"/>
                  </a:moveTo>
                  <a:lnTo>
                    <a:pt x="12" y="18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5" name="Freeform 92"/>
            <p:cNvSpPr>
              <a:spLocks/>
            </p:cNvSpPr>
            <p:nvPr/>
          </p:nvSpPr>
          <p:spPr bwMode="auto">
            <a:xfrm>
              <a:off x="2074" y="362"/>
              <a:ext cx="9" cy="8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0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0 h 18"/>
                <a:gd name="T16" fmla="*/ 1 w 17"/>
                <a:gd name="T17" fmla="*/ 0 h 18"/>
                <a:gd name="T18" fmla="*/ 1 w 17"/>
                <a:gd name="T19" fmla="*/ 0 h 18"/>
                <a:gd name="T20" fmla="*/ 1 w 17"/>
                <a:gd name="T21" fmla="*/ 0 h 18"/>
                <a:gd name="T22" fmla="*/ 0 w 17"/>
                <a:gd name="T23" fmla="*/ 0 h 18"/>
                <a:gd name="T24" fmla="*/ 0 w 17"/>
                <a:gd name="T25" fmla="*/ 0 h 18"/>
                <a:gd name="T26" fmla="*/ 0 w 17"/>
                <a:gd name="T27" fmla="*/ 0 h 18"/>
                <a:gd name="T28" fmla="*/ 1 w 17"/>
                <a:gd name="T29" fmla="*/ 0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9" y="18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6" name="Freeform 93"/>
            <p:cNvSpPr>
              <a:spLocks/>
            </p:cNvSpPr>
            <p:nvPr/>
          </p:nvSpPr>
          <p:spPr bwMode="auto">
            <a:xfrm>
              <a:off x="2029" y="362"/>
              <a:ext cx="10" cy="8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0 h 18"/>
                <a:gd name="T6" fmla="*/ 1 w 19"/>
                <a:gd name="T7" fmla="*/ 0 h 18"/>
                <a:gd name="T8" fmla="*/ 1 w 19"/>
                <a:gd name="T9" fmla="*/ 0 h 18"/>
                <a:gd name="T10" fmla="*/ 1 w 19"/>
                <a:gd name="T11" fmla="*/ 0 h 18"/>
                <a:gd name="T12" fmla="*/ 1 w 19"/>
                <a:gd name="T13" fmla="*/ 0 h 18"/>
                <a:gd name="T14" fmla="*/ 1 w 19"/>
                <a:gd name="T15" fmla="*/ 0 h 18"/>
                <a:gd name="T16" fmla="*/ 1 w 19"/>
                <a:gd name="T17" fmla="*/ 0 h 18"/>
                <a:gd name="T18" fmla="*/ 1 w 19"/>
                <a:gd name="T19" fmla="*/ 0 h 18"/>
                <a:gd name="T20" fmla="*/ 1 w 19"/>
                <a:gd name="T21" fmla="*/ 0 h 18"/>
                <a:gd name="T22" fmla="*/ 1 w 19"/>
                <a:gd name="T23" fmla="*/ 0 h 18"/>
                <a:gd name="T24" fmla="*/ 0 w 19"/>
                <a:gd name="T25" fmla="*/ 0 h 18"/>
                <a:gd name="T26" fmla="*/ 1 w 19"/>
                <a:gd name="T27" fmla="*/ 0 h 18"/>
                <a:gd name="T28" fmla="*/ 1 w 19"/>
                <a:gd name="T29" fmla="*/ 0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18"/>
                  </a:moveTo>
                  <a:lnTo>
                    <a:pt x="14" y="18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7" name="Freeform 94"/>
            <p:cNvSpPr>
              <a:spLocks/>
            </p:cNvSpPr>
            <p:nvPr/>
          </p:nvSpPr>
          <p:spPr bwMode="auto">
            <a:xfrm>
              <a:off x="2117" y="362"/>
              <a:ext cx="9" cy="8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1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0 h 18"/>
                <a:gd name="T14" fmla="*/ 1 w 18"/>
                <a:gd name="T15" fmla="*/ 0 h 18"/>
                <a:gd name="T16" fmla="*/ 1 w 18"/>
                <a:gd name="T17" fmla="*/ 0 h 18"/>
                <a:gd name="T18" fmla="*/ 1 w 18"/>
                <a:gd name="T19" fmla="*/ 0 h 18"/>
                <a:gd name="T20" fmla="*/ 1 w 18"/>
                <a:gd name="T21" fmla="*/ 0 h 18"/>
                <a:gd name="T22" fmla="*/ 0 w 18"/>
                <a:gd name="T23" fmla="*/ 0 h 18"/>
                <a:gd name="T24" fmla="*/ 0 w 18"/>
                <a:gd name="T25" fmla="*/ 0 h 18"/>
                <a:gd name="T26" fmla="*/ 0 w 18"/>
                <a:gd name="T27" fmla="*/ 0 h 18"/>
                <a:gd name="T28" fmla="*/ 1 w 18"/>
                <a:gd name="T29" fmla="*/ 0 h 18"/>
                <a:gd name="T30" fmla="*/ 1 w 18"/>
                <a:gd name="T31" fmla="*/ 0 h 18"/>
                <a:gd name="T32" fmla="*/ 1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9" y="18"/>
                  </a:moveTo>
                  <a:lnTo>
                    <a:pt x="12" y="18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8" y="9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8" name="Rectangle 95"/>
            <p:cNvSpPr>
              <a:spLocks noChangeArrowheads="1"/>
            </p:cNvSpPr>
            <p:nvPr/>
          </p:nvSpPr>
          <p:spPr bwMode="auto">
            <a:xfrm>
              <a:off x="2018" y="437"/>
              <a:ext cx="28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39" name="Rectangle 96"/>
            <p:cNvSpPr>
              <a:spLocks noChangeArrowheads="1"/>
            </p:cNvSpPr>
            <p:nvPr/>
          </p:nvSpPr>
          <p:spPr bwMode="auto">
            <a:xfrm>
              <a:off x="2009" y="445"/>
              <a:ext cx="49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0" name="Freeform 97"/>
            <p:cNvSpPr>
              <a:spLocks/>
            </p:cNvSpPr>
            <p:nvPr/>
          </p:nvSpPr>
          <p:spPr bwMode="auto">
            <a:xfrm>
              <a:off x="1975" y="119"/>
              <a:ext cx="219" cy="71"/>
            </a:xfrm>
            <a:custGeom>
              <a:avLst/>
              <a:gdLst>
                <a:gd name="T0" fmla="*/ 1 w 438"/>
                <a:gd name="T1" fmla="*/ 1 h 141"/>
                <a:gd name="T2" fmla="*/ 1 w 438"/>
                <a:gd name="T3" fmla="*/ 1 h 141"/>
                <a:gd name="T4" fmla="*/ 1 w 438"/>
                <a:gd name="T5" fmla="*/ 1 h 141"/>
                <a:gd name="T6" fmla="*/ 1 w 438"/>
                <a:gd name="T7" fmla="*/ 1 h 141"/>
                <a:gd name="T8" fmla="*/ 1 w 438"/>
                <a:gd name="T9" fmla="*/ 1 h 141"/>
                <a:gd name="T10" fmla="*/ 1 w 438"/>
                <a:gd name="T11" fmla="*/ 1 h 141"/>
                <a:gd name="T12" fmla="*/ 1 w 438"/>
                <a:gd name="T13" fmla="*/ 1 h 141"/>
                <a:gd name="T14" fmla="*/ 1 w 438"/>
                <a:gd name="T15" fmla="*/ 1 h 141"/>
                <a:gd name="T16" fmla="*/ 1 w 438"/>
                <a:gd name="T17" fmla="*/ 1 h 141"/>
                <a:gd name="T18" fmla="*/ 1 w 438"/>
                <a:gd name="T19" fmla="*/ 1 h 141"/>
                <a:gd name="T20" fmla="*/ 1 w 438"/>
                <a:gd name="T21" fmla="*/ 1 h 141"/>
                <a:gd name="T22" fmla="*/ 1 w 438"/>
                <a:gd name="T23" fmla="*/ 1 h 141"/>
                <a:gd name="T24" fmla="*/ 1 w 438"/>
                <a:gd name="T25" fmla="*/ 1 h 141"/>
                <a:gd name="T26" fmla="*/ 1 w 438"/>
                <a:gd name="T27" fmla="*/ 1 h 141"/>
                <a:gd name="T28" fmla="*/ 1 w 438"/>
                <a:gd name="T29" fmla="*/ 1 h 141"/>
                <a:gd name="T30" fmla="*/ 1 w 438"/>
                <a:gd name="T31" fmla="*/ 1 h 141"/>
                <a:gd name="T32" fmla="*/ 1 w 438"/>
                <a:gd name="T33" fmla="*/ 1 h 141"/>
                <a:gd name="T34" fmla="*/ 1 w 438"/>
                <a:gd name="T35" fmla="*/ 1 h 141"/>
                <a:gd name="T36" fmla="*/ 1 w 438"/>
                <a:gd name="T37" fmla="*/ 0 h 141"/>
                <a:gd name="T38" fmla="*/ 1 w 438"/>
                <a:gd name="T39" fmla="*/ 1 h 141"/>
                <a:gd name="T40" fmla="*/ 1 w 438"/>
                <a:gd name="T41" fmla="*/ 1 h 141"/>
                <a:gd name="T42" fmla="*/ 1 w 438"/>
                <a:gd name="T43" fmla="*/ 1 h 141"/>
                <a:gd name="T44" fmla="*/ 1 w 438"/>
                <a:gd name="T45" fmla="*/ 1 h 141"/>
                <a:gd name="T46" fmla="*/ 1 w 438"/>
                <a:gd name="T47" fmla="*/ 1 h 141"/>
                <a:gd name="T48" fmla="*/ 1 w 438"/>
                <a:gd name="T49" fmla="*/ 1 h 141"/>
                <a:gd name="T50" fmla="*/ 1 w 438"/>
                <a:gd name="T51" fmla="*/ 1 h 141"/>
                <a:gd name="T52" fmla="*/ 1 w 438"/>
                <a:gd name="T53" fmla="*/ 1 h 141"/>
                <a:gd name="T54" fmla="*/ 0 w 438"/>
                <a:gd name="T55" fmla="*/ 1 h 141"/>
                <a:gd name="T56" fmla="*/ 1 w 438"/>
                <a:gd name="T57" fmla="*/ 1 h 141"/>
                <a:gd name="T58" fmla="*/ 1 w 438"/>
                <a:gd name="T59" fmla="*/ 1 h 141"/>
                <a:gd name="T60" fmla="*/ 1 w 438"/>
                <a:gd name="T61" fmla="*/ 1 h 141"/>
                <a:gd name="T62" fmla="*/ 1 w 438"/>
                <a:gd name="T63" fmla="*/ 1 h 141"/>
                <a:gd name="T64" fmla="*/ 1 w 438"/>
                <a:gd name="T65" fmla="*/ 1 h 141"/>
                <a:gd name="T66" fmla="*/ 1 w 438"/>
                <a:gd name="T67" fmla="*/ 1 h 141"/>
                <a:gd name="T68" fmla="*/ 1 w 438"/>
                <a:gd name="T69" fmla="*/ 1 h 141"/>
                <a:gd name="T70" fmla="*/ 1 w 438"/>
                <a:gd name="T71" fmla="*/ 1 h 141"/>
                <a:gd name="T72" fmla="*/ 1 w 438"/>
                <a:gd name="T73" fmla="*/ 1 h 141"/>
                <a:gd name="T74" fmla="*/ 1 w 438"/>
                <a:gd name="T75" fmla="*/ 1 h 141"/>
                <a:gd name="T76" fmla="*/ 1 w 438"/>
                <a:gd name="T77" fmla="*/ 1 h 141"/>
                <a:gd name="T78" fmla="*/ 1 w 438"/>
                <a:gd name="T79" fmla="*/ 1 h 141"/>
                <a:gd name="T80" fmla="*/ 1 w 438"/>
                <a:gd name="T81" fmla="*/ 1 h 141"/>
                <a:gd name="T82" fmla="*/ 1 w 438"/>
                <a:gd name="T83" fmla="*/ 1 h 141"/>
                <a:gd name="T84" fmla="*/ 1 w 438"/>
                <a:gd name="T85" fmla="*/ 1 h 141"/>
                <a:gd name="T86" fmla="*/ 1 w 438"/>
                <a:gd name="T87" fmla="*/ 1 h 141"/>
                <a:gd name="T88" fmla="*/ 1 w 438"/>
                <a:gd name="T89" fmla="*/ 1 h 141"/>
                <a:gd name="T90" fmla="*/ 1 w 438"/>
                <a:gd name="T91" fmla="*/ 1 h 141"/>
                <a:gd name="T92" fmla="*/ 1 w 438"/>
                <a:gd name="T93" fmla="*/ 1 h 141"/>
                <a:gd name="T94" fmla="*/ 1 w 438"/>
                <a:gd name="T95" fmla="*/ 1 h 141"/>
                <a:gd name="T96" fmla="*/ 1 w 438"/>
                <a:gd name="T97" fmla="*/ 1 h 141"/>
                <a:gd name="T98" fmla="*/ 1 w 438"/>
                <a:gd name="T99" fmla="*/ 1 h 141"/>
                <a:gd name="T100" fmla="*/ 1 w 438"/>
                <a:gd name="T101" fmla="*/ 1 h 141"/>
                <a:gd name="T102" fmla="*/ 1 w 438"/>
                <a:gd name="T103" fmla="*/ 1 h 141"/>
                <a:gd name="T104" fmla="*/ 1 w 438"/>
                <a:gd name="T105" fmla="*/ 1 h 141"/>
                <a:gd name="T106" fmla="*/ 1 w 438"/>
                <a:gd name="T107" fmla="*/ 1 h 141"/>
                <a:gd name="T108" fmla="*/ 1 w 438"/>
                <a:gd name="T109" fmla="*/ 1 h 141"/>
                <a:gd name="T110" fmla="*/ 1 w 438"/>
                <a:gd name="T111" fmla="*/ 1 h 141"/>
                <a:gd name="T112" fmla="*/ 1 w 438"/>
                <a:gd name="T113" fmla="*/ 1 h 141"/>
                <a:gd name="T114" fmla="*/ 1 w 438"/>
                <a:gd name="T115" fmla="*/ 1 h 141"/>
                <a:gd name="T116" fmla="*/ 1 w 438"/>
                <a:gd name="T117" fmla="*/ 1 h 141"/>
                <a:gd name="T118" fmla="*/ 1 w 438"/>
                <a:gd name="T119" fmla="*/ 1 h 1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141"/>
                <a:gd name="T182" fmla="*/ 438 w 438"/>
                <a:gd name="T183" fmla="*/ 141 h 1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141">
                  <a:moveTo>
                    <a:pt x="438" y="120"/>
                  </a:moveTo>
                  <a:lnTo>
                    <a:pt x="438" y="120"/>
                  </a:lnTo>
                  <a:lnTo>
                    <a:pt x="438" y="117"/>
                  </a:lnTo>
                  <a:lnTo>
                    <a:pt x="438" y="112"/>
                  </a:lnTo>
                  <a:lnTo>
                    <a:pt x="436" y="105"/>
                  </a:lnTo>
                  <a:lnTo>
                    <a:pt x="434" y="98"/>
                  </a:lnTo>
                  <a:lnTo>
                    <a:pt x="431" y="90"/>
                  </a:lnTo>
                  <a:lnTo>
                    <a:pt x="427" y="81"/>
                  </a:lnTo>
                  <a:lnTo>
                    <a:pt x="424" y="72"/>
                  </a:lnTo>
                  <a:lnTo>
                    <a:pt x="419" y="65"/>
                  </a:lnTo>
                  <a:lnTo>
                    <a:pt x="412" y="57"/>
                  </a:lnTo>
                  <a:lnTo>
                    <a:pt x="405" y="50"/>
                  </a:lnTo>
                  <a:lnTo>
                    <a:pt x="396" y="45"/>
                  </a:lnTo>
                  <a:lnTo>
                    <a:pt x="386" y="41"/>
                  </a:lnTo>
                  <a:lnTo>
                    <a:pt x="376" y="40"/>
                  </a:lnTo>
                  <a:lnTo>
                    <a:pt x="362" y="40"/>
                  </a:lnTo>
                  <a:lnTo>
                    <a:pt x="348" y="41"/>
                  </a:lnTo>
                  <a:lnTo>
                    <a:pt x="339" y="45"/>
                  </a:lnTo>
                  <a:lnTo>
                    <a:pt x="333" y="50"/>
                  </a:lnTo>
                  <a:lnTo>
                    <a:pt x="324" y="57"/>
                  </a:lnTo>
                  <a:lnTo>
                    <a:pt x="317" y="62"/>
                  </a:lnTo>
                  <a:lnTo>
                    <a:pt x="308" y="65"/>
                  </a:lnTo>
                  <a:lnTo>
                    <a:pt x="302" y="65"/>
                  </a:lnTo>
                  <a:lnTo>
                    <a:pt x="291" y="62"/>
                  </a:lnTo>
                  <a:lnTo>
                    <a:pt x="283" y="53"/>
                  </a:lnTo>
                  <a:lnTo>
                    <a:pt x="276" y="46"/>
                  </a:lnTo>
                  <a:lnTo>
                    <a:pt x="269" y="41"/>
                  </a:lnTo>
                  <a:lnTo>
                    <a:pt x="258" y="34"/>
                  </a:lnTo>
                  <a:lnTo>
                    <a:pt x="248" y="29"/>
                  </a:lnTo>
                  <a:lnTo>
                    <a:pt x="238" y="24"/>
                  </a:lnTo>
                  <a:lnTo>
                    <a:pt x="226" y="19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90" y="7"/>
                  </a:lnTo>
                  <a:lnTo>
                    <a:pt x="179" y="3"/>
                  </a:lnTo>
                  <a:lnTo>
                    <a:pt x="169" y="2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7" y="2"/>
                  </a:lnTo>
                  <a:lnTo>
                    <a:pt x="141" y="3"/>
                  </a:lnTo>
                  <a:lnTo>
                    <a:pt x="140" y="7"/>
                  </a:lnTo>
                  <a:lnTo>
                    <a:pt x="136" y="14"/>
                  </a:lnTo>
                  <a:lnTo>
                    <a:pt x="128" y="21"/>
                  </a:lnTo>
                  <a:lnTo>
                    <a:pt x="116" y="26"/>
                  </a:lnTo>
                  <a:lnTo>
                    <a:pt x="104" y="29"/>
                  </a:lnTo>
                  <a:lnTo>
                    <a:pt x="92" y="31"/>
                  </a:lnTo>
                  <a:lnTo>
                    <a:pt x="79" y="31"/>
                  </a:lnTo>
                  <a:lnTo>
                    <a:pt x="69" y="29"/>
                  </a:lnTo>
                  <a:lnTo>
                    <a:pt x="64" y="26"/>
                  </a:lnTo>
                  <a:lnTo>
                    <a:pt x="57" y="26"/>
                  </a:lnTo>
                  <a:lnTo>
                    <a:pt x="47" y="28"/>
                  </a:lnTo>
                  <a:lnTo>
                    <a:pt x="35" y="33"/>
                  </a:lnTo>
                  <a:lnTo>
                    <a:pt x="21" y="41"/>
                  </a:lnTo>
                  <a:lnTo>
                    <a:pt x="11" y="50"/>
                  </a:lnTo>
                  <a:lnTo>
                    <a:pt x="4" y="60"/>
                  </a:lnTo>
                  <a:lnTo>
                    <a:pt x="0" y="69"/>
                  </a:lnTo>
                  <a:lnTo>
                    <a:pt x="4" y="77"/>
                  </a:lnTo>
                  <a:lnTo>
                    <a:pt x="12" y="84"/>
                  </a:lnTo>
                  <a:lnTo>
                    <a:pt x="23" y="90"/>
                  </a:lnTo>
                  <a:lnTo>
                    <a:pt x="35" y="91"/>
                  </a:lnTo>
                  <a:lnTo>
                    <a:pt x="45" y="91"/>
                  </a:lnTo>
                  <a:lnTo>
                    <a:pt x="55" y="91"/>
                  </a:lnTo>
                  <a:lnTo>
                    <a:pt x="66" y="90"/>
                  </a:lnTo>
                  <a:lnTo>
                    <a:pt x="73" y="86"/>
                  </a:lnTo>
                  <a:lnTo>
                    <a:pt x="78" y="83"/>
                  </a:lnTo>
                  <a:lnTo>
                    <a:pt x="81" y="79"/>
                  </a:lnTo>
                  <a:lnTo>
                    <a:pt x="86" y="74"/>
                  </a:lnTo>
                  <a:lnTo>
                    <a:pt x="93" y="69"/>
                  </a:lnTo>
                  <a:lnTo>
                    <a:pt x="102" y="65"/>
                  </a:lnTo>
                  <a:lnTo>
                    <a:pt x="109" y="62"/>
                  </a:lnTo>
                  <a:lnTo>
                    <a:pt x="116" y="62"/>
                  </a:lnTo>
                  <a:lnTo>
                    <a:pt x="121" y="64"/>
                  </a:lnTo>
                  <a:lnTo>
                    <a:pt x="124" y="69"/>
                  </a:lnTo>
                  <a:lnTo>
                    <a:pt x="128" y="76"/>
                  </a:lnTo>
                  <a:lnTo>
                    <a:pt x="131" y="83"/>
                  </a:lnTo>
                  <a:lnTo>
                    <a:pt x="138" y="90"/>
                  </a:lnTo>
                  <a:lnTo>
                    <a:pt x="143" y="93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66" y="91"/>
                  </a:lnTo>
                  <a:lnTo>
                    <a:pt x="172" y="84"/>
                  </a:lnTo>
                  <a:lnTo>
                    <a:pt x="181" y="77"/>
                  </a:lnTo>
                  <a:lnTo>
                    <a:pt x="190" y="71"/>
                  </a:lnTo>
                  <a:lnTo>
                    <a:pt x="200" y="69"/>
                  </a:lnTo>
                  <a:lnTo>
                    <a:pt x="210" y="67"/>
                  </a:lnTo>
                  <a:lnTo>
                    <a:pt x="221" y="69"/>
                  </a:lnTo>
                  <a:lnTo>
                    <a:pt x="229" y="72"/>
                  </a:lnTo>
                  <a:lnTo>
                    <a:pt x="236" y="79"/>
                  </a:lnTo>
                  <a:lnTo>
                    <a:pt x="241" y="90"/>
                  </a:lnTo>
                  <a:lnTo>
                    <a:pt x="246" y="100"/>
                  </a:lnTo>
                  <a:lnTo>
                    <a:pt x="257" y="112"/>
                  </a:lnTo>
                  <a:lnTo>
                    <a:pt x="267" y="122"/>
                  </a:lnTo>
                  <a:lnTo>
                    <a:pt x="279" y="133"/>
                  </a:lnTo>
                  <a:lnTo>
                    <a:pt x="291" y="139"/>
                  </a:lnTo>
                  <a:lnTo>
                    <a:pt x="302" y="141"/>
                  </a:lnTo>
                  <a:lnTo>
                    <a:pt x="310" y="139"/>
                  </a:lnTo>
                  <a:lnTo>
                    <a:pt x="315" y="131"/>
                  </a:lnTo>
                  <a:lnTo>
                    <a:pt x="319" y="120"/>
                  </a:lnTo>
                  <a:lnTo>
                    <a:pt x="324" y="114"/>
                  </a:lnTo>
                  <a:lnTo>
                    <a:pt x="327" y="107"/>
                  </a:lnTo>
                  <a:lnTo>
                    <a:pt x="333" y="102"/>
                  </a:lnTo>
                  <a:lnTo>
                    <a:pt x="338" y="100"/>
                  </a:lnTo>
                  <a:lnTo>
                    <a:pt x="343" y="98"/>
                  </a:lnTo>
                  <a:lnTo>
                    <a:pt x="345" y="100"/>
                  </a:lnTo>
                  <a:lnTo>
                    <a:pt x="346" y="102"/>
                  </a:lnTo>
                  <a:lnTo>
                    <a:pt x="350" y="107"/>
                  </a:lnTo>
                  <a:lnTo>
                    <a:pt x="351" y="108"/>
                  </a:lnTo>
                  <a:lnTo>
                    <a:pt x="357" y="112"/>
                  </a:lnTo>
                  <a:lnTo>
                    <a:pt x="360" y="115"/>
                  </a:lnTo>
                  <a:lnTo>
                    <a:pt x="365" y="115"/>
                  </a:lnTo>
                  <a:lnTo>
                    <a:pt x="369" y="117"/>
                  </a:lnTo>
                  <a:lnTo>
                    <a:pt x="374" y="115"/>
                  </a:lnTo>
                  <a:lnTo>
                    <a:pt x="377" y="114"/>
                  </a:lnTo>
                  <a:lnTo>
                    <a:pt x="382" y="110"/>
                  </a:lnTo>
                  <a:lnTo>
                    <a:pt x="386" y="107"/>
                  </a:lnTo>
                  <a:lnTo>
                    <a:pt x="391" y="103"/>
                  </a:lnTo>
                  <a:lnTo>
                    <a:pt x="398" y="102"/>
                  </a:lnTo>
                  <a:lnTo>
                    <a:pt x="405" y="103"/>
                  </a:lnTo>
                  <a:lnTo>
                    <a:pt x="413" y="105"/>
                  </a:lnTo>
                  <a:lnTo>
                    <a:pt x="425" y="112"/>
                  </a:lnTo>
                  <a:lnTo>
                    <a:pt x="438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1" name="Freeform 98"/>
            <p:cNvSpPr>
              <a:spLocks/>
            </p:cNvSpPr>
            <p:nvPr/>
          </p:nvSpPr>
          <p:spPr bwMode="auto">
            <a:xfrm>
              <a:off x="2226" y="359"/>
              <a:ext cx="7" cy="8"/>
            </a:xfrm>
            <a:custGeom>
              <a:avLst/>
              <a:gdLst>
                <a:gd name="T0" fmla="*/ 1 w 14"/>
                <a:gd name="T1" fmla="*/ 1 h 16"/>
                <a:gd name="T2" fmla="*/ 1 w 14"/>
                <a:gd name="T3" fmla="*/ 1 h 16"/>
                <a:gd name="T4" fmla="*/ 1 w 14"/>
                <a:gd name="T5" fmla="*/ 1 h 16"/>
                <a:gd name="T6" fmla="*/ 1 w 14"/>
                <a:gd name="T7" fmla="*/ 1 h 16"/>
                <a:gd name="T8" fmla="*/ 1 w 14"/>
                <a:gd name="T9" fmla="*/ 1 h 16"/>
                <a:gd name="T10" fmla="*/ 1 w 14"/>
                <a:gd name="T11" fmla="*/ 1 h 16"/>
                <a:gd name="T12" fmla="*/ 1 w 14"/>
                <a:gd name="T13" fmla="*/ 1 h 16"/>
                <a:gd name="T14" fmla="*/ 1 w 14"/>
                <a:gd name="T15" fmla="*/ 1 h 16"/>
                <a:gd name="T16" fmla="*/ 1 w 14"/>
                <a:gd name="T17" fmla="*/ 0 h 16"/>
                <a:gd name="T18" fmla="*/ 1 w 14"/>
                <a:gd name="T19" fmla="*/ 1 h 16"/>
                <a:gd name="T20" fmla="*/ 1 w 14"/>
                <a:gd name="T21" fmla="*/ 1 h 16"/>
                <a:gd name="T22" fmla="*/ 0 w 14"/>
                <a:gd name="T23" fmla="*/ 1 h 16"/>
                <a:gd name="T24" fmla="*/ 0 w 14"/>
                <a:gd name="T25" fmla="*/ 1 h 16"/>
                <a:gd name="T26" fmla="*/ 0 w 14"/>
                <a:gd name="T27" fmla="*/ 1 h 16"/>
                <a:gd name="T28" fmla="*/ 1 w 14"/>
                <a:gd name="T29" fmla="*/ 1 h 16"/>
                <a:gd name="T30" fmla="*/ 1 w 14"/>
                <a:gd name="T31" fmla="*/ 1 h 16"/>
                <a:gd name="T32" fmla="*/ 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7" y="16"/>
                  </a:moveTo>
                  <a:lnTo>
                    <a:pt x="9" y="16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42" name="Freeform 99"/>
            <p:cNvSpPr>
              <a:spLocks/>
            </p:cNvSpPr>
            <p:nvPr/>
          </p:nvSpPr>
          <p:spPr bwMode="auto">
            <a:xfrm>
              <a:off x="2263" y="361"/>
              <a:ext cx="6" cy="7"/>
            </a:xfrm>
            <a:custGeom>
              <a:avLst/>
              <a:gdLst>
                <a:gd name="T0" fmla="*/ 0 w 14"/>
                <a:gd name="T1" fmla="*/ 1 h 13"/>
                <a:gd name="T2" fmla="*/ 0 w 14"/>
                <a:gd name="T3" fmla="*/ 1 h 13"/>
                <a:gd name="T4" fmla="*/ 0 w 14"/>
                <a:gd name="T5" fmla="*/ 1 h 13"/>
                <a:gd name="T6" fmla="*/ 0 w 14"/>
                <a:gd name="T7" fmla="*/ 1 h 13"/>
                <a:gd name="T8" fmla="*/ 0 w 14"/>
                <a:gd name="T9" fmla="*/ 1 h 13"/>
                <a:gd name="T10" fmla="*/ 0 w 14"/>
                <a:gd name="T11" fmla="*/ 1 h 13"/>
                <a:gd name="T12" fmla="*/ 0 w 14"/>
                <a:gd name="T13" fmla="*/ 1 h 13"/>
                <a:gd name="T14" fmla="*/ 0 w 14"/>
                <a:gd name="T15" fmla="*/ 0 h 13"/>
                <a:gd name="T16" fmla="*/ 0 w 14"/>
                <a:gd name="T17" fmla="*/ 0 h 13"/>
                <a:gd name="T18" fmla="*/ 0 w 14"/>
                <a:gd name="T19" fmla="*/ 0 h 13"/>
                <a:gd name="T20" fmla="*/ 0 w 14"/>
                <a:gd name="T21" fmla="*/ 1 h 13"/>
                <a:gd name="T22" fmla="*/ 0 w 14"/>
                <a:gd name="T23" fmla="*/ 1 h 13"/>
                <a:gd name="T24" fmla="*/ 0 w 14"/>
                <a:gd name="T25" fmla="*/ 1 h 13"/>
                <a:gd name="T26" fmla="*/ 0 w 14"/>
                <a:gd name="T27" fmla="*/ 1 h 13"/>
                <a:gd name="T28" fmla="*/ 0 w 14"/>
                <a:gd name="T29" fmla="*/ 1 h 13"/>
                <a:gd name="T30" fmla="*/ 0 w 14"/>
                <a:gd name="T31" fmla="*/ 1 h 13"/>
                <a:gd name="T32" fmla="*/ 0 w 14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3"/>
                <a:gd name="T53" fmla="*/ 14 w 14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3">
                  <a:moveTo>
                    <a:pt x="7" y="13"/>
                  </a:moveTo>
                  <a:lnTo>
                    <a:pt x="11" y="13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3029" name="Group 108"/>
          <p:cNvGrpSpPr>
            <a:grpSpLocks/>
          </p:cNvGrpSpPr>
          <p:nvPr/>
        </p:nvGrpSpPr>
        <p:grpSpPr bwMode="auto">
          <a:xfrm>
            <a:off x="3942732" y="2782143"/>
            <a:ext cx="647700" cy="271463"/>
            <a:chOff x="1117" y="2576"/>
            <a:chExt cx="274" cy="380"/>
          </a:xfrm>
        </p:grpSpPr>
        <p:sp>
          <p:nvSpPr>
            <p:cNvPr id="2" name="Oval 109"/>
            <p:cNvSpPr>
              <a:spLocks noChangeArrowheads="1"/>
            </p:cNvSpPr>
            <p:nvPr/>
          </p:nvSpPr>
          <p:spPr bwMode="auto">
            <a:xfrm>
              <a:off x="1202" y="2653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" name="Oval 110"/>
            <p:cNvSpPr>
              <a:spLocks noChangeArrowheads="1"/>
            </p:cNvSpPr>
            <p:nvPr/>
          </p:nvSpPr>
          <p:spPr bwMode="auto">
            <a:xfrm>
              <a:off x="1123" y="292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" name="Oval 111"/>
            <p:cNvSpPr>
              <a:spLocks noChangeArrowheads="1"/>
            </p:cNvSpPr>
            <p:nvPr/>
          </p:nvSpPr>
          <p:spPr bwMode="auto">
            <a:xfrm>
              <a:off x="1173" y="2711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" name="Oval 112"/>
            <p:cNvSpPr>
              <a:spLocks noChangeArrowheads="1"/>
            </p:cNvSpPr>
            <p:nvPr/>
          </p:nvSpPr>
          <p:spPr bwMode="auto">
            <a:xfrm>
              <a:off x="1356" y="264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" name="Oval 113"/>
            <p:cNvSpPr>
              <a:spLocks noChangeArrowheads="1"/>
            </p:cNvSpPr>
            <p:nvPr/>
          </p:nvSpPr>
          <p:spPr bwMode="auto">
            <a:xfrm>
              <a:off x="1117" y="283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" name="Oval 114"/>
            <p:cNvSpPr>
              <a:spLocks noChangeArrowheads="1"/>
            </p:cNvSpPr>
            <p:nvPr/>
          </p:nvSpPr>
          <p:spPr bwMode="auto">
            <a:xfrm>
              <a:off x="1207" y="283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" name="Oval 115"/>
            <p:cNvSpPr>
              <a:spLocks noChangeArrowheads="1"/>
            </p:cNvSpPr>
            <p:nvPr/>
          </p:nvSpPr>
          <p:spPr bwMode="auto">
            <a:xfrm>
              <a:off x="1297" y="2842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" name="Oval 116"/>
            <p:cNvSpPr>
              <a:spLocks noChangeArrowheads="1"/>
            </p:cNvSpPr>
            <p:nvPr/>
          </p:nvSpPr>
          <p:spPr bwMode="auto">
            <a:xfrm>
              <a:off x="1274" y="257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" name="Oval 117"/>
            <p:cNvSpPr>
              <a:spLocks noChangeArrowheads="1"/>
            </p:cNvSpPr>
            <p:nvPr/>
          </p:nvSpPr>
          <p:spPr bwMode="auto">
            <a:xfrm>
              <a:off x="1183" y="291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" name="Oval 118"/>
            <p:cNvSpPr>
              <a:spLocks noChangeArrowheads="1"/>
            </p:cNvSpPr>
            <p:nvPr/>
          </p:nvSpPr>
          <p:spPr bwMode="auto">
            <a:xfrm>
              <a:off x="1236" y="287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8" name="Oval 119"/>
            <p:cNvSpPr>
              <a:spLocks noChangeArrowheads="1"/>
            </p:cNvSpPr>
            <p:nvPr/>
          </p:nvSpPr>
          <p:spPr bwMode="auto">
            <a:xfrm>
              <a:off x="1250" y="2652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9" name="Oval 120"/>
            <p:cNvSpPr>
              <a:spLocks noChangeArrowheads="1"/>
            </p:cNvSpPr>
            <p:nvPr/>
          </p:nvSpPr>
          <p:spPr bwMode="auto">
            <a:xfrm>
              <a:off x="1184" y="2743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0" name="Oval 121"/>
            <p:cNvSpPr>
              <a:spLocks noChangeArrowheads="1"/>
            </p:cNvSpPr>
            <p:nvPr/>
          </p:nvSpPr>
          <p:spPr bwMode="auto">
            <a:xfrm>
              <a:off x="1274" y="274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1" name="Oval 122"/>
            <p:cNvSpPr>
              <a:spLocks noChangeArrowheads="1"/>
            </p:cNvSpPr>
            <p:nvPr/>
          </p:nvSpPr>
          <p:spPr bwMode="auto">
            <a:xfrm>
              <a:off x="1364" y="274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2" name="Oval 123"/>
            <p:cNvSpPr>
              <a:spLocks noChangeArrowheads="1"/>
            </p:cNvSpPr>
            <p:nvPr/>
          </p:nvSpPr>
          <p:spPr bwMode="auto">
            <a:xfrm>
              <a:off x="1160" y="281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73" name="Oval 124"/>
            <p:cNvSpPr>
              <a:spLocks noChangeArrowheads="1"/>
            </p:cNvSpPr>
            <p:nvPr/>
          </p:nvSpPr>
          <p:spPr bwMode="auto">
            <a:xfrm>
              <a:off x="1250" y="2822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3030" name="Cloud"/>
          <p:cNvSpPr>
            <a:spLocks noChangeAspect="1" noEditPoints="1" noChangeArrowheads="1"/>
          </p:cNvSpPr>
          <p:nvPr/>
        </p:nvSpPr>
        <p:spPr bwMode="auto">
          <a:xfrm>
            <a:off x="4141170" y="2761505"/>
            <a:ext cx="1800225" cy="290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7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31" name="AutoShape 126"/>
          <p:cNvSpPr>
            <a:spLocks noChangeArrowheads="1"/>
          </p:cNvSpPr>
          <p:nvPr/>
        </p:nvSpPr>
        <p:spPr bwMode="auto">
          <a:xfrm>
            <a:off x="3184459" y="1447123"/>
            <a:ext cx="1490284" cy="707886"/>
          </a:xfrm>
          <a:prstGeom prst="wedgeRectCallout">
            <a:avLst>
              <a:gd name="adj1" fmla="val 26552"/>
              <a:gd name="adj2" fmla="val 1389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rIns="5400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600" b="1" kern="120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GCOM-C </a:t>
            </a:r>
          </a:p>
          <a:p>
            <a:pPr algn="ctr">
              <a:buClrTx/>
              <a:defRPr/>
            </a:pPr>
            <a:r>
              <a:rPr kumimoji="1" lang="en-US" altLang="ja-JP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Cloud &amp; Aerosols</a:t>
            </a:r>
          </a:p>
          <a:p>
            <a:pPr algn="ctr">
              <a:buClrTx/>
              <a:defRPr/>
            </a:pPr>
            <a:r>
              <a:rPr kumimoji="1" lang="en-US" altLang="ja-JP" sz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spatial distribution</a:t>
            </a:r>
            <a:endParaRPr kumimoji="1" lang="en-US" altLang="ja-JP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32" name="AutoShape 127" descr="格子 (大)"/>
          <p:cNvSpPr>
            <a:spLocks noChangeArrowheads="1"/>
          </p:cNvSpPr>
          <p:nvPr/>
        </p:nvSpPr>
        <p:spPr bwMode="auto">
          <a:xfrm>
            <a:off x="4411044" y="2421780"/>
            <a:ext cx="439738" cy="584200"/>
          </a:xfrm>
          <a:prstGeom prst="cube">
            <a:avLst>
              <a:gd name="adj" fmla="val 59412"/>
            </a:avLst>
          </a:prstGeom>
          <a:pattFill prst="lgGrid">
            <a:fgClr>
              <a:srgbClr val="CCFFCC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33" name="AutoShape 128" descr="格子 (大)"/>
          <p:cNvSpPr>
            <a:spLocks noChangeArrowheads="1"/>
          </p:cNvSpPr>
          <p:nvPr/>
        </p:nvSpPr>
        <p:spPr bwMode="auto">
          <a:xfrm>
            <a:off x="7246030" y="2467817"/>
            <a:ext cx="449262" cy="584200"/>
          </a:xfrm>
          <a:prstGeom prst="cube">
            <a:avLst>
              <a:gd name="adj" fmla="val 59412"/>
            </a:avLst>
          </a:prstGeom>
          <a:pattFill prst="lgGrid">
            <a:fgClr>
              <a:srgbClr val="CCFFCC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37" name="Cloud"/>
          <p:cNvSpPr>
            <a:spLocks noChangeAspect="1" noEditPoints="1" noChangeArrowheads="1"/>
          </p:cNvSpPr>
          <p:nvPr/>
        </p:nvSpPr>
        <p:spPr bwMode="auto">
          <a:xfrm>
            <a:off x="4580908" y="3142505"/>
            <a:ext cx="269875" cy="944562"/>
          </a:xfrm>
          <a:custGeom>
            <a:avLst/>
            <a:gdLst>
              <a:gd name="T0" fmla="*/ 1632544 w 21600"/>
              <a:gd name="T1" fmla="*/ 2147483647 h 21600"/>
              <a:gd name="T2" fmla="*/ 263184704 w 21600"/>
              <a:gd name="T3" fmla="*/ 2147483647 h 21600"/>
              <a:gd name="T4" fmla="*/ 525928811 w 21600"/>
              <a:gd name="T5" fmla="*/ 2147483647 h 21600"/>
              <a:gd name="T6" fmla="*/ 263184704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3" name="Group 130"/>
          <p:cNvGrpSpPr>
            <a:grpSpLocks/>
          </p:cNvGrpSpPr>
          <p:nvPr/>
        </p:nvGrpSpPr>
        <p:grpSpPr bwMode="auto">
          <a:xfrm>
            <a:off x="4626944" y="4042618"/>
            <a:ext cx="198438" cy="784225"/>
            <a:chOff x="1117" y="2576"/>
            <a:chExt cx="274" cy="380"/>
          </a:xfrm>
          <a:solidFill>
            <a:schemeClr val="bg1">
              <a:lumMod val="50000"/>
            </a:schemeClr>
          </a:solidFill>
        </p:grpSpPr>
        <p:sp>
          <p:nvSpPr>
            <p:cNvPr id="43052" name="Oval 131"/>
            <p:cNvSpPr>
              <a:spLocks noChangeArrowheads="1"/>
            </p:cNvSpPr>
            <p:nvPr/>
          </p:nvSpPr>
          <p:spPr bwMode="auto">
            <a:xfrm>
              <a:off x="1202" y="2653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53" name="Oval 132"/>
            <p:cNvSpPr>
              <a:spLocks noChangeArrowheads="1"/>
            </p:cNvSpPr>
            <p:nvPr/>
          </p:nvSpPr>
          <p:spPr bwMode="auto">
            <a:xfrm>
              <a:off x="1123" y="2929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54" name="Oval 133"/>
            <p:cNvSpPr>
              <a:spLocks noChangeArrowheads="1"/>
            </p:cNvSpPr>
            <p:nvPr/>
          </p:nvSpPr>
          <p:spPr bwMode="auto">
            <a:xfrm>
              <a:off x="1173" y="2711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55" name="Oval 134"/>
            <p:cNvSpPr>
              <a:spLocks noChangeArrowheads="1"/>
            </p:cNvSpPr>
            <p:nvPr/>
          </p:nvSpPr>
          <p:spPr bwMode="auto">
            <a:xfrm>
              <a:off x="1356" y="2645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56" name="Oval 135"/>
            <p:cNvSpPr>
              <a:spLocks noChangeArrowheads="1"/>
            </p:cNvSpPr>
            <p:nvPr/>
          </p:nvSpPr>
          <p:spPr bwMode="auto">
            <a:xfrm>
              <a:off x="1117" y="2836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57" name="Oval 136"/>
            <p:cNvSpPr>
              <a:spLocks noChangeArrowheads="1"/>
            </p:cNvSpPr>
            <p:nvPr/>
          </p:nvSpPr>
          <p:spPr bwMode="auto">
            <a:xfrm>
              <a:off x="1207" y="2839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58" name="Oval 137"/>
            <p:cNvSpPr>
              <a:spLocks noChangeArrowheads="1"/>
            </p:cNvSpPr>
            <p:nvPr/>
          </p:nvSpPr>
          <p:spPr bwMode="auto">
            <a:xfrm>
              <a:off x="1297" y="2842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59" name="Oval 138"/>
            <p:cNvSpPr>
              <a:spLocks noChangeArrowheads="1"/>
            </p:cNvSpPr>
            <p:nvPr/>
          </p:nvSpPr>
          <p:spPr bwMode="auto">
            <a:xfrm>
              <a:off x="1274" y="2576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0" name="Oval 139"/>
            <p:cNvSpPr>
              <a:spLocks noChangeArrowheads="1"/>
            </p:cNvSpPr>
            <p:nvPr/>
          </p:nvSpPr>
          <p:spPr bwMode="auto">
            <a:xfrm>
              <a:off x="1183" y="2915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1" name="Oval 140"/>
            <p:cNvSpPr>
              <a:spLocks noChangeArrowheads="1"/>
            </p:cNvSpPr>
            <p:nvPr/>
          </p:nvSpPr>
          <p:spPr bwMode="auto">
            <a:xfrm>
              <a:off x="1236" y="2877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2" name="Oval 141"/>
            <p:cNvSpPr>
              <a:spLocks noChangeArrowheads="1"/>
            </p:cNvSpPr>
            <p:nvPr/>
          </p:nvSpPr>
          <p:spPr bwMode="auto">
            <a:xfrm>
              <a:off x="1250" y="2652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3" name="Oval 142"/>
            <p:cNvSpPr>
              <a:spLocks noChangeArrowheads="1"/>
            </p:cNvSpPr>
            <p:nvPr/>
          </p:nvSpPr>
          <p:spPr bwMode="auto">
            <a:xfrm>
              <a:off x="1184" y="2743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4" name="Oval 143"/>
            <p:cNvSpPr>
              <a:spLocks noChangeArrowheads="1"/>
            </p:cNvSpPr>
            <p:nvPr/>
          </p:nvSpPr>
          <p:spPr bwMode="auto">
            <a:xfrm>
              <a:off x="1274" y="2746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5" name="Oval 144"/>
            <p:cNvSpPr>
              <a:spLocks noChangeArrowheads="1"/>
            </p:cNvSpPr>
            <p:nvPr/>
          </p:nvSpPr>
          <p:spPr bwMode="auto">
            <a:xfrm>
              <a:off x="1364" y="2749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6" name="Oval 145"/>
            <p:cNvSpPr>
              <a:spLocks noChangeArrowheads="1"/>
            </p:cNvSpPr>
            <p:nvPr/>
          </p:nvSpPr>
          <p:spPr bwMode="auto">
            <a:xfrm>
              <a:off x="1160" y="2819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067" name="Oval 146"/>
            <p:cNvSpPr>
              <a:spLocks noChangeArrowheads="1"/>
            </p:cNvSpPr>
            <p:nvPr/>
          </p:nvSpPr>
          <p:spPr bwMode="auto">
            <a:xfrm>
              <a:off x="1250" y="2822"/>
              <a:ext cx="27" cy="27"/>
            </a:xfrm>
            <a:prstGeom prst="ellipse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Tx/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3039" name="Cloud" descr="大理石 (白)"/>
          <p:cNvSpPr>
            <a:spLocks noChangeAspect="1" noEditPoints="1" noChangeArrowheads="1"/>
          </p:cNvSpPr>
          <p:nvPr/>
        </p:nvSpPr>
        <p:spPr bwMode="auto">
          <a:xfrm>
            <a:off x="7425418" y="3456831"/>
            <a:ext cx="269875" cy="1125537"/>
          </a:xfrm>
          <a:custGeom>
            <a:avLst/>
            <a:gdLst>
              <a:gd name="T0" fmla="*/ 1632544 w 21600"/>
              <a:gd name="T1" fmla="*/ 2147483647 h 21600"/>
              <a:gd name="T2" fmla="*/ 263184704 w 21600"/>
              <a:gd name="T3" fmla="*/ 2147483647 h 21600"/>
              <a:gd name="T4" fmla="*/ 525928811 w 21600"/>
              <a:gd name="T5" fmla="*/ 2147483647 h 21600"/>
              <a:gd name="T6" fmla="*/ 263184704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40" name="AutoShape 151"/>
          <p:cNvSpPr>
            <a:spLocks noChangeArrowheads="1"/>
          </p:cNvSpPr>
          <p:nvPr/>
        </p:nvSpPr>
        <p:spPr bwMode="auto">
          <a:xfrm>
            <a:off x="4151064" y="3275856"/>
            <a:ext cx="3026703" cy="1755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11" y="7221"/>
                </a:moveTo>
                <a:cubicBezTo>
                  <a:pt x="16005" y="4845"/>
                  <a:pt x="13510" y="3370"/>
                  <a:pt x="10800" y="3370"/>
                </a:cubicBezTo>
                <a:cubicBezTo>
                  <a:pt x="6696" y="3370"/>
                  <a:pt x="3370" y="6696"/>
                  <a:pt x="337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4739" y="0"/>
                  <a:pt x="18367" y="2145"/>
                  <a:pt x="20264" y="5598"/>
                </a:cubicBezTo>
                <a:lnTo>
                  <a:pt x="22630" y="4297"/>
                </a:lnTo>
                <a:lnTo>
                  <a:pt x="20900" y="10252"/>
                </a:lnTo>
                <a:lnTo>
                  <a:pt x="14945" y="8521"/>
                </a:lnTo>
                <a:lnTo>
                  <a:pt x="17311" y="7221"/>
                </a:lnTo>
                <a:close/>
              </a:path>
            </a:pathLst>
          </a:custGeom>
          <a:solidFill>
            <a:srgbClr val="D9D9D9">
              <a:alpha val="69804"/>
            </a:srgbClr>
          </a:solidFill>
          <a:ln w="19050">
            <a:solidFill>
              <a:schemeClr val="tx1">
                <a:lumMod val="50000"/>
                <a:lumOff val="50000"/>
                <a:alpha val="69803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41" name="AutoShape 152"/>
          <p:cNvSpPr>
            <a:spLocks noChangeArrowheads="1"/>
          </p:cNvSpPr>
          <p:nvPr/>
        </p:nvSpPr>
        <p:spPr bwMode="auto">
          <a:xfrm>
            <a:off x="5407847" y="1386730"/>
            <a:ext cx="404813" cy="404812"/>
          </a:xfrm>
          <a:prstGeom prst="sun">
            <a:avLst>
              <a:gd name="adj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42" name="Freeform 153"/>
          <p:cNvSpPr>
            <a:spLocks/>
          </p:cNvSpPr>
          <p:nvPr/>
        </p:nvSpPr>
        <p:spPr bwMode="auto">
          <a:xfrm>
            <a:off x="4761883" y="1656605"/>
            <a:ext cx="755476" cy="1166812"/>
          </a:xfrm>
          <a:custGeom>
            <a:avLst/>
            <a:gdLst>
              <a:gd name="T0" fmla="*/ 2147483647 w 664"/>
              <a:gd name="T1" fmla="*/ 2147483647 h 519"/>
              <a:gd name="T2" fmla="*/ 2147483647 w 664"/>
              <a:gd name="T3" fmla="*/ 2147483647 h 519"/>
              <a:gd name="T4" fmla="*/ 0 w 664"/>
              <a:gd name="T5" fmla="*/ 0 h 519"/>
              <a:gd name="T6" fmla="*/ 0 60000 65536"/>
              <a:gd name="T7" fmla="*/ 0 60000 65536"/>
              <a:gd name="T8" fmla="*/ 0 60000 65536"/>
              <a:gd name="T9" fmla="*/ 0 w 664"/>
              <a:gd name="T10" fmla="*/ 0 h 519"/>
              <a:gd name="T11" fmla="*/ 664 w 664"/>
              <a:gd name="T12" fmla="*/ 519 h 5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4" h="519">
                <a:moveTo>
                  <a:pt x="664" y="58"/>
                </a:moveTo>
                <a:lnTo>
                  <a:pt x="356" y="51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defRPr/>
            </a:pPr>
            <a:endParaRPr kumimoji="1" lang="ja-JP" altLang="en-US" sz="18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44" name="Text Box 155"/>
          <p:cNvSpPr txBox="1">
            <a:spLocks noChangeArrowheads="1"/>
          </p:cNvSpPr>
          <p:nvPr/>
        </p:nvSpPr>
        <p:spPr bwMode="auto">
          <a:xfrm>
            <a:off x="8133271" y="4560496"/>
            <a:ext cx="14702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ClrTx/>
              <a:defRPr/>
            </a:pPr>
            <a:r>
              <a:rPr lang="en-US" altLang="ja-JP" sz="1600" b="1" kern="120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Precipitation</a:t>
            </a:r>
          </a:p>
        </p:txBody>
      </p:sp>
      <p:sp>
        <p:nvSpPr>
          <p:cNvPr id="43045" name="Rectangle 156"/>
          <p:cNvSpPr>
            <a:spLocks noChangeArrowheads="1"/>
          </p:cNvSpPr>
          <p:nvPr/>
        </p:nvSpPr>
        <p:spPr bwMode="auto">
          <a:xfrm>
            <a:off x="5397277" y="1909508"/>
            <a:ext cx="19287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ja-JP" sz="1600" b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Climate change</a:t>
            </a:r>
            <a:endParaRPr kumimoji="1" lang="en-US" altLang="ja-JP" sz="1600" b="1" kern="120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r>
              <a:rPr lang="en-US" altLang="ja-JP" sz="120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(change of redistribution of the solar energy)</a:t>
            </a:r>
            <a:endParaRPr kumimoji="1" lang="en-US" altLang="ja-JP" sz="1200" kern="120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46" name="Rectangle 157"/>
          <p:cNvSpPr>
            <a:spLocks noChangeArrowheads="1"/>
          </p:cNvSpPr>
          <p:nvPr/>
        </p:nvSpPr>
        <p:spPr bwMode="auto">
          <a:xfrm>
            <a:off x="8180733" y="4924195"/>
            <a:ext cx="1658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kumimoji="1" lang="en-US" altLang="ja-JP" sz="1200" kern="120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Vegetation, </a:t>
            </a:r>
          </a:p>
          <a:p>
            <a:pPr>
              <a:buClrTx/>
              <a:defRPr/>
            </a:pPr>
            <a:r>
              <a:rPr kumimoji="1" lang="en-US" altLang="ja-JP" sz="1200" kern="120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surface temperature</a:t>
            </a:r>
          </a:p>
        </p:txBody>
      </p:sp>
      <p:sp>
        <p:nvSpPr>
          <p:cNvPr id="43047" name="AutoShape 158"/>
          <p:cNvSpPr>
            <a:spLocks noChangeArrowheads="1"/>
          </p:cNvSpPr>
          <p:nvPr/>
        </p:nvSpPr>
        <p:spPr bwMode="auto">
          <a:xfrm>
            <a:off x="7503812" y="1339709"/>
            <a:ext cx="1619173" cy="892552"/>
          </a:xfrm>
          <a:prstGeom prst="wedgeRectCallout">
            <a:avLst>
              <a:gd name="adj1" fmla="val -26500"/>
              <a:gd name="adj2" fmla="val 1092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rIns="5400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600" b="1" kern="120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GCOM-W</a:t>
            </a:r>
            <a:r>
              <a:rPr kumimoji="1" lang="en-US" altLang="ja-JP" sz="1600" b="1" kern="1200">
                <a:solidFill>
                  <a:srgbClr val="0066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</a:p>
          <a:p>
            <a:pPr algn="ctr">
              <a:buClrTx/>
              <a:defRPr/>
            </a:pPr>
            <a:r>
              <a:rPr kumimoji="1" lang="en-US" altLang="ja-JP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Water vapor &amp; Precipitation</a:t>
            </a:r>
          </a:p>
          <a:p>
            <a:pPr algn="ctr">
              <a:defRPr/>
            </a:pPr>
            <a:r>
              <a:rPr kumimoji="1" lang="en-US" altLang="ja-JP" sz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spatial distribution</a:t>
            </a:r>
          </a:p>
        </p:txBody>
      </p:sp>
      <p:sp>
        <p:nvSpPr>
          <p:cNvPr id="43048" name="Text Box 159"/>
          <p:cNvSpPr txBox="1">
            <a:spLocks noChangeArrowheads="1"/>
          </p:cNvSpPr>
          <p:nvPr/>
        </p:nvSpPr>
        <p:spPr bwMode="auto">
          <a:xfrm>
            <a:off x="5590083" y="3202888"/>
            <a:ext cx="176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cloud growth /precipitation process</a:t>
            </a:r>
            <a:endParaRPr lang="en-US" altLang="ja-JP" sz="1200" kern="1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049" name="AutoShape 28"/>
          <p:cNvSpPr>
            <a:spLocks noChangeArrowheads="1"/>
          </p:cNvSpPr>
          <p:nvPr/>
        </p:nvSpPr>
        <p:spPr bwMode="auto">
          <a:xfrm>
            <a:off x="8181069" y="3403717"/>
            <a:ext cx="1357501" cy="707886"/>
          </a:xfrm>
          <a:prstGeom prst="wedgeRectCallout">
            <a:avLst>
              <a:gd name="adj1" fmla="val -89359"/>
              <a:gd name="adj2" fmla="val 74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rIns="54000" anchor="ctr">
            <a:spAutoFit/>
          </a:bodyPr>
          <a:lstStyle/>
          <a:p>
            <a:pPr algn="ctr">
              <a:buClrTx/>
              <a:defRPr/>
            </a:pPr>
            <a:r>
              <a:rPr kumimoji="1" lang="en-US" altLang="ja-JP" sz="1600" b="1" kern="1200">
                <a:solidFill>
                  <a:schemeClr val="accent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GPM/DPR</a:t>
            </a:r>
          </a:p>
          <a:p>
            <a:pPr algn="ctr">
              <a:defRPr/>
            </a:pPr>
            <a:r>
              <a:rPr kumimoji="1" lang="en-US" altLang="ja-JP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Precipitation</a:t>
            </a:r>
          </a:p>
          <a:p>
            <a:pPr algn="ctr">
              <a:buClrTx/>
              <a:defRPr/>
            </a:pPr>
            <a:r>
              <a:rPr kumimoji="1" lang="en-US" altLang="ja-JP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3D structure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136746" y="4152045"/>
            <a:ext cx="2042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cloud condensation nuclei</a:t>
            </a:r>
            <a:endParaRPr lang="en-US" altLang="ja-JP" sz="12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8" name="Picture 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07" y="2840663"/>
            <a:ext cx="96361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154" descr="GCOM-W1（2007-01Ver：座標系無し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676">
            <a:off x="8726949" y="2019955"/>
            <a:ext cx="9874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" descr="D:\Documents\KJWOC\GCOMC_1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966">
            <a:off x="2316781" y="1835483"/>
            <a:ext cx="1198249" cy="4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Text Box 155"/>
          <p:cNvSpPr txBox="1">
            <a:spLocks noChangeArrowheads="1"/>
          </p:cNvSpPr>
          <p:nvPr/>
        </p:nvSpPr>
        <p:spPr bwMode="auto">
          <a:xfrm>
            <a:off x="4887111" y="5126278"/>
            <a:ext cx="1335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lvl="0" eaLnBrk="1" hangingPunct="1"/>
            <a:r>
              <a:rPr lang="en-US" altLang="ja-JP" b="1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Soil moisture</a:t>
            </a:r>
            <a:endParaRPr lang="en-US" altLang="ja-JP" b="1" kern="120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1" name="AutoShape 29">
            <a:extLst>
              <a:ext uri="{FF2B5EF4-FFF2-40B4-BE49-F238E27FC236}">
                <a16:creationId xmlns:a16="http://schemas.microsoft.com/office/drawing/2014/main" id="{C4B61EBC-5C79-446A-A203-F0A0570EAA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11018" y="3467942"/>
            <a:ext cx="17240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88" name="グループ化 187">
            <a:extLst>
              <a:ext uri="{FF2B5EF4-FFF2-40B4-BE49-F238E27FC236}">
                <a16:creationId xmlns:a16="http://schemas.microsoft.com/office/drawing/2014/main" id="{E3B42B96-8165-497F-9121-BB48039CEF38}"/>
              </a:ext>
            </a:extLst>
          </p:cNvPr>
          <p:cNvGrpSpPr/>
          <p:nvPr/>
        </p:nvGrpSpPr>
        <p:grpSpPr>
          <a:xfrm>
            <a:off x="6368221" y="3647329"/>
            <a:ext cx="1955638" cy="1825720"/>
            <a:chOff x="3930650" y="3286087"/>
            <a:chExt cx="1719741" cy="1628813"/>
          </a:xfrm>
        </p:grpSpPr>
        <p:pic>
          <p:nvPicPr>
            <p:cNvPr id="12" name="Picture 1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41"/>
            <a:stretch>
              <a:fillRect/>
            </a:stretch>
          </p:blipFill>
          <p:spPr bwMode="auto">
            <a:xfrm rot="465190">
              <a:off x="4751388" y="4103688"/>
              <a:ext cx="3159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EBBEDC48-FFBE-41C5-86D6-5EA4BBBD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3956050"/>
              <a:ext cx="403225" cy="190500"/>
            </a:xfrm>
            <a:custGeom>
              <a:avLst/>
              <a:gdLst>
                <a:gd name="T0" fmla="*/ 503 w 508"/>
                <a:gd name="T1" fmla="*/ 91 h 241"/>
                <a:gd name="T2" fmla="*/ 486 w 508"/>
                <a:gd name="T3" fmla="*/ 128 h 241"/>
                <a:gd name="T4" fmla="*/ 463 w 508"/>
                <a:gd name="T5" fmla="*/ 161 h 241"/>
                <a:gd name="T6" fmla="*/ 433 w 508"/>
                <a:gd name="T7" fmla="*/ 189 h 241"/>
                <a:gd name="T8" fmla="*/ 398 w 508"/>
                <a:gd name="T9" fmla="*/ 212 h 241"/>
                <a:gd name="T10" fmla="*/ 357 w 508"/>
                <a:gd name="T11" fmla="*/ 228 h 241"/>
                <a:gd name="T12" fmla="*/ 314 w 508"/>
                <a:gd name="T13" fmla="*/ 238 h 241"/>
                <a:gd name="T14" fmla="*/ 266 w 508"/>
                <a:gd name="T15" fmla="*/ 241 h 241"/>
                <a:gd name="T16" fmla="*/ 217 w 508"/>
                <a:gd name="T17" fmla="*/ 235 h 241"/>
                <a:gd name="T18" fmla="*/ 170 w 508"/>
                <a:gd name="T19" fmla="*/ 221 h 241"/>
                <a:gd name="T20" fmla="*/ 126 w 508"/>
                <a:gd name="T21" fmla="*/ 200 h 241"/>
                <a:gd name="T22" fmla="*/ 88 w 508"/>
                <a:gd name="T23" fmla="*/ 173 h 241"/>
                <a:gd name="T24" fmla="*/ 55 w 508"/>
                <a:gd name="T25" fmla="*/ 141 h 241"/>
                <a:gd name="T26" fmla="*/ 29 w 508"/>
                <a:gd name="T27" fmla="*/ 105 h 241"/>
                <a:gd name="T28" fmla="*/ 11 w 508"/>
                <a:gd name="T29" fmla="*/ 65 h 241"/>
                <a:gd name="T30" fmla="*/ 2 w 508"/>
                <a:gd name="T31" fmla="*/ 22 h 241"/>
                <a:gd name="T32" fmla="*/ 11 w 508"/>
                <a:gd name="T33" fmla="*/ 13 h 241"/>
                <a:gd name="T34" fmla="*/ 34 w 508"/>
                <a:gd name="T35" fmla="*/ 36 h 241"/>
                <a:gd name="T36" fmla="*/ 60 w 508"/>
                <a:gd name="T37" fmla="*/ 58 h 241"/>
                <a:gd name="T38" fmla="*/ 90 w 508"/>
                <a:gd name="T39" fmla="*/ 76 h 241"/>
                <a:gd name="T40" fmla="*/ 124 w 508"/>
                <a:gd name="T41" fmla="*/ 93 h 241"/>
                <a:gd name="T42" fmla="*/ 158 w 508"/>
                <a:gd name="T43" fmla="*/ 108 h 241"/>
                <a:gd name="T44" fmla="*/ 196 w 508"/>
                <a:gd name="T45" fmla="*/ 119 h 241"/>
                <a:gd name="T46" fmla="*/ 235 w 508"/>
                <a:gd name="T47" fmla="*/ 128 h 241"/>
                <a:gd name="T48" fmla="*/ 274 w 508"/>
                <a:gd name="T49" fmla="*/ 132 h 241"/>
                <a:gd name="T50" fmla="*/ 311 w 508"/>
                <a:gd name="T51" fmla="*/ 132 h 241"/>
                <a:gd name="T52" fmla="*/ 347 w 508"/>
                <a:gd name="T53" fmla="*/ 131 h 241"/>
                <a:gd name="T54" fmla="*/ 380 w 508"/>
                <a:gd name="T55" fmla="*/ 126 h 241"/>
                <a:gd name="T56" fmla="*/ 412 w 508"/>
                <a:gd name="T57" fmla="*/ 119 h 241"/>
                <a:gd name="T58" fmla="*/ 444 w 508"/>
                <a:gd name="T59" fmla="*/ 108 h 241"/>
                <a:gd name="T60" fmla="*/ 471 w 508"/>
                <a:gd name="T61" fmla="*/ 94 h 241"/>
                <a:gd name="T62" fmla="*/ 497 w 508"/>
                <a:gd name="T63" fmla="*/ 7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8" h="241">
                  <a:moveTo>
                    <a:pt x="508" y="71"/>
                  </a:moveTo>
                  <a:lnTo>
                    <a:pt x="503" y="91"/>
                  </a:lnTo>
                  <a:lnTo>
                    <a:pt x="495" y="111"/>
                  </a:lnTo>
                  <a:lnTo>
                    <a:pt x="486" y="128"/>
                  </a:lnTo>
                  <a:lnTo>
                    <a:pt x="476" y="145"/>
                  </a:lnTo>
                  <a:lnTo>
                    <a:pt x="463" y="161"/>
                  </a:lnTo>
                  <a:lnTo>
                    <a:pt x="449" y="176"/>
                  </a:lnTo>
                  <a:lnTo>
                    <a:pt x="433" y="189"/>
                  </a:lnTo>
                  <a:lnTo>
                    <a:pt x="416" y="202"/>
                  </a:lnTo>
                  <a:lnTo>
                    <a:pt x="398" y="212"/>
                  </a:lnTo>
                  <a:lnTo>
                    <a:pt x="378" y="221"/>
                  </a:lnTo>
                  <a:lnTo>
                    <a:pt x="357" y="228"/>
                  </a:lnTo>
                  <a:lnTo>
                    <a:pt x="337" y="234"/>
                  </a:lnTo>
                  <a:lnTo>
                    <a:pt x="314" y="238"/>
                  </a:lnTo>
                  <a:lnTo>
                    <a:pt x="290" y="240"/>
                  </a:lnTo>
                  <a:lnTo>
                    <a:pt x="266" y="241"/>
                  </a:lnTo>
                  <a:lnTo>
                    <a:pt x="242" y="238"/>
                  </a:lnTo>
                  <a:lnTo>
                    <a:pt x="217" y="235"/>
                  </a:lnTo>
                  <a:lnTo>
                    <a:pt x="193" y="229"/>
                  </a:lnTo>
                  <a:lnTo>
                    <a:pt x="170" y="221"/>
                  </a:lnTo>
                  <a:lnTo>
                    <a:pt x="147" y="212"/>
                  </a:lnTo>
                  <a:lnTo>
                    <a:pt x="126" y="200"/>
                  </a:lnTo>
                  <a:lnTo>
                    <a:pt x="106" y="188"/>
                  </a:lnTo>
                  <a:lnTo>
                    <a:pt x="88" y="173"/>
                  </a:lnTo>
                  <a:lnTo>
                    <a:pt x="71" y="158"/>
                  </a:lnTo>
                  <a:lnTo>
                    <a:pt x="55" y="141"/>
                  </a:lnTo>
                  <a:lnTo>
                    <a:pt x="41" y="123"/>
                  </a:lnTo>
                  <a:lnTo>
                    <a:pt x="29" y="105"/>
                  </a:lnTo>
                  <a:lnTo>
                    <a:pt x="19" y="85"/>
                  </a:lnTo>
                  <a:lnTo>
                    <a:pt x="11" y="65"/>
                  </a:lnTo>
                  <a:lnTo>
                    <a:pt x="5" y="44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34" y="36"/>
                  </a:lnTo>
                  <a:lnTo>
                    <a:pt x="46" y="47"/>
                  </a:lnTo>
                  <a:lnTo>
                    <a:pt x="60" y="58"/>
                  </a:lnTo>
                  <a:lnTo>
                    <a:pt x="75" y="67"/>
                  </a:lnTo>
                  <a:lnTo>
                    <a:pt x="90" y="76"/>
                  </a:lnTo>
                  <a:lnTo>
                    <a:pt x="106" y="85"/>
                  </a:lnTo>
                  <a:lnTo>
                    <a:pt x="124" y="93"/>
                  </a:lnTo>
                  <a:lnTo>
                    <a:pt x="141" y="101"/>
                  </a:lnTo>
                  <a:lnTo>
                    <a:pt x="158" y="108"/>
                  </a:lnTo>
                  <a:lnTo>
                    <a:pt x="178" y="114"/>
                  </a:lnTo>
                  <a:lnTo>
                    <a:pt x="196" y="119"/>
                  </a:lnTo>
                  <a:lnTo>
                    <a:pt x="216" y="123"/>
                  </a:lnTo>
                  <a:lnTo>
                    <a:pt x="235" y="128"/>
                  </a:lnTo>
                  <a:lnTo>
                    <a:pt x="256" y="130"/>
                  </a:lnTo>
                  <a:lnTo>
                    <a:pt x="274" y="132"/>
                  </a:lnTo>
                  <a:lnTo>
                    <a:pt x="293" y="132"/>
                  </a:lnTo>
                  <a:lnTo>
                    <a:pt x="311" y="132"/>
                  </a:lnTo>
                  <a:lnTo>
                    <a:pt x="330" y="132"/>
                  </a:lnTo>
                  <a:lnTo>
                    <a:pt x="347" y="131"/>
                  </a:lnTo>
                  <a:lnTo>
                    <a:pt x="364" y="129"/>
                  </a:lnTo>
                  <a:lnTo>
                    <a:pt x="380" y="126"/>
                  </a:lnTo>
                  <a:lnTo>
                    <a:pt x="398" y="122"/>
                  </a:lnTo>
                  <a:lnTo>
                    <a:pt x="412" y="119"/>
                  </a:lnTo>
                  <a:lnTo>
                    <a:pt x="429" y="113"/>
                  </a:lnTo>
                  <a:lnTo>
                    <a:pt x="444" y="108"/>
                  </a:lnTo>
                  <a:lnTo>
                    <a:pt x="457" y="101"/>
                  </a:lnTo>
                  <a:lnTo>
                    <a:pt x="471" y="94"/>
                  </a:lnTo>
                  <a:lnTo>
                    <a:pt x="484" y="88"/>
                  </a:lnTo>
                  <a:lnTo>
                    <a:pt x="497" y="79"/>
                  </a:lnTo>
                  <a:lnTo>
                    <a:pt x="50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3" name="Freeform 32">
              <a:extLst>
                <a:ext uri="{FF2B5EF4-FFF2-40B4-BE49-F238E27FC236}">
                  <a16:creationId xmlns:a16="http://schemas.microsoft.com/office/drawing/2014/main" id="{BE1CDDA7-CEDD-4457-A4C0-7F36E077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3814763"/>
              <a:ext cx="404813" cy="192088"/>
            </a:xfrm>
            <a:custGeom>
              <a:avLst/>
              <a:gdLst>
                <a:gd name="T0" fmla="*/ 503 w 509"/>
                <a:gd name="T1" fmla="*/ 91 h 241"/>
                <a:gd name="T2" fmla="*/ 487 w 509"/>
                <a:gd name="T3" fmla="*/ 128 h 241"/>
                <a:gd name="T4" fmla="*/ 463 w 509"/>
                <a:gd name="T5" fmla="*/ 161 h 241"/>
                <a:gd name="T6" fmla="*/ 433 w 509"/>
                <a:gd name="T7" fmla="*/ 189 h 241"/>
                <a:gd name="T8" fmla="*/ 397 w 509"/>
                <a:gd name="T9" fmla="*/ 212 h 241"/>
                <a:gd name="T10" fmla="*/ 358 w 509"/>
                <a:gd name="T11" fmla="*/ 228 h 241"/>
                <a:gd name="T12" fmla="*/ 315 w 509"/>
                <a:gd name="T13" fmla="*/ 238 h 241"/>
                <a:gd name="T14" fmla="*/ 267 w 509"/>
                <a:gd name="T15" fmla="*/ 241 h 241"/>
                <a:gd name="T16" fmla="*/ 218 w 509"/>
                <a:gd name="T17" fmla="*/ 235 h 241"/>
                <a:gd name="T18" fmla="*/ 170 w 509"/>
                <a:gd name="T19" fmla="*/ 221 h 241"/>
                <a:gd name="T20" fmla="*/ 127 w 509"/>
                <a:gd name="T21" fmla="*/ 200 h 241"/>
                <a:gd name="T22" fmla="*/ 88 w 509"/>
                <a:gd name="T23" fmla="*/ 173 h 241"/>
                <a:gd name="T24" fmla="*/ 56 w 509"/>
                <a:gd name="T25" fmla="*/ 140 h 241"/>
                <a:gd name="T26" fmla="*/ 29 w 509"/>
                <a:gd name="T27" fmla="*/ 105 h 241"/>
                <a:gd name="T28" fmla="*/ 12 w 509"/>
                <a:gd name="T29" fmla="*/ 64 h 241"/>
                <a:gd name="T30" fmla="*/ 1 w 509"/>
                <a:gd name="T31" fmla="*/ 22 h 241"/>
                <a:gd name="T32" fmla="*/ 11 w 509"/>
                <a:gd name="T33" fmla="*/ 13 h 241"/>
                <a:gd name="T34" fmla="*/ 34 w 509"/>
                <a:gd name="T35" fmla="*/ 36 h 241"/>
                <a:gd name="T36" fmla="*/ 61 w 509"/>
                <a:gd name="T37" fmla="*/ 57 h 241"/>
                <a:gd name="T38" fmla="*/ 91 w 509"/>
                <a:gd name="T39" fmla="*/ 76 h 241"/>
                <a:gd name="T40" fmla="*/ 123 w 509"/>
                <a:gd name="T41" fmla="*/ 93 h 241"/>
                <a:gd name="T42" fmla="*/ 159 w 509"/>
                <a:gd name="T43" fmla="*/ 108 h 241"/>
                <a:gd name="T44" fmla="*/ 196 w 509"/>
                <a:gd name="T45" fmla="*/ 118 h 241"/>
                <a:gd name="T46" fmla="*/ 235 w 509"/>
                <a:gd name="T47" fmla="*/ 128 h 241"/>
                <a:gd name="T48" fmla="*/ 274 w 509"/>
                <a:gd name="T49" fmla="*/ 132 h 241"/>
                <a:gd name="T50" fmla="*/ 311 w 509"/>
                <a:gd name="T51" fmla="*/ 132 h 241"/>
                <a:gd name="T52" fmla="*/ 347 w 509"/>
                <a:gd name="T53" fmla="*/ 131 h 241"/>
                <a:gd name="T54" fmla="*/ 380 w 509"/>
                <a:gd name="T55" fmla="*/ 125 h 241"/>
                <a:gd name="T56" fmla="*/ 414 w 509"/>
                <a:gd name="T57" fmla="*/ 118 h 241"/>
                <a:gd name="T58" fmla="*/ 443 w 509"/>
                <a:gd name="T59" fmla="*/ 108 h 241"/>
                <a:gd name="T60" fmla="*/ 471 w 509"/>
                <a:gd name="T61" fmla="*/ 94 h 241"/>
                <a:gd name="T62" fmla="*/ 498 w 509"/>
                <a:gd name="T63" fmla="*/ 7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9" h="241">
                  <a:moveTo>
                    <a:pt x="509" y="71"/>
                  </a:moveTo>
                  <a:lnTo>
                    <a:pt x="503" y="91"/>
                  </a:lnTo>
                  <a:lnTo>
                    <a:pt x="496" y="110"/>
                  </a:lnTo>
                  <a:lnTo>
                    <a:pt x="487" y="128"/>
                  </a:lnTo>
                  <a:lnTo>
                    <a:pt x="476" y="145"/>
                  </a:lnTo>
                  <a:lnTo>
                    <a:pt x="463" y="161"/>
                  </a:lnTo>
                  <a:lnTo>
                    <a:pt x="449" y="176"/>
                  </a:lnTo>
                  <a:lnTo>
                    <a:pt x="433" y="189"/>
                  </a:lnTo>
                  <a:lnTo>
                    <a:pt x="416" y="201"/>
                  </a:lnTo>
                  <a:lnTo>
                    <a:pt x="397" y="212"/>
                  </a:lnTo>
                  <a:lnTo>
                    <a:pt x="378" y="221"/>
                  </a:lnTo>
                  <a:lnTo>
                    <a:pt x="358" y="228"/>
                  </a:lnTo>
                  <a:lnTo>
                    <a:pt x="336" y="234"/>
                  </a:lnTo>
                  <a:lnTo>
                    <a:pt x="315" y="238"/>
                  </a:lnTo>
                  <a:lnTo>
                    <a:pt x="292" y="239"/>
                  </a:lnTo>
                  <a:lnTo>
                    <a:pt x="267" y="241"/>
                  </a:lnTo>
                  <a:lnTo>
                    <a:pt x="243" y="238"/>
                  </a:lnTo>
                  <a:lnTo>
                    <a:pt x="218" y="235"/>
                  </a:lnTo>
                  <a:lnTo>
                    <a:pt x="194" y="229"/>
                  </a:lnTo>
                  <a:lnTo>
                    <a:pt x="170" y="221"/>
                  </a:lnTo>
                  <a:lnTo>
                    <a:pt x="148" y="212"/>
                  </a:lnTo>
                  <a:lnTo>
                    <a:pt x="127" y="200"/>
                  </a:lnTo>
                  <a:lnTo>
                    <a:pt x="106" y="188"/>
                  </a:lnTo>
                  <a:lnTo>
                    <a:pt x="88" y="173"/>
                  </a:lnTo>
                  <a:lnTo>
                    <a:pt x="71" y="158"/>
                  </a:lnTo>
                  <a:lnTo>
                    <a:pt x="56" y="140"/>
                  </a:lnTo>
                  <a:lnTo>
                    <a:pt x="42" y="123"/>
                  </a:lnTo>
                  <a:lnTo>
                    <a:pt x="29" y="105"/>
                  </a:lnTo>
                  <a:lnTo>
                    <a:pt x="20" y="85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2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34" y="36"/>
                  </a:lnTo>
                  <a:lnTo>
                    <a:pt x="47" y="47"/>
                  </a:lnTo>
                  <a:lnTo>
                    <a:pt x="61" y="57"/>
                  </a:lnTo>
                  <a:lnTo>
                    <a:pt x="75" y="67"/>
                  </a:lnTo>
                  <a:lnTo>
                    <a:pt x="91" y="76"/>
                  </a:lnTo>
                  <a:lnTo>
                    <a:pt x="107" y="85"/>
                  </a:lnTo>
                  <a:lnTo>
                    <a:pt x="123" y="93"/>
                  </a:lnTo>
                  <a:lnTo>
                    <a:pt x="141" y="101"/>
                  </a:lnTo>
                  <a:lnTo>
                    <a:pt x="159" y="108"/>
                  </a:lnTo>
                  <a:lnTo>
                    <a:pt x="178" y="114"/>
                  </a:lnTo>
                  <a:lnTo>
                    <a:pt x="196" y="118"/>
                  </a:lnTo>
                  <a:lnTo>
                    <a:pt x="216" y="123"/>
                  </a:lnTo>
                  <a:lnTo>
                    <a:pt x="235" y="128"/>
                  </a:lnTo>
                  <a:lnTo>
                    <a:pt x="256" y="130"/>
                  </a:lnTo>
                  <a:lnTo>
                    <a:pt x="274" y="132"/>
                  </a:lnTo>
                  <a:lnTo>
                    <a:pt x="293" y="132"/>
                  </a:lnTo>
                  <a:lnTo>
                    <a:pt x="311" y="132"/>
                  </a:lnTo>
                  <a:lnTo>
                    <a:pt x="329" y="132"/>
                  </a:lnTo>
                  <a:lnTo>
                    <a:pt x="347" y="131"/>
                  </a:lnTo>
                  <a:lnTo>
                    <a:pt x="364" y="129"/>
                  </a:lnTo>
                  <a:lnTo>
                    <a:pt x="380" y="125"/>
                  </a:lnTo>
                  <a:lnTo>
                    <a:pt x="397" y="122"/>
                  </a:lnTo>
                  <a:lnTo>
                    <a:pt x="414" y="118"/>
                  </a:lnTo>
                  <a:lnTo>
                    <a:pt x="428" y="113"/>
                  </a:lnTo>
                  <a:lnTo>
                    <a:pt x="443" y="108"/>
                  </a:lnTo>
                  <a:lnTo>
                    <a:pt x="458" y="101"/>
                  </a:lnTo>
                  <a:lnTo>
                    <a:pt x="471" y="94"/>
                  </a:lnTo>
                  <a:lnTo>
                    <a:pt x="485" y="87"/>
                  </a:lnTo>
                  <a:lnTo>
                    <a:pt x="498" y="79"/>
                  </a:lnTo>
                  <a:lnTo>
                    <a:pt x="509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4" name="Freeform 33">
              <a:extLst>
                <a:ext uri="{FF2B5EF4-FFF2-40B4-BE49-F238E27FC236}">
                  <a16:creationId xmlns:a16="http://schemas.microsoft.com/office/drawing/2014/main" id="{283E0634-3060-482C-9DA8-1BC2C8E1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3932238"/>
              <a:ext cx="265113" cy="125413"/>
            </a:xfrm>
            <a:custGeom>
              <a:avLst/>
              <a:gdLst>
                <a:gd name="T0" fmla="*/ 334 w 334"/>
                <a:gd name="T1" fmla="*/ 46 h 158"/>
                <a:gd name="T2" fmla="*/ 326 w 334"/>
                <a:gd name="T3" fmla="*/ 72 h 158"/>
                <a:gd name="T4" fmla="*/ 312 w 334"/>
                <a:gd name="T5" fmla="*/ 95 h 158"/>
                <a:gd name="T6" fmla="*/ 295 w 334"/>
                <a:gd name="T7" fmla="*/ 115 h 158"/>
                <a:gd name="T8" fmla="*/ 273 w 334"/>
                <a:gd name="T9" fmla="*/ 132 h 158"/>
                <a:gd name="T10" fmla="*/ 248 w 334"/>
                <a:gd name="T11" fmla="*/ 144 h 158"/>
                <a:gd name="T12" fmla="*/ 220 w 334"/>
                <a:gd name="T13" fmla="*/ 153 h 158"/>
                <a:gd name="T14" fmla="*/ 190 w 334"/>
                <a:gd name="T15" fmla="*/ 158 h 158"/>
                <a:gd name="T16" fmla="*/ 159 w 334"/>
                <a:gd name="T17" fmla="*/ 157 h 158"/>
                <a:gd name="T18" fmla="*/ 127 w 334"/>
                <a:gd name="T19" fmla="*/ 150 h 158"/>
                <a:gd name="T20" fmla="*/ 97 w 334"/>
                <a:gd name="T21" fmla="*/ 138 h 158"/>
                <a:gd name="T22" fmla="*/ 69 w 334"/>
                <a:gd name="T23" fmla="*/ 123 h 158"/>
                <a:gd name="T24" fmla="*/ 46 w 334"/>
                <a:gd name="T25" fmla="*/ 104 h 158"/>
                <a:gd name="T26" fmla="*/ 27 w 334"/>
                <a:gd name="T27" fmla="*/ 81 h 158"/>
                <a:gd name="T28" fmla="*/ 13 w 334"/>
                <a:gd name="T29" fmla="*/ 56 h 158"/>
                <a:gd name="T30" fmla="*/ 4 w 334"/>
                <a:gd name="T31" fmla="*/ 29 h 158"/>
                <a:gd name="T32" fmla="*/ 0 w 334"/>
                <a:gd name="T33" fmla="*/ 0 h 158"/>
                <a:gd name="T34" fmla="*/ 14 w 334"/>
                <a:gd name="T35" fmla="*/ 16 h 158"/>
                <a:gd name="T36" fmla="*/ 30 w 334"/>
                <a:gd name="T37" fmla="*/ 31 h 158"/>
                <a:gd name="T38" fmla="*/ 48 w 334"/>
                <a:gd name="T39" fmla="*/ 44 h 158"/>
                <a:gd name="T40" fmla="*/ 69 w 334"/>
                <a:gd name="T41" fmla="*/ 57 h 158"/>
                <a:gd name="T42" fmla="*/ 92 w 334"/>
                <a:gd name="T43" fmla="*/ 67 h 158"/>
                <a:gd name="T44" fmla="*/ 115 w 334"/>
                <a:gd name="T45" fmla="*/ 75 h 158"/>
                <a:gd name="T46" fmla="*/ 141 w 334"/>
                <a:gd name="T47" fmla="*/ 81 h 158"/>
                <a:gd name="T48" fmla="*/ 167 w 334"/>
                <a:gd name="T49" fmla="*/ 85 h 158"/>
                <a:gd name="T50" fmla="*/ 191 w 334"/>
                <a:gd name="T51" fmla="*/ 87 h 158"/>
                <a:gd name="T52" fmla="*/ 215 w 334"/>
                <a:gd name="T53" fmla="*/ 87 h 158"/>
                <a:gd name="T54" fmla="*/ 238 w 334"/>
                <a:gd name="T55" fmla="*/ 84 h 158"/>
                <a:gd name="T56" fmla="*/ 260 w 334"/>
                <a:gd name="T57" fmla="*/ 80 h 158"/>
                <a:gd name="T58" fmla="*/ 281 w 334"/>
                <a:gd name="T59" fmla="*/ 74 h 158"/>
                <a:gd name="T60" fmla="*/ 301 w 334"/>
                <a:gd name="T61" fmla="*/ 67 h 158"/>
                <a:gd name="T62" fmla="*/ 318 w 334"/>
                <a:gd name="T63" fmla="*/ 57 h 158"/>
                <a:gd name="T64" fmla="*/ 334 w 334"/>
                <a:gd name="T65" fmla="*/ 4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158">
                  <a:moveTo>
                    <a:pt x="334" y="46"/>
                  </a:moveTo>
                  <a:lnTo>
                    <a:pt x="326" y="72"/>
                  </a:lnTo>
                  <a:lnTo>
                    <a:pt x="312" y="95"/>
                  </a:lnTo>
                  <a:lnTo>
                    <a:pt x="295" y="115"/>
                  </a:lnTo>
                  <a:lnTo>
                    <a:pt x="273" y="132"/>
                  </a:lnTo>
                  <a:lnTo>
                    <a:pt x="248" y="144"/>
                  </a:lnTo>
                  <a:lnTo>
                    <a:pt x="220" y="153"/>
                  </a:lnTo>
                  <a:lnTo>
                    <a:pt x="190" y="158"/>
                  </a:lnTo>
                  <a:lnTo>
                    <a:pt x="159" y="157"/>
                  </a:lnTo>
                  <a:lnTo>
                    <a:pt x="127" y="150"/>
                  </a:lnTo>
                  <a:lnTo>
                    <a:pt x="97" y="138"/>
                  </a:lnTo>
                  <a:lnTo>
                    <a:pt x="69" y="123"/>
                  </a:lnTo>
                  <a:lnTo>
                    <a:pt x="46" y="104"/>
                  </a:lnTo>
                  <a:lnTo>
                    <a:pt x="27" y="81"/>
                  </a:lnTo>
                  <a:lnTo>
                    <a:pt x="13" y="56"/>
                  </a:lnTo>
                  <a:lnTo>
                    <a:pt x="4" y="29"/>
                  </a:lnTo>
                  <a:lnTo>
                    <a:pt x="0" y="0"/>
                  </a:lnTo>
                  <a:lnTo>
                    <a:pt x="14" y="16"/>
                  </a:lnTo>
                  <a:lnTo>
                    <a:pt x="30" y="31"/>
                  </a:lnTo>
                  <a:lnTo>
                    <a:pt x="48" y="44"/>
                  </a:lnTo>
                  <a:lnTo>
                    <a:pt x="69" y="57"/>
                  </a:lnTo>
                  <a:lnTo>
                    <a:pt x="92" y="67"/>
                  </a:lnTo>
                  <a:lnTo>
                    <a:pt x="115" y="75"/>
                  </a:lnTo>
                  <a:lnTo>
                    <a:pt x="141" y="81"/>
                  </a:lnTo>
                  <a:lnTo>
                    <a:pt x="167" y="85"/>
                  </a:lnTo>
                  <a:lnTo>
                    <a:pt x="191" y="87"/>
                  </a:lnTo>
                  <a:lnTo>
                    <a:pt x="215" y="87"/>
                  </a:lnTo>
                  <a:lnTo>
                    <a:pt x="238" y="84"/>
                  </a:lnTo>
                  <a:lnTo>
                    <a:pt x="260" y="80"/>
                  </a:lnTo>
                  <a:lnTo>
                    <a:pt x="281" y="74"/>
                  </a:lnTo>
                  <a:lnTo>
                    <a:pt x="301" y="67"/>
                  </a:lnTo>
                  <a:lnTo>
                    <a:pt x="318" y="57"/>
                  </a:lnTo>
                  <a:lnTo>
                    <a:pt x="33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5" name="Freeform 34">
              <a:extLst>
                <a:ext uri="{FF2B5EF4-FFF2-40B4-BE49-F238E27FC236}">
                  <a16:creationId xmlns:a16="http://schemas.microsoft.com/office/drawing/2014/main" id="{D4F0A319-DD55-4B42-B031-47FB503C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4060825"/>
              <a:ext cx="265113" cy="125413"/>
            </a:xfrm>
            <a:custGeom>
              <a:avLst/>
              <a:gdLst>
                <a:gd name="T0" fmla="*/ 334 w 334"/>
                <a:gd name="T1" fmla="*/ 46 h 156"/>
                <a:gd name="T2" fmla="*/ 325 w 334"/>
                <a:gd name="T3" fmla="*/ 71 h 156"/>
                <a:gd name="T4" fmla="*/ 312 w 334"/>
                <a:gd name="T5" fmla="*/ 94 h 156"/>
                <a:gd name="T6" fmla="*/ 294 w 334"/>
                <a:gd name="T7" fmla="*/ 115 h 156"/>
                <a:gd name="T8" fmla="*/ 273 w 334"/>
                <a:gd name="T9" fmla="*/ 131 h 156"/>
                <a:gd name="T10" fmla="*/ 247 w 334"/>
                <a:gd name="T11" fmla="*/ 144 h 156"/>
                <a:gd name="T12" fmla="*/ 220 w 334"/>
                <a:gd name="T13" fmla="*/ 153 h 156"/>
                <a:gd name="T14" fmla="*/ 190 w 334"/>
                <a:gd name="T15" fmla="*/ 156 h 156"/>
                <a:gd name="T16" fmla="*/ 159 w 334"/>
                <a:gd name="T17" fmla="*/ 155 h 156"/>
                <a:gd name="T18" fmla="*/ 126 w 334"/>
                <a:gd name="T19" fmla="*/ 149 h 156"/>
                <a:gd name="T20" fmla="*/ 96 w 334"/>
                <a:gd name="T21" fmla="*/ 138 h 156"/>
                <a:gd name="T22" fmla="*/ 69 w 334"/>
                <a:gd name="T23" fmla="*/ 122 h 156"/>
                <a:gd name="T24" fmla="*/ 46 w 334"/>
                <a:gd name="T25" fmla="*/ 103 h 156"/>
                <a:gd name="T26" fmla="*/ 26 w 334"/>
                <a:gd name="T27" fmla="*/ 80 h 156"/>
                <a:gd name="T28" fmla="*/ 12 w 334"/>
                <a:gd name="T29" fmla="*/ 55 h 156"/>
                <a:gd name="T30" fmla="*/ 3 w 334"/>
                <a:gd name="T31" fmla="*/ 28 h 156"/>
                <a:gd name="T32" fmla="*/ 0 w 334"/>
                <a:gd name="T33" fmla="*/ 0 h 156"/>
                <a:gd name="T34" fmla="*/ 14 w 334"/>
                <a:gd name="T35" fmla="*/ 16 h 156"/>
                <a:gd name="T36" fmla="*/ 30 w 334"/>
                <a:gd name="T37" fmla="*/ 30 h 156"/>
                <a:gd name="T38" fmla="*/ 48 w 334"/>
                <a:gd name="T39" fmla="*/ 43 h 156"/>
                <a:gd name="T40" fmla="*/ 69 w 334"/>
                <a:gd name="T41" fmla="*/ 55 h 156"/>
                <a:gd name="T42" fmla="*/ 92 w 334"/>
                <a:gd name="T43" fmla="*/ 65 h 156"/>
                <a:gd name="T44" fmla="*/ 115 w 334"/>
                <a:gd name="T45" fmla="*/ 73 h 156"/>
                <a:gd name="T46" fmla="*/ 140 w 334"/>
                <a:gd name="T47" fmla="*/ 80 h 156"/>
                <a:gd name="T48" fmla="*/ 167 w 334"/>
                <a:gd name="T49" fmla="*/ 85 h 156"/>
                <a:gd name="T50" fmla="*/ 191 w 334"/>
                <a:gd name="T51" fmla="*/ 86 h 156"/>
                <a:gd name="T52" fmla="*/ 215 w 334"/>
                <a:gd name="T53" fmla="*/ 86 h 156"/>
                <a:gd name="T54" fmla="*/ 238 w 334"/>
                <a:gd name="T55" fmla="*/ 84 h 156"/>
                <a:gd name="T56" fmla="*/ 260 w 334"/>
                <a:gd name="T57" fmla="*/ 79 h 156"/>
                <a:gd name="T58" fmla="*/ 281 w 334"/>
                <a:gd name="T59" fmla="*/ 73 h 156"/>
                <a:gd name="T60" fmla="*/ 300 w 334"/>
                <a:gd name="T61" fmla="*/ 65 h 156"/>
                <a:gd name="T62" fmla="*/ 317 w 334"/>
                <a:gd name="T63" fmla="*/ 56 h 156"/>
                <a:gd name="T64" fmla="*/ 334 w 334"/>
                <a:gd name="T65" fmla="*/ 4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156">
                  <a:moveTo>
                    <a:pt x="334" y="46"/>
                  </a:moveTo>
                  <a:lnTo>
                    <a:pt x="325" y="71"/>
                  </a:lnTo>
                  <a:lnTo>
                    <a:pt x="312" y="94"/>
                  </a:lnTo>
                  <a:lnTo>
                    <a:pt x="294" y="115"/>
                  </a:lnTo>
                  <a:lnTo>
                    <a:pt x="273" y="131"/>
                  </a:lnTo>
                  <a:lnTo>
                    <a:pt x="247" y="144"/>
                  </a:lnTo>
                  <a:lnTo>
                    <a:pt x="220" y="153"/>
                  </a:lnTo>
                  <a:lnTo>
                    <a:pt x="190" y="156"/>
                  </a:lnTo>
                  <a:lnTo>
                    <a:pt x="159" y="155"/>
                  </a:lnTo>
                  <a:lnTo>
                    <a:pt x="126" y="149"/>
                  </a:lnTo>
                  <a:lnTo>
                    <a:pt x="96" y="138"/>
                  </a:lnTo>
                  <a:lnTo>
                    <a:pt x="69" y="122"/>
                  </a:lnTo>
                  <a:lnTo>
                    <a:pt x="46" y="103"/>
                  </a:lnTo>
                  <a:lnTo>
                    <a:pt x="26" y="80"/>
                  </a:lnTo>
                  <a:lnTo>
                    <a:pt x="12" y="55"/>
                  </a:lnTo>
                  <a:lnTo>
                    <a:pt x="3" y="28"/>
                  </a:lnTo>
                  <a:lnTo>
                    <a:pt x="0" y="0"/>
                  </a:lnTo>
                  <a:lnTo>
                    <a:pt x="14" y="16"/>
                  </a:lnTo>
                  <a:lnTo>
                    <a:pt x="30" y="30"/>
                  </a:lnTo>
                  <a:lnTo>
                    <a:pt x="48" y="43"/>
                  </a:lnTo>
                  <a:lnTo>
                    <a:pt x="69" y="55"/>
                  </a:lnTo>
                  <a:lnTo>
                    <a:pt x="92" y="65"/>
                  </a:lnTo>
                  <a:lnTo>
                    <a:pt x="115" y="73"/>
                  </a:lnTo>
                  <a:lnTo>
                    <a:pt x="140" y="80"/>
                  </a:lnTo>
                  <a:lnTo>
                    <a:pt x="167" y="85"/>
                  </a:lnTo>
                  <a:lnTo>
                    <a:pt x="191" y="86"/>
                  </a:lnTo>
                  <a:lnTo>
                    <a:pt x="215" y="86"/>
                  </a:lnTo>
                  <a:lnTo>
                    <a:pt x="238" y="84"/>
                  </a:lnTo>
                  <a:lnTo>
                    <a:pt x="260" y="79"/>
                  </a:lnTo>
                  <a:lnTo>
                    <a:pt x="281" y="73"/>
                  </a:lnTo>
                  <a:lnTo>
                    <a:pt x="300" y="65"/>
                  </a:lnTo>
                  <a:lnTo>
                    <a:pt x="317" y="56"/>
                  </a:lnTo>
                  <a:lnTo>
                    <a:pt x="33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6" name="Freeform 35">
              <a:extLst>
                <a:ext uri="{FF2B5EF4-FFF2-40B4-BE49-F238E27FC236}">
                  <a16:creationId xmlns:a16="http://schemas.microsoft.com/office/drawing/2014/main" id="{8DFC2F75-2A93-480A-83C7-685C4D4A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4078288"/>
              <a:ext cx="265113" cy="125413"/>
            </a:xfrm>
            <a:custGeom>
              <a:avLst/>
              <a:gdLst>
                <a:gd name="T0" fmla="*/ 335 w 335"/>
                <a:gd name="T1" fmla="*/ 47 h 158"/>
                <a:gd name="T2" fmla="*/ 327 w 335"/>
                <a:gd name="T3" fmla="*/ 72 h 158"/>
                <a:gd name="T4" fmla="*/ 313 w 335"/>
                <a:gd name="T5" fmla="*/ 95 h 158"/>
                <a:gd name="T6" fmla="*/ 296 w 335"/>
                <a:gd name="T7" fmla="*/ 116 h 158"/>
                <a:gd name="T8" fmla="*/ 274 w 335"/>
                <a:gd name="T9" fmla="*/ 132 h 158"/>
                <a:gd name="T10" fmla="*/ 249 w 335"/>
                <a:gd name="T11" fmla="*/ 144 h 158"/>
                <a:gd name="T12" fmla="*/ 221 w 335"/>
                <a:gd name="T13" fmla="*/ 154 h 158"/>
                <a:gd name="T14" fmla="*/ 191 w 335"/>
                <a:gd name="T15" fmla="*/ 158 h 158"/>
                <a:gd name="T16" fmla="*/ 160 w 335"/>
                <a:gd name="T17" fmla="*/ 157 h 158"/>
                <a:gd name="T18" fmla="*/ 128 w 335"/>
                <a:gd name="T19" fmla="*/ 150 h 158"/>
                <a:gd name="T20" fmla="*/ 98 w 335"/>
                <a:gd name="T21" fmla="*/ 139 h 158"/>
                <a:gd name="T22" fmla="*/ 70 w 335"/>
                <a:gd name="T23" fmla="*/ 124 h 158"/>
                <a:gd name="T24" fmla="*/ 47 w 335"/>
                <a:gd name="T25" fmla="*/ 104 h 158"/>
                <a:gd name="T26" fmla="*/ 28 w 335"/>
                <a:gd name="T27" fmla="*/ 81 h 158"/>
                <a:gd name="T28" fmla="*/ 13 w 335"/>
                <a:gd name="T29" fmla="*/ 56 h 158"/>
                <a:gd name="T30" fmla="*/ 3 w 335"/>
                <a:gd name="T31" fmla="*/ 29 h 158"/>
                <a:gd name="T32" fmla="*/ 0 w 335"/>
                <a:gd name="T33" fmla="*/ 0 h 158"/>
                <a:gd name="T34" fmla="*/ 14 w 335"/>
                <a:gd name="T35" fmla="*/ 17 h 158"/>
                <a:gd name="T36" fmla="*/ 31 w 335"/>
                <a:gd name="T37" fmla="*/ 32 h 158"/>
                <a:gd name="T38" fmla="*/ 49 w 335"/>
                <a:gd name="T39" fmla="*/ 44 h 158"/>
                <a:gd name="T40" fmla="*/ 70 w 335"/>
                <a:gd name="T41" fmla="*/ 57 h 158"/>
                <a:gd name="T42" fmla="*/ 92 w 335"/>
                <a:gd name="T43" fmla="*/ 67 h 158"/>
                <a:gd name="T44" fmla="*/ 116 w 335"/>
                <a:gd name="T45" fmla="*/ 75 h 158"/>
                <a:gd name="T46" fmla="*/ 142 w 335"/>
                <a:gd name="T47" fmla="*/ 81 h 158"/>
                <a:gd name="T48" fmla="*/ 168 w 335"/>
                <a:gd name="T49" fmla="*/ 86 h 158"/>
                <a:gd name="T50" fmla="*/ 192 w 335"/>
                <a:gd name="T51" fmla="*/ 87 h 158"/>
                <a:gd name="T52" fmla="*/ 216 w 335"/>
                <a:gd name="T53" fmla="*/ 87 h 158"/>
                <a:gd name="T54" fmla="*/ 239 w 335"/>
                <a:gd name="T55" fmla="*/ 85 h 158"/>
                <a:gd name="T56" fmla="*/ 261 w 335"/>
                <a:gd name="T57" fmla="*/ 80 h 158"/>
                <a:gd name="T58" fmla="*/ 282 w 335"/>
                <a:gd name="T59" fmla="*/ 74 h 158"/>
                <a:gd name="T60" fmla="*/ 302 w 335"/>
                <a:gd name="T61" fmla="*/ 67 h 158"/>
                <a:gd name="T62" fmla="*/ 319 w 335"/>
                <a:gd name="T63" fmla="*/ 57 h 158"/>
                <a:gd name="T64" fmla="*/ 335 w 335"/>
                <a:gd name="T65" fmla="*/ 4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5" h="158">
                  <a:moveTo>
                    <a:pt x="335" y="47"/>
                  </a:moveTo>
                  <a:lnTo>
                    <a:pt x="327" y="72"/>
                  </a:lnTo>
                  <a:lnTo>
                    <a:pt x="313" y="95"/>
                  </a:lnTo>
                  <a:lnTo>
                    <a:pt x="296" y="116"/>
                  </a:lnTo>
                  <a:lnTo>
                    <a:pt x="274" y="132"/>
                  </a:lnTo>
                  <a:lnTo>
                    <a:pt x="249" y="144"/>
                  </a:lnTo>
                  <a:lnTo>
                    <a:pt x="221" y="154"/>
                  </a:lnTo>
                  <a:lnTo>
                    <a:pt x="191" y="158"/>
                  </a:lnTo>
                  <a:lnTo>
                    <a:pt x="160" y="157"/>
                  </a:lnTo>
                  <a:lnTo>
                    <a:pt x="128" y="150"/>
                  </a:lnTo>
                  <a:lnTo>
                    <a:pt x="98" y="139"/>
                  </a:lnTo>
                  <a:lnTo>
                    <a:pt x="70" y="124"/>
                  </a:lnTo>
                  <a:lnTo>
                    <a:pt x="47" y="104"/>
                  </a:lnTo>
                  <a:lnTo>
                    <a:pt x="28" y="81"/>
                  </a:lnTo>
                  <a:lnTo>
                    <a:pt x="13" y="56"/>
                  </a:lnTo>
                  <a:lnTo>
                    <a:pt x="3" y="29"/>
                  </a:lnTo>
                  <a:lnTo>
                    <a:pt x="0" y="0"/>
                  </a:lnTo>
                  <a:lnTo>
                    <a:pt x="14" y="17"/>
                  </a:lnTo>
                  <a:lnTo>
                    <a:pt x="31" y="32"/>
                  </a:lnTo>
                  <a:lnTo>
                    <a:pt x="49" y="44"/>
                  </a:lnTo>
                  <a:lnTo>
                    <a:pt x="70" y="57"/>
                  </a:lnTo>
                  <a:lnTo>
                    <a:pt x="92" y="67"/>
                  </a:lnTo>
                  <a:lnTo>
                    <a:pt x="116" y="75"/>
                  </a:lnTo>
                  <a:lnTo>
                    <a:pt x="142" y="81"/>
                  </a:lnTo>
                  <a:lnTo>
                    <a:pt x="168" y="86"/>
                  </a:lnTo>
                  <a:lnTo>
                    <a:pt x="192" y="87"/>
                  </a:lnTo>
                  <a:lnTo>
                    <a:pt x="216" y="87"/>
                  </a:lnTo>
                  <a:lnTo>
                    <a:pt x="239" y="85"/>
                  </a:lnTo>
                  <a:lnTo>
                    <a:pt x="261" y="80"/>
                  </a:lnTo>
                  <a:lnTo>
                    <a:pt x="282" y="74"/>
                  </a:lnTo>
                  <a:lnTo>
                    <a:pt x="302" y="67"/>
                  </a:lnTo>
                  <a:lnTo>
                    <a:pt x="319" y="57"/>
                  </a:lnTo>
                  <a:lnTo>
                    <a:pt x="33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A01A16F8-61B7-4442-B992-D13E9BB5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3857625"/>
              <a:ext cx="265113" cy="125413"/>
            </a:xfrm>
            <a:custGeom>
              <a:avLst/>
              <a:gdLst>
                <a:gd name="T0" fmla="*/ 334 w 334"/>
                <a:gd name="T1" fmla="*/ 46 h 158"/>
                <a:gd name="T2" fmla="*/ 326 w 334"/>
                <a:gd name="T3" fmla="*/ 71 h 158"/>
                <a:gd name="T4" fmla="*/ 313 w 334"/>
                <a:gd name="T5" fmla="*/ 94 h 158"/>
                <a:gd name="T6" fmla="*/ 295 w 334"/>
                <a:gd name="T7" fmla="*/ 115 h 158"/>
                <a:gd name="T8" fmla="*/ 274 w 334"/>
                <a:gd name="T9" fmla="*/ 131 h 158"/>
                <a:gd name="T10" fmla="*/ 249 w 334"/>
                <a:gd name="T11" fmla="*/ 144 h 158"/>
                <a:gd name="T12" fmla="*/ 221 w 334"/>
                <a:gd name="T13" fmla="*/ 153 h 158"/>
                <a:gd name="T14" fmla="*/ 191 w 334"/>
                <a:gd name="T15" fmla="*/ 158 h 158"/>
                <a:gd name="T16" fmla="*/ 159 w 334"/>
                <a:gd name="T17" fmla="*/ 156 h 158"/>
                <a:gd name="T18" fmla="*/ 127 w 334"/>
                <a:gd name="T19" fmla="*/ 150 h 158"/>
                <a:gd name="T20" fmla="*/ 97 w 334"/>
                <a:gd name="T21" fmla="*/ 138 h 158"/>
                <a:gd name="T22" fmla="*/ 69 w 334"/>
                <a:gd name="T23" fmla="*/ 123 h 158"/>
                <a:gd name="T24" fmla="*/ 46 w 334"/>
                <a:gd name="T25" fmla="*/ 103 h 158"/>
                <a:gd name="T26" fmla="*/ 27 w 334"/>
                <a:gd name="T27" fmla="*/ 80 h 158"/>
                <a:gd name="T28" fmla="*/ 13 w 334"/>
                <a:gd name="T29" fmla="*/ 55 h 158"/>
                <a:gd name="T30" fmla="*/ 4 w 334"/>
                <a:gd name="T31" fmla="*/ 29 h 158"/>
                <a:gd name="T32" fmla="*/ 0 w 334"/>
                <a:gd name="T33" fmla="*/ 0 h 158"/>
                <a:gd name="T34" fmla="*/ 14 w 334"/>
                <a:gd name="T35" fmla="*/ 16 h 158"/>
                <a:gd name="T36" fmla="*/ 31 w 334"/>
                <a:gd name="T37" fmla="*/ 31 h 158"/>
                <a:gd name="T38" fmla="*/ 50 w 334"/>
                <a:gd name="T39" fmla="*/ 44 h 158"/>
                <a:gd name="T40" fmla="*/ 71 w 334"/>
                <a:gd name="T41" fmla="*/ 56 h 158"/>
                <a:gd name="T42" fmla="*/ 92 w 334"/>
                <a:gd name="T43" fmla="*/ 67 h 158"/>
                <a:gd name="T44" fmla="*/ 117 w 334"/>
                <a:gd name="T45" fmla="*/ 75 h 158"/>
                <a:gd name="T46" fmla="*/ 142 w 334"/>
                <a:gd name="T47" fmla="*/ 80 h 158"/>
                <a:gd name="T48" fmla="*/ 168 w 334"/>
                <a:gd name="T49" fmla="*/ 85 h 158"/>
                <a:gd name="T50" fmla="*/ 193 w 334"/>
                <a:gd name="T51" fmla="*/ 86 h 158"/>
                <a:gd name="T52" fmla="*/ 217 w 334"/>
                <a:gd name="T53" fmla="*/ 86 h 158"/>
                <a:gd name="T54" fmla="*/ 240 w 334"/>
                <a:gd name="T55" fmla="*/ 84 h 158"/>
                <a:gd name="T56" fmla="*/ 262 w 334"/>
                <a:gd name="T57" fmla="*/ 79 h 158"/>
                <a:gd name="T58" fmla="*/ 282 w 334"/>
                <a:gd name="T59" fmla="*/ 74 h 158"/>
                <a:gd name="T60" fmla="*/ 301 w 334"/>
                <a:gd name="T61" fmla="*/ 67 h 158"/>
                <a:gd name="T62" fmla="*/ 318 w 334"/>
                <a:gd name="T63" fmla="*/ 56 h 158"/>
                <a:gd name="T64" fmla="*/ 334 w 334"/>
                <a:gd name="T65" fmla="*/ 4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158">
                  <a:moveTo>
                    <a:pt x="334" y="46"/>
                  </a:moveTo>
                  <a:lnTo>
                    <a:pt x="326" y="71"/>
                  </a:lnTo>
                  <a:lnTo>
                    <a:pt x="313" y="94"/>
                  </a:lnTo>
                  <a:lnTo>
                    <a:pt x="295" y="115"/>
                  </a:lnTo>
                  <a:lnTo>
                    <a:pt x="274" y="131"/>
                  </a:lnTo>
                  <a:lnTo>
                    <a:pt x="249" y="144"/>
                  </a:lnTo>
                  <a:lnTo>
                    <a:pt x="221" y="153"/>
                  </a:lnTo>
                  <a:lnTo>
                    <a:pt x="191" y="158"/>
                  </a:lnTo>
                  <a:lnTo>
                    <a:pt x="159" y="156"/>
                  </a:lnTo>
                  <a:lnTo>
                    <a:pt x="127" y="150"/>
                  </a:lnTo>
                  <a:lnTo>
                    <a:pt x="97" y="138"/>
                  </a:lnTo>
                  <a:lnTo>
                    <a:pt x="69" y="123"/>
                  </a:lnTo>
                  <a:lnTo>
                    <a:pt x="46" y="103"/>
                  </a:lnTo>
                  <a:lnTo>
                    <a:pt x="27" y="80"/>
                  </a:lnTo>
                  <a:lnTo>
                    <a:pt x="13" y="55"/>
                  </a:lnTo>
                  <a:lnTo>
                    <a:pt x="4" y="29"/>
                  </a:lnTo>
                  <a:lnTo>
                    <a:pt x="0" y="0"/>
                  </a:lnTo>
                  <a:lnTo>
                    <a:pt x="14" y="16"/>
                  </a:lnTo>
                  <a:lnTo>
                    <a:pt x="31" y="31"/>
                  </a:lnTo>
                  <a:lnTo>
                    <a:pt x="50" y="44"/>
                  </a:lnTo>
                  <a:lnTo>
                    <a:pt x="71" y="56"/>
                  </a:lnTo>
                  <a:lnTo>
                    <a:pt x="92" y="67"/>
                  </a:lnTo>
                  <a:lnTo>
                    <a:pt x="117" y="75"/>
                  </a:lnTo>
                  <a:lnTo>
                    <a:pt x="142" y="80"/>
                  </a:lnTo>
                  <a:lnTo>
                    <a:pt x="168" y="85"/>
                  </a:lnTo>
                  <a:lnTo>
                    <a:pt x="193" y="86"/>
                  </a:lnTo>
                  <a:lnTo>
                    <a:pt x="217" y="86"/>
                  </a:lnTo>
                  <a:lnTo>
                    <a:pt x="240" y="84"/>
                  </a:lnTo>
                  <a:lnTo>
                    <a:pt x="262" y="79"/>
                  </a:lnTo>
                  <a:lnTo>
                    <a:pt x="282" y="74"/>
                  </a:lnTo>
                  <a:lnTo>
                    <a:pt x="301" y="67"/>
                  </a:lnTo>
                  <a:lnTo>
                    <a:pt x="318" y="56"/>
                  </a:lnTo>
                  <a:lnTo>
                    <a:pt x="33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AF414375-0346-4F8E-BE74-86D8C51E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4083050"/>
              <a:ext cx="265113" cy="123825"/>
            </a:xfrm>
            <a:custGeom>
              <a:avLst/>
              <a:gdLst>
                <a:gd name="T0" fmla="*/ 334 w 334"/>
                <a:gd name="T1" fmla="*/ 46 h 158"/>
                <a:gd name="T2" fmla="*/ 326 w 334"/>
                <a:gd name="T3" fmla="*/ 71 h 158"/>
                <a:gd name="T4" fmla="*/ 312 w 334"/>
                <a:gd name="T5" fmla="*/ 94 h 158"/>
                <a:gd name="T6" fmla="*/ 295 w 334"/>
                <a:gd name="T7" fmla="*/ 115 h 158"/>
                <a:gd name="T8" fmla="*/ 273 w 334"/>
                <a:gd name="T9" fmla="*/ 131 h 158"/>
                <a:gd name="T10" fmla="*/ 249 w 334"/>
                <a:gd name="T11" fmla="*/ 144 h 158"/>
                <a:gd name="T12" fmla="*/ 221 w 334"/>
                <a:gd name="T13" fmla="*/ 153 h 158"/>
                <a:gd name="T14" fmla="*/ 192 w 334"/>
                <a:gd name="T15" fmla="*/ 158 h 158"/>
                <a:gd name="T16" fmla="*/ 159 w 334"/>
                <a:gd name="T17" fmla="*/ 157 h 158"/>
                <a:gd name="T18" fmla="*/ 127 w 334"/>
                <a:gd name="T19" fmla="*/ 150 h 158"/>
                <a:gd name="T20" fmla="*/ 97 w 334"/>
                <a:gd name="T21" fmla="*/ 138 h 158"/>
                <a:gd name="T22" fmla="*/ 70 w 334"/>
                <a:gd name="T23" fmla="*/ 123 h 158"/>
                <a:gd name="T24" fmla="*/ 47 w 334"/>
                <a:gd name="T25" fmla="*/ 104 h 158"/>
                <a:gd name="T26" fmla="*/ 27 w 334"/>
                <a:gd name="T27" fmla="*/ 81 h 158"/>
                <a:gd name="T28" fmla="*/ 13 w 334"/>
                <a:gd name="T29" fmla="*/ 55 h 158"/>
                <a:gd name="T30" fmla="*/ 4 w 334"/>
                <a:gd name="T31" fmla="*/ 29 h 158"/>
                <a:gd name="T32" fmla="*/ 0 w 334"/>
                <a:gd name="T33" fmla="*/ 0 h 158"/>
                <a:gd name="T34" fmla="*/ 14 w 334"/>
                <a:gd name="T35" fmla="*/ 16 h 158"/>
                <a:gd name="T36" fmla="*/ 32 w 334"/>
                <a:gd name="T37" fmla="*/ 31 h 158"/>
                <a:gd name="T38" fmla="*/ 50 w 334"/>
                <a:gd name="T39" fmla="*/ 44 h 158"/>
                <a:gd name="T40" fmla="*/ 71 w 334"/>
                <a:gd name="T41" fmla="*/ 56 h 158"/>
                <a:gd name="T42" fmla="*/ 93 w 334"/>
                <a:gd name="T43" fmla="*/ 67 h 158"/>
                <a:gd name="T44" fmla="*/ 116 w 334"/>
                <a:gd name="T45" fmla="*/ 75 h 158"/>
                <a:gd name="T46" fmla="*/ 141 w 334"/>
                <a:gd name="T47" fmla="*/ 81 h 158"/>
                <a:gd name="T48" fmla="*/ 167 w 334"/>
                <a:gd name="T49" fmla="*/ 85 h 158"/>
                <a:gd name="T50" fmla="*/ 192 w 334"/>
                <a:gd name="T51" fmla="*/ 86 h 158"/>
                <a:gd name="T52" fmla="*/ 216 w 334"/>
                <a:gd name="T53" fmla="*/ 86 h 158"/>
                <a:gd name="T54" fmla="*/ 239 w 334"/>
                <a:gd name="T55" fmla="*/ 84 h 158"/>
                <a:gd name="T56" fmla="*/ 261 w 334"/>
                <a:gd name="T57" fmla="*/ 80 h 158"/>
                <a:gd name="T58" fmla="*/ 281 w 334"/>
                <a:gd name="T59" fmla="*/ 74 h 158"/>
                <a:gd name="T60" fmla="*/ 301 w 334"/>
                <a:gd name="T61" fmla="*/ 67 h 158"/>
                <a:gd name="T62" fmla="*/ 318 w 334"/>
                <a:gd name="T63" fmla="*/ 56 h 158"/>
                <a:gd name="T64" fmla="*/ 334 w 334"/>
                <a:gd name="T65" fmla="*/ 4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158">
                  <a:moveTo>
                    <a:pt x="334" y="46"/>
                  </a:moveTo>
                  <a:lnTo>
                    <a:pt x="326" y="71"/>
                  </a:lnTo>
                  <a:lnTo>
                    <a:pt x="312" y="94"/>
                  </a:lnTo>
                  <a:lnTo>
                    <a:pt x="295" y="115"/>
                  </a:lnTo>
                  <a:lnTo>
                    <a:pt x="273" y="131"/>
                  </a:lnTo>
                  <a:lnTo>
                    <a:pt x="249" y="144"/>
                  </a:lnTo>
                  <a:lnTo>
                    <a:pt x="221" y="153"/>
                  </a:lnTo>
                  <a:lnTo>
                    <a:pt x="192" y="158"/>
                  </a:lnTo>
                  <a:lnTo>
                    <a:pt x="159" y="157"/>
                  </a:lnTo>
                  <a:lnTo>
                    <a:pt x="127" y="150"/>
                  </a:lnTo>
                  <a:lnTo>
                    <a:pt x="97" y="138"/>
                  </a:lnTo>
                  <a:lnTo>
                    <a:pt x="70" y="123"/>
                  </a:lnTo>
                  <a:lnTo>
                    <a:pt x="47" y="104"/>
                  </a:lnTo>
                  <a:lnTo>
                    <a:pt x="27" y="81"/>
                  </a:lnTo>
                  <a:lnTo>
                    <a:pt x="13" y="55"/>
                  </a:lnTo>
                  <a:lnTo>
                    <a:pt x="4" y="29"/>
                  </a:lnTo>
                  <a:lnTo>
                    <a:pt x="0" y="0"/>
                  </a:lnTo>
                  <a:lnTo>
                    <a:pt x="14" y="16"/>
                  </a:lnTo>
                  <a:lnTo>
                    <a:pt x="32" y="31"/>
                  </a:lnTo>
                  <a:lnTo>
                    <a:pt x="50" y="44"/>
                  </a:lnTo>
                  <a:lnTo>
                    <a:pt x="71" y="56"/>
                  </a:lnTo>
                  <a:lnTo>
                    <a:pt x="93" y="67"/>
                  </a:lnTo>
                  <a:lnTo>
                    <a:pt x="116" y="75"/>
                  </a:lnTo>
                  <a:lnTo>
                    <a:pt x="141" y="81"/>
                  </a:lnTo>
                  <a:lnTo>
                    <a:pt x="167" y="85"/>
                  </a:lnTo>
                  <a:lnTo>
                    <a:pt x="192" y="86"/>
                  </a:lnTo>
                  <a:lnTo>
                    <a:pt x="216" y="86"/>
                  </a:lnTo>
                  <a:lnTo>
                    <a:pt x="239" y="84"/>
                  </a:lnTo>
                  <a:lnTo>
                    <a:pt x="261" y="80"/>
                  </a:lnTo>
                  <a:lnTo>
                    <a:pt x="281" y="74"/>
                  </a:lnTo>
                  <a:lnTo>
                    <a:pt x="301" y="67"/>
                  </a:lnTo>
                  <a:lnTo>
                    <a:pt x="318" y="56"/>
                  </a:lnTo>
                  <a:lnTo>
                    <a:pt x="33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B02FB99F-D774-467E-81FD-A6B613250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4089400"/>
              <a:ext cx="265113" cy="125413"/>
            </a:xfrm>
            <a:custGeom>
              <a:avLst/>
              <a:gdLst>
                <a:gd name="T0" fmla="*/ 334 w 334"/>
                <a:gd name="T1" fmla="*/ 47 h 158"/>
                <a:gd name="T2" fmla="*/ 326 w 334"/>
                <a:gd name="T3" fmla="*/ 73 h 158"/>
                <a:gd name="T4" fmla="*/ 313 w 334"/>
                <a:gd name="T5" fmla="*/ 96 h 158"/>
                <a:gd name="T6" fmla="*/ 295 w 334"/>
                <a:gd name="T7" fmla="*/ 115 h 158"/>
                <a:gd name="T8" fmla="*/ 274 w 334"/>
                <a:gd name="T9" fmla="*/ 133 h 158"/>
                <a:gd name="T10" fmla="*/ 249 w 334"/>
                <a:gd name="T11" fmla="*/ 145 h 158"/>
                <a:gd name="T12" fmla="*/ 221 w 334"/>
                <a:gd name="T13" fmla="*/ 153 h 158"/>
                <a:gd name="T14" fmla="*/ 191 w 334"/>
                <a:gd name="T15" fmla="*/ 158 h 158"/>
                <a:gd name="T16" fmla="*/ 159 w 334"/>
                <a:gd name="T17" fmla="*/ 157 h 158"/>
                <a:gd name="T18" fmla="*/ 127 w 334"/>
                <a:gd name="T19" fmla="*/ 150 h 158"/>
                <a:gd name="T20" fmla="*/ 97 w 334"/>
                <a:gd name="T21" fmla="*/ 138 h 158"/>
                <a:gd name="T22" fmla="*/ 69 w 334"/>
                <a:gd name="T23" fmla="*/ 123 h 158"/>
                <a:gd name="T24" fmla="*/ 46 w 334"/>
                <a:gd name="T25" fmla="*/ 104 h 158"/>
                <a:gd name="T26" fmla="*/ 27 w 334"/>
                <a:gd name="T27" fmla="*/ 81 h 158"/>
                <a:gd name="T28" fmla="*/ 13 w 334"/>
                <a:gd name="T29" fmla="*/ 56 h 158"/>
                <a:gd name="T30" fmla="*/ 4 w 334"/>
                <a:gd name="T31" fmla="*/ 29 h 158"/>
                <a:gd name="T32" fmla="*/ 0 w 334"/>
                <a:gd name="T33" fmla="*/ 0 h 158"/>
                <a:gd name="T34" fmla="*/ 14 w 334"/>
                <a:gd name="T35" fmla="*/ 16 h 158"/>
                <a:gd name="T36" fmla="*/ 31 w 334"/>
                <a:gd name="T37" fmla="*/ 31 h 158"/>
                <a:gd name="T38" fmla="*/ 50 w 334"/>
                <a:gd name="T39" fmla="*/ 44 h 158"/>
                <a:gd name="T40" fmla="*/ 71 w 334"/>
                <a:gd name="T41" fmla="*/ 57 h 158"/>
                <a:gd name="T42" fmla="*/ 92 w 334"/>
                <a:gd name="T43" fmla="*/ 67 h 158"/>
                <a:gd name="T44" fmla="*/ 117 w 334"/>
                <a:gd name="T45" fmla="*/ 75 h 158"/>
                <a:gd name="T46" fmla="*/ 142 w 334"/>
                <a:gd name="T47" fmla="*/ 81 h 158"/>
                <a:gd name="T48" fmla="*/ 168 w 334"/>
                <a:gd name="T49" fmla="*/ 85 h 158"/>
                <a:gd name="T50" fmla="*/ 193 w 334"/>
                <a:gd name="T51" fmla="*/ 88 h 158"/>
                <a:gd name="T52" fmla="*/ 217 w 334"/>
                <a:gd name="T53" fmla="*/ 87 h 158"/>
                <a:gd name="T54" fmla="*/ 240 w 334"/>
                <a:gd name="T55" fmla="*/ 84 h 158"/>
                <a:gd name="T56" fmla="*/ 262 w 334"/>
                <a:gd name="T57" fmla="*/ 81 h 158"/>
                <a:gd name="T58" fmla="*/ 282 w 334"/>
                <a:gd name="T59" fmla="*/ 75 h 158"/>
                <a:gd name="T60" fmla="*/ 301 w 334"/>
                <a:gd name="T61" fmla="*/ 67 h 158"/>
                <a:gd name="T62" fmla="*/ 318 w 334"/>
                <a:gd name="T63" fmla="*/ 58 h 158"/>
                <a:gd name="T64" fmla="*/ 334 w 334"/>
                <a:gd name="T65" fmla="*/ 4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158">
                  <a:moveTo>
                    <a:pt x="334" y="47"/>
                  </a:moveTo>
                  <a:lnTo>
                    <a:pt x="326" y="73"/>
                  </a:lnTo>
                  <a:lnTo>
                    <a:pt x="313" y="96"/>
                  </a:lnTo>
                  <a:lnTo>
                    <a:pt x="295" y="115"/>
                  </a:lnTo>
                  <a:lnTo>
                    <a:pt x="274" y="133"/>
                  </a:lnTo>
                  <a:lnTo>
                    <a:pt x="249" y="145"/>
                  </a:lnTo>
                  <a:lnTo>
                    <a:pt x="221" y="153"/>
                  </a:lnTo>
                  <a:lnTo>
                    <a:pt x="191" y="158"/>
                  </a:lnTo>
                  <a:lnTo>
                    <a:pt x="159" y="157"/>
                  </a:lnTo>
                  <a:lnTo>
                    <a:pt x="127" y="150"/>
                  </a:lnTo>
                  <a:lnTo>
                    <a:pt x="97" y="138"/>
                  </a:lnTo>
                  <a:lnTo>
                    <a:pt x="69" y="123"/>
                  </a:lnTo>
                  <a:lnTo>
                    <a:pt x="46" y="104"/>
                  </a:lnTo>
                  <a:lnTo>
                    <a:pt x="27" y="81"/>
                  </a:lnTo>
                  <a:lnTo>
                    <a:pt x="13" y="56"/>
                  </a:lnTo>
                  <a:lnTo>
                    <a:pt x="4" y="29"/>
                  </a:lnTo>
                  <a:lnTo>
                    <a:pt x="0" y="0"/>
                  </a:lnTo>
                  <a:lnTo>
                    <a:pt x="14" y="16"/>
                  </a:lnTo>
                  <a:lnTo>
                    <a:pt x="31" y="31"/>
                  </a:lnTo>
                  <a:lnTo>
                    <a:pt x="50" y="44"/>
                  </a:lnTo>
                  <a:lnTo>
                    <a:pt x="71" y="57"/>
                  </a:lnTo>
                  <a:lnTo>
                    <a:pt x="92" y="67"/>
                  </a:lnTo>
                  <a:lnTo>
                    <a:pt x="117" y="75"/>
                  </a:lnTo>
                  <a:lnTo>
                    <a:pt x="142" y="81"/>
                  </a:lnTo>
                  <a:lnTo>
                    <a:pt x="168" y="85"/>
                  </a:lnTo>
                  <a:lnTo>
                    <a:pt x="193" y="88"/>
                  </a:lnTo>
                  <a:lnTo>
                    <a:pt x="217" y="87"/>
                  </a:lnTo>
                  <a:lnTo>
                    <a:pt x="240" y="84"/>
                  </a:lnTo>
                  <a:lnTo>
                    <a:pt x="262" y="81"/>
                  </a:lnTo>
                  <a:lnTo>
                    <a:pt x="282" y="75"/>
                  </a:lnTo>
                  <a:lnTo>
                    <a:pt x="301" y="67"/>
                  </a:lnTo>
                  <a:lnTo>
                    <a:pt x="318" y="58"/>
                  </a:lnTo>
                  <a:lnTo>
                    <a:pt x="33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AA89EECF-0DBA-4C23-B57A-86E39A5FA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3968750"/>
              <a:ext cx="403225" cy="184150"/>
            </a:xfrm>
            <a:custGeom>
              <a:avLst/>
              <a:gdLst>
                <a:gd name="T0" fmla="*/ 504 w 509"/>
                <a:gd name="T1" fmla="*/ 77 h 233"/>
                <a:gd name="T2" fmla="*/ 488 w 509"/>
                <a:gd name="T3" fmla="*/ 115 h 233"/>
                <a:gd name="T4" fmla="*/ 466 w 509"/>
                <a:gd name="T5" fmla="*/ 149 h 233"/>
                <a:gd name="T6" fmla="*/ 436 w 509"/>
                <a:gd name="T7" fmla="*/ 178 h 233"/>
                <a:gd name="T8" fmla="*/ 402 w 509"/>
                <a:gd name="T9" fmla="*/ 201 h 233"/>
                <a:gd name="T10" fmla="*/ 361 w 509"/>
                <a:gd name="T11" fmla="*/ 219 h 233"/>
                <a:gd name="T12" fmla="*/ 318 w 509"/>
                <a:gd name="T13" fmla="*/ 229 h 233"/>
                <a:gd name="T14" fmla="*/ 271 w 509"/>
                <a:gd name="T15" fmla="*/ 233 h 233"/>
                <a:gd name="T16" fmla="*/ 221 w 509"/>
                <a:gd name="T17" fmla="*/ 228 h 233"/>
                <a:gd name="T18" fmla="*/ 174 w 509"/>
                <a:gd name="T19" fmla="*/ 216 h 233"/>
                <a:gd name="T20" fmla="*/ 129 w 509"/>
                <a:gd name="T21" fmla="*/ 196 h 233"/>
                <a:gd name="T22" fmla="*/ 91 w 509"/>
                <a:gd name="T23" fmla="*/ 171 h 233"/>
                <a:gd name="T24" fmla="*/ 58 w 509"/>
                <a:gd name="T25" fmla="*/ 140 h 233"/>
                <a:gd name="T26" fmla="*/ 31 w 509"/>
                <a:gd name="T27" fmla="*/ 104 h 233"/>
                <a:gd name="T28" fmla="*/ 12 w 509"/>
                <a:gd name="T29" fmla="*/ 65 h 233"/>
                <a:gd name="T30" fmla="*/ 1 w 509"/>
                <a:gd name="T31" fmla="*/ 22 h 233"/>
                <a:gd name="T32" fmla="*/ 10 w 509"/>
                <a:gd name="T33" fmla="*/ 13 h 233"/>
                <a:gd name="T34" fmla="*/ 35 w 509"/>
                <a:gd name="T35" fmla="*/ 35 h 233"/>
                <a:gd name="T36" fmla="*/ 62 w 509"/>
                <a:gd name="T37" fmla="*/ 56 h 233"/>
                <a:gd name="T38" fmla="*/ 92 w 509"/>
                <a:gd name="T39" fmla="*/ 75 h 233"/>
                <a:gd name="T40" fmla="*/ 126 w 509"/>
                <a:gd name="T41" fmla="*/ 91 h 233"/>
                <a:gd name="T42" fmla="*/ 160 w 509"/>
                <a:gd name="T43" fmla="*/ 104 h 233"/>
                <a:gd name="T44" fmla="*/ 198 w 509"/>
                <a:gd name="T45" fmla="*/ 114 h 233"/>
                <a:gd name="T46" fmla="*/ 237 w 509"/>
                <a:gd name="T47" fmla="*/ 121 h 233"/>
                <a:gd name="T48" fmla="*/ 276 w 509"/>
                <a:gd name="T49" fmla="*/ 125 h 233"/>
                <a:gd name="T50" fmla="*/ 313 w 509"/>
                <a:gd name="T51" fmla="*/ 125 h 233"/>
                <a:gd name="T52" fmla="*/ 349 w 509"/>
                <a:gd name="T53" fmla="*/ 121 h 233"/>
                <a:gd name="T54" fmla="*/ 382 w 509"/>
                <a:gd name="T55" fmla="*/ 115 h 233"/>
                <a:gd name="T56" fmla="*/ 414 w 509"/>
                <a:gd name="T57" fmla="*/ 107 h 233"/>
                <a:gd name="T58" fmla="*/ 444 w 509"/>
                <a:gd name="T59" fmla="*/ 96 h 233"/>
                <a:gd name="T60" fmla="*/ 472 w 509"/>
                <a:gd name="T61" fmla="*/ 82 h 233"/>
                <a:gd name="T62" fmla="*/ 497 w 509"/>
                <a:gd name="T63" fmla="*/ 6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9" h="233">
                  <a:moveTo>
                    <a:pt x="509" y="58"/>
                  </a:moveTo>
                  <a:lnTo>
                    <a:pt x="504" y="77"/>
                  </a:lnTo>
                  <a:lnTo>
                    <a:pt x="497" y="97"/>
                  </a:lnTo>
                  <a:lnTo>
                    <a:pt x="488" y="115"/>
                  </a:lnTo>
                  <a:lnTo>
                    <a:pt x="478" y="133"/>
                  </a:lnTo>
                  <a:lnTo>
                    <a:pt x="466" y="149"/>
                  </a:lnTo>
                  <a:lnTo>
                    <a:pt x="451" y="164"/>
                  </a:lnTo>
                  <a:lnTo>
                    <a:pt x="436" y="178"/>
                  </a:lnTo>
                  <a:lnTo>
                    <a:pt x="419" y="190"/>
                  </a:lnTo>
                  <a:lnTo>
                    <a:pt x="402" y="201"/>
                  </a:lnTo>
                  <a:lnTo>
                    <a:pt x="382" y="211"/>
                  </a:lnTo>
                  <a:lnTo>
                    <a:pt x="361" y="219"/>
                  </a:lnTo>
                  <a:lnTo>
                    <a:pt x="340" y="225"/>
                  </a:lnTo>
                  <a:lnTo>
                    <a:pt x="318" y="229"/>
                  </a:lnTo>
                  <a:lnTo>
                    <a:pt x="295" y="232"/>
                  </a:lnTo>
                  <a:lnTo>
                    <a:pt x="271" y="233"/>
                  </a:lnTo>
                  <a:lnTo>
                    <a:pt x="246" y="232"/>
                  </a:lnTo>
                  <a:lnTo>
                    <a:pt x="221" y="228"/>
                  </a:lnTo>
                  <a:lnTo>
                    <a:pt x="197" y="224"/>
                  </a:lnTo>
                  <a:lnTo>
                    <a:pt x="174" y="216"/>
                  </a:lnTo>
                  <a:lnTo>
                    <a:pt x="151" y="208"/>
                  </a:lnTo>
                  <a:lnTo>
                    <a:pt x="129" y="196"/>
                  </a:lnTo>
                  <a:lnTo>
                    <a:pt x="109" y="185"/>
                  </a:lnTo>
                  <a:lnTo>
                    <a:pt x="91" y="171"/>
                  </a:lnTo>
                  <a:lnTo>
                    <a:pt x="74" y="156"/>
                  </a:lnTo>
                  <a:lnTo>
                    <a:pt x="58" y="140"/>
                  </a:lnTo>
                  <a:lnTo>
                    <a:pt x="43" y="122"/>
                  </a:lnTo>
                  <a:lnTo>
                    <a:pt x="31" y="104"/>
                  </a:lnTo>
                  <a:lnTo>
                    <a:pt x="21" y="84"/>
                  </a:lnTo>
                  <a:lnTo>
                    <a:pt x="12" y="65"/>
                  </a:lnTo>
                  <a:lnTo>
                    <a:pt x="6" y="44"/>
                  </a:lnTo>
                  <a:lnTo>
                    <a:pt x="1" y="22"/>
                  </a:lnTo>
                  <a:lnTo>
                    <a:pt x="0" y="0"/>
                  </a:lnTo>
                  <a:lnTo>
                    <a:pt x="10" y="13"/>
                  </a:lnTo>
                  <a:lnTo>
                    <a:pt x="22" y="24"/>
                  </a:lnTo>
                  <a:lnTo>
                    <a:pt x="35" y="35"/>
                  </a:lnTo>
                  <a:lnTo>
                    <a:pt x="47" y="46"/>
                  </a:lnTo>
                  <a:lnTo>
                    <a:pt x="62" y="56"/>
                  </a:lnTo>
                  <a:lnTo>
                    <a:pt x="76" y="66"/>
                  </a:lnTo>
                  <a:lnTo>
                    <a:pt x="92" y="75"/>
                  </a:lnTo>
                  <a:lnTo>
                    <a:pt x="108" y="83"/>
                  </a:lnTo>
                  <a:lnTo>
                    <a:pt x="126" y="91"/>
                  </a:lnTo>
                  <a:lnTo>
                    <a:pt x="143" y="98"/>
                  </a:lnTo>
                  <a:lnTo>
                    <a:pt x="160" y="104"/>
                  </a:lnTo>
                  <a:lnTo>
                    <a:pt x="180" y="110"/>
                  </a:lnTo>
                  <a:lnTo>
                    <a:pt x="198" y="114"/>
                  </a:lnTo>
                  <a:lnTo>
                    <a:pt x="218" y="118"/>
                  </a:lnTo>
                  <a:lnTo>
                    <a:pt x="237" y="121"/>
                  </a:lnTo>
                  <a:lnTo>
                    <a:pt x="258" y="124"/>
                  </a:lnTo>
                  <a:lnTo>
                    <a:pt x="276" y="125"/>
                  </a:lnTo>
                  <a:lnTo>
                    <a:pt x="295" y="125"/>
                  </a:lnTo>
                  <a:lnTo>
                    <a:pt x="313" y="125"/>
                  </a:lnTo>
                  <a:lnTo>
                    <a:pt x="332" y="124"/>
                  </a:lnTo>
                  <a:lnTo>
                    <a:pt x="349" y="121"/>
                  </a:lnTo>
                  <a:lnTo>
                    <a:pt x="366" y="119"/>
                  </a:lnTo>
                  <a:lnTo>
                    <a:pt x="382" y="115"/>
                  </a:lnTo>
                  <a:lnTo>
                    <a:pt x="399" y="112"/>
                  </a:lnTo>
                  <a:lnTo>
                    <a:pt x="414" y="107"/>
                  </a:lnTo>
                  <a:lnTo>
                    <a:pt x="431" y="102"/>
                  </a:lnTo>
                  <a:lnTo>
                    <a:pt x="444" y="96"/>
                  </a:lnTo>
                  <a:lnTo>
                    <a:pt x="459" y="90"/>
                  </a:lnTo>
                  <a:lnTo>
                    <a:pt x="472" y="82"/>
                  </a:lnTo>
                  <a:lnTo>
                    <a:pt x="486" y="75"/>
                  </a:lnTo>
                  <a:lnTo>
                    <a:pt x="497" y="67"/>
                  </a:lnTo>
                  <a:lnTo>
                    <a:pt x="509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EEA3005D-B3E0-4276-844E-9EEC3F398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625" y="3798073"/>
              <a:ext cx="468313" cy="222250"/>
            </a:xfrm>
            <a:custGeom>
              <a:avLst/>
              <a:gdLst>
                <a:gd name="T0" fmla="*/ 585 w 591"/>
                <a:gd name="T1" fmla="*/ 106 h 280"/>
                <a:gd name="T2" fmla="*/ 565 w 591"/>
                <a:gd name="T3" fmla="*/ 150 h 280"/>
                <a:gd name="T4" fmla="*/ 539 w 591"/>
                <a:gd name="T5" fmla="*/ 188 h 280"/>
                <a:gd name="T6" fmla="*/ 503 w 591"/>
                <a:gd name="T7" fmla="*/ 220 h 280"/>
                <a:gd name="T8" fmla="*/ 463 w 591"/>
                <a:gd name="T9" fmla="*/ 247 h 280"/>
                <a:gd name="T10" fmla="*/ 416 w 591"/>
                <a:gd name="T11" fmla="*/ 266 h 280"/>
                <a:gd name="T12" fmla="*/ 364 w 591"/>
                <a:gd name="T13" fmla="*/ 277 h 280"/>
                <a:gd name="T14" fmla="*/ 310 w 591"/>
                <a:gd name="T15" fmla="*/ 280 h 280"/>
                <a:gd name="T16" fmla="*/ 252 w 591"/>
                <a:gd name="T17" fmla="*/ 273 h 280"/>
                <a:gd name="T18" fmla="*/ 197 w 591"/>
                <a:gd name="T19" fmla="*/ 257 h 280"/>
                <a:gd name="T20" fmla="*/ 146 w 591"/>
                <a:gd name="T21" fmla="*/ 233 h 280"/>
                <a:gd name="T22" fmla="*/ 101 w 591"/>
                <a:gd name="T23" fmla="*/ 202 h 280"/>
                <a:gd name="T24" fmla="*/ 63 w 591"/>
                <a:gd name="T25" fmla="*/ 165 h 280"/>
                <a:gd name="T26" fmla="*/ 34 w 591"/>
                <a:gd name="T27" fmla="*/ 122 h 280"/>
                <a:gd name="T28" fmla="*/ 13 w 591"/>
                <a:gd name="T29" fmla="*/ 75 h 280"/>
                <a:gd name="T30" fmla="*/ 1 w 591"/>
                <a:gd name="T31" fmla="*/ 26 h 280"/>
                <a:gd name="T32" fmla="*/ 12 w 591"/>
                <a:gd name="T33" fmla="*/ 15 h 280"/>
                <a:gd name="T34" fmla="*/ 39 w 591"/>
                <a:gd name="T35" fmla="*/ 42 h 280"/>
                <a:gd name="T36" fmla="*/ 70 w 591"/>
                <a:gd name="T37" fmla="*/ 67 h 280"/>
                <a:gd name="T38" fmla="*/ 105 w 591"/>
                <a:gd name="T39" fmla="*/ 90 h 280"/>
                <a:gd name="T40" fmla="*/ 143 w 591"/>
                <a:gd name="T41" fmla="*/ 110 h 280"/>
                <a:gd name="T42" fmla="*/ 183 w 591"/>
                <a:gd name="T43" fmla="*/ 126 h 280"/>
                <a:gd name="T44" fmla="*/ 227 w 591"/>
                <a:gd name="T45" fmla="*/ 140 h 280"/>
                <a:gd name="T46" fmla="*/ 273 w 591"/>
                <a:gd name="T47" fmla="*/ 149 h 280"/>
                <a:gd name="T48" fmla="*/ 319 w 591"/>
                <a:gd name="T49" fmla="*/ 155 h 280"/>
                <a:gd name="T50" fmla="*/ 362 w 591"/>
                <a:gd name="T51" fmla="*/ 156 h 280"/>
                <a:gd name="T52" fmla="*/ 403 w 591"/>
                <a:gd name="T53" fmla="*/ 152 h 280"/>
                <a:gd name="T54" fmla="*/ 442 w 591"/>
                <a:gd name="T55" fmla="*/ 146 h 280"/>
                <a:gd name="T56" fmla="*/ 480 w 591"/>
                <a:gd name="T57" fmla="*/ 137 h 280"/>
                <a:gd name="T58" fmla="*/ 515 w 591"/>
                <a:gd name="T59" fmla="*/ 126 h 280"/>
                <a:gd name="T60" fmla="*/ 547 w 591"/>
                <a:gd name="T61" fmla="*/ 111 h 280"/>
                <a:gd name="T62" fmla="*/ 577 w 591"/>
                <a:gd name="T63" fmla="*/ 9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1" h="280">
                  <a:moveTo>
                    <a:pt x="591" y="83"/>
                  </a:moveTo>
                  <a:lnTo>
                    <a:pt x="585" y="106"/>
                  </a:lnTo>
                  <a:lnTo>
                    <a:pt x="577" y="128"/>
                  </a:lnTo>
                  <a:lnTo>
                    <a:pt x="565" y="150"/>
                  </a:lnTo>
                  <a:lnTo>
                    <a:pt x="553" y="170"/>
                  </a:lnTo>
                  <a:lnTo>
                    <a:pt x="539" y="188"/>
                  </a:lnTo>
                  <a:lnTo>
                    <a:pt x="522" y="205"/>
                  </a:lnTo>
                  <a:lnTo>
                    <a:pt x="503" y="220"/>
                  </a:lnTo>
                  <a:lnTo>
                    <a:pt x="484" y="234"/>
                  </a:lnTo>
                  <a:lnTo>
                    <a:pt x="463" y="247"/>
                  </a:lnTo>
                  <a:lnTo>
                    <a:pt x="440" y="257"/>
                  </a:lnTo>
                  <a:lnTo>
                    <a:pt x="416" y="266"/>
                  </a:lnTo>
                  <a:lnTo>
                    <a:pt x="390" y="272"/>
                  </a:lnTo>
                  <a:lnTo>
                    <a:pt x="364" y="277"/>
                  </a:lnTo>
                  <a:lnTo>
                    <a:pt x="337" y="280"/>
                  </a:lnTo>
                  <a:lnTo>
                    <a:pt x="310" y="280"/>
                  </a:lnTo>
                  <a:lnTo>
                    <a:pt x="281" y="278"/>
                  </a:lnTo>
                  <a:lnTo>
                    <a:pt x="252" y="273"/>
                  </a:lnTo>
                  <a:lnTo>
                    <a:pt x="223" y="266"/>
                  </a:lnTo>
                  <a:lnTo>
                    <a:pt x="197" y="257"/>
                  </a:lnTo>
                  <a:lnTo>
                    <a:pt x="171" y="247"/>
                  </a:lnTo>
                  <a:lnTo>
                    <a:pt x="146" y="233"/>
                  </a:lnTo>
                  <a:lnTo>
                    <a:pt x="123" y="219"/>
                  </a:lnTo>
                  <a:lnTo>
                    <a:pt x="101" y="202"/>
                  </a:lnTo>
                  <a:lnTo>
                    <a:pt x="82" y="183"/>
                  </a:lnTo>
                  <a:lnTo>
                    <a:pt x="63" y="165"/>
                  </a:lnTo>
                  <a:lnTo>
                    <a:pt x="47" y="144"/>
                  </a:lnTo>
                  <a:lnTo>
                    <a:pt x="34" y="122"/>
                  </a:lnTo>
                  <a:lnTo>
                    <a:pt x="22" y="99"/>
                  </a:lnTo>
                  <a:lnTo>
                    <a:pt x="13" y="75"/>
                  </a:lnTo>
                  <a:lnTo>
                    <a:pt x="6" y="51"/>
                  </a:lnTo>
                  <a:lnTo>
                    <a:pt x="1" y="26"/>
                  </a:lnTo>
                  <a:lnTo>
                    <a:pt x="0" y="0"/>
                  </a:lnTo>
                  <a:lnTo>
                    <a:pt x="12" y="15"/>
                  </a:lnTo>
                  <a:lnTo>
                    <a:pt x="24" y="29"/>
                  </a:lnTo>
                  <a:lnTo>
                    <a:pt x="39" y="42"/>
                  </a:lnTo>
                  <a:lnTo>
                    <a:pt x="54" y="54"/>
                  </a:lnTo>
                  <a:lnTo>
                    <a:pt x="70" y="67"/>
                  </a:lnTo>
                  <a:lnTo>
                    <a:pt x="87" y="79"/>
                  </a:lnTo>
                  <a:lnTo>
                    <a:pt x="105" y="90"/>
                  </a:lnTo>
                  <a:lnTo>
                    <a:pt x="123" y="100"/>
                  </a:lnTo>
                  <a:lnTo>
                    <a:pt x="143" y="110"/>
                  </a:lnTo>
                  <a:lnTo>
                    <a:pt x="162" y="118"/>
                  </a:lnTo>
                  <a:lnTo>
                    <a:pt x="183" y="126"/>
                  </a:lnTo>
                  <a:lnTo>
                    <a:pt x="205" y="133"/>
                  </a:lnTo>
                  <a:lnTo>
                    <a:pt x="227" y="140"/>
                  </a:lnTo>
                  <a:lnTo>
                    <a:pt x="250" y="144"/>
                  </a:lnTo>
                  <a:lnTo>
                    <a:pt x="273" y="149"/>
                  </a:lnTo>
                  <a:lnTo>
                    <a:pt x="297" y="152"/>
                  </a:lnTo>
                  <a:lnTo>
                    <a:pt x="319" y="155"/>
                  </a:lnTo>
                  <a:lnTo>
                    <a:pt x="340" y="156"/>
                  </a:lnTo>
                  <a:lnTo>
                    <a:pt x="362" y="156"/>
                  </a:lnTo>
                  <a:lnTo>
                    <a:pt x="382" y="155"/>
                  </a:lnTo>
                  <a:lnTo>
                    <a:pt x="403" y="152"/>
                  </a:lnTo>
                  <a:lnTo>
                    <a:pt x="423" y="150"/>
                  </a:lnTo>
                  <a:lnTo>
                    <a:pt x="442" y="146"/>
                  </a:lnTo>
                  <a:lnTo>
                    <a:pt x="462" y="143"/>
                  </a:lnTo>
                  <a:lnTo>
                    <a:pt x="480" y="137"/>
                  </a:lnTo>
                  <a:lnTo>
                    <a:pt x="497" y="133"/>
                  </a:lnTo>
                  <a:lnTo>
                    <a:pt x="515" y="126"/>
                  </a:lnTo>
                  <a:lnTo>
                    <a:pt x="532" y="119"/>
                  </a:lnTo>
                  <a:lnTo>
                    <a:pt x="547" y="111"/>
                  </a:lnTo>
                  <a:lnTo>
                    <a:pt x="563" y="103"/>
                  </a:lnTo>
                  <a:lnTo>
                    <a:pt x="577" y="94"/>
                  </a:lnTo>
                  <a:lnTo>
                    <a:pt x="591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0EA69EC4-D663-4E5F-9489-0154D051A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3930650"/>
              <a:ext cx="414338" cy="214313"/>
            </a:xfrm>
            <a:custGeom>
              <a:avLst/>
              <a:gdLst>
                <a:gd name="T0" fmla="*/ 464 w 523"/>
                <a:gd name="T1" fmla="*/ 129 h 271"/>
                <a:gd name="T2" fmla="*/ 446 w 523"/>
                <a:gd name="T3" fmla="*/ 134 h 271"/>
                <a:gd name="T4" fmla="*/ 426 w 523"/>
                <a:gd name="T5" fmla="*/ 137 h 271"/>
                <a:gd name="T6" fmla="*/ 405 w 523"/>
                <a:gd name="T7" fmla="*/ 140 h 271"/>
                <a:gd name="T8" fmla="*/ 386 w 523"/>
                <a:gd name="T9" fmla="*/ 143 h 271"/>
                <a:gd name="T10" fmla="*/ 364 w 523"/>
                <a:gd name="T11" fmla="*/ 144 h 271"/>
                <a:gd name="T12" fmla="*/ 343 w 523"/>
                <a:gd name="T13" fmla="*/ 144 h 271"/>
                <a:gd name="T14" fmla="*/ 321 w 523"/>
                <a:gd name="T15" fmla="*/ 144 h 271"/>
                <a:gd name="T16" fmla="*/ 300 w 523"/>
                <a:gd name="T17" fmla="*/ 143 h 271"/>
                <a:gd name="T18" fmla="*/ 275 w 523"/>
                <a:gd name="T19" fmla="*/ 140 h 271"/>
                <a:gd name="T20" fmla="*/ 252 w 523"/>
                <a:gd name="T21" fmla="*/ 137 h 271"/>
                <a:gd name="T22" fmla="*/ 229 w 523"/>
                <a:gd name="T23" fmla="*/ 132 h 271"/>
                <a:gd name="T24" fmla="*/ 208 w 523"/>
                <a:gd name="T25" fmla="*/ 127 h 271"/>
                <a:gd name="T26" fmla="*/ 186 w 523"/>
                <a:gd name="T27" fmla="*/ 121 h 271"/>
                <a:gd name="T28" fmla="*/ 165 w 523"/>
                <a:gd name="T29" fmla="*/ 113 h 271"/>
                <a:gd name="T30" fmla="*/ 145 w 523"/>
                <a:gd name="T31" fmla="*/ 105 h 271"/>
                <a:gd name="T32" fmla="*/ 126 w 523"/>
                <a:gd name="T33" fmla="*/ 96 h 271"/>
                <a:gd name="T34" fmla="*/ 106 w 523"/>
                <a:gd name="T35" fmla="*/ 86 h 271"/>
                <a:gd name="T36" fmla="*/ 89 w 523"/>
                <a:gd name="T37" fmla="*/ 76 h 271"/>
                <a:gd name="T38" fmla="*/ 72 w 523"/>
                <a:gd name="T39" fmla="*/ 64 h 271"/>
                <a:gd name="T40" fmla="*/ 56 w 523"/>
                <a:gd name="T41" fmla="*/ 53 h 271"/>
                <a:gd name="T42" fmla="*/ 41 w 523"/>
                <a:gd name="T43" fmla="*/ 40 h 271"/>
                <a:gd name="T44" fmla="*/ 26 w 523"/>
                <a:gd name="T45" fmla="*/ 28 h 271"/>
                <a:gd name="T46" fmla="*/ 13 w 523"/>
                <a:gd name="T47" fmla="*/ 14 h 271"/>
                <a:gd name="T48" fmla="*/ 0 w 523"/>
                <a:gd name="T49" fmla="*/ 0 h 271"/>
                <a:gd name="T50" fmla="*/ 3 w 523"/>
                <a:gd name="T51" fmla="*/ 25 h 271"/>
                <a:gd name="T52" fmla="*/ 7 w 523"/>
                <a:gd name="T53" fmla="*/ 51 h 271"/>
                <a:gd name="T54" fmla="*/ 14 w 523"/>
                <a:gd name="T55" fmla="*/ 75 h 271"/>
                <a:gd name="T56" fmla="*/ 23 w 523"/>
                <a:gd name="T57" fmla="*/ 98 h 271"/>
                <a:gd name="T58" fmla="*/ 36 w 523"/>
                <a:gd name="T59" fmla="*/ 121 h 271"/>
                <a:gd name="T60" fmla="*/ 50 w 523"/>
                <a:gd name="T61" fmla="*/ 142 h 271"/>
                <a:gd name="T62" fmla="*/ 67 w 523"/>
                <a:gd name="T63" fmla="*/ 162 h 271"/>
                <a:gd name="T64" fmla="*/ 85 w 523"/>
                <a:gd name="T65" fmla="*/ 181 h 271"/>
                <a:gd name="T66" fmla="*/ 105 w 523"/>
                <a:gd name="T67" fmla="*/ 198 h 271"/>
                <a:gd name="T68" fmla="*/ 127 w 523"/>
                <a:gd name="T69" fmla="*/ 214 h 271"/>
                <a:gd name="T70" fmla="*/ 151 w 523"/>
                <a:gd name="T71" fmla="*/ 228 h 271"/>
                <a:gd name="T72" fmla="*/ 175 w 523"/>
                <a:gd name="T73" fmla="*/ 241 h 271"/>
                <a:gd name="T74" fmla="*/ 202 w 523"/>
                <a:gd name="T75" fmla="*/ 251 h 271"/>
                <a:gd name="T76" fmla="*/ 229 w 523"/>
                <a:gd name="T77" fmla="*/ 259 h 271"/>
                <a:gd name="T78" fmla="*/ 257 w 523"/>
                <a:gd name="T79" fmla="*/ 266 h 271"/>
                <a:gd name="T80" fmla="*/ 287 w 523"/>
                <a:gd name="T81" fmla="*/ 269 h 271"/>
                <a:gd name="T82" fmla="*/ 304 w 523"/>
                <a:gd name="T83" fmla="*/ 271 h 271"/>
                <a:gd name="T84" fmla="*/ 321 w 523"/>
                <a:gd name="T85" fmla="*/ 271 h 271"/>
                <a:gd name="T86" fmla="*/ 339 w 523"/>
                <a:gd name="T87" fmla="*/ 271 h 271"/>
                <a:gd name="T88" fmla="*/ 355 w 523"/>
                <a:gd name="T89" fmla="*/ 268 h 271"/>
                <a:gd name="T90" fmla="*/ 371 w 523"/>
                <a:gd name="T91" fmla="*/ 266 h 271"/>
                <a:gd name="T92" fmla="*/ 387 w 523"/>
                <a:gd name="T93" fmla="*/ 264 h 271"/>
                <a:gd name="T94" fmla="*/ 403 w 523"/>
                <a:gd name="T95" fmla="*/ 259 h 271"/>
                <a:gd name="T96" fmla="*/ 418 w 523"/>
                <a:gd name="T97" fmla="*/ 254 h 271"/>
                <a:gd name="T98" fmla="*/ 433 w 523"/>
                <a:gd name="T99" fmla="*/ 250 h 271"/>
                <a:gd name="T100" fmla="*/ 448 w 523"/>
                <a:gd name="T101" fmla="*/ 243 h 271"/>
                <a:gd name="T102" fmla="*/ 462 w 523"/>
                <a:gd name="T103" fmla="*/ 237 h 271"/>
                <a:gd name="T104" fmla="*/ 475 w 523"/>
                <a:gd name="T105" fmla="*/ 229 h 271"/>
                <a:gd name="T106" fmla="*/ 487 w 523"/>
                <a:gd name="T107" fmla="*/ 221 h 271"/>
                <a:gd name="T108" fmla="*/ 500 w 523"/>
                <a:gd name="T109" fmla="*/ 213 h 271"/>
                <a:gd name="T110" fmla="*/ 511 w 523"/>
                <a:gd name="T111" fmla="*/ 204 h 271"/>
                <a:gd name="T112" fmla="*/ 523 w 523"/>
                <a:gd name="T113" fmla="*/ 193 h 271"/>
                <a:gd name="T114" fmla="*/ 464 w 523"/>
                <a:gd name="T115" fmla="*/ 12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3" h="271">
                  <a:moveTo>
                    <a:pt x="464" y="129"/>
                  </a:moveTo>
                  <a:lnTo>
                    <a:pt x="446" y="134"/>
                  </a:lnTo>
                  <a:lnTo>
                    <a:pt x="426" y="137"/>
                  </a:lnTo>
                  <a:lnTo>
                    <a:pt x="405" y="140"/>
                  </a:lnTo>
                  <a:lnTo>
                    <a:pt x="386" y="143"/>
                  </a:lnTo>
                  <a:lnTo>
                    <a:pt x="364" y="144"/>
                  </a:lnTo>
                  <a:lnTo>
                    <a:pt x="343" y="144"/>
                  </a:lnTo>
                  <a:lnTo>
                    <a:pt x="321" y="144"/>
                  </a:lnTo>
                  <a:lnTo>
                    <a:pt x="300" y="143"/>
                  </a:lnTo>
                  <a:lnTo>
                    <a:pt x="275" y="140"/>
                  </a:lnTo>
                  <a:lnTo>
                    <a:pt x="252" y="137"/>
                  </a:lnTo>
                  <a:lnTo>
                    <a:pt x="229" y="132"/>
                  </a:lnTo>
                  <a:lnTo>
                    <a:pt x="208" y="127"/>
                  </a:lnTo>
                  <a:lnTo>
                    <a:pt x="186" y="121"/>
                  </a:lnTo>
                  <a:lnTo>
                    <a:pt x="165" y="113"/>
                  </a:lnTo>
                  <a:lnTo>
                    <a:pt x="145" y="105"/>
                  </a:lnTo>
                  <a:lnTo>
                    <a:pt x="126" y="96"/>
                  </a:lnTo>
                  <a:lnTo>
                    <a:pt x="106" y="86"/>
                  </a:lnTo>
                  <a:lnTo>
                    <a:pt x="89" y="76"/>
                  </a:lnTo>
                  <a:lnTo>
                    <a:pt x="72" y="64"/>
                  </a:lnTo>
                  <a:lnTo>
                    <a:pt x="56" y="53"/>
                  </a:lnTo>
                  <a:lnTo>
                    <a:pt x="41" y="40"/>
                  </a:lnTo>
                  <a:lnTo>
                    <a:pt x="26" y="28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3" y="25"/>
                  </a:lnTo>
                  <a:lnTo>
                    <a:pt x="7" y="51"/>
                  </a:lnTo>
                  <a:lnTo>
                    <a:pt x="14" y="75"/>
                  </a:lnTo>
                  <a:lnTo>
                    <a:pt x="23" y="98"/>
                  </a:lnTo>
                  <a:lnTo>
                    <a:pt x="36" y="121"/>
                  </a:lnTo>
                  <a:lnTo>
                    <a:pt x="50" y="142"/>
                  </a:lnTo>
                  <a:lnTo>
                    <a:pt x="67" y="162"/>
                  </a:lnTo>
                  <a:lnTo>
                    <a:pt x="85" y="181"/>
                  </a:lnTo>
                  <a:lnTo>
                    <a:pt x="105" y="198"/>
                  </a:lnTo>
                  <a:lnTo>
                    <a:pt x="127" y="214"/>
                  </a:lnTo>
                  <a:lnTo>
                    <a:pt x="151" y="228"/>
                  </a:lnTo>
                  <a:lnTo>
                    <a:pt x="175" y="241"/>
                  </a:lnTo>
                  <a:lnTo>
                    <a:pt x="202" y="251"/>
                  </a:lnTo>
                  <a:lnTo>
                    <a:pt x="229" y="259"/>
                  </a:lnTo>
                  <a:lnTo>
                    <a:pt x="257" y="266"/>
                  </a:lnTo>
                  <a:lnTo>
                    <a:pt x="287" y="269"/>
                  </a:lnTo>
                  <a:lnTo>
                    <a:pt x="304" y="271"/>
                  </a:lnTo>
                  <a:lnTo>
                    <a:pt x="321" y="271"/>
                  </a:lnTo>
                  <a:lnTo>
                    <a:pt x="339" y="271"/>
                  </a:lnTo>
                  <a:lnTo>
                    <a:pt x="355" y="268"/>
                  </a:lnTo>
                  <a:lnTo>
                    <a:pt x="371" y="266"/>
                  </a:lnTo>
                  <a:lnTo>
                    <a:pt x="387" y="264"/>
                  </a:lnTo>
                  <a:lnTo>
                    <a:pt x="403" y="259"/>
                  </a:lnTo>
                  <a:lnTo>
                    <a:pt x="418" y="254"/>
                  </a:lnTo>
                  <a:lnTo>
                    <a:pt x="433" y="250"/>
                  </a:lnTo>
                  <a:lnTo>
                    <a:pt x="448" y="243"/>
                  </a:lnTo>
                  <a:lnTo>
                    <a:pt x="462" y="237"/>
                  </a:lnTo>
                  <a:lnTo>
                    <a:pt x="475" y="229"/>
                  </a:lnTo>
                  <a:lnTo>
                    <a:pt x="487" y="221"/>
                  </a:lnTo>
                  <a:lnTo>
                    <a:pt x="500" y="213"/>
                  </a:lnTo>
                  <a:lnTo>
                    <a:pt x="511" y="204"/>
                  </a:lnTo>
                  <a:lnTo>
                    <a:pt x="523" y="193"/>
                  </a:lnTo>
                  <a:lnTo>
                    <a:pt x="46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D0B5D2B8-AF05-4BE6-B381-2727EBB3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3409950"/>
              <a:ext cx="723900" cy="495300"/>
            </a:xfrm>
            <a:custGeom>
              <a:avLst/>
              <a:gdLst>
                <a:gd name="T0" fmla="*/ 416 w 912"/>
                <a:gd name="T1" fmla="*/ 345 h 624"/>
                <a:gd name="T2" fmla="*/ 384 w 912"/>
                <a:gd name="T3" fmla="*/ 330 h 624"/>
                <a:gd name="T4" fmla="*/ 349 w 912"/>
                <a:gd name="T5" fmla="*/ 321 h 624"/>
                <a:gd name="T6" fmla="*/ 314 w 912"/>
                <a:gd name="T7" fmla="*/ 316 h 624"/>
                <a:gd name="T8" fmla="*/ 265 w 912"/>
                <a:gd name="T9" fmla="*/ 316 h 624"/>
                <a:gd name="T10" fmla="*/ 210 w 912"/>
                <a:gd name="T11" fmla="*/ 328 h 624"/>
                <a:gd name="T12" fmla="*/ 159 w 912"/>
                <a:gd name="T13" fmla="*/ 351 h 624"/>
                <a:gd name="T14" fmla="*/ 114 w 912"/>
                <a:gd name="T15" fmla="*/ 384 h 624"/>
                <a:gd name="T16" fmla="*/ 75 w 912"/>
                <a:gd name="T17" fmla="*/ 426 h 624"/>
                <a:gd name="T18" fmla="*/ 45 w 912"/>
                <a:gd name="T19" fmla="*/ 475 h 624"/>
                <a:gd name="T20" fmla="*/ 25 w 912"/>
                <a:gd name="T21" fmla="*/ 531 h 624"/>
                <a:gd name="T22" fmla="*/ 13 w 912"/>
                <a:gd name="T23" fmla="*/ 592 h 624"/>
                <a:gd name="T24" fmla="*/ 7 w 912"/>
                <a:gd name="T25" fmla="*/ 602 h 624"/>
                <a:gd name="T26" fmla="*/ 2 w 912"/>
                <a:gd name="T27" fmla="*/ 558 h 624"/>
                <a:gd name="T28" fmla="*/ 2 w 912"/>
                <a:gd name="T29" fmla="*/ 503 h 624"/>
                <a:gd name="T30" fmla="*/ 11 w 912"/>
                <a:gd name="T31" fmla="*/ 441 h 624"/>
                <a:gd name="T32" fmla="*/ 30 w 912"/>
                <a:gd name="T33" fmla="*/ 384 h 624"/>
                <a:gd name="T34" fmla="*/ 58 w 912"/>
                <a:gd name="T35" fmla="*/ 334 h 624"/>
                <a:gd name="T36" fmla="*/ 94 w 912"/>
                <a:gd name="T37" fmla="*/ 291 h 624"/>
                <a:gd name="T38" fmla="*/ 136 w 912"/>
                <a:gd name="T39" fmla="*/ 257 h 624"/>
                <a:gd name="T40" fmla="*/ 185 w 912"/>
                <a:gd name="T41" fmla="*/ 234 h 624"/>
                <a:gd name="T42" fmla="*/ 239 w 912"/>
                <a:gd name="T43" fmla="*/ 221 h 624"/>
                <a:gd name="T44" fmla="*/ 284 w 912"/>
                <a:gd name="T45" fmla="*/ 221 h 624"/>
                <a:gd name="T46" fmla="*/ 317 w 912"/>
                <a:gd name="T47" fmla="*/ 227 h 624"/>
                <a:gd name="T48" fmla="*/ 350 w 912"/>
                <a:gd name="T49" fmla="*/ 236 h 624"/>
                <a:gd name="T50" fmla="*/ 381 w 912"/>
                <a:gd name="T51" fmla="*/ 251 h 624"/>
                <a:gd name="T52" fmla="*/ 401 w 912"/>
                <a:gd name="T53" fmla="*/ 231 h 624"/>
                <a:gd name="T54" fmla="*/ 416 w 912"/>
                <a:gd name="T55" fmla="*/ 179 h 624"/>
                <a:gd name="T56" fmla="*/ 439 w 912"/>
                <a:gd name="T57" fmla="*/ 132 h 624"/>
                <a:gd name="T58" fmla="*/ 468 w 912"/>
                <a:gd name="T59" fmla="*/ 91 h 624"/>
                <a:gd name="T60" fmla="*/ 502 w 912"/>
                <a:gd name="T61" fmla="*/ 56 h 624"/>
                <a:gd name="T62" fmla="*/ 543 w 912"/>
                <a:gd name="T63" fmla="*/ 29 h 624"/>
                <a:gd name="T64" fmla="*/ 587 w 912"/>
                <a:gd name="T65" fmla="*/ 10 h 624"/>
                <a:gd name="T66" fmla="*/ 635 w 912"/>
                <a:gd name="T67" fmla="*/ 1 h 624"/>
                <a:gd name="T68" fmla="*/ 681 w 912"/>
                <a:gd name="T69" fmla="*/ 1 h 624"/>
                <a:gd name="T70" fmla="*/ 720 w 912"/>
                <a:gd name="T71" fmla="*/ 8 h 624"/>
                <a:gd name="T72" fmla="*/ 758 w 912"/>
                <a:gd name="T73" fmla="*/ 22 h 624"/>
                <a:gd name="T74" fmla="*/ 792 w 912"/>
                <a:gd name="T75" fmla="*/ 40 h 624"/>
                <a:gd name="T76" fmla="*/ 826 w 912"/>
                <a:gd name="T77" fmla="*/ 64 h 624"/>
                <a:gd name="T78" fmla="*/ 855 w 912"/>
                <a:gd name="T79" fmla="*/ 93 h 624"/>
                <a:gd name="T80" fmla="*/ 881 w 912"/>
                <a:gd name="T81" fmla="*/ 126 h 624"/>
                <a:gd name="T82" fmla="*/ 903 w 912"/>
                <a:gd name="T83" fmla="*/ 163 h 624"/>
                <a:gd name="T84" fmla="*/ 902 w 912"/>
                <a:gd name="T85" fmla="*/ 173 h 624"/>
                <a:gd name="T86" fmla="*/ 881 w 912"/>
                <a:gd name="T87" fmla="*/ 155 h 624"/>
                <a:gd name="T88" fmla="*/ 858 w 912"/>
                <a:gd name="T89" fmla="*/ 139 h 624"/>
                <a:gd name="T90" fmla="*/ 833 w 912"/>
                <a:gd name="T91" fmla="*/ 124 h 624"/>
                <a:gd name="T92" fmla="*/ 807 w 912"/>
                <a:gd name="T93" fmla="*/ 114 h 624"/>
                <a:gd name="T94" fmla="*/ 781 w 912"/>
                <a:gd name="T95" fmla="*/ 105 h 624"/>
                <a:gd name="T96" fmla="*/ 753 w 912"/>
                <a:gd name="T97" fmla="*/ 98 h 624"/>
                <a:gd name="T98" fmla="*/ 726 w 912"/>
                <a:gd name="T99" fmla="*/ 95 h 624"/>
                <a:gd name="T100" fmla="*/ 684 w 912"/>
                <a:gd name="T101" fmla="*/ 95 h 624"/>
                <a:gd name="T102" fmla="*/ 634 w 912"/>
                <a:gd name="T103" fmla="*/ 105 h 624"/>
                <a:gd name="T104" fmla="*/ 587 w 912"/>
                <a:gd name="T105" fmla="*/ 124 h 624"/>
                <a:gd name="T106" fmla="*/ 545 w 912"/>
                <a:gd name="T107" fmla="*/ 151 h 624"/>
                <a:gd name="T108" fmla="*/ 508 w 912"/>
                <a:gd name="T109" fmla="*/ 186 h 624"/>
                <a:gd name="T110" fmla="*/ 477 w 912"/>
                <a:gd name="T111" fmla="*/ 227 h 624"/>
                <a:gd name="T112" fmla="*/ 453 w 912"/>
                <a:gd name="T113" fmla="*/ 274 h 624"/>
                <a:gd name="T114" fmla="*/ 437 w 912"/>
                <a:gd name="T115" fmla="*/ 32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2" h="624">
                  <a:moveTo>
                    <a:pt x="432" y="353"/>
                  </a:moveTo>
                  <a:lnTo>
                    <a:pt x="416" y="345"/>
                  </a:lnTo>
                  <a:lnTo>
                    <a:pt x="400" y="337"/>
                  </a:lnTo>
                  <a:lnTo>
                    <a:pt x="384" y="330"/>
                  </a:lnTo>
                  <a:lnTo>
                    <a:pt x="366" y="326"/>
                  </a:lnTo>
                  <a:lnTo>
                    <a:pt x="349" y="321"/>
                  </a:lnTo>
                  <a:lnTo>
                    <a:pt x="331" y="318"/>
                  </a:lnTo>
                  <a:lnTo>
                    <a:pt x="314" y="316"/>
                  </a:lnTo>
                  <a:lnTo>
                    <a:pt x="295" y="315"/>
                  </a:lnTo>
                  <a:lnTo>
                    <a:pt x="265" y="316"/>
                  </a:lnTo>
                  <a:lnTo>
                    <a:pt x="238" y="321"/>
                  </a:lnTo>
                  <a:lnTo>
                    <a:pt x="210" y="328"/>
                  </a:lnTo>
                  <a:lnTo>
                    <a:pt x="183" y="338"/>
                  </a:lnTo>
                  <a:lnTo>
                    <a:pt x="159" y="351"/>
                  </a:lnTo>
                  <a:lnTo>
                    <a:pt x="136" y="366"/>
                  </a:lnTo>
                  <a:lnTo>
                    <a:pt x="114" y="384"/>
                  </a:lnTo>
                  <a:lnTo>
                    <a:pt x="94" y="404"/>
                  </a:lnTo>
                  <a:lnTo>
                    <a:pt x="75" y="426"/>
                  </a:lnTo>
                  <a:lnTo>
                    <a:pt x="59" y="450"/>
                  </a:lnTo>
                  <a:lnTo>
                    <a:pt x="45" y="475"/>
                  </a:lnTo>
                  <a:lnTo>
                    <a:pt x="34" y="503"/>
                  </a:lnTo>
                  <a:lnTo>
                    <a:pt x="25" y="531"/>
                  </a:lnTo>
                  <a:lnTo>
                    <a:pt x="18" y="561"/>
                  </a:lnTo>
                  <a:lnTo>
                    <a:pt x="13" y="592"/>
                  </a:lnTo>
                  <a:lnTo>
                    <a:pt x="12" y="624"/>
                  </a:lnTo>
                  <a:lnTo>
                    <a:pt x="7" y="602"/>
                  </a:lnTo>
                  <a:lnTo>
                    <a:pt x="5" y="580"/>
                  </a:lnTo>
                  <a:lnTo>
                    <a:pt x="2" y="558"/>
                  </a:lnTo>
                  <a:lnTo>
                    <a:pt x="0" y="535"/>
                  </a:lnTo>
                  <a:lnTo>
                    <a:pt x="2" y="503"/>
                  </a:lnTo>
                  <a:lnTo>
                    <a:pt x="5" y="472"/>
                  </a:lnTo>
                  <a:lnTo>
                    <a:pt x="11" y="441"/>
                  </a:lnTo>
                  <a:lnTo>
                    <a:pt x="19" y="412"/>
                  </a:lnTo>
                  <a:lnTo>
                    <a:pt x="30" y="384"/>
                  </a:lnTo>
                  <a:lnTo>
                    <a:pt x="43" y="358"/>
                  </a:lnTo>
                  <a:lnTo>
                    <a:pt x="58" y="334"/>
                  </a:lnTo>
                  <a:lnTo>
                    <a:pt x="75" y="312"/>
                  </a:lnTo>
                  <a:lnTo>
                    <a:pt x="94" y="291"/>
                  </a:lnTo>
                  <a:lnTo>
                    <a:pt x="114" y="273"/>
                  </a:lnTo>
                  <a:lnTo>
                    <a:pt x="136" y="257"/>
                  </a:lnTo>
                  <a:lnTo>
                    <a:pt x="160" y="244"/>
                  </a:lnTo>
                  <a:lnTo>
                    <a:pt x="185" y="234"/>
                  </a:lnTo>
                  <a:lnTo>
                    <a:pt x="211" y="225"/>
                  </a:lnTo>
                  <a:lnTo>
                    <a:pt x="239" y="221"/>
                  </a:lnTo>
                  <a:lnTo>
                    <a:pt x="266" y="220"/>
                  </a:lnTo>
                  <a:lnTo>
                    <a:pt x="284" y="221"/>
                  </a:lnTo>
                  <a:lnTo>
                    <a:pt x="301" y="223"/>
                  </a:lnTo>
                  <a:lnTo>
                    <a:pt x="317" y="227"/>
                  </a:lnTo>
                  <a:lnTo>
                    <a:pt x="334" y="230"/>
                  </a:lnTo>
                  <a:lnTo>
                    <a:pt x="350" y="236"/>
                  </a:lnTo>
                  <a:lnTo>
                    <a:pt x="366" y="243"/>
                  </a:lnTo>
                  <a:lnTo>
                    <a:pt x="381" y="251"/>
                  </a:lnTo>
                  <a:lnTo>
                    <a:pt x="396" y="259"/>
                  </a:lnTo>
                  <a:lnTo>
                    <a:pt x="401" y="231"/>
                  </a:lnTo>
                  <a:lnTo>
                    <a:pt x="408" y="205"/>
                  </a:lnTo>
                  <a:lnTo>
                    <a:pt x="416" y="179"/>
                  </a:lnTo>
                  <a:lnTo>
                    <a:pt x="426" y="155"/>
                  </a:lnTo>
                  <a:lnTo>
                    <a:pt x="439" y="132"/>
                  </a:lnTo>
                  <a:lnTo>
                    <a:pt x="453" y="111"/>
                  </a:lnTo>
                  <a:lnTo>
                    <a:pt x="468" y="91"/>
                  </a:lnTo>
                  <a:lnTo>
                    <a:pt x="485" y="72"/>
                  </a:lnTo>
                  <a:lnTo>
                    <a:pt x="502" y="56"/>
                  </a:lnTo>
                  <a:lnTo>
                    <a:pt x="522" y="41"/>
                  </a:lnTo>
                  <a:lnTo>
                    <a:pt x="543" y="29"/>
                  </a:lnTo>
                  <a:lnTo>
                    <a:pt x="564" y="18"/>
                  </a:lnTo>
                  <a:lnTo>
                    <a:pt x="587" y="10"/>
                  </a:lnTo>
                  <a:lnTo>
                    <a:pt x="611" y="4"/>
                  </a:lnTo>
                  <a:lnTo>
                    <a:pt x="635" y="1"/>
                  </a:lnTo>
                  <a:lnTo>
                    <a:pt x="660" y="0"/>
                  </a:lnTo>
                  <a:lnTo>
                    <a:pt x="681" y="1"/>
                  </a:lnTo>
                  <a:lnTo>
                    <a:pt x="700" y="3"/>
                  </a:lnTo>
                  <a:lnTo>
                    <a:pt x="720" y="8"/>
                  </a:lnTo>
                  <a:lnTo>
                    <a:pt x="739" y="14"/>
                  </a:lnTo>
                  <a:lnTo>
                    <a:pt x="758" y="22"/>
                  </a:lnTo>
                  <a:lnTo>
                    <a:pt x="775" y="30"/>
                  </a:lnTo>
                  <a:lnTo>
                    <a:pt x="792" y="40"/>
                  </a:lnTo>
                  <a:lnTo>
                    <a:pt x="810" y="52"/>
                  </a:lnTo>
                  <a:lnTo>
                    <a:pt x="826" y="64"/>
                  </a:lnTo>
                  <a:lnTo>
                    <a:pt x="841" y="78"/>
                  </a:lnTo>
                  <a:lnTo>
                    <a:pt x="855" y="93"/>
                  </a:lnTo>
                  <a:lnTo>
                    <a:pt x="868" y="109"/>
                  </a:lnTo>
                  <a:lnTo>
                    <a:pt x="881" y="126"/>
                  </a:lnTo>
                  <a:lnTo>
                    <a:pt x="893" y="145"/>
                  </a:lnTo>
                  <a:lnTo>
                    <a:pt x="903" y="163"/>
                  </a:lnTo>
                  <a:lnTo>
                    <a:pt x="912" y="183"/>
                  </a:lnTo>
                  <a:lnTo>
                    <a:pt x="902" y="173"/>
                  </a:lnTo>
                  <a:lnTo>
                    <a:pt x="891" y="163"/>
                  </a:lnTo>
                  <a:lnTo>
                    <a:pt x="881" y="155"/>
                  </a:lnTo>
                  <a:lnTo>
                    <a:pt x="869" y="146"/>
                  </a:lnTo>
                  <a:lnTo>
                    <a:pt x="858" y="139"/>
                  </a:lnTo>
                  <a:lnTo>
                    <a:pt x="845" y="131"/>
                  </a:lnTo>
                  <a:lnTo>
                    <a:pt x="833" y="124"/>
                  </a:lnTo>
                  <a:lnTo>
                    <a:pt x="820" y="118"/>
                  </a:lnTo>
                  <a:lnTo>
                    <a:pt x="807" y="114"/>
                  </a:lnTo>
                  <a:lnTo>
                    <a:pt x="795" y="108"/>
                  </a:lnTo>
                  <a:lnTo>
                    <a:pt x="781" y="105"/>
                  </a:lnTo>
                  <a:lnTo>
                    <a:pt x="767" y="101"/>
                  </a:lnTo>
                  <a:lnTo>
                    <a:pt x="753" y="98"/>
                  </a:lnTo>
                  <a:lnTo>
                    <a:pt x="739" y="97"/>
                  </a:lnTo>
                  <a:lnTo>
                    <a:pt x="726" y="95"/>
                  </a:lnTo>
                  <a:lnTo>
                    <a:pt x="711" y="94"/>
                  </a:lnTo>
                  <a:lnTo>
                    <a:pt x="684" y="95"/>
                  </a:lnTo>
                  <a:lnTo>
                    <a:pt x="659" y="99"/>
                  </a:lnTo>
                  <a:lnTo>
                    <a:pt x="634" y="105"/>
                  </a:lnTo>
                  <a:lnTo>
                    <a:pt x="609" y="114"/>
                  </a:lnTo>
                  <a:lnTo>
                    <a:pt x="587" y="124"/>
                  </a:lnTo>
                  <a:lnTo>
                    <a:pt x="566" y="137"/>
                  </a:lnTo>
                  <a:lnTo>
                    <a:pt x="545" y="151"/>
                  </a:lnTo>
                  <a:lnTo>
                    <a:pt x="525" y="168"/>
                  </a:lnTo>
                  <a:lnTo>
                    <a:pt x="508" y="186"/>
                  </a:lnTo>
                  <a:lnTo>
                    <a:pt x="492" y="206"/>
                  </a:lnTo>
                  <a:lnTo>
                    <a:pt x="477" y="227"/>
                  </a:lnTo>
                  <a:lnTo>
                    <a:pt x="464" y="250"/>
                  </a:lnTo>
                  <a:lnTo>
                    <a:pt x="453" y="274"/>
                  </a:lnTo>
                  <a:lnTo>
                    <a:pt x="444" y="299"/>
                  </a:lnTo>
                  <a:lnTo>
                    <a:pt x="437" y="326"/>
                  </a:lnTo>
                  <a:lnTo>
                    <a:pt x="432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1BB5F2CC-1D84-49A2-B83C-5266D4F57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317" y="3286087"/>
              <a:ext cx="1373074" cy="782944"/>
            </a:xfrm>
            <a:custGeom>
              <a:avLst/>
              <a:gdLst>
                <a:gd name="T0" fmla="*/ 1659 w 1906"/>
                <a:gd name="T1" fmla="*/ 957 h 1191"/>
                <a:gd name="T2" fmla="*/ 1632 w 1906"/>
                <a:gd name="T3" fmla="*/ 933 h 1191"/>
                <a:gd name="T4" fmla="*/ 1590 w 1906"/>
                <a:gd name="T5" fmla="*/ 804 h 1191"/>
                <a:gd name="T6" fmla="*/ 1501 w 1906"/>
                <a:gd name="T7" fmla="*/ 711 h 1191"/>
                <a:gd name="T8" fmla="*/ 1376 w 1906"/>
                <a:gd name="T9" fmla="*/ 669 h 1191"/>
                <a:gd name="T10" fmla="*/ 1297 w 1906"/>
                <a:gd name="T11" fmla="*/ 676 h 1191"/>
                <a:gd name="T12" fmla="*/ 1243 w 1906"/>
                <a:gd name="T13" fmla="*/ 651 h 1191"/>
                <a:gd name="T14" fmla="*/ 1194 w 1906"/>
                <a:gd name="T15" fmla="*/ 562 h 1191"/>
                <a:gd name="T16" fmla="*/ 1116 w 1906"/>
                <a:gd name="T17" fmla="*/ 503 h 1191"/>
                <a:gd name="T18" fmla="*/ 1032 w 1906"/>
                <a:gd name="T19" fmla="*/ 483 h 1191"/>
                <a:gd name="T20" fmla="*/ 1010 w 1906"/>
                <a:gd name="T21" fmla="*/ 411 h 1191"/>
                <a:gd name="T22" fmla="*/ 950 w 1906"/>
                <a:gd name="T23" fmla="*/ 255 h 1191"/>
                <a:gd name="T24" fmla="*/ 830 w 1906"/>
                <a:gd name="T25" fmla="*/ 146 h 1191"/>
                <a:gd name="T26" fmla="*/ 676 w 1906"/>
                <a:gd name="T27" fmla="*/ 108 h 1191"/>
                <a:gd name="T28" fmla="*/ 553 w 1906"/>
                <a:gd name="T29" fmla="*/ 136 h 1191"/>
                <a:gd name="T30" fmla="*/ 451 w 1906"/>
                <a:gd name="T31" fmla="*/ 206 h 1191"/>
                <a:gd name="T32" fmla="*/ 380 w 1906"/>
                <a:gd name="T33" fmla="*/ 312 h 1191"/>
                <a:gd name="T34" fmla="*/ 325 w 1906"/>
                <a:gd name="T35" fmla="*/ 295 h 1191"/>
                <a:gd name="T36" fmla="*/ 243 w 1906"/>
                <a:gd name="T37" fmla="*/ 292 h 1191"/>
                <a:gd name="T38" fmla="*/ 131 w 1906"/>
                <a:gd name="T39" fmla="*/ 328 h 1191"/>
                <a:gd name="T40" fmla="*/ 45 w 1906"/>
                <a:gd name="T41" fmla="*/ 408 h 1191"/>
                <a:gd name="T42" fmla="*/ 0 w 1906"/>
                <a:gd name="T43" fmla="*/ 488 h 1191"/>
                <a:gd name="T44" fmla="*/ 9 w 1906"/>
                <a:gd name="T45" fmla="*/ 408 h 1191"/>
                <a:gd name="T46" fmla="*/ 78 w 1906"/>
                <a:gd name="T47" fmla="*/ 279 h 1191"/>
                <a:gd name="T48" fmla="*/ 194 w 1906"/>
                <a:gd name="T49" fmla="*/ 198 h 1191"/>
                <a:gd name="T50" fmla="*/ 320 w 1906"/>
                <a:gd name="T51" fmla="*/ 183 h 1191"/>
                <a:gd name="T52" fmla="*/ 376 w 1906"/>
                <a:gd name="T53" fmla="*/ 196 h 1191"/>
                <a:gd name="T54" fmla="*/ 436 w 1906"/>
                <a:gd name="T55" fmla="*/ 137 h 1191"/>
                <a:gd name="T56" fmla="*/ 527 w 1906"/>
                <a:gd name="T57" fmla="*/ 51 h 1191"/>
                <a:gd name="T58" fmla="*/ 643 w 1906"/>
                <a:gd name="T59" fmla="*/ 5 h 1191"/>
                <a:gd name="T60" fmla="*/ 786 w 1906"/>
                <a:gd name="T61" fmla="*/ 13 h 1191"/>
                <a:gd name="T62" fmla="*/ 925 w 1906"/>
                <a:gd name="T63" fmla="*/ 96 h 1191"/>
                <a:gd name="T64" fmla="*/ 1011 w 1906"/>
                <a:gd name="T65" fmla="*/ 236 h 1191"/>
                <a:gd name="T66" fmla="*/ 1037 w 1906"/>
                <a:gd name="T67" fmla="*/ 373 h 1191"/>
                <a:gd name="T68" fmla="*/ 1097 w 1906"/>
                <a:gd name="T69" fmla="*/ 381 h 1191"/>
                <a:gd name="T70" fmla="*/ 1183 w 1906"/>
                <a:gd name="T71" fmla="*/ 426 h 1191"/>
                <a:gd name="T72" fmla="*/ 1245 w 1906"/>
                <a:gd name="T73" fmla="*/ 505 h 1191"/>
                <a:gd name="T74" fmla="*/ 1284 w 1906"/>
                <a:gd name="T75" fmla="*/ 577 h 1191"/>
                <a:gd name="T76" fmla="*/ 1361 w 1906"/>
                <a:gd name="T77" fmla="*/ 560 h 1191"/>
                <a:gd name="T78" fmla="*/ 1471 w 1906"/>
                <a:gd name="T79" fmla="*/ 577 h 1191"/>
                <a:gd name="T80" fmla="*/ 1577 w 1906"/>
                <a:gd name="T81" fmla="*/ 652 h 1191"/>
                <a:gd name="T82" fmla="*/ 1639 w 1906"/>
                <a:gd name="T83" fmla="*/ 769 h 1191"/>
                <a:gd name="T84" fmla="*/ 1663 w 1906"/>
                <a:gd name="T85" fmla="*/ 850 h 1191"/>
                <a:gd name="T86" fmla="*/ 1697 w 1906"/>
                <a:gd name="T87" fmla="*/ 849 h 1191"/>
                <a:gd name="T88" fmla="*/ 1787 w 1906"/>
                <a:gd name="T89" fmla="*/ 874 h 1191"/>
                <a:gd name="T90" fmla="*/ 1866 w 1906"/>
                <a:gd name="T91" fmla="*/ 950 h 1191"/>
                <a:gd name="T92" fmla="*/ 1905 w 1906"/>
                <a:gd name="T93" fmla="*/ 1061 h 1191"/>
                <a:gd name="T94" fmla="*/ 1894 w 1906"/>
                <a:gd name="T95" fmla="*/ 1171 h 1191"/>
                <a:gd name="T96" fmla="*/ 1870 w 1906"/>
                <a:gd name="T97" fmla="*/ 1103 h 1191"/>
                <a:gd name="T98" fmla="*/ 1814 w 1906"/>
                <a:gd name="T99" fmla="*/ 1016 h 1191"/>
                <a:gd name="T100" fmla="*/ 1727 w 1906"/>
                <a:gd name="T101" fmla="*/ 9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06" h="1191">
                  <a:moveTo>
                    <a:pt x="1687" y="957"/>
                  </a:moveTo>
                  <a:lnTo>
                    <a:pt x="1680" y="957"/>
                  </a:lnTo>
                  <a:lnTo>
                    <a:pt x="1673" y="957"/>
                  </a:lnTo>
                  <a:lnTo>
                    <a:pt x="1666" y="957"/>
                  </a:lnTo>
                  <a:lnTo>
                    <a:pt x="1659" y="957"/>
                  </a:lnTo>
                  <a:lnTo>
                    <a:pt x="1653" y="958"/>
                  </a:lnTo>
                  <a:lnTo>
                    <a:pt x="1646" y="959"/>
                  </a:lnTo>
                  <a:lnTo>
                    <a:pt x="1640" y="960"/>
                  </a:lnTo>
                  <a:lnTo>
                    <a:pt x="1633" y="962"/>
                  </a:lnTo>
                  <a:lnTo>
                    <a:pt x="1632" y="933"/>
                  </a:lnTo>
                  <a:lnTo>
                    <a:pt x="1628" y="905"/>
                  </a:lnTo>
                  <a:lnTo>
                    <a:pt x="1621" y="879"/>
                  </a:lnTo>
                  <a:lnTo>
                    <a:pt x="1613" y="852"/>
                  </a:lnTo>
                  <a:lnTo>
                    <a:pt x="1603" y="828"/>
                  </a:lnTo>
                  <a:lnTo>
                    <a:pt x="1590" y="804"/>
                  </a:lnTo>
                  <a:lnTo>
                    <a:pt x="1575" y="782"/>
                  </a:lnTo>
                  <a:lnTo>
                    <a:pt x="1559" y="761"/>
                  </a:lnTo>
                  <a:lnTo>
                    <a:pt x="1541" y="743"/>
                  </a:lnTo>
                  <a:lnTo>
                    <a:pt x="1521" y="726"/>
                  </a:lnTo>
                  <a:lnTo>
                    <a:pt x="1501" y="711"/>
                  </a:lnTo>
                  <a:lnTo>
                    <a:pt x="1478" y="698"/>
                  </a:lnTo>
                  <a:lnTo>
                    <a:pt x="1453" y="686"/>
                  </a:lnTo>
                  <a:lnTo>
                    <a:pt x="1429" y="678"/>
                  </a:lnTo>
                  <a:lnTo>
                    <a:pt x="1403" y="673"/>
                  </a:lnTo>
                  <a:lnTo>
                    <a:pt x="1376" y="669"/>
                  </a:lnTo>
                  <a:lnTo>
                    <a:pt x="1360" y="668"/>
                  </a:lnTo>
                  <a:lnTo>
                    <a:pt x="1344" y="669"/>
                  </a:lnTo>
                  <a:lnTo>
                    <a:pt x="1328" y="670"/>
                  </a:lnTo>
                  <a:lnTo>
                    <a:pt x="1312" y="673"/>
                  </a:lnTo>
                  <a:lnTo>
                    <a:pt x="1297" y="676"/>
                  </a:lnTo>
                  <a:lnTo>
                    <a:pt x="1281" y="680"/>
                  </a:lnTo>
                  <a:lnTo>
                    <a:pt x="1267" y="685"/>
                  </a:lnTo>
                  <a:lnTo>
                    <a:pt x="1252" y="691"/>
                  </a:lnTo>
                  <a:lnTo>
                    <a:pt x="1249" y="670"/>
                  </a:lnTo>
                  <a:lnTo>
                    <a:pt x="1243" y="651"/>
                  </a:lnTo>
                  <a:lnTo>
                    <a:pt x="1236" y="631"/>
                  </a:lnTo>
                  <a:lnTo>
                    <a:pt x="1228" y="613"/>
                  </a:lnTo>
                  <a:lnTo>
                    <a:pt x="1217" y="594"/>
                  </a:lnTo>
                  <a:lnTo>
                    <a:pt x="1206" y="578"/>
                  </a:lnTo>
                  <a:lnTo>
                    <a:pt x="1194" y="562"/>
                  </a:lnTo>
                  <a:lnTo>
                    <a:pt x="1181" y="548"/>
                  </a:lnTo>
                  <a:lnTo>
                    <a:pt x="1166" y="534"/>
                  </a:lnTo>
                  <a:lnTo>
                    <a:pt x="1151" y="523"/>
                  </a:lnTo>
                  <a:lnTo>
                    <a:pt x="1133" y="513"/>
                  </a:lnTo>
                  <a:lnTo>
                    <a:pt x="1116" y="503"/>
                  </a:lnTo>
                  <a:lnTo>
                    <a:pt x="1098" y="495"/>
                  </a:lnTo>
                  <a:lnTo>
                    <a:pt x="1079" y="490"/>
                  </a:lnTo>
                  <a:lnTo>
                    <a:pt x="1060" y="485"/>
                  </a:lnTo>
                  <a:lnTo>
                    <a:pt x="1039" y="483"/>
                  </a:lnTo>
                  <a:lnTo>
                    <a:pt x="1032" y="483"/>
                  </a:lnTo>
                  <a:lnTo>
                    <a:pt x="1026" y="483"/>
                  </a:lnTo>
                  <a:lnTo>
                    <a:pt x="1019" y="483"/>
                  </a:lnTo>
                  <a:lnTo>
                    <a:pt x="1014" y="483"/>
                  </a:lnTo>
                  <a:lnTo>
                    <a:pt x="1014" y="447"/>
                  </a:lnTo>
                  <a:lnTo>
                    <a:pt x="1010" y="411"/>
                  </a:lnTo>
                  <a:lnTo>
                    <a:pt x="1005" y="378"/>
                  </a:lnTo>
                  <a:lnTo>
                    <a:pt x="994" y="344"/>
                  </a:lnTo>
                  <a:lnTo>
                    <a:pt x="983" y="313"/>
                  </a:lnTo>
                  <a:lnTo>
                    <a:pt x="968" y="283"/>
                  </a:lnTo>
                  <a:lnTo>
                    <a:pt x="950" y="255"/>
                  </a:lnTo>
                  <a:lnTo>
                    <a:pt x="930" y="228"/>
                  </a:lnTo>
                  <a:lnTo>
                    <a:pt x="908" y="205"/>
                  </a:lnTo>
                  <a:lnTo>
                    <a:pt x="884" y="182"/>
                  </a:lnTo>
                  <a:lnTo>
                    <a:pt x="857" y="164"/>
                  </a:lnTo>
                  <a:lnTo>
                    <a:pt x="830" y="146"/>
                  </a:lnTo>
                  <a:lnTo>
                    <a:pt x="800" y="133"/>
                  </a:lnTo>
                  <a:lnTo>
                    <a:pt x="769" y="121"/>
                  </a:lnTo>
                  <a:lnTo>
                    <a:pt x="736" y="114"/>
                  </a:lnTo>
                  <a:lnTo>
                    <a:pt x="703" y="110"/>
                  </a:lnTo>
                  <a:lnTo>
                    <a:pt x="676" y="108"/>
                  </a:lnTo>
                  <a:lnTo>
                    <a:pt x="651" y="111"/>
                  </a:lnTo>
                  <a:lnTo>
                    <a:pt x="626" y="114"/>
                  </a:lnTo>
                  <a:lnTo>
                    <a:pt x="602" y="119"/>
                  </a:lnTo>
                  <a:lnTo>
                    <a:pt x="577" y="127"/>
                  </a:lnTo>
                  <a:lnTo>
                    <a:pt x="553" y="136"/>
                  </a:lnTo>
                  <a:lnTo>
                    <a:pt x="531" y="146"/>
                  </a:lnTo>
                  <a:lnTo>
                    <a:pt x="510" y="159"/>
                  </a:lnTo>
                  <a:lnTo>
                    <a:pt x="489" y="173"/>
                  </a:lnTo>
                  <a:lnTo>
                    <a:pt x="469" y="189"/>
                  </a:lnTo>
                  <a:lnTo>
                    <a:pt x="451" y="206"/>
                  </a:lnTo>
                  <a:lnTo>
                    <a:pt x="434" y="225"/>
                  </a:lnTo>
                  <a:lnTo>
                    <a:pt x="419" y="244"/>
                  </a:lnTo>
                  <a:lnTo>
                    <a:pt x="404" y="266"/>
                  </a:lnTo>
                  <a:lnTo>
                    <a:pt x="391" y="288"/>
                  </a:lnTo>
                  <a:lnTo>
                    <a:pt x="380" y="312"/>
                  </a:lnTo>
                  <a:lnTo>
                    <a:pt x="369" y="308"/>
                  </a:lnTo>
                  <a:lnTo>
                    <a:pt x="359" y="304"/>
                  </a:lnTo>
                  <a:lnTo>
                    <a:pt x="347" y="301"/>
                  </a:lnTo>
                  <a:lnTo>
                    <a:pt x="337" y="297"/>
                  </a:lnTo>
                  <a:lnTo>
                    <a:pt x="325" y="295"/>
                  </a:lnTo>
                  <a:lnTo>
                    <a:pt x="314" y="293"/>
                  </a:lnTo>
                  <a:lnTo>
                    <a:pt x="302" y="292"/>
                  </a:lnTo>
                  <a:lnTo>
                    <a:pt x="291" y="290"/>
                  </a:lnTo>
                  <a:lnTo>
                    <a:pt x="267" y="289"/>
                  </a:lnTo>
                  <a:lnTo>
                    <a:pt x="243" y="292"/>
                  </a:lnTo>
                  <a:lnTo>
                    <a:pt x="218" y="295"/>
                  </a:lnTo>
                  <a:lnTo>
                    <a:pt x="195" y="301"/>
                  </a:lnTo>
                  <a:lnTo>
                    <a:pt x="173" y="308"/>
                  </a:lnTo>
                  <a:lnTo>
                    <a:pt x="152" y="317"/>
                  </a:lnTo>
                  <a:lnTo>
                    <a:pt x="131" y="328"/>
                  </a:lnTo>
                  <a:lnTo>
                    <a:pt x="111" y="341"/>
                  </a:lnTo>
                  <a:lnTo>
                    <a:pt x="93" y="356"/>
                  </a:lnTo>
                  <a:lnTo>
                    <a:pt x="76" y="372"/>
                  </a:lnTo>
                  <a:lnTo>
                    <a:pt x="60" y="389"/>
                  </a:lnTo>
                  <a:lnTo>
                    <a:pt x="45" y="408"/>
                  </a:lnTo>
                  <a:lnTo>
                    <a:pt x="31" y="427"/>
                  </a:lnTo>
                  <a:lnTo>
                    <a:pt x="19" y="448"/>
                  </a:lnTo>
                  <a:lnTo>
                    <a:pt x="9" y="471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476"/>
                  </a:lnTo>
                  <a:lnTo>
                    <a:pt x="0" y="470"/>
                  </a:lnTo>
                  <a:lnTo>
                    <a:pt x="3" y="439"/>
                  </a:lnTo>
                  <a:lnTo>
                    <a:pt x="9" y="408"/>
                  </a:lnTo>
                  <a:lnTo>
                    <a:pt x="18" y="379"/>
                  </a:lnTo>
                  <a:lnTo>
                    <a:pt x="30" y="351"/>
                  </a:lnTo>
                  <a:lnTo>
                    <a:pt x="43" y="325"/>
                  </a:lnTo>
                  <a:lnTo>
                    <a:pt x="60" y="301"/>
                  </a:lnTo>
                  <a:lnTo>
                    <a:pt x="78" y="279"/>
                  </a:lnTo>
                  <a:lnTo>
                    <a:pt x="98" y="258"/>
                  </a:lnTo>
                  <a:lnTo>
                    <a:pt x="119" y="240"/>
                  </a:lnTo>
                  <a:lnTo>
                    <a:pt x="142" y="224"/>
                  </a:lnTo>
                  <a:lnTo>
                    <a:pt x="168" y="210"/>
                  </a:lnTo>
                  <a:lnTo>
                    <a:pt x="194" y="198"/>
                  </a:lnTo>
                  <a:lnTo>
                    <a:pt x="221" y="190"/>
                  </a:lnTo>
                  <a:lnTo>
                    <a:pt x="249" y="184"/>
                  </a:lnTo>
                  <a:lnTo>
                    <a:pt x="278" y="182"/>
                  </a:lnTo>
                  <a:lnTo>
                    <a:pt x="308" y="182"/>
                  </a:lnTo>
                  <a:lnTo>
                    <a:pt x="320" y="183"/>
                  </a:lnTo>
                  <a:lnTo>
                    <a:pt x="331" y="184"/>
                  </a:lnTo>
                  <a:lnTo>
                    <a:pt x="343" y="187"/>
                  </a:lnTo>
                  <a:lnTo>
                    <a:pt x="354" y="189"/>
                  </a:lnTo>
                  <a:lnTo>
                    <a:pt x="365" y="192"/>
                  </a:lnTo>
                  <a:lnTo>
                    <a:pt x="376" y="196"/>
                  </a:lnTo>
                  <a:lnTo>
                    <a:pt x="386" y="199"/>
                  </a:lnTo>
                  <a:lnTo>
                    <a:pt x="397" y="204"/>
                  </a:lnTo>
                  <a:lnTo>
                    <a:pt x="408" y="181"/>
                  </a:lnTo>
                  <a:lnTo>
                    <a:pt x="421" y="158"/>
                  </a:lnTo>
                  <a:lnTo>
                    <a:pt x="436" y="137"/>
                  </a:lnTo>
                  <a:lnTo>
                    <a:pt x="451" y="117"/>
                  </a:lnTo>
                  <a:lnTo>
                    <a:pt x="468" y="98"/>
                  </a:lnTo>
                  <a:lnTo>
                    <a:pt x="487" y="81"/>
                  </a:lnTo>
                  <a:lnTo>
                    <a:pt x="506" y="65"/>
                  </a:lnTo>
                  <a:lnTo>
                    <a:pt x="527" y="51"/>
                  </a:lnTo>
                  <a:lnTo>
                    <a:pt x="549" y="38"/>
                  </a:lnTo>
                  <a:lnTo>
                    <a:pt x="571" y="27"/>
                  </a:lnTo>
                  <a:lnTo>
                    <a:pt x="595" y="17"/>
                  </a:lnTo>
                  <a:lnTo>
                    <a:pt x="619" y="11"/>
                  </a:lnTo>
                  <a:lnTo>
                    <a:pt x="643" y="5"/>
                  </a:lnTo>
                  <a:lnTo>
                    <a:pt x="668" y="1"/>
                  </a:lnTo>
                  <a:lnTo>
                    <a:pt x="694" y="0"/>
                  </a:lnTo>
                  <a:lnTo>
                    <a:pt x="720" y="1"/>
                  </a:lnTo>
                  <a:lnTo>
                    <a:pt x="754" y="6"/>
                  </a:lnTo>
                  <a:lnTo>
                    <a:pt x="786" y="13"/>
                  </a:lnTo>
                  <a:lnTo>
                    <a:pt x="817" y="24"/>
                  </a:lnTo>
                  <a:lnTo>
                    <a:pt x="847" y="38"/>
                  </a:lnTo>
                  <a:lnTo>
                    <a:pt x="874" y="54"/>
                  </a:lnTo>
                  <a:lnTo>
                    <a:pt x="901" y="74"/>
                  </a:lnTo>
                  <a:lnTo>
                    <a:pt x="925" y="96"/>
                  </a:lnTo>
                  <a:lnTo>
                    <a:pt x="947" y="120"/>
                  </a:lnTo>
                  <a:lnTo>
                    <a:pt x="968" y="146"/>
                  </a:lnTo>
                  <a:lnTo>
                    <a:pt x="985" y="174"/>
                  </a:lnTo>
                  <a:lnTo>
                    <a:pt x="1000" y="204"/>
                  </a:lnTo>
                  <a:lnTo>
                    <a:pt x="1011" y="236"/>
                  </a:lnTo>
                  <a:lnTo>
                    <a:pt x="1022" y="268"/>
                  </a:lnTo>
                  <a:lnTo>
                    <a:pt x="1028" y="303"/>
                  </a:lnTo>
                  <a:lnTo>
                    <a:pt x="1031" y="339"/>
                  </a:lnTo>
                  <a:lnTo>
                    <a:pt x="1031" y="374"/>
                  </a:lnTo>
                  <a:lnTo>
                    <a:pt x="1037" y="373"/>
                  </a:lnTo>
                  <a:lnTo>
                    <a:pt x="1044" y="373"/>
                  </a:lnTo>
                  <a:lnTo>
                    <a:pt x="1049" y="373"/>
                  </a:lnTo>
                  <a:lnTo>
                    <a:pt x="1056" y="374"/>
                  </a:lnTo>
                  <a:lnTo>
                    <a:pt x="1077" y="377"/>
                  </a:lnTo>
                  <a:lnTo>
                    <a:pt x="1097" y="381"/>
                  </a:lnTo>
                  <a:lnTo>
                    <a:pt x="1115" y="387"/>
                  </a:lnTo>
                  <a:lnTo>
                    <a:pt x="1133" y="395"/>
                  </a:lnTo>
                  <a:lnTo>
                    <a:pt x="1151" y="404"/>
                  </a:lnTo>
                  <a:lnTo>
                    <a:pt x="1168" y="415"/>
                  </a:lnTo>
                  <a:lnTo>
                    <a:pt x="1183" y="426"/>
                  </a:lnTo>
                  <a:lnTo>
                    <a:pt x="1198" y="440"/>
                  </a:lnTo>
                  <a:lnTo>
                    <a:pt x="1212" y="454"/>
                  </a:lnTo>
                  <a:lnTo>
                    <a:pt x="1223" y="470"/>
                  </a:lnTo>
                  <a:lnTo>
                    <a:pt x="1235" y="486"/>
                  </a:lnTo>
                  <a:lnTo>
                    <a:pt x="1245" y="505"/>
                  </a:lnTo>
                  <a:lnTo>
                    <a:pt x="1253" y="523"/>
                  </a:lnTo>
                  <a:lnTo>
                    <a:pt x="1260" y="543"/>
                  </a:lnTo>
                  <a:lnTo>
                    <a:pt x="1266" y="562"/>
                  </a:lnTo>
                  <a:lnTo>
                    <a:pt x="1269" y="583"/>
                  </a:lnTo>
                  <a:lnTo>
                    <a:pt x="1284" y="577"/>
                  </a:lnTo>
                  <a:lnTo>
                    <a:pt x="1298" y="571"/>
                  </a:lnTo>
                  <a:lnTo>
                    <a:pt x="1314" y="568"/>
                  </a:lnTo>
                  <a:lnTo>
                    <a:pt x="1329" y="564"/>
                  </a:lnTo>
                  <a:lnTo>
                    <a:pt x="1345" y="561"/>
                  </a:lnTo>
                  <a:lnTo>
                    <a:pt x="1361" y="560"/>
                  </a:lnTo>
                  <a:lnTo>
                    <a:pt x="1377" y="560"/>
                  </a:lnTo>
                  <a:lnTo>
                    <a:pt x="1394" y="560"/>
                  </a:lnTo>
                  <a:lnTo>
                    <a:pt x="1420" y="563"/>
                  </a:lnTo>
                  <a:lnTo>
                    <a:pt x="1447" y="569"/>
                  </a:lnTo>
                  <a:lnTo>
                    <a:pt x="1471" y="577"/>
                  </a:lnTo>
                  <a:lnTo>
                    <a:pt x="1495" y="589"/>
                  </a:lnTo>
                  <a:lnTo>
                    <a:pt x="1518" y="601"/>
                  </a:lnTo>
                  <a:lnTo>
                    <a:pt x="1539" y="616"/>
                  </a:lnTo>
                  <a:lnTo>
                    <a:pt x="1558" y="633"/>
                  </a:lnTo>
                  <a:lnTo>
                    <a:pt x="1577" y="652"/>
                  </a:lnTo>
                  <a:lnTo>
                    <a:pt x="1593" y="673"/>
                  </a:lnTo>
                  <a:lnTo>
                    <a:pt x="1608" y="696"/>
                  </a:lnTo>
                  <a:lnTo>
                    <a:pt x="1620" y="719"/>
                  </a:lnTo>
                  <a:lnTo>
                    <a:pt x="1631" y="743"/>
                  </a:lnTo>
                  <a:lnTo>
                    <a:pt x="1639" y="769"/>
                  </a:lnTo>
                  <a:lnTo>
                    <a:pt x="1646" y="796"/>
                  </a:lnTo>
                  <a:lnTo>
                    <a:pt x="1649" y="823"/>
                  </a:lnTo>
                  <a:lnTo>
                    <a:pt x="1650" y="852"/>
                  </a:lnTo>
                  <a:lnTo>
                    <a:pt x="1657" y="851"/>
                  </a:lnTo>
                  <a:lnTo>
                    <a:pt x="1663" y="850"/>
                  </a:lnTo>
                  <a:lnTo>
                    <a:pt x="1670" y="849"/>
                  </a:lnTo>
                  <a:lnTo>
                    <a:pt x="1677" y="849"/>
                  </a:lnTo>
                  <a:lnTo>
                    <a:pt x="1684" y="849"/>
                  </a:lnTo>
                  <a:lnTo>
                    <a:pt x="1691" y="849"/>
                  </a:lnTo>
                  <a:lnTo>
                    <a:pt x="1697" y="849"/>
                  </a:lnTo>
                  <a:lnTo>
                    <a:pt x="1704" y="849"/>
                  </a:lnTo>
                  <a:lnTo>
                    <a:pt x="1726" y="851"/>
                  </a:lnTo>
                  <a:lnTo>
                    <a:pt x="1748" y="857"/>
                  </a:lnTo>
                  <a:lnTo>
                    <a:pt x="1768" y="864"/>
                  </a:lnTo>
                  <a:lnTo>
                    <a:pt x="1787" y="874"/>
                  </a:lnTo>
                  <a:lnTo>
                    <a:pt x="1806" y="886"/>
                  </a:lnTo>
                  <a:lnTo>
                    <a:pt x="1823" y="899"/>
                  </a:lnTo>
                  <a:lnTo>
                    <a:pt x="1839" y="914"/>
                  </a:lnTo>
                  <a:lnTo>
                    <a:pt x="1853" y="932"/>
                  </a:lnTo>
                  <a:lnTo>
                    <a:pt x="1866" y="950"/>
                  </a:lnTo>
                  <a:lnTo>
                    <a:pt x="1877" y="970"/>
                  </a:lnTo>
                  <a:lnTo>
                    <a:pt x="1886" y="992"/>
                  </a:lnTo>
                  <a:lnTo>
                    <a:pt x="1894" y="1013"/>
                  </a:lnTo>
                  <a:lnTo>
                    <a:pt x="1900" y="1036"/>
                  </a:lnTo>
                  <a:lnTo>
                    <a:pt x="1905" y="1061"/>
                  </a:lnTo>
                  <a:lnTo>
                    <a:pt x="1906" y="1086"/>
                  </a:lnTo>
                  <a:lnTo>
                    <a:pt x="1906" y="1111"/>
                  </a:lnTo>
                  <a:lnTo>
                    <a:pt x="1903" y="1132"/>
                  </a:lnTo>
                  <a:lnTo>
                    <a:pt x="1900" y="1152"/>
                  </a:lnTo>
                  <a:lnTo>
                    <a:pt x="1894" y="1171"/>
                  </a:lnTo>
                  <a:lnTo>
                    <a:pt x="1889" y="1191"/>
                  </a:lnTo>
                  <a:lnTo>
                    <a:pt x="1886" y="1168"/>
                  </a:lnTo>
                  <a:lnTo>
                    <a:pt x="1883" y="1146"/>
                  </a:lnTo>
                  <a:lnTo>
                    <a:pt x="1878" y="1124"/>
                  </a:lnTo>
                  <a:lnTo>
                    <a:pt x="1870" y="1103"/>
                  </a:lnTo>
                  <a:lnTo>
                    <a:pt x="1862" y="1083"/>
                  </a:lnTo>
                  <a:lnTo>
                    <a:pt x="1852" y="1064"/>
                  </a:lnTo>
                  <a:lnTo>
                    <a:pt x="1840" y="1047"/>
                  </a:lnTo>
                  <a:lnTo>
                    <a:pt x="1828" y="1031"/>
                  </a:lnTo>
                  <a:lnTo>
                    <a:pt x="1814" y="1016"/>
                  </a:lnTo>
                  <a:lnTo>
                    <a:pt x="1799" y="1002"/>
                  </a:lnTo>
                  <a:lnTo>
                    <a:pt x="1781" y="989"/>
                  </a:lnTo>
                  <a:lnTo>
                    <a:pt x="1764" y="979"/>
                  </a:lnTo>
                  <a:lnTo>
                    <a:pt x="1746" y="971"/>
                  </a:lnTo>
                  <a:lnTo>
                    <a:pt x="1727" y="964"/>
                  </a:lnTo>
                  <a:lnTo>
                    <a:pt x="1708" y="959"/>
                  </a:lnTo>
                  <a:lnTo>
                    <a:pt x="1687" y="9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E3A5797B-DC21-44A8-8AFB-03E3A553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4097338"/>
              <a:ext cx="611188" cy="677863"/>
            </a:xfrm>
            <a:custGeom>
              <a:avLst/>
              <a:gdLst>
                <a:gd name="T0" fmla="*/ 0 w 770"/>
                <a:gd name="T1" fmla="*/ 0 h 854"/>
                <a:gd name="T2" fmla="*/ 712 w 770"/>
                <a:gd name="T3" fmla="*/ 854 h 854"/>
                <a:gd name="T4" fmla="*/ 770 w 770"/>
                <a:gd name="T5" fmla="*/ 847 h 854"/>
                <a:gd name="T6" fmla="*/ 0 w 770"/>
                <a:gd name="T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0" h="854">
                  <a:moveTo>
                    <a:pt x="0" y="0"/>
                  </a:moveTo>
                  <a:lnTo>
                    <a:pt x="712" y="854"/>
                  </a:lnTo>
                  <a:lnTo>
                    <a:pt x="770" y="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8A57B3F3-B66E-4972-942F-A6934B24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3886200"/>
              <a:ext cx="403225" cy="446088"/>
            </a:xfrm>
            <a:custGeom>
              <a:avLst/>
              <a:gdLst>
                <a:gd name="T0" fmla="*/ 0 w 508"/>
                <a:gd name="T1" fmla="*/ 0 h 560"/>
                <a:gd name="T2" fmla="*/ 450 w 508"/>
                <a:gd name="T3" fmla="*/ 560 h 560"/>
                <a:gd name="T4" fmla="*/ 508 w 508"/>
                <a:gd name="T5" fmla="*/ 552 h 560"/>
                <a:gd name="T6" fmla="*/ 0 w 508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8" h="560">
                  <a:moveTo>
                    <a:pt x="0" y="0"/>
                  </a:moveTo>
                  <a:lnTo>
                    <a:pt x="450" y="560"/>
                  </a:lnTo>
                  <a:lnTo>
                    <a:pt x="508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0364A56B-9F74-4790-A607-D4A39B8E5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4159250"/>
              <a:ext cx="403225" cy="444500"/>
            </a:xfrm>
            <a:custGeom>
              <a:avLst/>
              <a:gdLst>
                <a:gd name="T0" fmla="*/ 0 w 508"/>
                <a:gd name="T1" fmla="*/ 0 h 560"/>
                <a:gd name="T2" fmla="*/ 449 w 508"/>
                <a:gd name="T3" fmla="*/ 560 h 560"/>
                <a:gd name="T4" fmla="*/ 508 w 508"/>
                <a:gd name="T5" fmla="*/ 551 h 560"/>
                <a:gd name="T6" fmla="*/ 0 w 508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8" h="560">
                  <a:moveTo>
                    <a:pt x="0" y="0"/>
                  </a:moveTo>
                  <a:lnTo>
                    <a:pt x="449" y="560"/>
                  </a:lnTo>
                  <a:lnTo>
                    <a:pt x="508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0" name="Freeform 47">
              <a:extLst>
                <a:ext uri="{FF2B5EF4-FFF2-40B4-BE49-F238E27FC236}">
                  <a16:creationId xmlns:a16="http://schemas.microsoft.com/office/drawing/2014/main" id="{A128DF92-2A0C-428A-97E4-D62B8D95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4392613"/>
              <a:ext cx="403225" cy="444500"/>
            </a:xfrm>
            <a:custGeom>
              <a:avLst/>
              <a:gdLst>
                <a:gd name="T0" fmla="*/ 0 w 507"/>
                <a:gd name="T1" fmla="*/ 0 h 561"/>
                <a:gd name="T2" fmla="*/ 450 w 507"/>
                <a:gd name="T3" fmla="*/ 561 h 561"/>
                <a:gd name="T4" fmla="*/ 507 w 507"/>
                <a:gd name="T5" fmla="*/ 553 h 561"/>
                <a:gd name="T6" fmla="*/ 0 w 507"/>
                <a:gd name="T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61">
                  <a:moveTo>
                    <a:pt x="0" y="0"/>
                  </a:moveTo>
                  <a:lnTo>
                    <a:pt x="450" y="561"/>
                  </a:lnTo>
                  <a:lnTo>
                    <a:pt x="507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1" name="Freeform 48">
              <a:extLst>
                <a:ext uri="{FF2B5EF4-FFF2-40B4-BE49-F238E27FC236}">
                  <a16:creationId xmlns:a16="http://schemas.microsoft.com/office/drawing/2014/main" id="{B3C46563-E9F6-4945-9E6D-AC9D798B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4092575"/>
              <a:ext cx="403225" cy="446088"/>
            </a:xfrm>
            <a:custGeom>
              <a:avLst/>
              <a:gdLst>
                <a:gd name="T0" fmla="*/ 0 w 509"/>
                <a:gd name="T1" fmla="*/ 0 h 561"/>
                <a:gd name="T2" fmla="*/ 450 w 509"/>
                <a:gd name="T3" fmla="*/ 561 h 561"/>
                <a:gd name="T4" fmla="*/ 509 w 509"/>
                <a:gd name="T5" fmla="*/ 553 h 561"/>
                <a:gd name="T6" fmla="*/ 0 w 509"/>
                <a:gd name="T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9" h="561">
                  <a:moveTo>
                    <a:pt x="0" y="0"/>
                  </a:moveTo>
                  <a:lnTo>
                    <a:pt x="450" y="561"/>
                  </a:lnTo>
                  <a:lnTo>
                    <a:pt x="50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2" name="Freeform 49">
              <a:extLst>
                <a:ext uri="{FF2B5EF4-FFF2-40B4-BE49-F238E27FC236}">
                  <a16:creationId xmlns:a16="http://schemas.microsoft.com/office/drawing/2014/main" id="{418019DD-4598-4187-B20E-06BF6BA9F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4376738"/>
              <a:ext cx="312738" cy="323850"/>
            </a:xfrm>
            <a:custGeom>
              <a:avLst/>
              <a:gdLst>
                <a:gd name="T0" fmla="*/ 0 w 393"/>
                <a:gd name="T1" fmla="*/ 0 h 409"/>
                <a:gd name="T2" fmla="*/ 335 w 393"/>
                <a:gd name="T3" fmla="*/ 409 h 409"/>
                <a:gd name="T4" fmla="*/ 393 w 393"/>
                <a:gd name="T5" fmla="*/ 401 h 409"/>
                <a:gd name="T6" fmla="*/ 0 w 393"/>
                <a:gd name="T7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" h="409">
                  <a:moveTo>
                    <a:pt x="0" y="0"/>
                  </a:moveTo>
                  <a:lnTo>
                    <a:pt x="335" y="409"/>
                  </a:lnTo>
                  <a:lnTo>
                    <a:pt x="393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3" name="Freeform 50">
              <a:extLst>
                <a:ext uri="{FF2B5EF4-FFF2-40B4-BE49-F238E27FC236}">
                  <a16:creationId xmlns:a16="http://schemas.microsoft.com/office/drawing/2014/main" id="{A744AF01-149D-4D63-853A-50B734D1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591050"/>
              <a:ext cx="312738" cy="323850"/>
            </a:xfrm>
            <a:custGeom>
              <a:avLst/>
              <a:gdLst>
                <a:gd name="T0" fmla="*/ 0 w 393"/>
                <a:gd name="T1" fmla="*/ 0 h 408"/>
                <a:gd name="T2" fmla="*/ 336 w 393"/>
                <a:gd name="T3" fmla="*/ 408 h 408"/>
                <a:gd name="T4" fmla="*/ 393 w 393"/>
                <a:gd name="T5" fmla="*/ 400 h 408"/>
                <a:gd name="T6" fmla="*/ 0 w 393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" h="408">
                  <a:moveTo>
                    <a:pt x="0" y="0"/>
                  </a:moveTo>
                  <a:lnTo>
                    <a:pt x="336" y="408"/>
                  </a:lnTo>
                  <a:lnTo>
                    <a:pt x="393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4" name="Freeform 51">
              <a:extLst>
                <a:ext uri="{FF2B5EF4-FFF2-40B4-BE49-F238E27FC236}">
                  <a16:creationId xmlns:a16="http://schemas.microsoft.com/office/drawing/2014/main" id="{841FB166-3B3D-4F36-BF21-02CE26818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4103688"/>
              <a:ext cx="312738" cy="325438"/>
            </a:xfrm>
            <a:custGeom>
              <a:avLst/>
              <a:gdLst>
                <a:gd name="T0" fmla="*/ 0 w 394"/>
                <a:gd name="T1" fmla="*/ 0 h 408"/>
                <a:gd name="T2" fmla="*/ 336 w 394"/>
                <a:gd name="T3" fmla="*/ 408 h 408"/>
                <a:gd name="T4" fmla="*/ 394 w 394"/>
                <a:gd name="T5" fmla="*/ 400 h 408"/>
                <a:gd name="T6" fmla="*/ 0 w 394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408">
                  <a:moveTo>
                    <a:pt x="0" y="0"/>
                  </a:moveTo>
                  <a:lnTo>
                    <a:pt x="336" y="408"/>
                  </a:lnTo>
                  <a:lnTo>
                    <a:pt x="394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5" name="Freeform 52">
              <a:extLst>
                <a:ext uri="{FF2B5EF4-FFF2-40B4-BE49-F238E27FC236}">
                  <a16:creationId xmlns:a16="http://schemas.microsoft.com/office/drawing/2014/main" id="{904EF4FD-068F-48DB-8EA0-DB590D9E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084638"/>
              <a:ext cx="312738" cy="325438"/>
            </a:xfrm>
            <a:custGeom>
              <a:avLst/>
              <a:gdLst>
                <a:gd name="T0" fmla="*/ 0 w 393"/>
                <a:gd name="T1" fmla="*/ 0 h 408"/>
                <a:gd name="T2" fmla="*/ 336 w 393"/>
                <a:gd name="T3" fmla="*/ 408 h 408"/>
                <a:gd name="T4" fmla="*/ 393 w 393"/>
                <a:gd name="T5" fmla="*/ 400 h 408"/>
                <a:gd name="T6" fmla="*/ 0 w 393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" h="408">
                  <a:moveTo>
                    <a:pt x="0" y="0"/>
                  </a:moveTo>
                  <a:lnTo>
                    <a:pt x="336" y="408"/>
                  </a:lnTo>
                  <a:lnTo>
                    <a:pt x="393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6" name="Freeform 53">
              <a:extLst>
                <a:ext uri="{FF2B5EF4-FFF2-40B4-BE49-F238E27FC236}">
                  <a16:creationId xmlns:a16="http://schemas.microsoft.com/office/drawing/2014/main" id="{3440AB60-107D-43D8-BEF2-70A9EAEA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0" y="4267200"/>
              <a:ext cx="311150" cy="323850"/>
            </a:xfrm>
            <a:custGeom>
              <a:avLst/>
              <a:gdLst>
                <a:gd name="T0" fmla="*/ 0 w 394"/>
                <a:gd name="T1" fmla="*/ 0 h 408"/>
                <a:gd name="T2" fmla="*/ 336 w 394"/>
                <a:gd name="T3" fmla="*/ 408 h 408"/>
                <a:gd name="T4" fmla="*/ 394 w 394"/>
                <a:gd name="T5" fmla="*/ 400 h 408"/>
                <a:gd name="T6" fmla="*/ 0 w 394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408">
                  <a:moveTo>
                    <a:pt x="0" y="0"/>
                  </a:moveTo>
                  <a:lnTo>
                    <a:pt x="336" y="408"/>
                  </a:lnTo>
                  <a:lnTo>
                    <a:pt x="394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3181" name="グループ化 43180">
            <a:extLst>
              <a:ext uri="{FF2B5EF4-FFF2-40B4-BE49-F238E27FC236}">
                <a16:creationId xmlns:a16="http://schemas.microsoft.com/office/drawing/2014/main" id="{7C42CA9C-10AE-430C-B6CA-A2BC963077B9}"/>
              </a:ext>
            </a:extLst>
          </p:cNvPr>
          <p:cNvGrpSpPr/>
          <p:nvPr/>
        </p:nvGrpSpPr>
        <p:grpSpPr>
          <a:xfrm>
            <a:off x="4171333" y="3145687"/>
            <a:ext cx="1714500" cy="957265"/>
            <a:chOff x="2001839" y="2757494"/>
            <a:chExt cx="1714500" cy="957265"/>
          </a:xfrm>
        </p:grpSpPr>
        <p:sp>
          <p:nvSpPr>
            <p:cNvPr id="43051" name="Text Box 29"/>
            <p:cNvSpPr txBox="1">
              <a:spLocks noChangeArrowheads="1"/>
            </p:cNvSpPr>
            <p:nvPr/>
          </p:nvSpPr>
          <p:spPr bwMode="auto">
            <a:xfrm>
              <a:off x="2466976" y="3046643"/>
              <a:ext cx="7665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buClrTx/>
                <a:defRPr/>
              </a:pPr>
              <a:r>
                <a:rPr lang="en-US" altLang="ja-JP" sz="1600" b="1" kern="1200">
                  <a:solidFill>
                    <a:srgbClr val="008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Cloud</a:t>
              </a:r>
            </a:p>
          </p:txBody>
        </p:sp>
        <p:sp>
          <p:nvSpPr>
            <p:cNvPr id="191" name="Freeform 57">
              <a:extLst>
                <a:ext uri="{FF2B5EF4-FFF2-40B4-BE49-F238E27FC236}">
                  <a16:creationId xmlns:a16="http://schemas.microsoft.com/office/drawing/2014/main" id="{980191BB-5D4C-41DA-A460-AC927C2CC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9" y="2757494"/>
              <a:ext cx="1308100" cy="681039"/>
            </a:xfrm>
            <a:custGeom>
              <a:avLst/>
              <a:gdLst>
                <a:gd name="T0" fmla="*/ 385 w 1648"/>
                <a:gd name="T1" fmla="*/ 602 h 1288"/>
                <a:gd name="T2" fmla="*/ 409 w 1648"/>
                <a:gd name="T3" fmla="*/ 560 h 1288"/>
                <a:gd name="T4" fmla="*/ 451 w 1648"/>
                <a:gd name="T5" fmla="*/ 442 h 1288"/>
                <a:gd name="T6" fmla="*/ 509 w 1648"/>
                <a:gd name="T7" fmla="*/ 340 h 1288"/>
                <a:gd name="T8" fmla="*/ 582 w 1648"/>
                <a:gd name="T9" fmla="*/ 261 h 1288"/>
                <a:gd name="T10" fmla="*/ 664 w 1648"/>
                <a:gd name="T11" fmla="*/ 203 h 1288"/>
                <a:gd name="T12" fmla="*/ 754 w 1648"/>
                <a:gd name="T13" fmla="*/ 175 h 1288"/>
                <a:gd name="T14" fmla="*/ 823 w 1648"/>
                <a:gd name="T15" fmla="*/ 175 h 1288"/>
                <a:gd name="T16" fmla="*/ 887 w 1648"/>
                <a:gd name="T17" fmla="*/ 194 h 1288"/>
                <a:gd name="T18" fmla="*/ 947 w 1648"/>
                <a:gd name="T19" fmla="*/ 232 h 1288"/>
                <a:gd name="T20" fmla="*/ 999 w 1648"/>
                <a:gd name="T21" fmla="*/ 283 h 1288"/>
                <a:gd name="T22" fmla="*/ 1043 w 1648"/>
                <a:gd name="T23" fmla="*/ 347 h 1288"/>
                <a:gd name="T24" fmla="*/ 1092 w 1648"/>
                <a:gd name="T25" fmla="*/ 350 h 1288"/>
                <a:gd name="T26" fmla="*/ 1147 w 1648"/>
                <a:gd name="T27" fmla="*/ 327 h 1288"/>
                <a:gd name="T28" fmla="*/ 1204 w 1648"/>
                <a:gd name="T29" fmla="*/ 313 h 1288"/>
                <a:gd name="T30" fmla="*/ 1325 w 1648"/>
                <a:gd name="T31" fmla="*/ 324 h 1288"/>
                <a:gd name="T32" fmla="*/ 1432 w 1648"/>
                <a:gd name="T33" fmla="*/ 385 h 1288"/>
                <a:gd name="T34" fmla="*/ 1517 w 1648"/>
                <a:gd name="T35" fmla="*/ 489 h 1288"/>
                <a:gd name="T36" fmla="*/ 1577 w 1648"/>
                <a:gd name="T37" fmla="*/ 628 h 1288"/>
                <a:gd name="T38" fmla="*/ 1606 w 1648"/>
                <a:gd name="T39" fmla="*/ 795 h 1288"/>
                <a:gd name="T40" fmla="*/ 1601 w 1648"/>
                <a:gd name="T41" fmla="*/ 955 h 1288"/>
                <a:gd name="T42" fmla="*/ 1598 w 1648"/>
                <a:gd name="T43" fmla="*/ 1014 h 1288"/>
                <a:gd name="T44" fmla="*/ 1630 w 1648"/>
                <a:gd name="T45" fmla="*/ 893 h 1288"/>
                <a:gd name="T46" fmla="*/ 1647 w 1648"/>
                <a:gd name="T47" fmla="*/ 765 h 1288"/>
                <a:gd name="T48" fmla="*/ 1640 w 1648"/>
                <a:gd name="T49" fmla="*/ 595 h 1288"/>
                <a:gd name="T50" fmla="*/ 1598 w 1648"/>
                <a:gd name="T51" fmla="*/ 427 h 1288"/>
                <a:gd name="T52" fmla="*/ 1525 w 1648"/>
                <a:gd name="T53" fmla="*/ 292 h 1288"/>
                <a:gd name="T54" fmla="*/ 1425 w 1648"/>
                <a:gd name="T55" fmla="*/ 197 h 1288"/>
                <a:gd name="T56" fmla="*/ 1307 w 1648"/>
                <a:gd name="T57" fmla="*/ 149 h 1288"/>
                <a:gd name="T58" fmla="*/ 1200 w 1648"/>
                <a:gd name="T59" fmla="*/ 150 h 1288"/>
                <a:gd name="T60" fmla="*/ 1140 w 1648"/>
                <a:gd name="T61" fmla="*/ 168 h 1288"/>
                <a:gd name="T62" fmla="*/ 1083 w 1648"/>
                <a:gd name="T63" fmla="*/ 197 h 1288"/>
                <a:gd name="T64" fmla="*/ 1036 w 1648"/>
                <a:gd name="T65" fmla="*/ 160 h 1288"/>
                <a:gd name="T66" fmla="*/ 987 w 1648"/>
                <a:gd name="T67" fmla="*/ 95 h 1288"/>
                <a:gd name="T68" fmla="*/ 930 w 1648"/>
                <a:gd name="T69" fmla="*/ 47 h 1288"/>
                <a:gd name="T70" fmla="*/ 865 w 1648"/>
                <a:gd name="T71" fmla="*/ 14 h 1288"/>
                <a:gd name="T72" fmla="*/ 795 w 1648"/>
                <a:gd name="T73" fmla="*/ 0 h 1288"/>
                <a:gd name="T74" fmla="*/ 712 w 1648"/>
                <a:gd name="T75" fmla="*/ 8 h 1288"/>
                <a:gd name="T76" fmla="*/ 620 w 1648"/>
                <a:gd name="T77" fmla="*/ 48 h 1288"/>
                <a:gd name="T78" fmla="*/ 535 w 1648"/>
                <a:gd name="T79" fmla="*/ 117 h 1288"/>
                <a:gd name="T80" fmla="*/ 464 w 1648"/>
                <a:gd name="T81" fmla="*/ 211 h 1288"/>
                <a:gd name="T82" fmla="*/ 408 w 1648"/>
                <a:gd name="T83" fmla="*/ 324 h 1288"/>
                <a:gd name="T84" fmla="*/ 370 w 1648"/>
                <a:gd name="T85" fmla="*/ 452 h 1288"/>
                <a:gd name="T86" fmla="*/ 346 w 1648"/>
                <a:gd name="T87" fmla="*/ 453 h 1288"/>
                <a:gd name="T88" fmla="*/ 271 w 1648"/>
                <a:gd name="T89" fmla="*/ 473 h 1288"/>
                <a:gd name="T90" fmla="*/ 178 w 1648"/>
                <a:gd name="T91" fmla="*/ 535 h 1288"/>
                <a:gd name="T92" fmla="*/ 100 w 1648"/>
                <a:gd name="T93" fmla="*/ 628 h 1288"/>
                <a:gd name="T94" fmla="*/ 42 w 1648"/>
                <a:gd name="T95" fmla="*/ 748 h 1288"/>
                <a:gd name="T96" fmla="*/ 7 w 1648"/>
                <a:gd name="T97" fmla="*/ 887 h 1288"/>
                <a:gd name="T98" fmla="*/ 1 w 1648"/>
                <a:gd name="T99" fmla="*/ 1031 h 1288"/>
                <a:gd name="T100" fmla="*/ 19 w 1648"/>
                <a:gd name="T101" fmla="*/ 1152 h 1288"/>
                <a:gd name="T102" fmla="*/ 57 w 1648"/>
                <a:gd name="T103" fmla="*/ 1258 h 1288"/>
                <a:gd name="T104" fmla="*/ 56 w 1648"/>
                <a:gd name="T105" fmla="*/ 1202 h 1288"/>
                <a:gd name="T106" fmla="*/ 52 w 1648"/>
                <a:gd name="T107" fmla="*/ 1060 h 1288"/>
                <a:gd name="T108" fmla="*/ 75 w 1648"/>
                <a:gd name="T109" fmla="*/ 925 h 1288"/>
                <a:gd name="T110" fmla="*/ 124 w 1648"/>
                <a:gd name="T111" fmla="*/ 803 h 1288"/>
                <a:gd name="T112" fmla="*/ 192 w 1648"/>
                <a:gd name="T113" fmla="*/ 706 h 1288"/>
                <a:gd name="T114" fmla="*/ 275 w 1648"/>
                <a:gd name="T115" fmla="*/ 637 h 1288"/>
                <a:gd name="T116" fmla="*/ 370 w 1648"/>
                <a:gd name="T117" fmla="*/ 604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8" h="1288">
                  <a:moveTo>
                    <a:pt x="370" y="604"/>
                  </a:moveTo>
                  <a:lnTo>
                    <a:pt x="378" y="602"/>
                  </a:lnTo>
                  <a:lnTo>
                    <a:pt x="385" y="602"/>
                  </a:lnTo>
                  <a:lnTo>
                    <a:pt x="392" y="601"/>
                  </a:lnTo>
                  <a:lnTo>
                    <a:pt x="399" y="601"/>
                  </a:lnTo>
                  <a:lnTo>
                    <a:pt x="409" y="560"/>
                  </a:lnTo>
                  <a:lnTo>
                    <a:pt x="421" y="518"/>
                  </a:lnTo>
                  <a:lnTo>
                    <a:pt x="435" y="480"/>
                  </a:lnTo>
                  <a:lnTo>
                    <a:pt x="451" y="442"/>
                  </a:lnTo>
                  <a:lnTo>
                    <a:pt x="469" y="407"/>
                  </a:lnTo>
                  <a:lnTo>
                    <a:pt x="489" y="372"/>
                  </a:lnTo>
                  <a:lnTo>
                    <a:pt x="509" y="340"/>
                  </a:lnTo>
                  <a:lnTo>
                    <a:pt x="532" y="312"/>
                  </a:lnTo>
                  <a:lnTo>
                    <a:pt x="556" y="284"/>
                  </a:lnTo>
                  <a:lnTo>
                    <a:pt x="582" y="261"/>
                  </a:lnTo>
                  <a:lnTo>
                    <a:pt x="608" y="239"/>
                  </a:lnTo>
                  <a:lnTo>
                    <a:pt x="635" y="219"/>
                  </a:lnTo>
                  <a:lnTo>
                    <a:pt x="664" y="203"/>
                  </a:lnTo>
                  <a:lnTo>
                    <a:pt x="693" y="190"/>
                  </a:lnTo>
                  <a:lnTo>
                    <a:pt x="723" y="181"/>
                  </a:lnTo>
                  <a:lnTo>
                    <a:pt x="754" y="175"/>
                  </a:lnTo>
                  <a:lnTo>
                    <a:pt x="777" y="174"/>
                  </a:lnTo>
                  <a:lnTo>
                    <a:pt x="800" y="174"/>
                  </a:lnTo>
                  <a:lnTo>
                    <a:pt x="823" y="175"/>
                  </a:lnTo>
                  <a:lnTo>
                    <a:pt x="845" y="181"/>
                  </a:lnTo>
                  <a:lnTo>
                    <a:pt x="867" y="186"/>
                  </a:lnTo>
                  <a:lnTo>
                    <a:pt x="887" y="194"/>
                  </a:lnTo>
                  <a:lnTo>
                    <a:pt x="908" y="205"/>
                  </a:lnTo>
                  <a:lnTo>
                    <a:pt x="927" y="218"/>
                  </a:lnTo>
                  <a:lnTo>
                    <a:pt x="947" y="232"/>
                  </a:lnTo>
                  <a:lnTo>
                    <a:pt x="965" y="247"/>
                  </a:lnTo>
                  <a:lnTo>
                    <a:pt x="982" y="263"/>
                  </a:lnTo>
                  <a:lnTo>
                    <a:pt x="999" y="283"/>
                  </a:lnTo>
                  <a:lnTo>
                    <a:pt x="1015" y="303"/>
                  </a:lnTo>
                  <a:lnTo>
                    <a:pt x="1030" y="325"/>
                  </a:lnTo>
                  <a:lnTo>
                    <a:pt x="1043" y="347"/>
                  </a:lnTo>
                  <a:lnTo>
                    <a:pt x="1056" y="372"/>
                  </a:lnTo>
                  <a:lnTo>
                    <a:pt x="1073" y="361"/>
                  </a:lnTo>
                  <a:lnTo>
                    <a:pt x="1092" y="350"/>
                  </a:lnTo>
                  <a:lnTo>
                    <a:pt x="1110" y="342"/>
                  </a:lnTo>
                  <a:lnTo>
                    <a:pt x="1128" y="334"/>
                  </a:lnTo>
                  <a:lnTo>
                    <a:pt x="1147" y="327"/>
                  </a:lnTo>
                  <a:lnTo>
                    <a:pt x="1165" y="321"/>
                  </a:lnTo>
                  <a:lnTo>
                    <a:pt x="1184" y="316"/>
                  </a:lnTo>
                  <a:lnTo>
                    <a:pt x="1204" y="313"/>
                  </a:lnTo>
                  <a:lnTo>
                    <a:pt x="1246" y="310"/>
                  </a:lnTo>
                  <a:lnTo>
                    <a:pt x="1286" y="314"/>
                  </a:lnTo>
                  <a:lnTo>
                    <a:pt x="1325" y="324"/>
                  </a:lnTo>
                  <a:lnTo>
                    <a:pt x="1363" y="339"/>
                  </a:lnTo>
                  <a:lnTo>
                    <a:pt x="1398" y="360"/>
                  </a:lnTo>
                  <a:lnTo>
                    <a:pt x="1432" y="385"/>
                  </a:lnTo>
                  <a:lnTo>
                    <a:pt x="1463" y="415"/>
                  </a:lnTo>
                  <a:lnTo>
                    <a:pt x="1491" y="449"/>
                  </a:lnTo>
                  <a:lnTo>
                    <a:pt x="1517" y="489"/>
                  </a:lnTo>
                  <a:lnTo>
                    <a:pt x="1541" y="532"/>
                  </a:lnTo>
                  <a:lnTo>
                    <a:pt x="1560" y="577"/>
                  </a:lnTo>
                  <a:lnTo>
                    <a:pt x="1577" y="628"/>
                  </a:lnTo>
                  <a:lnTo>
                    <a:pt x="1590" y="681"/>
                  </a:lnTo>
                  <a:lnTo>
                    <a:pt x="1600" y="737"/>
                  </a:lnTo>
                  <a:lnTo>
                    <a:pt x="1606" y="795"/>
                  </a:lnTo>
                  <a:lnTo>
                    <a:pt x="1608" y="856"/>
                  </a:lnTo>
                  <a:lnTo>
                    <a:pt x="1606" y="907"/>
                  </a:lnTo>
                  <a:lnTo>
                    <a:pt x="1601" y="955"/>
                  </a:lnTo>
                  <a:lnTo>
                    <a:pt x="1594" y="1005"/>
                  </a:lnTo>
                  <a:lnTo>
                    <a:pt x="1584" y="1051"/>
                  </a:lnTo>
                  <a:lnTo>
                    <a:pt x="1598" y="1014"/>
                  </a:lnTo>
                  <a:lnTo>
                    <a:pt x="1610" y="974"/>
                  </a:lnTo>
                  <a:lnTo>
                    <a:pt x="1621" y="934"/>
                  </a:lnTo>
                  <a:lnTo>
                    <a:pt x="1630" y="893"/>
                  </a:lnTo>
                  <a:lnTo>
                    <a:pt x="1637" y="852"/>
                  </a:lnTo>
                  <a:lnTo>
                    <a:pt x="1642" y="809"/>
                  </a:lnTo>
                  <a:lnTo>
                    <a:pt x="1647" y="765"/>
                  </a:lnTo>
                  <a:lnTo>
                    <a:pt x="1648" y="721"/>
                  </a:lnTo>
                  <a:lnTo>
                    <a:pt x="1646" y="657"/>
                  </a:lnTo>
                  <a:lnTo>
                    <a:pt x="1640" y="595"/>
                  </a:lnTo>
                  <a:lnTo>
                    <a:pt x="1629" y="536"/>
                  </a:lnTo>
                  <a:lnTo>
                    <a:pt x="1615" y="480"/>
                  </a:lnTo>
                  <a:lnTo>
                    <a:pt x="1598" y="427"/>
                  </a:lnTo>
                  <a:lnTo>
                    <a:pt x="1576" y="379"/>
                  </a:lnTo>
                  <a:lnTo>
                    <a:pt x="1552" y="334"/>
                  </a:lnTo>
                  <a:lnTo>
                    <a:pt x="1525" y="292"/>
                  </a:lnTo>
                  <a:lnTo>
                    <a:pt x="1493" y="255"/>
                  </a:lnTo>
                  <a:lnTo>
                    <a:pt x="1461" y="223"/>
                  </a:lnTo>
                  <a:lnTo>
                    <a:pt x="1425" y="197"/>
                  </a:lnTo>
                  <a:lnTo>
                    <a:pt x="1387" y="175"/>
                  </a:lnTo>
                  <a:lnTo>
                    <a:pt x="1349" y="159"/>
                  </a:lnTo>
                  <a:lnTo>
                    <a:pt x="1307" y="149"/>
                  </a:lnTo>
                  <a:lnTo>
                    <a:pt x="1264" y="145"/>
                  </a:lnTo>
                  <a:lnTo>
                    <a:pt x="1220" y="148"/>
                  </a:lnTo>
                  <a:lnTo>
                    <a:pt x="1200" y="150"/>
                  </a:lnTo>
                  <a:lnTo>
                    <a:pt x="1180" y="156"/>
                  </a:lnTo>
                  <a:lnTo>
                    <a:pt x="1160" y="161"/>
                  </a:lnTo>
                  <a:lnTo>
                    <a:pt x="1140" y="168"/>
                  </a:lnTo>
                  <a:lnTo>
                    <a:pt x="1121" y="178"/>
                  </a:lnTo>
                  <a:lnTo>
                    <a:pt x="1101" y="188"/>
                  </a:lnTo>
                  <a:lnTo>
                    <a:pt x="1083" y="197"/>
                  </a:lnTo>
                  <a:lnTo>
                    <a:pt x="1065" y="210"/>
                  </a:lnTo>
                  <a:lnTo>
                    <a:pt x="1050" y="183"/>
                  </a:lnTo>
                  <a:lnTo>
                    <a:pt x="1036" y="160"/>
                  </a:lnTo>
                  <a:lnTo>
                    <a:pt x="1021" y="137"/>
                  </a:lnTo>
                  <a:lnTo>
                    <a:pt x="1004" y="116"/>
                  </a:lnTo>
                  <a:lnTo>
                    <a:pt x="987" y="95"/>
                  </a:lnTo>
                  <a:lnTo>
                    <a:pt x="968" y="77"/>
                  </a:lnTo>
                  <a:lnTo>
                    <a:pt x="949" y="61"/>
                  </a:lnTo>
                  <a:lnTo>
                    <a:pt x="930" y="47"/>
                  </a:lnTo>
                  <a:lnTo>
                    <a:pt x="908" y="33"/>
                  </a:lnTo>
                  <a:lnTo>
                    <a:pt x="886" y="24"/>
                  </a:lnTo>
                  <a:lnTo>
                    <a:pt x="865" y="14"/>
                  </a:lnTo>
                  <a:lnTo>
                    <a:pt x="842" y="7"/>
                  </a:lnTo>
                  <a:lnTo>
                    <a:pt x="818" y="3"/>
                  </a:lnTo>
                  <a:lnTo>
                    <a:pt x="795" y="0"/>
                  </a:lnTo>
                  <a:lnTo>
                    <a:pt x="770" y="0"/>
                  </a:lnTo>
                  <a:lnTo>
                    <a:pt x="745" y="2"/>
                  </a:lnTo>
                  <a:lnTo>
                    <a:pt x="712" y="8"/>
                  </a:lnTo>
                  <a:lnTo>
                    <a:pt x="680" y="18"/>
                  </a:lnTo>
                  <a:lnTo>
                    <a:pt x="650" y="32"/>
                  </a:lnTo>
                  <a:lnTo>
                    <a:pt x="620" y="48"/>
                  </a:lnTo>
                  <a:lnTo>
                    <a:pt x="590" y="69"/>
                  </a:lnTo>
                  <a:lnTo>
                    <a:pt x="562" y="91"/>
                  </a:lnTo>
                  <a:lnTo>
                    <a:pt x="535" y="117"/>
                  </a:lnTo>
                  <a:lnTo>
                    <a:pt x="511" y="146"/>
                  </a:lnTo>
                  <a:lnTo>
                    <a:pt x="487" y="178"/>
                  </a:lnTo>
                  <a:lnTo>
                    <a:pt x="464" y="211"/>
                  </a:lnTo>
                  <a:lnTo>
                    <a:pt x="444" y="247"/>
                  </a:lnTo>
                  <a:lnTo>
                    <a:pt x="425" y="284"/>
                  </a:lnTo>
                  <a:lnTo>
                    <a:pt x="408" y="324"/>
                  </a:lnTo>
                  <a:lnTo>
                    <a:pt x="393" y="365"/>
                  </a:lnTo>
                  <a:lnTo>
                    <a:pt x="381" y="408"/>
                  </a:lnTo>
                  <a:lnTo>
                    <a:pt x="370" y="452"/>
                  </a:lnTo>
                  <a:lnTo>
                    <a:pt x="363" y="452"/>
                  </a:lnTo>
                  <a:lnTo>
                    <a:pt x="355" y="453"/>
                  </a:lnTo>
                  <a:lnTo>
                    <a:pt x="346" y="453"/>
                  </a:lnTo>
                  <a:lnTo>
                    <a:pt x="339" y="455"/>
                  </a:lnTo>
                  <a:lnTo>
                    <a:pt x="304" y="462"/>
                  </a:lnTo>
                  <a:lnTo>
                    <a:pt x="271" y="473"/>
                  </a:lnTo>
                  <a:lnTo>
                    <a:pt x="238" y="489"/>
                  </a:lnTo>
                  <a:lnTo>
                    <a:pt x="208" y="510"/>
                  </a:lnTo>
                  <a:lnTo>
                    <a:pt x="178" y="535"/>
                  </a:lnTo>
                  <a:lnTo>
                    <a:pt x="151" y="562"/>
                  </a:lnTo>
                  <a:lnTo>
                    <a:pt x="125" y="594"/>
                  </a:lnTo>
                  <a:lnTo>
                    <a:pt x="100" y="628"/>
                  </a:lnTo>
                  <a:lnTo>
                    <a:pt x="79" y="666"/>
                  </a:lnTo>
                  <a:lnTo>
                    <a:pt x="59" y="706"/>
                  </a:lnTo>
                  <a:lnTo>
                    <a:pt x="42" y="748"/>
                  </a:lnTo>
                  <a:lnTo>
                    <a:pt x="28" y="792"/>
                  </a:lnTo>
                  <a:lnTo>
                    <a:pt x="16" y="839"/>
                  </a:lnTo>
                  <a:lnTo>
                    <a:pt x="7" y="887"/>
                  </a:lnTo>
                  <a:lnTo>
                    <a:pt x="2" y="937"/>
                  </a:lnTo>
                  <a:lnTo>
                    <a:pt x="0" y="987"/>
                  </a:lnTo>
                  <a:lnTo>
                    <a:pt x="1" y="1031"/>
                  </a:lnTo>
                  <a:lnTo>
                    <a:pt x="4" y="1072"/>
                  </a:lnTo>
                  <a:lnTo>
                    <a:pt x="11" y="1113"/>
                  </a:lnTo>
                  <a:lnTo>
                    <a:pt x="19" y="1152"/>
                  </a:lnTo>
                  <a:lnTo>
                    <a:pt x="30" y="1189"/>
                  </a:lnTo>
                  <a:lnTo>
                    <a:pt x="43" y="1225"/>
                  </a:lnTo>
                  <a:lnTo>
                    <a:pt x="57" y="1258"/>
                  </a:lnTo>
                  <a:lnTo>
                    <a:pt x="74" y="1288"/>
                  </a:lnTo>
                  <a:lnTo>
                    <a:pt x="63" y="1247"/>
                  </a:lnTo>
                  <a:lnTo>
                    <a:pt x="56" y="1202"/>
                  </a:lnTo>
                  <a:lnTo>
                    <a:pt x="50" y="1156"/>
                  </a:lnTo>
                  <a:lnTo>
                    <a:pt x="49" y="1108"/>
                  </a:lnTo>
                  <a:lnTo>
                    <a:pt x="52" y="1060"/>
                  </a:lnTo>
                  <a:lnTo>
                    <a:pt x="57" y="1014"/>
                  </a:lnTo>
                  <a:lnTo>
                    <a:pt x="65" y="969"/>
                  </a:lnTo>
                  <a:lnTo>
                    <a:pt x="75" y="925"/>
                  </a:lnTo>
                  <a:lnTo>
                    <a:pt x="89" y="882"/>
                  </a:lnTo>
                  <a:lnTo>
                    <a:pt x="106" y="842"/>
                  </a:lnTo>
                  <a:lnTo>
                    <a:pt x="124" y="803"/>
                  </a:lnTo>
                  <a:lnTo>
                    <a:pt x="144" y="768"/>
                  </a:lnTo>
                  <a:lnTo>
                    <a:pt x="167" y="735"/>
                  </a:lnTo>
                  <a:lnTo>
                    <a:pt x="192" y="706"/>
                  </a:lnTo>
                  <a:lnTo>
                    <a:pt x="218" y="679"/>
                  </a:lnTo>
                  <a:lnTo>
                    <a:pt x="246" y="656"/>
                  </a:lnTo>
                  <a:lnTo>
                    <a:pt x="275" y="637"/>
                  </a:lnTo>
                  <a:lnTo>
                    <a:pt x="306" y="622"/>
                  </a:lnTo>
                  <a:lnTo>
                    <a:pt x="338" y="611"/>
                  </a:lnTo>
                  <a:lnTo>
                    <a:pt x="370" y="604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68" name="Freeform 58">
              <a:extLst>
                <a:ext uri="{FF2B5EF4-FFF2-40B4-BE49-F238E27FC236}">
                  <a16:creationId xmlns:a16="http://schemas.microsoft.com/office/drawing/2014/main" id="{E19EF7EA-91B8-481E-9D4C-C9CECCA1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876" y="3506795"/>
              <a:ext cx="395288" cy="136525"/>
            </a:xfrm>
            <a:custGeom>
              <a:avLst/>
              <a:gdLst>
                <a:gd name="T0" fmla="*/ 3 w 498"/>
                <a:gd name="T1" fmla="*/ 64 h 257"/>
                <a:gd name="T2" fmla="*/ 17 w 498"/>
                <a:gd name="T3" fmla="*/ 108 h 257"/>
                <a:gd name="T4" fmla="*/ 38 w 498"/>
                <a:gd name="T5" fmla="*/ 148 h 257"/>
                <a:gd name="T6" fmla="*/ 66 w 498"/>
                <a:gd name="T7" fmla="*/ 184 h 257"/>
                <a:gd name="T8" fmla="*/ 98 w 498"/>
                <a:gd name="T9" fmla="*/ 213 h 257"/>
                <a:gd name="T10" fmla="*/ 137 w 498"/>
                <a:gd name="T11" fmla="*/ 235 h 257"/>
                <a:gd name="T12" fmla="*/ 179 w 498"/>
                <a:gd name="T13" fmla="*/ 250 h 257"/>
                <a:gd name="T14" fmla="*/ 225 w 498"/>
                <a:gd name="T15" fmla="*/ 257 h 257"/>
                <a:gd name="T16" fmla="*/ 273 w 498"/>
                <a:gd name="T17" fmla="*/ 254 h 257"/>
                <a:gd name="T18" fmla="*/ 320 w 498"/>
                <a:gd name="T19" fmla="*/ 242 h 257"/>
                <a:gd name="T20" fmla="*/ 364 w 498"/>
                <a:gd name="T21" fmla="*/ 223 h 257"/>
                <a:gd name="T22" fmla="*/ 403 w 498"/>
                <a:gd name="T23" fmla="*/ 194 h 257"/>
                <a:gd name="T24" fmla="*/ 436 w 498"/>
                <a:gd name="T25" fmla="*/ 159 h 257"/>
                <a:gd name="T26" fmla="*/ 463 w 498"/>
                <a:gd name="T27" fmla="*/ 119 h 257"/>
                <a:gd name="T28" fmla="*/ 484 w 498"/>
                <a:gd name="T29" fmla="*/ 74 h 257"/>
                <a:gd name="T30" fmla="*/ 496 w 498"/>
                <a:gd name="T31" fmla="*/ 26 h 257"/>
                <a:gd name="T32" fmla="*/ 487 w 498"/>
                <a:gd name="T33" fmla="*/ 13 h 257"/>
                <a:gd name="T34" fmla="*/ 463 w 498"/>
                <a:gd name="T35" fmla="*/ 38 h 257"/>
                <a:gd name="T36" fmla="*/ 436 w 498"/>
                <a:gd name="T37" fmla="*/ 62 h 257"/>
                <a:gd name="T38" fmla="*/ 406 w 498"/>
                <a:gd name="T39" fmla="*/ 81 h 257"/>
                <a:gd name="T40" fmla="*/ 373 w 498"/>
                <a:gd name="T41" fmla="*/ 99 h 257"/>
                <a:gd name="T42" fmla="*/ 338 w 498"/>
                <a:gd name="T43" fmla="*/ 113 h 257"/>
                <a:gd name="T44" fmla="*/ 300 w 498"/>
                <a:gd name="T45" fmla="*/ 122 h 257"/>
                <a:gd name="T46" fmla="*/ 261 w 498"/>
                <a:gd name="T47" fmla="*/ 128 h 257"/>
                <a:gd name="T48" fmla="*/ 223 w 498"/>
                <a:gd name="T49" fmla="*/ 129 h 257"/>
                <a:gd name="T50" fmla="*/ 188 w 498"/>
                <a:gd name="T51" fmla="*/ 128 h 257"/>
                <a:gd name="T52" fmla="*/ 153 w 498"/>
                <a:gd name="T53" fmla="*/ 122 h 257"/>
                <a:gd name="T54" fmla="*/ 121 w 498"/>
                <a:gd name="T55" fmla="*/ 114 h 257"/>
                <a:gd name="T56" fmla="*/ 90 w 498"/>
                <a:gd name="T57" fmla="*/ 103 h 257"/>
                <a:gd name="T58" fmla="*/ 60 w 498"/>
                <a:gd name="T59" fmla="*/ 88 h 257"/>
                <a:gd name="T60" fmla="*/ 35 w 498"/>
                <a:gd name="T61" fmla="*/ 71 h 257"/>
                <a:gd name="T62" fmla="*/ 11 w 498"/>
                <a:gd name="T63" fmla="*/ 5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257">
                  <a:moveTo>
                    <a:pt x="0" y="41"/>
                  </a:moveTo>
                  <a:lnTo>
                    <a:pt x="3" y="64"/>
                  </a:lnTo>
                  <a:lnTo>
                    <a:pt x="10" y="88"/>
                  </a:lnTo>
                  <a:lnTo>
                    <a:pt x="17" y="108"/>
                  </a:lnTo>
                  <a:lnTo>
                    <a:pt x="27" y="129"/>
                  </a:lnTo>
                  <a:lnTo>
                    <a:pt x="38" y="148"/>
                  </a:lnTo>
                  <a:lnTo>
                    <a:pt x="51" y="168"/>
                  </a:lnTo>
                  <a:lnTo>
                    <a:pt x="66" y="184"/>
                  </a:lnTo>
                  <a:lnTo>
                    <a:pt x="81" y="199"/>
                  </a:lnTo>
                  <a:lnTo>
                    <a:pt x="98" y="213"/>
                  </a:lnTo>
                  <a:lnTo>
                    <a:pt x="117" y="226"/>
                  </a:lnTo>
                  <a:lnTo>
                    <a:pt x="137" y="235"/>
                  </a:lnTo>
                  <a:lnTo>
                    <a:pt x="158" y="243"/>
                  </a:lnTo>
                  <a:lnTo>
                    <a:pt x="179" y="250"/>
                  </a:lnTo>
                  <a:lnTo>
                    <a:pt x="201" y="254"/>
                  </a:lnTo>
                  <a:lnTo>
                    <a:pt x="225" y="257"/>
                  </a:lnTo>
                  <a:lnTo>
                    <a:pt x="248" y="257"/>
                  </a:lnTo>
                  <a:lnTo>
                    <a:pt x="273" y="254"/>
                  </a:lnTo>
                  <a:lnTo>
                    <a:pt x="297" y="250"/>
                  </a:lnTo>
                  <a:lnTo>
                    <a:pt x="320" y="242"/>
                  </a:lnTo>
                  <a:lnTo>
                    <a:pt x="342" y="234"/>
                  </a:lnTo>
                  <a:lnTo>
                    <a:pt x="364" y="223"/>
                  </a:lnTo>
                  <a:lnTo>
                    <a:pt x="383" y="209"/>
                  </a:lnTo>
                  <a:lnTo>
                    <a:pt x="403" y="194"/>
                  </a:lnTo>
                  <a:lnTo>
                    <a:pt x="420" y="177"/>
                  </a:lnTo>
                  <a:lnTo>
                    <a:pt x="436" y="159"/>
                  </a:lnTo>
                  <a:lnTo>
                    <a:pt x="450" y="140"/>
                  </a:lnTo>
                  <a:lnTo>
                    <a:pt x="463" y="119"/>
                  </a:lnTo>
                  <a:lnTo>
                    <a:pt x="474" y="97"/>
                  </a:lnTo>
                  <a:lnTo>
                    <a:pt x="484" y="74"/>
                  </a:lnTo>
                  <a:lnTo>
                    <a:pt x="490" y="51"/>
                  </a:lnTo>
                  <a:lnTo>
                    <a:pt x="496" y="26"/>
                  </a:lnTo>
                  <a:lnTo>
                    <a:pt x="498" y="0"/>
                  </a:lnTo>
                  <a:lnTo>
                    <a:pt x="487" y="13"/>
                  </a:lnTo>
                  <a:lnTo>
                    <a:pt x="476" y="26"/>
                  </a:lnTo>
                  <a:lnTo>
                    <a:pt x="463" y="38"/>
                  </a:lnTo>
                  <a:lnTo>
                    <a:pt x="450" y="51"/>
                  </a:lnTo>
                  <a:lnTo>
                    <a:pt x="436" y="62"/>
                  </a:lnTo>
                  <a:lnTo>
                    <a:pt x="421" y="71"/>
                  </a:lnTo>
                  <a:lnTo>
                    <a:pt x="406" y="81"/>
                  </a:lnTo>
                  <a:lnTo>
                    <a:pt x="390" y="91"/>
                  </a:lnTo>
                  <a:lnTo>
                    <a:pt x="373" y="99"/>
                  </a:lnTo>
                  <a:lnTo>
                    <a:pt x="355" y="106"/>
                  </a:lnTo>
                  <a:lnTo>
                    <a:pt x="338" y="113"/>
                  </a:lnTo>
                  <a:lnTo>
                    <a:pt x="320" y="117"/>
                  </a:lnTo>
                  <a:lnTo>
                    <a:pt x="300" y="122"/>
                  </a:lnTo>
                  <a:lnTo>
                    <a:pt x="282" y="125"/>
                  </a:lnTo>
                  <a:lnTo>
                    <a:pt x="261" y="128"/>
                  </a:lnTo>
                  <a:lnTo>
                    <a:pt x="242" y="129"/>
                  </a:lnTo>
                  <a:lnTo>
                    <a:pt x="223" y="129"/>
                  </a:lnTo>
                  <a:lnTo>
                    <a:pt x="205" y="129"/>
                  </a:lnTo>
                  <a:lnTo>
                    <a:pt x="188" y="128"/>
                  </a:lnTo>
                  <a:lnTo>
                    <a:pt x="171" y="126"/>
                  </a:lnTo>
                  <a:lnTo>
                    <a:pt x="153" y="122"/>
                  </a:lnTo>
                  <a:lnTo>
                    <a:pt x="137" y="119"/>
                  </a:lnTo>
                  <a:lnTo>
                    <a:pt x="121" y="114"/>
                  </a:lnTo>
                  <a:lnTo>
                    <a:pt x="105" y="108"/>
                  </a:lnTo>
                  <a:lnTo>
                    <a:pt x="90" y="103"/>
                  </a:lnTo>
                  <a:lnTo>
                    <a:pt x="74" y="96"/>
                  </a:lnTo>
                  <a:lnTo>
                    <a:pt x="60" y="88"/>
                  </a:lnTo>
                  <a:lnTo>
                    <a:pt x="47" y="79"/>
                  </a:lnTo>
                  <a:lnTo>
                    <a:pt x="35" y="71"/>
                  </a:lnTo>
                  <a:lnTo>
                    <a:pt x="23" y="62"/>
                  </a:lnTo>
                  <a:lnTo>
                    <a:pt x="11" y="5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69" name="Freeform 59">
              <a:extLst>
                <a:ext uri="{FF2B5EF4-FFF2-40B4-BE49-F238E27FC236}">
                  <a16:creationId xmlns:a16="http://schemas.microsoft.com/office/drawing/2014/main" id="{EEB9B5B7-C692-4DFC-A815-71A22DB8A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3397258"/>
              <a:ext cx="395288" cy="136525"/>
            </a:xfrm>
            <a:custGeom>
              <a:avLst/>
              <a:gdLst>
                <a:gd name="T0" fmla="*/ 4 w 499"/>
                <a:gd name="T1" fmla="*/ 65 h 258"/>
                <a:gd name="T2" fmla="*/ 17 w 499"/>
                <a:gd name="T3" fmla="*/ 109 h 258"/>
                <a:gd name="T4" fmla="*/ 39 w 499"/>
                <a:gd name="T5" fmla="*/ 149 h 258"/>
                <a:gd name="T6" fmla="*/ 66 w 499"/>
                <a:gd name="T7" fmla="*/ 185 h 258"/>
                <a:gd name="T8" fmla="*/ 99 w 499"/>
                <a:gd name="T9" fmla="*/ 213 h 258"/>
                <a:gd name="T10" fmla="*/ 138 w 499"/>
                <a:gd name="T11" fmla="*/ 235 h 258"/>
                <a:gd name="T12" fmla="*/ 180 w 499"/>
                <a:gd name="T13" fmla="*/ 251 h 258"/>
                <a:gd name="T14" fmla="*/ 226 w 499"/>
                <a:gd name="T15" fmla="*/ 258 h 258"/>
                <a:gd name="T16" fmla="*/ 274 w 499"/>
                <a:gd name="T17" fmla="*/ 255 h 258"/>
                <a:gd name="T18" fmla="*/ 321 w 499"/>
                <a:gd name="T19" fmla="*/ 242 h 258"/>
                <a:gd name="T20" fmla="*/ 365 w 499"/>
                <a:gd name="T21" fmla="*/ 223 h 258"/>
                <a:gd name="T22" fmla="*/ 404 w 499"/>
                <a:gd name="T23" fmla="*/ 194 h 258"/>
                <a:gd name="T24" fmla="*/ 437 w 499"/>
                <a:gd name="T25" fmla="*/ 160 h 258"/>
                <a:gd name="T26" fmla="*/ 464 w 499"/>
                <a:gd name="T27" fmla="*/ 120 h 258"/>
                <a:gd name="T28" fmla="*/ 485 w 499"/>
                <a:gd name="T29" fmla="*/ 74 h 258"/>
                <a:gd name="T30" fmla="*/ 497 w 499"/>
                <a:gd name="T31" fmla="*/ 26 h 258"/>
                <a:gd name="T32" fmla="*/ 488 w 499"/>
                <a:gd name="T33" fmla="*/ 14 h 258"/>
                <a:gd name="T34" fmla="*/ 464 w 499"/>
                <a:gd name="T35" fmla="*/ 38 h 258"/>
                <a:gd name="T36" fmla="*/ 436 w 499"/>
                <a:gd name="T37" fmla="*/ 62 h 258"/>
                <a:gd name="T38" fmla="*/ 406 w 499"/>
                <a:gd name="T39" fmla="*/ 83 h 258"/>
                <a:gd name="T40" fmla="*/ 374 w 499"/>
                <a:gd name="T41" fmla="*/ 99 h 258"/>
                <a:gd name="T42" fmla="*/ 339 w 499"/>
                <a:gd name="T43" fmla="*/ 113 h 258"/>
                <a:gd name="T44" fmla="*/ 301 w 499"/>
                <a:gd name="T45" fmla="*/ 123 h 258"/>
                <a:gd name="T46" fmla="*/ 262 w 499"/>
                <a:gd name="T47" fmla="*/ 128 h 258"/>
                <a:gd name="T48" fmla="*/ 225 w 499"/>
                <a:gd name="T49" fmla="*/ 129 h 258"/>
                <a:gd name="T50" fmla="*/ 189 w 499"/>
                <a:gd name="T51" fmla="*/ 128 h 258"/>
                <a:gd name="T52" fmla="*/ 154 w 499"/>
                <a:gd name="T53" fmla="*/ 123 h 258"/>
                <a:gd name="T54" fmla="*/ 121 w 499"/>
                <a:gd name="T55" fmla="*/ 114 h 258"/>
                <a:gd name="T56" fmla="*/ 90 w 499"/>
                <a:gd name="T57" fmla="*/ 103 h 258"/>
                <a:gd name="T58" fmla="*/ 62 w 499"/>
                <a:gd name="T59" fmla="*/ 88 h 258"/>
                <a:gd name="T60" fmla="*/ 35 w 499"/>
                <a:gd name="T61" fmla="*/ 72 h 258"/>
                <a:gd name="T62" fmla="*/ 11 w 499"/>
                <a:gd name="T63" fmla="*/ 5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9" h="258">
                  <a:moveTo>
                    <a:pt x="0" y="41"/>
                  </a:moveTo>
                  <a:lnTo>
                    <a:pt x="4" y="65"/>
                  </a:lnTo>
                  <a:lnTo>
                    <a:pt x="10" y="88"/>
                  </a:lnTo>
                  <a:lnTo>
                    <a:pt x="17" y="109"/>
                  </a:lnTo>
                  <a:lnTo>
                    <a:pt x="27" y="129"/>
                  </a:lnTo>
                  <a:lnTo>
                    <a:pt x="39" y="149"/>
                  </a:lnTo>
                  <a:lnTo>
                    <a:pt x="52" y="168"/>
                  </a:lnTo>
                  <a:lnTo>
                    <a:pt x="66" y="185"/>
                  </a:lnTo>
                  <a:lnTo>
                    <a:pt x="82" y="200"/>
                  </a:lnTo>
                  <a:lnTo>
                    <a:pt x="99" y="213"/>
                  </a:lnTo>
                  <a:lnTo>
                    <a:pt x="118" y="226"/>
                  </a:lnTo>
                  <a:lnTo>
                    <a:pt x="138" y="235"/>
                  </a:lnTo>
                  <a:lnTo>
                    <a:pt x="159" y="244"/>
                  </a:lnTo>
                  <a:lnTo>
                    <a:pt x="180" y="251"/>
                  </a:lnTo>
                  <a:lnTo>
                    <a:pt x="202" y="255"/>
                  </a:lnTo>
                  <a:lnTo>
                    <a:pt x="226" y="258"/>
                  </a:lnTo>
                  <a:lnTo>
                    <a:pt x="250" y="258"/>
                  </a:lnTo>
                  <a:lnTo>
                    <a:pt x="274" y="255"/>
                  </a:lnTo>
                  <a:lnTo>
                    <a:pt x="298" y="251"/>
                  </a:lnTo>
                  <a:lnTo>
                    <a:pt x="321" y="242"/>
                  </a:lnTo>
                  <a:lnTo>
                    <a:pt x="343" y="234"/>
                  </a:lnTo>
                  <a:lnTo>
                    <a:pt x="365" y="223"/>
                  </a:lnTo>
                  <a:lnTo>
                    <a:pt x="385" y="209"/>
                  </a:lnTo>
                  <a:lnTo>
                    <a:pt x="404" y="194"/>
                  </a:lnTo>
                  <a:lnTo>
                    <a:pt x="421" y="178"/>
                  </a:lnTo>
                  <a:lnTo>
                    <a:pt x="437" y="160"/>
                  </a:lnTo>
                  <a:lnTo>
                    <a:pt x="451" y="140"/>
                  </a:lnTo>
                  <a:lnTo>
                    <a:pt x="464" y="120"/>
                  </a:lnTo>
                  <a:lnTo>
                    <a:pt x="475" y="98"/>
                  </a:lnTo>
                  <a:lnTo>
                    <a:pt x="485" y="74"/>
                  </a:lnTo>
                  <a:lnTo>
                    <a:pt x="491" y="51"/>
                  </a:lnTo>
                  <a:lnTo>
                    <a:pt x="497" y="26"/>
                  </a:lnTo>
                  <a:lnTo>
                    <a:pt x="499" y="0"/>
                  </a:lnTo>
                  <a:lnTo>
                    <a:pt x="488" y="14"/>
                  </a:lnTo>
                  <a:lnTo>
                    <a:pt x="476" y="26"/>
                  </a:lnTo>
                  <a:lnTo>
                    <a:pt x="464" y="38"/>
                  </a:lnTo>
                  <a:lnTo>
                    <a:pt x="450" y="51"/>
                  </a:lnTo>
                  <a:lnTo>
                    <a:pt x="436" y="62"/>
                  </a:lnTo>
                  <a:lnTo>
                    <a:pt x="422" y="73"/>
                  </a:lnTo>
                  <a:lnTo>
                    <a:pt x="406" y="83"/>
                  </a:lnTo>
                  <a:lnTo>
                    <a:pt x="391" y="91"/>
                  </a:lnTo>
                  <a:lnTo>
                    <a:pt x="374" y="99"/>
                  </a:lnTo>
                  <a:lnTo>
                    <a:pt x="356" y="106"/>
                  </a:lnTo>
                  <a:lnTo>
                    <a:pt x="339" y="113"/>
                  </a:lnTo>
                  <a:lnTo>
                    <a:pt x="321" y="118"/>
                  </a:lnTo>
                  <a:lnTo>
                    <a:pt x="301" y="123"/>
                  </a:lnTo>
                  <a:lnTo>
                    <a:pt x="283" y="125"/>
                  </a:lnTo>
                  <a:lnTo>
                    <a:pt x="262" y="128"/>
                  </a:lnTo>
                  <a:lnTo>
                    <a:pt x="243" y="129"/>
                  </a:lnTo>
                  <a:lnTo>
                    <a:pt x="225" y="129"/>
                  </a:lnTo>
                  <a:lnTo>
                    <a:pt x="206" y="129"/>
                  </a:lnTo>
                  <a:lnTo>
                    <a:pt x="189" y="128"/>
                  </a:lnTo>
                  <a:lnTo>
                    <a:pt x="171" y="127"/>
                  </a:lnTo>
                  <a:lnTo>
                    <a:pt x="154" y="123"/>
                  </a:lnTo>
                  <a:lnTo>
                    <a:pt x="137" y="120"/>
                  </a:lnTo>
                  <a:lnTo>
                    <a:pt x="121" y="114"/>
                  </a:lnTo>
                  <a:lnTo>
                    <a:pt x="106" y="109"/>
                  </a:lnTo>
                  <a:lnTo>
                    <a:pt x="90" y="103"/>
                  </a:lnTo>
                  <a:lnTo>
                    <a:pt x="76" y="96"/>
                  </a:lnTo>
                  <a:lnTo>
                    <a:pt x="62" y="88"/>
                  </a:lnTo>
                  <a:lnTo>
                    <a:pt x="48" y="80"/>
                  </a:lnTo>
                  <a:lnTo>
                    <a:pt x="35" y="72"/>
                  </a:lnTo>
                  <a:lnTo>
                    <a:pt x="23" y="62"/>
                  </a:lnTo>
                  <a:lnTo>
                    <a:pt x="11" y="5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0" name="Freeform 60">
              <a:extLst>
                <a:ext uri="{FF2B5EF4-FFF2-40B4-BE49-F238E27FC236}">
                  <a16:creationId xmlns:a16="http://schemas.microsoft.com/office/drawing/2014/main" id="{34A6E2AB-8581-4391-9D43-76D86D54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4" y="3470283"/>
              <a:ext cx="258763" cy="88900"/>
            </a:xfrm>
            <a:custGeom>
              <a:avLst/>
              <a:gdLst>
                <a:gd name="T0" fmla="*/ 0 w 327"/>
                <a:gd name="T1" fmla="*/ 28 h 170"/>
                <a:gd name="T2" fmla="*/ 7 w 327"/>
                <a:gd name="T3" fmla="*/ 58 h 170"/>
                <a:gd name="T4" fmla="*/ 17 w 327"/>
                <a:gd name="T5" fmla="*/ 86 h 170"/>
                <a:gd name="T6" fmla="*/ 34 w 327"/>
                <a:gd name="T7" fmla="*/ 111 h 170"/>
                <a:gd name="T8" fmla="*/ 54 w 327"/>
                <a:gd name="T9" fmla="*/ 131 h 170"/>
                <a:gd name="T10" fmla="*/ 77 w 327"/>
                <a:gd name="T11" fmla="*/ 149 h 170"/>
                <a:gd name="T12" fmla="*/ 104 w 327"/>
                <a:gd name="T13" fmla="*/ 162 h 170"/>
                <a:gd name="T14" fmla="*/ 132 w 327"/>
                <a:gd name="T15" fmla="*/ 168 h 170"/>
                <a:gd name="T16" fmla="*/ 163 w 327"/>
                <a:gd name="T17" fmla="*/ 170 h 170"/>
                <a:gd name="T18" fmla="*/ 196 w 327"/>
                <a:gd name="T19" fmla="*/ 166 h 170"/>
                <a:gd name="T20" fmla="*/ 225 w 327"/>
                <a:gd name="T21" fmla="*/ 155 h 170"/>
                <a:gd name="T22" fmla="*/ 253 w 327"/>
                <a:gd name="T23" fmla="*/ 138 h 170"/>
                <a:gd name="T24" fmla="*/ 277 w 327"/>
                <a:gd name="T25" fmla="*/ 117 h 170"/>
                <a:gd name="T26" fmla="*/ 297 w 327"/>
                <a:gd name="T27" fmla="*/ 93 h 170"/>
                <a:gd name="T28" fmla="*/ 312 w 327"/>
                <a:gd name="T29" fmla="*/ 65 h 170"/>
                <a:gd name="T30" fmla="*/ 323 w 327"/>
                <a:gd name="T31" fmla="*/ 33 h 170"/>
                <a:gd name="T32" fmla="*/ 327 w 327"/>
                <a:gd name="T33" fmla="*/ 0 h 170"/>
                <a:gd name="T34" fmla="*/ 312 w 327"/>
                <a:gd name="T35" fmla="*/ 18 h 170"/>
                <a:gd name="T36" fmla="*/ 296 w 327"/>
                <a:gd name="T37" fmla="*/ 33 h 170"/>
                <a:gd name="T38" fmla="*/ 277 w 327"/>
                <a:gd name="T39" fmla="*/ 47 h 170"/>
                <a:gd name="T40" fmla="*/ 256 w 327"/>
                <a:gd name="T41" fmla="*/ 60 h 170"/>
                <a:gd name="T42" fmla="*/ 233 w 327"/>
                <a:gd name="T43" fmla="*/ 71 h 170"/>
                <a:gd name="T44" fmla="*/ 210 w 327"/>
                <a:gd name="T45" fmla="*/ 77 h 170"/>
                <a:gd name="T46" fmla="*/ 185 w 327"/>
                <a:gd name="T47" fmla="*/ 83 h 170"/>
                <a:gd name="T48" fmla="*/ 159 w 327"/>
                <a:gd name="T49" fmla="*/ 86 h 170"/>
                <a:gd name="T50" fmla="*/ 135 w 327"/>
                <a:gd name="T51" fmla="*/ 86 h 170"/>
                <a:gd name="T52" fmla="*/ 112 w 327"/>
                <a:gd name="T53" fmla="*/ 83 h 170"/>
                <a:gd name="T54" fmla="*/ 90 w 327"/>
                <a:gd name="T55" fmla="*/ 79 h 170"/>
                <a:gd name="T56" fmla="*/ 69 w 327"/>
                <a:gd name="T57" fmla="*/ 72 h 170"/>
                <a:gd name="T58" fmla="*/ 50 w 327"/>
                <a:gd name="T59" fmla="*/ 64 h 170"/>
                <a:gd name="T60" fmla="*/ 31 w 327"/>
                <a:gd name="T61" fmla="*/ 54 h 170"/>
                <a:gd name="T62" fmla="*/ 15 w 327"/>
                <a:gd name="T63" fmla="*/ 42 h 170"/>
                <a:gd name="T64" fmla="*/ 0 w 327"/>
                <a:gd name="T65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170">
                  <a:moveTo>
                    <a:pt x="0" y="28"/>
                  </a:moveTo>
                  <a:lnTo>
                    <a:pt x="7" y="58"/>
                  </a:lnTo>
                  <a:lnTo>
                    <a:pt x="17" y="86"/>
                  </a:lnTo>
                  <a:lnTo>
                    <a:pt x="34" y="111"/>
                  </a:lnTo>
                  <a:lnTo>
                    <a:pt x="54" y="131"/>
                  </a:lnTo>
                  <a:lnTo>
                    <a:pt x="77" y="149"/>
                  </a:lnTo>
                  <a:lnTo>
                    <a:pt x="104" y="162"/>
                  </a:lnTo>
                  <a:lnTo>
                    <a:pt x="132" y="168"/>
                  </a:lnTo>
                  <a:lnTo>
                    <a:pt x="163" y="170"/>
                  </a:lnTo>
                  <a:lnTo>
                    <a:pt x="196" y="166"/>
                  </a:lnTo>
                  <a:lnTo>
                    <a:pt x="225" y="155"/>
                  </a:lnTo>
                  <a:lnTo>
                    <a:pt x="253" y="138"/>
                  </a:lnTo>
                  <a:lnTo>
                    <a:pt x="277" y="117"/>
                  </a:lnTo>
                  <a:lnTo>
                    <a:pt x="297" y="93"/>
                  </a:lnTo>
                  <a:lnTo>
                    <a:pt x="312" y="65"/>
                  </a:lnTo>
                  <a:lnTo>
                    <a:pt x="323" y="33"/>
                  </a:lnTo>
                  <a:lnTo>
                    <a:pt x="327" y="0"/>
                  </a:lnTo>
                  <a:lnTo>
                    <a:pt x="312" y="18"/>
                  </a:lnTo>
                  <a:lnTo>
                    <a:pt x="296" y="33"/>
                  </a:lnTo>
                  <a:lnTo>
                    <a:pt x="277" y="47"/>
                  </a:lnTo>
                  <a:lnTo>
                    <a:pt x="256" y="60"/>
                  </a:lnTo>
                  <a:lnTo>
                    <a:pt x="233" y="71"/>
                  </a:lnTo>
                  <a:lnTo>
                    <a:pt x="210" y="77"/>
                  </a:lnTo>
                  <a:lnTo>
                    <a:pt x="185" y="83"/>
                  </a:lnTo>
                  <a:lnTo>
                    <a:pt x="159" y="86"/>
                  </a:lnTo>
                  <a:lnTo>
                    <a:pt x="135" y="86"/>
                  </a:lnTo>
                  <a:lnTo>
                    <a:pt x="112" y="83"/>
                  </a:lnTo>
                  <a:lnTo>
                    <a:pt x="90" y="79"/>
                  </a:lnTo>
                  <a:lnTo>
                    <a:pt x="69" y="72"/>
                  </a:lnTo>
                  <a:lnTo>
                    <a:pt x="50" y="64"/>
                  </a:lnTo>
                  <a:lnTo>
                    <a:pt x="31" y="54"/>
                  </a:lnTo>
                  <a:lnTo>
                    <a:pt x="15" y="4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1" name="Freeform 61">
              <a:extLst>
                <a:ext uri="{FF2B5EF4-FFF2-40B4-BE49-F238E27FC236}">
                  <a16:creationId xmlns:a16="http://schemas.microsoft.com/office/drawing/2014/main" id="{494AFE9D-5CAB-4F41-A097-2DE9EE02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4" y="3597283"/>
              <a:ext cx="260350" cy="90488"/>
            </a:xfrm>
            <a:custGeom>
              <a:avLst/>
              <a:gdLst>
                <a:gd name="T0" fmla="*/ 0 w 328"/>
                <a:gd name="T1" fmla="*/ 28 h 170"/>
                <a:gd name="T2" fmla="*/ 7 w 328"/>
                <a:gd name="T3" fmla="*/ 58 h 170"/>
                <a:gd name="T4" fmla="*/ 17 w 328"/>
                <a:gd name="T5" fmla="*/ 86 h 170"/>
                <a:gd name="T6" fmla="*/ 34 w 328"/>
                <a:gd name="T7" fmla="*/ 111 h 170"/>
                <a:gd name="T8" fmla="*/ 54 w 328"/>
                <a:gd name="T9" fmla="*/ 131 h 170"/>
                <a:gd name="T10" fmla="*/ 77 w 328"/>
                <a:gd name="T11" fmla="*/ 149 h 170"/>
                <a:gd name="T12" fmla="*/ 104 w 328"/>
                <a:gd name="T13" fmla="*/ 162 h 170"/>
                <a:gd name="T14" fmla="*/ 132 w 328"/>
                <a:gd name="T15" fmla="*/ 169 h 170"/>
                <a:gd name="T16" fmla="*/ 163 w 328"/>
                <a:gd name="T17" fmla="*/ 170 h 170"/>
                <a:gd name="T18" fmla="*/ 196 w 328"/>
                <a:gd name="T19" fmla="*/ 166 h 170"/>
                <a:gd name="T20" fmla="*/ 226 w 328"/>
                <a:gd name="T21" fmla="*/ 155 h 170"/>
                <a:gd name="T22" fmla="*/ 253 w 328"/>
                <a:gd name="T23" fmla="*/ 138 h 170"/>
                <a:gd name="T24" fmla="*/ 277 w 328"/>
                <a:gd name="T25" fmla="*/ 118 h 170"/>
                <a:gd name="T26" fmla="*/ 297 w 328"/>
                <a:gd name="T27" fmla="*/ 93 h 170"/>
                <a:gd name="T28" fmla="*/ 313 w 328"/>
                <a:gd name="T29" fmla="*/ 65 h 170"/>
                <a:gd name="T30" fmla="*/ 323 w 328"/>
                <a:gd name="T31" fmla="*/ 33 h 170"/>
                <a:gd name="T32" fmla="*/ 328 w 328"/>
                <a:gd name="T33" fmla="*/ 0 h 170"/>
                <a:gd name="T34" fmla="*/ 313 w 328"/>
                <a:gd name="T35" fmla="*/ 18 h 170"/>
                <a:gd name="T36" fmla="*/ 296 w 328"/>
                <a:gd name="T37" fmla="*/ 33 h 170"/>
                <a:gd name="T38" fmla="*/ 278 w 328"/>
                <a:gd name="T39" fmla="*/ 47 h 170"/>
                <a:gd name="T40" fmla="*/ 257 w 328"/>
                <a:gd name="T41" fmla="*/ 60 h 170"/>
                <a:gd name="T42" fmla="*/ 234 w 328"/>
                <a:gd name="T43" fmla="*/ 71 h 170"/>
                <a:gd name="T44" fmla="*/ 211 w 328"/>
                <a:gd name="T45" fmla="*/ 78 h 170"/>
                <a:gd name="T46" fmla="*/ 186 w 328"/>
                <a:gd name="T47" fmla="*/ 83 h 170"/>
                <a:gd name="T48" fmla="*/ 160 w 328"/>
                <a:gd name="T49" fmla="*/ 86 h 170"/>
                <a:gd name="T50" fmla="*/ 136 w 328"/>
                <a:gd name="T51" fmla="*/ 86 h 170"/>
                <a:gd name="T52" fmla="*/ 112 w 328"/>
                <a:gd name="T53" fmla="*/ 83 h 170"/>
                <a:gd name="T54" fmla="*/ 91 w 328"/>
                <a:gd name="T55" fmla="*/ 79 h 170"/>
                <a:gd name="T56" fmla="*/ 69 w 328"/>
                <a:gd name="T57" fmla="*/ 72 h 170"/>
                <a:gd name="T58" fmla="*/ 50 w 328"/>
                <a:gd name="T59" fmla="*/ 64 h 170"/>
                <a:gd name="T60" fmla="*/ 31 w 328"/>
                <a:gd name="T61" fmla="*/ 54 h 170"/>
                <a:gd name="T62" fmla="*/ 15 w 328"/>
                <a:gd name="T63" fmla="*/ 42 h 170"/>
                <a:gd name="T64" fmla="*/ 0 w 328"/>
                <a:gd name="T65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8" h="170">
                  <a:moveTo>
                    <a:pt x="0" y="28"/>
                  </a:moveTo>
                  <a:lnTo>
                    <a:pt x="7" y="58"/>
                  </a:lnTo>
                  <a:lnTo>
                    <a:pt x="17" y="86"/>
                  </a:lnTo>
                  <a:lnTo>
                    <a:pt x="34" y="111"/>
                  </a:lnTo>
                  <a:lnTo>
                    <a:pt x="54" y="131"/>
                  </a:lnTo>
                  <a:lnTo>
                    <a:pt x="77" y="149"/>
                  </a:lnTo>
                  <a:lnTo>
                    <a:pt x="104" y="162"/>
                  </a:lnTo>
                  <a:lnTo>
                    <a:pt x="132" y="169"/>
                  </a:lnTo>
                  <a:lnTo>
                    <a:pt x="163" y="170"/>
                  </a:lnTo>
                  <a:lnTo>
                    <a:pt x="196" y="166"/>
                  </a:lnTo>
                  <a:lnTo>
                    <a:pt x="226" y="155"/>
                  </a:lnTo>
                  <a:lnTo>
                    <a:pt x="253" y="138"/>
                  </a:lnTo>
                  <a:lnTo>
                    <a:pt x="277" y="118"/>
                  </a:lnTo>
                  <a:lnTo>
                    <a:pt x="297" y="93"/>
                  </a:lnTo>
                  <a:lnTo>
                    <a:pt x="313" y="65"/>
                  </a:lnTo>
                  <a:lnTo>
                    <a:pt x="323" y="33"/>
                  </a:lnTo>
                  <a:lnTo>
                    <a:pt x="328" y="0"/>
                  </a:lnTo>
                  <a:lnTo>
                    <a:pt x="313" y="18"/>
                  </a:lnTo>
                  <a:lnTo>
                    <a:pt x="296" y="33"/>
                  </a:lnTo>
                  <a:lnTo>
                    <a:pt x="278" y="47"/>
                  </a:lnTo>
                  <a:lnTo>
                    <a:pt x="257" y="60"/>
                  </a:lnTo>
                  <a:lnTo>
                    <a:pt x="234" y="71"/>
                  </a:lnTo>
                  <a:lnTo>
                    <a:pt x="211" y="78"/>
                  </a:lnTo>
                  <a:lnTo>
                    <a:pt x="186" y="83"/>
                  </a:lnTo>
                  <a:lnTo>
                    <a:pt x="160" y="86"/>
                  </a:lnTo>
                  <a:lnTo>
                    <a:pt x="136" y="86"/>
                  </a:lnTo>
                  <a:lnTo>
                    <a:pt x="112" y="83"/>
                  </a:lnTo>
                  <a:lnTo>
                    <a:pt x="91" y="79"/>
                  </a:lnTo>
                  <a:lnTo>
                    <a:pt x="69" y="72"/>
                  </a:lnTo>
                  <a:lnTo>
                    <a:pt x="50" y="64"/>
                  </a:lnTo>
                  <a:lnTo>
                    <a:pt x="31" y="54"/>
                  </a:lnTo>
                  <a:lnTo>
                    <a:pt x="15" y="4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2" name="Freeform 62">
              <a:extLst>
                <a:ext uri="{FF2B5EF4-FFF2-40B4-BE49-F238E27FC236}">
                  <a16:creationId xmlns:a16="http://schemas.microsoft.com/office/drawing/2014/main" id="{69C5CBFA-E21C-477E-944D-F9BDE88E0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4" y="3578233"/>
              <a:ext cx="258763" cy="88900"/>
            </a:xfrm>
            <a:custGeom>
              <a:avLst/>
              <a:gdLst>
                <a:gd name="T0" fmla="*/ 0 w 327"/>
                <a:gd name="T1" fmla="*/ 26 h 168"/>
                <a:gd name="T2" fmla="*/ 7 w 327"/>
                <a:gd name="T3" fmla="*/ 57 h 168"/>
                <a:gd name="T4" fmla="*/ 18 w 327"/>
                <a:gd name="T5" fmla="*/ 84 h 168"/>
                <a:gd name="T6" fmla="*/ 34 w 327"/>
                <a:gd name="T7" fmla="*/ 109 h 168"/>
                <a:gd name="T8" fmla="*/ 54 w 327"/>
                <a:gd name="T9" fmla="*/ 130 h 168"/>
                <a:gd name="T10" fmla="*/ 77 w 327"/>
                <a:gd name="T11" fmla="*/ 148 h 168"/>
                <a:gd name="T12" fmla="*/ 104 w 327"/>
                <a:gd name="T13" fmla="*/ 160 h 168"/>
                <a:gd name="T14" fmla="*/ 132 w 327"/>
                <a:gd name="T15" fmla="*/ 167 h 168"/>
                <a:gd name="T16" fmla="*/ 164 w 327"/>
                <a:gd name="T17" fmla="*/ 168 h 168"/>
                <a:gd name="T18" fmla="*/ 195 w 327"/>
                <a:gd name="T19" fmla="*/ 164 h 168"/>
                <a:gd name="T20" fmla="*/ 225 w 327"/>
                <a:gd name="T21" fmla="*/ 153 h 168"/>
                <a:gd name="T22" fmla="*/ 252 w 327"/>
                <a:gd name="T23" fmla="*/ 137 h 168"/>
                <a:gd name="T24" fmla="*/ 276 w 327"/>
                <a:gd name="T25" fmla="*/ 116 h 168"/>
                <a:gd name="T26" fmla="*/ 296 w 327"/>
                <a:gd name="T27" fmla="*/ 91 h 168"/>
                <a:gd name="T28" fmla="*/ 311 w 327"/>
                <a:gd name="T29" fmla="*/ 64 h 168"/>
                <a:gd name="T30" fmla="*/ 322 w 327"/>
                <a:gd name="T31" fmla="*/ 33 h 168"/>
                <a:gd name="T32" fmla="*/ 327 w 327"/>
                <a:gd name="T33" fmla="*/ 0 h 168"/>
                <a:gd name="T34" fmla="*/ 311 w 327"/>
                <a:gd name="T35" fmla="*/ 17 h 168"/>
                <a:gd name="T36" fmla="*/ 295 w 327"/>
                <a:gd name="T37" fmla="*/ 33 h 168"/>
                <a:gd name="T38" fmla="*/ 276 w 327"/>
                <a:gd name="T39" fmla="*/ 47 h 168"/>
                <a:gd name="T40" fmla="*/ 255 w 327"/>
                <a:gd name="T41" fmla="*/ 58 h 168"/>
                <a:gd name="T42" fmla="*/ 233 w 327"/>
                <a:gd name="T43" fmla="*/ 69 h 168"/>
                <a:gd name="T44" fmla="*/ 210 w 327"/>
                <a:gd name="T45" fmla="*/ 76 h 168"/>
                <a:gd name="T46" fmla="*/ 185 w 327"/>
                <a:gd name="T47" fmla="*/ 82 h 168"/>
                <a:gd name="T48" fmla="*/ 159 w 327"/>
                <a:gd name="T49" fmla="*/ 84 h 168"/>
                <a:gd name="T50" fmla="*/ 135 w 327"/>
                <a:gd name="T51" fmla="*/ 84 h 168"/>
                <a:gd name="T52" fmla="*/ 113 w 327"/>
                <a:gd name="T53" fmla="*/ 83 h 168"/>
                <a:gd name="T54" fmla="*/ 90 w 327"/>
                <a:gd name="T55" fmla="*/ 77 h 168"/>
                <a:gd name="T56" fmla="*/ 70 w 327"/>
                <a:gd name="T57" fmla="*/ 72 h 168"/>
                <a:gd name="T58" fmla="*/ 50 w 327"/>
                <a:gd name="T59" fmla="*/ 62 h 168"/>
                <a:gd name="T60" fmla="*/ 32 w 327"/>
                <a:gd name="T61" fmla="*/ 53 h 168"/>
                <a:gd name="T62" fmla="*/ 16 w 327"/>
                <a:gd name="T63" fmla="*/ 40 h 168"/>
                <a:gd name="T64" fmla="*/ 0 w 327"/>
                <a:gd name="T65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168">
                  <a:moveTo>
                    <a:pt x="0" y="26"/>
                  </a:moveTo>
                  <a:lnTo>
                    <a:pt x="7" y="57"/>
                  </a:lnTo>
                  <a:lnTo>
                    <a:pt x="18" y="84"/>
                  </a:lnTo>
                  <a:lnTo>
                    <a:pt x="34" y="109"/>
                  </a:lnTo>
                  <a:lnTo>
                    <a:pt x="54" y="130"/>
                  </a:lnTo>
                  <a:lnTo>
                    <a:pt x="77" y="148"/>
                  </a:lnTo>
                  <a:lnTo>
                    <a:pt x="104" y="160"/>
                  </a:lnTo>
                  <a:lnTo>
                    <a:pt x="132" y="167"/>
                  </a:lnTo>
                  <a:lnTo>
                    <a:pt x="164" y="168"/>
                  </a:lnTo>
                  <a:lnTo>
                    <a:pt x="195" y="164"/>
                  </a:lnTo>
                  <a:lnTo>
                    <a:pt x="225" y="153"/>
                  </a:lnTo>
                  <a:lnTo>
                    <a:pt x="252" y="137"/>
                  </a:lnTo>
                  <a:lnTo>
                    <a:pt x="276" y="116"/>
                  </a:lnTo>
                  <a:lnTo>
                    <a:pt x="296" y="91"/>
                  </a:lnTo>
                  <a:lnTo>
                    <a:pt x="311" y="64"/>
                  </a:lnTo>
                  <a:lnTo>
                    <a:pt x="322" y="33"/>
                  </a:lnTo>
                  <a:lnTo>
                    <a:pt x="327" y="0"/>
                  </a:lnTo>
                  <a:lnTo>
                    <a:pt x="311" y="17"/>
                  </a:lnTo>
                  <a:lnTo>
                    <a:pt x="295" y="33"/>
                  </a:lnTo>
                  <a:lnTo>
                    <a:pt x="276" y="47"/>
                  </a:lnTo>
                  <a:lnTo>
                    <a:pt x="255" y="58"/>
                  </a:lnTo>
                  <a:lnTo>
                    <a:pt x="233" y="69"/>
                  </a:lnTo>
                  <a:lnTo>
                    <a:pt x="210" y="76"/>
                  </a:lnTo>
                  <a:lnTo>
                    <a:pt x="185" y="82"/>
                  </a:lnTo>
                  <a:lnTo>
                    <a:pt x="159" y="84"/>
                  </a:lnTo>
                  <a:lnTo>
                    <a:pt x="135" y="84"/>
                  </a:lnTo>
                  <a:lnTo>
                    <a:pt x="113" y="83"/>
                  </a:lnTo>
                  <a:lnTo>
                    <a:pt x="90" y="77"/>
                  </a:lnTo>
                  <a:lnTo>
                    <a:pt x="70" y="72"/>
                  </a:lnTo>
                  <a:lnTo>
                    <a:pt x="50" y="62"/>
                  </a:lnTo>
                  <a:lnTo>
                    <a:pt x="32" y="53"/>
                  </a:lnTo>
                  <a:lnTo>
                    <a:pt x="16" y="4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3" name="Freeform 63">
              <a:extLst>
                <a:ext uri="{FF2B5EF4-FFF2-40B4-BE49-F238E27FC236}">
                  <a16:creationId xmlns:a16="http://schemas.microsoft.com/office/drawing/2014/main" id="{CF387760-A3D7-4C74-A1CF-9EC129F83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6" y="3468695"/>
              <a:ext cx="260350" cy="90488"/>
            </a:xfrm>
            <a:custGeom>
              <a:avLst/>
              <a:gdLst>
                <a:gd name="T0" fmla="*/ 0 w 328"/>
                <a:gd name="T1" fmla="*/ 27 h 169"/>
                <a:gd name="T2" fmla="*/ 6 w 328"/>
                <a:gd name="T3" fmla="*/ 58 h 169"/>
                <a:gd name="T4" fmla="*/ 17 w 328"/>
                <a:gd name="T5" fmla="*/ 85 h 169"/>
                <a:gd name="T6" fmla="*/ 33 w 328"/>
                <a:gd name="T7" fmla="*/ 110 h 169"/>
                <a:gd name="T8" fmla="*/ 54 w 328"/>
                <a:gd name="T9" fmla="*/ 131 h 169"/>
                <a:gd name="T10" fmla="*/ 77 w 328"/>
                <a:gd name="T11" fmla="*/ 149 h 169"/>
                <a:gd name="T12" fmla="*/ 103 w 328"/>
                <a:gd name="T13" fmla="*/ 161 h 169"/>
                <a:gd name="T14" fmla="*/ 133 w 328"/>
                <a:gd name="T15" fmla="*/ 168 h 169"/>
                <a:gd name="T16" fmla="*/ 164 w 328"/>
                <a:gd name="T17" fmla="*/ 169 h 169"/>
                <a:gd name="T18" fmla="*/ 196 w 328"/>
                <a:gd name="T19" fmla="*/ 165 h 169"/>
                <a:gd name="T20" fmla="*/ 225 w 328"/>
                <a:gd name="T21" fmla="*/ 154 h 169"/>
                <a:gd name="T22" fmla="*/ 252 w 328"/>
                <a:gd name="T23" fmla="*/ 138 h 169"/>
                <a:gd name="T24" fmla="*/ 277 w 328"/>
                <a:gd name="T25" fmla="*/ 117 h 169"/>
                <a:gd name="T26" fmla="*/ 297 w 328"/>
                <a:gd name="T27" fmla="*/ 92 h 169"/>
                <a:gd name="T28" fmla="*/ 313 w 328"/>
                <a:gd name="T29" fmla="*/ 65 h 169"/>
                <a:gd name="T30" fmla="*/ 323 w 328"/>
                <a:gd name="T31" fmla="*/ 33 h 169"/>
                <a:gd name="T32" fmla="*/ 328 w 328"/>
                <a:gd name="T33" fmla="*/ 0 h 169"/>
                <a:gd name="T34" fmla="*/ 313 w 328"/>
                <a:gd name="T35" fmla="*/ 18 h 169"/>
                <a:gd name="T36" fmla="*/ 296 w 328"/>
                <a:gd name="T37" fmla="*/ 33 h 169"/>
                <a:gd name="T38" fmla="*/ 277 w 328"/>
                <a:gd name="T39" fmla="*/ 47 h 169"/>
                <a:gd name="T40" fmla="*/ 257 w 328"/>
                <a:gd name="T41" fmla="*/ 59 h 169"/>
                <a:gd name="T42" fmla="*/ 234 w 328"/>
                <a:gd name="T43" fmla="*/ 70 h 169"/>
                <a:gd name="T44" fmla="*/ 210 w 328"/>
                <a:gd name="T45" fmla="*/ 77 h 169"/>
                <a:gd name="T46" fmla="*/ 185 w 328"/>
                <a:gd name="T47" fmla="*/ 83 h 169"/>
                <a:gd name="T48" fmla="*/ 160 w 328"/>
                <a:gd name="T49" fmla="*/ 85 h 169"/>
                <a:gd name="T50" fmla="*/ 136 w 328"/>
                <a:gd name="T51" fmla="*/ 85 h 169"/>
                <a:gd name="T52" fmla="*/ 112 w 328"/>
                <a:gd name="T53" fmla="*/ 84 h 169"/>
                <a:gd name="T54" fmla="*/ 90 w 328"/>
                <a:gd name="T55" fmla="*/ 78 h 169"/>
                <a:gd name="T56" fmla="*/ 69 w 328"/>
                <a:gd name="T57" fmla="*/ 73 h 169"/>
                <a:gd name="T58" fmla="*/ 49 w 328"/>
                <a:gd name="T59" fmla="*/ 63 h 169"/>
                <a:gd name="T60" fmla="*/ 31 w 328"/>
                <a:gd name="T61" fmla="*/ 54 h 169"/>
                <a:gd name="T62" fmla="*/ 15 w 328"/>
                <a:gd name="T63" fmla="*/ 41 h 169"/>
                <a:gd name="T64" fmla="*/ 0 w 328"/>
                <a:gd name="T65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8" h="169">
                  <a:moveTo>
                    <a:pt x="0" y="27"/>
                  </a:moveTo>
                  <a:lnTo>
                    <a:pt x="6" y="58"/>
                  </a:lnTo>
                  <a:lnTo>
                    <a:pt x="17" y="85"/>
                  </a:lnTo>
                  <a:lnTo>
                    <a:pt x="33" y="110"/>
                  </a:lnTo>
                  <a:lnTo>
                    <a:pt x="54" y="131"/>
                  </a:lnTo>
                  <a:lnTo>
                    <a:pt x="77" y="149"/>
                  </a:lnTo>
                  <a:lnTo>
                    <a:pt x="103" y="161"/>
                  </a:lnTo>
                  <a:lnTo>
                    <a:pt x="133" y="168"/>
                  </a:lnTo>
                  <a:lnTo>
                    <a:pt x="164" y="169"/>
                  </a:lnTo>
                  <a:lnTo>
                    <a:pt x="196" y="165"/>
                  </a:lnTo>
                  <a:lnTo>
                    <a:pt x="225" y="154"/>
                  </a:lnTo>
                  <a:lnTo>
                    <a:pt x="252" y="138"/>
                  </a:lnTo>
                  <a:lnTo>
                    <a:pt x="277" y="117"/>
                  </a:lnTo>
                  <a:lnTo>
                    <a:pt x="297" y="92"/>
                  </a:lnTo>
                  <a:lnTo>
                    <a:pt x="313" y="65"/>
                  </a:lnTo>
                  <a:lnTo>
                    <a:pt x="323" y="33"/>
                  </a:lnTo>
                  <a:lnTo>
                    <a:pt x="328" y="0"/>
                  </a:lnTo>
                  <a:lnTo>
                    <a:pt x="313" y="18"/>
                  </a:lnTo>
                  <a:lnTo>
                    <a:pt x="296" y="33"/>
                  </a:lnTo>
                  <a:lnTo>
                    <a:pt x="277" y="47"/>
                  </a:lnTo>
                  <a:lnTo>
                    <a:pt x="257" y="59"/>
                  </a:lnTo>
                  <a:lnTo>
                    <a:pt x="234" y="70"/>
                  </a:lnTo>
                  <a:lnTo>
                    <a:pt x="210" y="77"/>
                  </a:lnTo>
                  <a:lnTo>
                    <a:pt x="185" y="83"/>
                  </a:lnTo>
                  <a:lnTo>
                    <a:pt x="160" y="85"/>
                  </a:lnTo>
                  <a:lnTo>
                    <a:pt x="136" y="85"/>
                  </a:lnTo>
                  <a:lnTo>
                    <a:pt x="112" y="84"/>
                  </a:lnTo>
                  <a:lnTo>
                    <a:pt x="90" y="78"/>
                  </a:lnTo>
                  <a:lnTo>
                    <a:pt x="69" y="73"/>
                  </a:lnTo>
                  <a:lnTo>
                    <a:pt x="49" y="63"/>
                  </a:lnTo>
                  <a:lnTo>
                    <a:pt x="31" y="54"/>
                  </a:lnTo>
                  <a:lnTo>
                    <a:pt x="15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4" name="Freeform 64">
              <a:extLst>
                <a:ext uri="{FF2B5EF4-FFF2-40B4-BE49-F238E27FC236}">
                  <a16:creationId xmlns:a16="http://schemas.microsoft.com/office/drawing/2014/main" id="{D5D11F21-EB5A-466D-ACEC-C51D2458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426" y="3624271"/>
              <a:ext cx="260350" cy="90488"/>
            </a:xfrm>
            <a:custGeom>
              <a:avLst/>
              <a:gdLst>
                <a:gd name="T0" fmla="*/ 0 w 328"/>
                <a:gd name="T1" fmla="*/ 28 h 170"/>
                <a:gd name="T2" fmla="*/ 7 w 328"/>
                <a:gd name="T3" fmla="*/ 58 h 170"/>
                <a:gd name="T4" fmla="*/ 18 w 328"/>
                <a:gd name="T5" fmla="*/ 86 h 170"/>
                <a:gd name="T6" fmla="*/ 34 w 328"/>
                <a:gd name="T7" fmla="*/ 111 h 170"/>
                <a:gd name="T8" fmla="*/ 54 w 328"/>
                <a:gd name="T9" fmla="*/ 131 h 170"/>
                <a:gd name="T10" fmla="*/ 78 w 328"/>
                <a:gd name="T11" fmla="*/ 149 h 170"/>
                <a:gd name="T12" fmla="*/ 105 w 328"/>
                <a:gd name="T13" fmla="*/ 162 h 170"/>
                <a:gd name="T14" fmla="*/ 133 w 328"/>
                <a:gd name="T15" fmla="*/ 168 h 170"/>
                <a:gd name="T16" fmla="*/ 164 w 328"/>
                <a:gd name="T17" fmla="*/ 170 h 170"/>
                <a:gd name="T18" fmla="*/ 197 w 328"/>
                <a:gd name="T19" fmla="*/ 166 h 170"/>
                <a:gd name="T20" fmla="*/ 226 w 328"/>
                <a:gd name="T21" fmla="*/ 155 h 170"/>
                <a:gd name="T22" fmla="*/ 253 w 328"/>
                <a:gd name="T23" fmla="*/ 138 h 170"/>
                <a:gd name="T24" fmla="*/ 278 w 328"/>
                <a:gd name="T25" fmla="*/ 118 h 170"/>
                <a:gd name="T26" fmla="*/ 297 w 328"/>
                <a:gd name="T27" fmla="*/ 93 h 170"/>
                <a:gd name="T28" fmla="*/ 313 w 328"/>
                <a:gd name="T29" fmla="*/ 65 h 170"/>
                <a:gd name="T30" fmla="*/ 323 w 328"/>
                <a:gd name="T31" fmla="*/ 33 h 170"/>
                <a:gd name="T32" fmla="*/ 328 w 328"/>
                <a:gd name="T33" fmla="*/ 0 h 170"/>
                <a:gd name="T34" fmla="*/ 313 w 328"/>
                <a:gd name="T35" fmla="*/ 18 h 170"/>
                <a:gd name="T36" fmla="*/ 297 w 328"/>
                <a:gd name="T37" fmla="*/ 33 h 170"/>
                <a:gd name="T38" fmla="*/ 278 w 328"/>
                <a:gd name="T39" fmla="*/ 47 h 170"/>
                <a:gd name="T40" fmla="*/ 257 w 328"/>
                <a:gd name="T41" fmla="*/ 60 h 170"/>
                <a:gd name="T42" fmla="*/ 234 w 328"/>
                <a:gd name="T43" fmla="*/ 71 h 170"/>
                <a:gd name="T44" fmla="*/ 211 w 328"/>
                <a:gd name="T45" fmla="*/ 78 h 170"/>
                <a:gd name="T46" fmla="*/ 186 w 328"/>
                <a:gd name="T47" fmla="*/ 83 h 170"/>
                <a:gd name="T48" fmla="*/ 160 w 328"/>
                <a:gd name="T49" fmla="*/ 86 h 170"/>
                <a:gd name="T50" fmla="*/ 136 w 328"/>
                <a:gd name="T51" fmla="*/ 86 h 170"/>
                <a:gd name="T52" fmla="*/ 112 w 328"/>
                <a:gd name="T53" fmla="*/ 84 h 170"/>
                <a:gd name="T54" fmla="*/ 91 w 328"/>
                <a:gd name="T55" fmla="*/ 79 h 170"/>
                <a:gd name="T56" fmla="*/ 69 w 328"/>
                <a:gd name="T57" fmla="*/ 73 h 170"/>
                <a:gd name="T58" fmla="*/ 50 w 328"/>
                <a:gd name="T59" fmla="*/ 64 h 170"/>
                <a:gd name="T60" fmla="*/ 31 w 328"/>
                <a:gd name="T61" fmla="*/ 54 h 170"/>
                <a:gd name="T62" fmla="*/ 15 w 328"/>
                <a:gd name="T63" fmla="*/ 42 h 170"/>
                <a:gd name="T64" fmla="*/ 0 w 328"/>
                <a:gd name="T65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8" h="170">
                  <a:moveTo>
                    <a:pt x="0" y="28"/>
                  </a:moveTo>
                  <a:lnTo>
                    <a:pt x="7" y="58"/>
                  </a:lnTo>
                  <a:lnTo>
                    <a:pt x="18" y="86"/>
                  </a:lnTo>
                  <a:lnTo>
                    <a:pt x="34" y="111"/>
                  </a:lnTo>
                  <a:lnTo>
                    <a:pt x="54" y="131"/>
                  </a:lnTo>
                  <a:lnTo>
                    <a:pt x="78" y="149"/>
                  </a:lnTo>
                  <a:lnTo>
                    <a:pt x="105" y="162"/>
                  </a:lnTo>
                  <a:lnTo>
                    <a:pt x="133" y="168"/>
                  </a:lnTo>
                  <a:lnTo>
                    <a:pt x="164" y="170"/>
                  </a:lnTo>
                  <a:lnTo>
                    <a:pt x="197" y="166"/>
                  </a:lnTo>
                  <a:lnTo>
                    <a:pt x="226" y="155"/>
                  </a:lnTo>
                  <a:lnTo>
                    <a:pt x="253" y="138"/>
                  </a:lnTo>
                  <a:lnTo>
                    <a:pt x="278" y="118"/>
                  </a:lnTo>
                  <a:lnTo>
                    <a:pt x="297" y="93"/>
                  </a:lnTo>
                  <a:lnTo>
                    <a:pt x="313" y="65"/>
                  </a:lnTo>
                  <a:lnTo>
                    <a:pt x="323" y="33"/>
                  </a:lnTo>
                  <a:lnTo>
                    <a:pt x="328" y="0"/>
                  </a:lnTo>
                  <a:lnTo>
                    <a:pt x="313" y="18"/>
                  </a:lnTo>
                  <a:lnTo>
                    <a:pt x="297" y="33"/>
                  </a:lnTo>
                  <a:lnTo>
                    <a:pt x="278" y="47"/>
                  </a:lnTo>
                  <a:lnTo>
                    <a:pt x="257" y="60"/>
                  </a:lnTo>
                  <a:lnTo>
                    <a:pt x="234" y="71"/>
                  </a:lnTo>
                  <a:lnTo>
                    <a:pt x="211" y="78"/>
                  </a:lnTo>
                  <a:lnTo>
                    <a:pt x="186" y="83"/>
                  </a:lnTo>
                  <a:lnTo>
                    <a:pt x="160" y="86"/>
                  </a:lnTo>
                  <a:lnTo>
                    <a:pt x="136" y="86"/>
                  </a:lnTo>
                  <a:lnTo>
                    <a:pt x="112" y="84"/>
                  </a:lnTo>
                  <a:lnTo>
                    <a:pt x="91" y="79"/>
                  </a:lnTo>
                  <a:lnTo>
                    <a:pt x="69" y="73"/>
                  </a:lnTo>
                  <a:lnTo>
                    <a:pt x="50" y="64"/>
                  </a:lnTo>
                  <a:lnTo>
                    <a:pt x="31" y="54"/>
                  </a:lnTo>
                  <a:lnTo>
                    <a:pt x="15" y="4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5" name="Freeform 65">
              <a:extLst>
                <a:ext uri="{FF2B5EF4-FFF2-40B4-BE49-F238E27FC236}">
                  <a16:creationId xmlns:a16="http://schemas.microsoft.com/office/drawing/2014/main" id="{B465EF03-575A-4E1C-A41D-80C244E2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6" y="3597283"/>
              <a:ext cx="260350" cy="90488"/>
            </a:xfrm>
            <a:custGeom>
              <a:avLst/>
              <a:gdLst>
                <a:gd name="T0" fmla="*/ 0 w 328"/>
                <a:gd name="T1" fmla="*/ 28 h 170"/>
                <a:gd name="T2" fmla="*/ 7 w 328"/>
                <a:gd name="T3" fmla="*/ 58 h 170"/>
                <a:gd name="T4" fmla="*/ 18 w 328"/>
                <a:gd name="T5" fmla="*/ 86 h 170"/>
                <a:gd name="T6" fmla="*/ 34 w 328"/>
                <a:gd name="T7" fmla="*/ 111 h 170"/>
                <a:gd name="T8" fmla="*/ 54 w 328"/>
                <a:gd name="T9" fmla="*/ 131 h 170"/>
                <a:gd name="T10" fmla="*/ 77 w 328"/>
                <a:gd name="T11" fmla="*/ 149 h 170"/>
                <a:gd name="T12" fmla="*/ 104 w 328"/>
                <a:gd name="T13" fmla="*/ 162 h 170"/>
                <a:gd name="T14" fmla="*/ 132 w 328"/>
                <a:gd name="T15" fmla="*/ 169 h 170"/>
                <a:gd name="T16" fmla="*/ 163 w 328"/>
                <a:gd name="T17" fmla="*/ 170 h 170"/>
                <a:gd name="T18" fmla="*/ 196 w 328"/>
                <a:gd name="T19" fmla="*/ 166 h 170"/>
                <a:gd name="T20" fmla="*/ 225 w 328"/>
                <a:gd name="T21" fmla="*/ 155 h 170"/>
                <a:gd name="T22" fmla="*/ 253 w 328"/>
                <a:gd name="T23" fmla="*/ 138 h 170"/>
                <a:gd name="T24" fmla="*/ 277 w 328"/>
                <a:gd name="T25" fmla="*/ 118 h 170"/>
                <a:gd name="T26" fmla="*/ 297 w 328"/>
                <a:gd name="T27" fmla="*/ 93 h 170"/>
                <a:gd name="T28" fmla="*/ 312 w 328"/>
                <a:gd name="T29" fmla="*/ 65 h 170"/>
                <a:gd name="T30" fmla="*/ 323 w 328"/>
                <a:gd name="T31" fmla="*/ 33 h 170"/>
                <a:gd name="T32" fmla="*/ 328 w 328"/>
                <a:gd name="T33" fmla="*/ 0 h 170"/>
                <a:gd name="T34" fmla="*/ 313 w 328"/>
                <a:gd name="T35" fmla="*/ 18 h 170"/>
                <a:gd name="T36" fmla="*/ 296 w 328"/>
                <a:gd name="T37" fmla="*/ 33 h 170"/>
                <a:gd name="T38" fmla="*/ 278 w 328"/>
                <a:gd name="T39" fmla="*/ 47 h 170"/>
                <a:gd name="T40" fmla="*/ 256 w 328"/>
                <a:gd name="T41" fmla="*/ 60 h 170"/>
                <a:gd name="T42" fmla="*/ 235 w 328"/>
                <a:gd name="T43" fmla="*/ 71 h 170"/>
                <a:gd name="T44" fmla="*/ 211 w 328"/>
                <a:gd name="T45" fmla="*/ 78 h 170"/>
                <a:gd name="T46" fmla="*/ 185 w 328"/>
                <a:gd name="T47" fmla="*/ 83 h 170"/>
                <a:gd name="T48" fmla="*/ 159 w 328"/>
                <a:gd name="T49" fmla="*/ 86 h 170"/>
                <a:gd name="T50" fmla="*/ 135 w 328"/>
                <a:gd name="T51" fmla="*/ 86 h 170"/>
                <a:gd name="T52" fmla="*/ 113 w 328"/>
                <a:gd name="T53" fmla="*/ 83 h 170"/>
                <a:gd name="T54" fmla="*/ 90 w 328"/>
                <a:gd name="T55" fmla="*/ 79 h 170"/>
                <a:gd name="T56" fmla="*/ 69 w 328"/>
                <a:gd name="T57" fmla="*/ 72 h 170"/>
                <a:gd name="T58" fmla="*/ 50 w 328"/>
                <a:gd name="T59" fmla="*/ 64 h 170"/>
                <a:gd name="T60" fmla="*/ 32 w 328"/>
                <a:gd name="T61" fmla="*/ 54 h 170"/>
                <a:gd name="T62" fmla="*/ 15 w 328"/>
                <a:gd name="T63" fmla="*/ 42 h 170"/>
                <a:gd name="T64" fmla="*/ 0 w 328"/>
                <a:gd name="T65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8" h="170">
                  <a:moveTo>
                    <a:pt x="0" y="28"/>
                  </a:moveTo>
                  <a:lnTo>
                    <a:pt x="7" y="58"/>
                  </a:lnTo>
                  <a:lnTo>
                    <a:pt x="18" y="86"/>
                  </a:lnTo>
                  <a:lnTo>
                    <a:pt x="34" y="111"/>
                  </a:lnTo>
                  <a:lnTo>
                    <a:pt x="54" y="131"/>
                  </a:lnTo>
                  <a:lnTo>
                    <a:pt x="77" y="149"/>
                  </a:lnTo>
                  <a:lnTo>
                    <a:pt x="104" y="162"/>
                  </a:lnTo>
                  <a:lnTo>
                    <a:pt x="132" y="169"/>
                  </a:lnTo>
                  <a:lnTo>
                    <a:pt x="163" y="170"/>
                  </a:lnTo>
                  <a:lnTo>
                    <a:pt x="196" y="166"/>
                  </a:lnTo>
                  <a:lnTo>
                    <a:pt x="225" y="155"/>
                  </a:lnTo>
                  <a:lnTo>
                    <a:pt x="253" y="138"/>
                  </a:lnTo>
                  <a:lnTo>
                    <a:pt x="277" y="118"/>
                  </a:lnTo>
                  <a:lnTo>
                    <a:pt x="297" y="93"/>
                  </a:lnTo>
                  <a:lnTo>
                    <a:pt x="312" y="65"/>
                  </a:lnTo>
                  <a:lnTo>
                    <a:pt x="323" y="33"/>
                  </a:lnTo>
                  <a:lnTo>
                    <a:pt x="328" y="0"/>
                  </a:lnTo>
                  <a:lnTo>
                    <a:pt x="313" y="18"/>
                  </a:lnTo>
                  <a:lnTo>
                    <a:pt x="296" y="33"/>
                  </a:lnTo>
                  <a:lnTo>
                    <a:pt x="278" y="47"/>
                  </a:lnTo>
                  <a:lnTo>
                    <a:pt x="256" y="60"/>
                  </a:lnTo>
                  <a:lnTo>
                    <a:pt x="235" y="71"/>
                  </a:lnTo>
                  <a:lnTo>
                    <a:pt x="211" y="78"/>
                  </a:lnTo>
                  <a:lnTo>
                    <a:pt x="185" y="83"/>
                  </a:lnTo>
                  <a:lnTo>
                    <a:pt x="159" y="86"/>
                  </a:lnTo>
                  <a:lnTo>
                    <a:pt x="135" y="86"/>
                  </a:lnTo>
                  <a:lnTo>
                    <a:pt x="113" y="83"/>
                  </a:lnTo>
                  <a:lnTo>
                    <a:pt x="90" y="79"/>
                  </a:lnTo>
                  <a:lnTo>
                    <a:pt x="69" y="72"/>
                  </a:lnTo>
                  <a:lnTo>
                    <a:pt x="50" y="64"/>
                  </a:lnTo>
                  <a:lnTo>
                    <a:pt x="32" y="54"/>
                  </a:lnTo>
                  <a:lnTo>
                    <a:pt x="15" y="4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6" name="Freeform 66">
              <a:extLst>
                <a:ext uri="{FF2B5EF4-FFF2-40B4-BE49-F238E27FC236}">
                  <a16:creationId xmlns:a16="http://schemas.microsoft.com/office/drawing/2014/main" id="{55B4852A-9EF5-4022-9C04-C4EA8DBE4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9" y="3548071"/>
              <a:ext cx="395288" cy="131763"/>
            </a:xfrm>
            <a:custGeom>
              <a:avLst/>
              <a:gdLst>
                <a:gd name="T0" fmla="*/ 4 w 499"/>
                <a:gd name="T1" fmla="*/ 48 h 248"/>
                <a:gd name="T2" fmla="*/ 16 w 499"/>
                <a:gd name="T3" fmla="*/ 93 h 248"/>
                <a:gd name="T4" fmla="*/ 37 w 499"/>
                <a:gd name="T5" fmla="*/ 133 h 248"/>
                <a:gd name="T6" fmla="*/ 64 w 499"/>
                <a:gd name="T7" fmla="*/ 169 h 248"/>
                <a:gd name="T8" fmla="*/ 96 w 499"/>
                <a:gd name="T9" fmla="*/ 200 h 248"/>
                <a:gd name="T10" fmla="*/ 134 w 499"/>
                <a:gd name="T11" fmla="*/ 223 h 248"/>
                <a:gd name="T12" fmla="*/ 176 w 499"/>
                <a:gd name="T13" fmla="*/ 239 h 248"/>
                <a:gd name="T14" fmla="*/ 222 w 499"/>
                <a:gd name="T15" fmla="*/ 248 h 248"/>
                <a:gd name="T16" fmla="*/ 270 w 499"/>
                <a:gd name="T17" fmla="*/ 246 h 248"/>
                <a:gd name="T18" fmla="*/ 318 w 499"/>
                <a:gd name="T19" fmla="*/ 237 h 248"/>
                <a:gd name="T20" fmla="*/ 362 w 499"/>
                <a:gd name="T21" fmla="*/ 217 h 248"/>
                <a:gd name="T22" fmla="*/ 401 w 499"/>
                <a:gd name="T23" fmla="*/ 190 h 248"/>
                <a:gd name="T24" fmla="*/ 435 w 499"/>
                <a:gd name="T25" fmla="*/ 157 h 248"/>
                <a:gd name="T26" fmla="*/ 462 w 499"/>
                <a:gd name="T27" fmla="*/ 117 h 248"/>
                <a:gd name="T28" fmla="*/ 484 w 499"/>
                <a:gd name="T29" fmla="*/ 73 h 248"/>
                <a:gd name="T30" fmla="*/ 496 w 499"/>
                <a:gd name="T31" fmla="*/ 25 h 248"/>
                <a:gd name="T32" fmla="*/ 488 w 499"/>
                <a:gd name="T33" fmla="*/ 14 h 248"/>
                <a:gd name="T34" fmla="*/ 464 w 499"/>
                <a:gd name="T35" fmla="*/ 37 h 248"/>
                <a:gd name="T36" fmla="*/ 435 w 499"/>
                <a:gd name="T37" fmla="*/ 59 h 248"/>
                <a:gd name="T38" fmla="*/ 405 w 499"/>
                <a:gd name="T39" fmla="*/ 78 h 248"/>
                <a:gd name="T40" fmla="*/ 373 w 499"/>
                <a:gd name="T41" fmla="*/ 95 h 248"/>
                <a:gd name="T42" fmla="*/ 337 w 499"/>
                <a:gd name="T43" fmla="*/ 107 h 248"/>
                <a:gd name="T44" fmla="*/ 299 w 499"/>
                <a:gd name="T45" fmla="*/ 115 h 248"/>
                <a:gd name="T46" fmla="*/ 261 w 499"/>
                <a:gd name="T47" fmla="*/ 120 h 248"/>
                <a:gd name="T48" fmla="*/ 223 w 499"/>
                <a:gd name="T49" fmla="*/ 121 h 248"/>
                <a:gd name="T50" fmla="*/ 187 w 499"/>
                <a:gd name="T51" fmla="*/ 118 h 248"/>
                <a:gd name="T52" fmla="*/ 153 w 499"/>
                <a:gd name="T53" fmla="*/ 111 h 248"/>
                <a:gd name="T54" fmla="*/ 120 w 499"/>
                <a:gd name="T55" fmla="*/ 102 h 248"/>
                <a:gd name="T56" fmla="*/ 89 w 499"/>
                <a:gd name="T57" fmla="*/ 89 h 248"/>
                <a:gd name="T58" fmla="*/ 61 w 499"/>
                <a:gd name="T59" fmla="*/ 73 h 248"/>
                <a:gd name="T60" fmla="*/ 35 w 499"/>
                <a:gd name="T61" fmla="*/ 56 h 248"/>
                <a:gd name="T62" fmla="*/ 11 w 499"/>
                <a:gd name="T63" fmla="*/ 3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9" h="248">
                  <a:moveTo>
                    <a:pt x="0" y="25"/>
                  </a:moveTo>
                  <a:lnTo>
                    <a:pt x="4" y="48"/>
                  </a:lnTo>
                  <a:lnTo>
                    <a:pt x="9" y="71"/>
                  </a:lnTo>
                  <a:lnTo>
                    <a:pt x="16" y="93"/>
                  </a:lnTo>
                  <a:lnTo>
                    <a:pt x="26" y="114"/>
                  </a:lnTo>
                  <a:lnTo>
                    <a:pt x="37" y="133"/>
                  </a:lnTo>
                  <a:lnTo>
                    <a:pt x="50" y="153"/>
                  </a:lnTo>
                  <a:lnTo>
                    <a:pt x="64" y="169"/>
                  </a:lnTo>
                  <a:lnTo>
                    <a:pt x="79" y="186"/>
                  </a:lnTo>
                  <a:lnTo>
                    <a:pt x="96" y="200"/>
                  </a:lnTo>
                  <a:lnTo>
                    <a:pt x="115" y="212"/>
                  </a:lnTo>
                  <a:lnTo>
                    <a:pt x="134" y="223"/>
                  </a:lnTo>
                  <a:lnTo>
                    <a:pt x="155" y="233"/>
                  </a:lnTo>
                  <a:lnTo>
                    <a:pt x="176" y="239"/>
                  </a:lnTo>
                  <a:lnTo>
                    <a:pt x="199" y="244"/>
                  </a:lnTo>
                  <a:lnTo>
                    <a:pt x="222" y="248"/>
                  </a:lnTo>
                  <a:lnTo>
                    <a:pt x="245" y="248"/>
                  </a:lnTo>
                  <a:lnTo>
                    <a:pt x="270" y="246"/>
                  </a:lnTo>
                  <a:lnTo>
                    <a:pt x="294" y="242"/>
                  </a:lnTo>
                  <a:lnTo>
                    <a:pt x="318" y="237"/>
                  </a:lnTo>
                  <a:lnTo>
                    <a:pt x="340" y="227"/>
                  </a:lnTo>
                  <a:lnTo>
                    <a:pt x="362" y="217"/>
                  </a:lnTo>
                  <a:lnTo>
                    <a:pt x="381" y="205"/>
                  </a:lnTo>
                  <a:lnTo>
                    <a:pt x="401" y="190"/>
                  </a:lnTo>
                  <a:lnTo>
                    <a:pt x="419" y="175"/>
                  </a:lnTo>
                  <a:lnTo>
                    <a:pt x="435" y="157"/>
                  </a:lnTo>
                  <a:lnTo>
                    <a:pt x="450" y="138"/>
                  </a:lnTo>
                  <a:lnTo>
                    <a:pt x="462" y="117"/>
                  </a:lnTo>
                  <a:lnTo>
                    <a:pt x="474" y="96"/>
                  </a:lnTo>
                  <a:lnTo>
                    <a:pt x="484" y="73"/>
                  </a:lnTo>
                  <a:lnTo>
                    <a:pt x="491" y="49"/>
                  </a:lnTo>
                  <a:lnTo>
                    <a:pt x="496" y="25"/>
                  </a:lnTo>
                  <a:lnTo>
                    <a:pt x="499" y="0"/>
                  </a:lnTo>
                  <a:lnTo>
                    <a:pt x="488" y="14"/>
                  </a:lnTo>
                  <a:lnTo>
                    <a:pt x="477" y="26"/>
                  </a:lnTo>
                  <a:lnTo>
                    <a:pt x="464" y="37"/>
                  </a:lnTo>
                  <a:lnTo>
                    <a:pt x="451" y="49"/>
                  </a:lnTo>
                  <a:lnTo>
                    <a:pt x="435" y="59"/>
                  </a:lnTo>
                  <a:lnTo>
                    <a:pt x="421" y="69"/>
                  </a:lnTo>
                  <a:lnTo>
                    <a:pt x="405" y="78"/>
                  </a:lnTo>
                  <a:lnTo>
                    <a:pt x="389" y="87"/>
                  </a:lnTo>
                  <a:lnTo>
                    <a:pt x="373" y="95"/>
                  </a:lnTo>
                  <a:lnTo>
                    <a:pt x="354" y="100"/>
                  </a:lnTo>
                  <a:lnTo>
                    <a:pt x="337" y="107"/>
                  </a:lnTo>
                  <a:lnTo>
                    <a:pt x="319" y="111"/>
                  </a:lnTo>
                  <a:lnTo>
                    <a:pt x="299" y="115"/>
                  </a:lnTo>
                  <a:lnTo>
                    <a:pt x="281" y="118"/>
                  </a:lnTo>
                  <a:lnTo>
                    <a:pt x="261" y="120"/>
                  </a:lnTo>
                  <a:lnTo>
                    <a:pt x="241" y="121"/>
                  </a:lnTo>
                  <a:lnTo>
                    <a:pt x="223" y="121"/>
                  </a:lnTo>
                  <a:lnTo>
                    <a:pt x="204" y="120"/>
                  </a:lnTo>
                  <a:lnTo>
                    <a:pt x="187" y="118"/>
                  </a:lnTo>
                  <a:lnTo>
                    <a:pt x="170" y="115"/>
                  </a:lnTo>
                  <a:lnTo>
                    <a:pt x="153" y="111"/>
                  </a:lnTo>
                  <a:lnTo>
                    <a:pt x="136" y="107"/>
                  </a:lnTo>
                  <a:lnTo>
                    <a:pt x="120" y="102"/>
                  </a:lnTo>
                  <a:lnTo>
                    <a:pt x="105" y="95"/>
                  </a:lnTo>
                  <a:lnTo>
                    <a:pt x="89" y="89"/>
                  </a:lnTo>
                  <a:lnTo>
                    <a:pt x="75" y="81"/>
                  </a:lnTo>
                  <a:lnTo>
                    <a:pt x="61" y="73"/>
                  </a:lnTo>
                  <a:lnTo>
                    <a:pt x="48" y="64"/>
                  </a:lnTo>
                  <a:lnTo>
                    <a:pt x="35" y="56"/>
                  </a:lnTo>
                  <a:lnTo>
                    <a:pt x="22" y="45"/>
                  </a:lnTo>
                  <a:lnTo>
                    <a:pt x="1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7" name="Freeform 67">
              <a:extLst>
                <a:ext uri="{FF2B5EF4-FFF2-40B4-BE49-F238E27FC236}">
                  <a16:creationId xmlns:a16="http://schemas.microsoft.com/office/drawing/2014/main" id="{13BCF755-D0EF-4A34-98E2-2D3FC24B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9" y="3359158"/>
              <a:ext cx="461963" cy="158750"/>
            </a:xfrm>
            <a:custGeom>
              <a:avLst/>
              <a:gdLst>
                <a:gd name="T0" fmla="*/ 5 w 581"/>
                <a:gd name="T1" fmla="*/ 76 h 299"/>
                <a:gd name="T2" fmla="*/ 21 w 581"/>
                <a:gd name="T3" fmla="*/ 127 h 299"/>
                <a:gd name="T4" fmla="*/ 45 w 581"/>
                <a:gd name="T5" fmla="*/ 174 h 299"/>
                <a:gd name="T6" fmla="*/ 77 w 581"/>
                <a:gd name="T7" fmla="*/ 215 h 299"/>
                <a:gd name="T8" fmla="*/ 116 w 581"/>
                <a:gd name="T9" fmla="*/ 248 h 299"/>
                <a:gd name="T10" fmla="*/ 160 w 581"/>
                <a:gd name="T11" fmla="*/ 274 h 299"/>
                <a:gd name="T12" fmla="*/ 209 w 581"/>
                <a:gd name="T13" fmla="*/ 292 h 299"/>
                <a:gd name="T14" fmla="*/ 262 w 581"/>
                <a:gd name="T15" fmla="*/ 299 h 299"/>
                <a:gd name="T16" fmla="*/ 319 w 581"/>
                <a:gd name="T17" fmla="*/ 296 h 299"/>
                <a:gd name="T18" fmla="*/ 374 w 581"/>
                <a:gd name="T19" fmla="*/ 283 h 299"/>
                <a:gd name="T20" fmla="*/ 425 w 581"/>
                <a:gd name="T21" fmla="*/ 259 h 299"/>
                <a:gd name="T22" fmla="*/ 470 w 581"/>
                <a:gd name="T23" fmla="*/ 226 h 299"/>
                <a:gd name="T24" fmla="*/ 509 w 581"/>
                <a:gd name="T25" fmla="*/ 186 h 299"/>
                <a:gd name="T26" fmla="*/ 541 w 581"/>
                <a:gd name="T27" fmla="*/ 139 h 299"/>
                <a:gd name="T28" fmla="*/ 564 w 581"/>
                <a:gd name="T29" fmla="*/ 87 h 299"/>
                <a:gd name="T30" fmla="*/ 578 w 581"/>
                <a:gd name="T31" fmla="*/ 29 h 299"/>
                <a:gd name="T32" fmla="*/ 568 w 581"/>
                <a:gd name="T33" fmla="*/ 15 h 299"/>
                <a:gd name="T34" fmla="*/ 540 w 581"/>
                <a:gd name="T35" fmla="*/ 46 h 299"/>
                <a:gd name="T36" fmla="*/ 509 w 581"/>
                <a:gd name="T37" fmla="*/ 72 h 299"/>
                <a:gd name="T38" fmla="*/ 473 w 581"/>
                <a:gd name="T39" fmla="*/ 95 h 299"/>
                <a:gd name="T40" fmla="*/ 436 w 581"/>
                <a:gd name="T41" fmla="*/ 115 h 299"/>
                <a:gd name="T42" fmla="*/ 395 w 581"/>
                <a:gd name="T43" fmla="*/ 131 h 299"/>
                <a:gd name="T44" fmla="*/ 351 w 581"/>
                <a:gd name="T45" fmla="*/ 142 h 299"/>
                <a:gd name="T46" fmla="*/ 306 w 581"/>
                <a:gd name="T47" fmla="*/ 150 h 299"/>
                <a:gd name="T48" fmla="*/ 262 w 581"/>
                <a:gd name="T49" fmla="*/ 152 h 299"/>
                <a:gd name="T50" fmla="*/ 220 w 581"/>
                <a:gd name="T51" fmla="*/ 150 h 299"/>
                <a:gd name="T52" fmla="*/ 180 w 581"/>
                <a:gd name="T53" fmla="*/ 144 h 299"/>
                <a:gd name="T54" fmla="*/ 142 w 581"/>
                <a:gd name="T55" fmla="*/ 134 h 299"/>
                <a:gd name="T56" fmla="*/ 105 w 581"/>
                <a:gd name="T57" fmla="*/ 120 h 299"/>
                <a:gd name="T58" fmla="*/ 72 w 581"/>
                <a:gd name="T59" fmla="*/ 104 h 299"/>
                <a:gd name="T60" fmla="*/ 41 w 581"/>
                <a:gd name="T61" fmla="*/ 83 h 299"/>
                <a:gd name="T62" fmla="*/ 13 w 581"/>
                <a:gd name="T63" fmla="*/ 6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1" h="299">
                  <a:moveTo>
                    <a:pt x="0" y="48"/>
                  </a:moveTo>
                  <a:lnTo>
                    <a:pt x="5" y="76"/>
                  </a:lnTo>
                  <a:lnTo>
                    <a:pt x="11" y="102"/>
                  </a:lnTo>
                  <a:lnTo>
                    <a:pt x="21" y="127"/>
                  </a:lnTo>
                  <a:lnTo>
                    <a:pt x="32" y="152"/>
                  </a:lnTo>
                  <a:lnTo>
                    <a:pt x="45" y="174"/>
                  </a:lnTo>
                  <a:lnTo>
                    <a:pt x="60" y="196"/>
                  </a:lnTo>
                  <a:lnTo>
                    <a:pt x="77" y="215"/>
                  </a:lnTo>
                  <a:lnTo>
                    <a:pt x="95" y="233"/>
                  </a:lnTo>
                  <a:lnTo>
                    <a:pt x="116" y="248"/>
                  </a:lnTo>
                  <a:lnTo>
                    <a:pt x="137" y="263"/>
                  </a:lnTo>
                  <a:lnTo>
                    <a:pt x="160" y="274"/>
                  </a:lnTo>
                  <a:lnTo>
                    <a:pt x="184" y="284"/>
                  </a:lnTo>
                  <a:lnTo>
                    <a:pt x="209" y="292"/>
                  </a:lnTo>
                  <a:lnTo>
                    <a:pt x="236" y="296"/>
                  </a:lnTo>
                  <a:lnTo>
                    <a:pt x="262" y="299"/>
                  </a:lnTo>
                  <a:lnTo>
                    <a:pt x="290" y="299"/>
                  </a:lnTo>
                  <a:lnTo>
                    <a:pt x="319" y="296"/>
                  </a:lnTo>
                  <a:lnTo>
                    <a:pt x="347" y="291"/>
                  </a:lnTo>
                  <a:lnTo>
                    <a:pt x="374" y="283"/>
                  </a:lnTo>
                  <a:lnTo>
                    <a:pt x="400" y="272"/>
                  </a:lnTo>
                  <a:lnTo>
                    <a:pt x="425" y="259"/>
                  </a:lnTo>
                  <a:lnTo>
                    <a:pt x="449" y="244"/>
                  </a:lnTo>
                  <a:lnTo>
                    <a:pt x="470" y="226"/>
                  </a:lnTo>
                  <a:lnTo>
                    <a:pt x="491" y="207"/>
                  </a:lnTo>
                  <a:lnTo>
                    <a:pt x="509" y="186"/>
                  </a:lnTo>
                  <a:lnTo>
                    <a:pt x="526" y="163"/>
                  </a:lnTo>
                  <a:lnTo>
                    <a:pt x="541" y="139"/>
                  </a:lnTo>
                  <a:lnTo>
                    <a:pt x="554" y="113"/>
                  </a:lnTo>
                  <a:lnTo>
                    <a:pt x="564" y="87"/>
                  </a:lnTo>
                  <a:lnTo>
                    <a:pt x="573" y="58"/>
                  </a:lnTo>
                  <a:lnTo>
                    <a:pt x="578" y="29"/>
                  </a:lnTo>
                  <a:lnTo>
                    <a:pt x="581" y="0"/>
                  </a:lnTo>
                  <a:lnTo>
                    <a:pt x="568" y="15"/>
                  </a:lnTo>
                  <a:lnTo>
                    <a:pt x="555" y="31"/>
                  </a:lnTo>
                  <a:lnTo>
                    <a:pt x="540" y="46"/>
                  </a:lnTo>
                  <a:lnTo>
                    <a:pt x="525" y="59"/>
                  </a:lnTo>
                  <a:lnTo>
                    <a:pt x="509" y="72"/>
                  </a:lnTo>
                  <a:lnTo>
                    <a:pt x="492" y="84"/>
                  </a:lnTo>
                  <a:lnTo>
                    <a:pt x="473" y="95"/>
                  </a:lnTo>
                  <a:lnTo>
                    <a:pt x="455" y="105"/>
                  </a:lnTo>
                  <a:lnTo>
                    <a:pt x="436" y="115"/>
                  </a:lnTo>
                  <a:lnTo>
                    <a:pt x="415" y="123"/>
                  </a:lnTo>
                  <a:lnTo>
                    <a:pt x="395" y="131"/>
                  </a:lnTo>
                  <a:lnTo>
                    <a:pt x="373" y="137"/>
                  </a:lnTo>
                  <a:lnTo>
                    <a:pt x="351" y="142"/>
                  </a:lnTo>
                  <a:lnTo>
                    <a:pt x="329" y="146"/>
                  </a:lnTo>
                  <a:lnTo>
                    <a:pt x="306" y="150"/>
                  </a:lnTo>
                  <a:lnTo>
                    <a:pt x="283" y="152"/>
                  </a:lnTo>
                  <a:lnTo>
                    <a:pt x="262" y="152"/>
                  </a:lnTo>
                  <a:lnTo>
                    <a:pt x="241" y="152"/>
                  </a:lnTo>
                  <a:lnTo>
                    <a:pt x="220" y="150"/>
                  </a:lnTo>
                  <a:lnTo>
                    <a:pt x="200" y="148"/>
                  </a:lnTo>
                  <a:lnTo>
                    <a:pt x="180" y="144"/>
                  </a:lnTo>
                  <a:lnTo>
                    <a:pt x="160" y="139"/>
                  </a:lnTo>
                  <a:lnTo>
                    <a:pt x="142" y="134"/>
                  </a:lnTo>
                  <a:lnTo>
                    <a:pt x="123" y="127"/>
                  </a:lnTo>
                  <a:lnTo>
                    <a:pt x="105" y="120"/>
                  </a:lnTo>
                  <a:lnTo>
                    <a:pt x="88" y="112"/>
                  </a:lnTo>
                  <a:lnTo>
                    <a:pt x="72" y="104"/>
                  </a:lnTo>
                  <a:lnTo>
                    <a:pt x="57" y="94"/>
                  </a:lnTo>
                  <a:lnTo>
                    <a:pt x="41" y="83"/>
                  </a:lnTo>
                  <a:lnTo>
                    <a:pt x="26" y="72"/>
                  </a:lnTo>
                  <a:lnTo>
                    <a:pt x="13" y="6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8" name="Freeform 68">
              <a:extLst>
                <a:ext uri="{FF2B5EF4-FFF2-40B4-BE49-F238E27FC236}">
                  <a16:creationId xmlns:a16="http://schemas.microsoft.com/office/drawing/2014/main" id="{B6F29106-A6A7-4EA8-BD1C-AD6A322E6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3536958"/>
              <a:ext cx="412750" cy="153988"/>
            </a:xfrm>
            <a:custGeom>
              <a:avLst/>
              <a:gdLst>
                <a:gd name="T0" fmla="*/ 61 w 521"/>
                <a:gd name="T1" fmla="*/ 112 h 290"/>
                <a:gd name="T2" fmla="*/ 79 w 521"/>
                <a:gd name="T3" fmla="*/ 119 h 290"/>
                <a:gd name="T4" fmla="*/ 98 w 521"/>
                <a:gd name="T5" fmla="*/ 124 h 290"/>
                <a:gd name="T6" fmla="*/ 118 w 521"/>
                <a:gd name="T7" fmla="*/ 130 h 290"/>
                <a:gd name="T8" fmla="*/ 137 w 521"/>
                <a:gd name="T9" fmla="*/ 134 h 290"/>
                <a:gd name="T10" fmla="*/ 158 w 521"/>
                <a:gd name="T11" fmla="*/ 137 h 290"/>
                <a:gd name="T12" fmla="*/ 178 w 521"/>
                <a:gd name="T13" fmla="*/ 140 h 290"/>
                <a:gd name="T14" fmla="*/ 199 w 521"/>
                <a:gd name="T15" fmla="*/ 141 h 290"/>
                <a:gd name="T16" fmla="*/ 221 w 521"/>
                <a:gd name="T17" fmla="*/ 141 h 290"/>
                <a:gd name="T18" fmla="*/ 243 w 521"/>
                <a:gd name="T19" fmla="*/ 140 h 290"/>
                <a:gd name="T20" fmla="*/ 267 w 521"/>
                <a:gd name="T21" fmla="*/ 138 h 290"/>
                <a:gd name="T22" fmla="*/ 289 w 521"/>
                <a:gd name="T23" fmla="*/ 134 h 290"/>
                <a:gd name="T24" fmla="*/ 311 w 521"/>
                <a:gd name="T25" fmla="*/ 130 h 290"/>
                <a:gd name="T26" fmla="*/ 332 w 521"/>
                <a:gd name="T27" fmla="*/ 124 h 290"/>
                <a:gd name="T28" fmla="*/ 353 w 521"/>
                <a:gd name="T29" fmla="*/ 118 h 290"/>
                <a:gd name="T30" fmla="*/ 373 w 521"/>
                <a:gd name="T31" fmla="*/ 109 h 290"/>
                <a:gd name="T32" fmla="*/ 393 w 521"/>
                <a:gd name="T33" fmla="*/ 101 h 290"/>
                <a:gd name="T34" fmla="*/ 412 w 521"/>
                <a:gd name="T35" fmla="*/ 91 h 290"/>
                <a:gd name="T36" fmla="*/ 430 w 521"/>
                <a:gd name="T37" fmla="*/ 80 h 290"/>
                <a:gd name="T38" fmla="*/ 447 w 521"/>
                <a:gd name="T39" fmla="*/ 69 h 290"/>
                <a:gd name="T40" fmla="*/ 463 w 521"/>
                <a:gd name="T41" fmla="*/ 57 h 290"/>
                <a:gd name="T42" fmla="*/ 480 w 521"/>
                <a:gd name="T43" fmla="*/ 45 h 290"/>
                <a:gd name="T44" fmla="*/ 495 w 521"/>
                <a:gd name="T45" fmla="*/ 31 h 290"/>
                <a:gd name="T46" fmla="*/ 508 w 521"/>
                <a:gd name="T47" fmla="*/ 16 h 290"/>
                <a:gd name="T48" fmla="*/ 521 w 521"/>
                <a:gd name="T49" fmla="*/ 0 h 290"/>
                <a:gd name="T50" fmla="*/ 517 w 521"/>
                <a:gd name="T51" fmla="*/ 29 h 290"/>
                <a:gd name="T52" fmla="*/ 511 w 521"/>
                <a:gd name="T53" fmla="*/ 58 h 290"/>
                <a:gd name="T54" fmla="*/ 502 w 521"/>
                <a:gd name="T55" fmla="*/ 86 h 290"/>
                <a:gd name="T56" fmla="*/ 492 w 521"/>
                <a:gd name="T57" fmla="*/ 112 h 290"/>
                <a:gd name="T58" fmla="*/ 479 w 521"/>
                <a:gd name="T59" fmla="*/ 137 h 290"/>
                <a:gd name="T60" fmla="*/ 463 w 521"/>
                <a:gd name="T61" fmla="*/ 160 h 290"/>
                <a:gd name="T62" fmla="*/ 446 w 521"/>
                <a:gd name="T63" fmla="*/ 184 h 290"/>
                <a:gd name="T64" fmla="*/ 427 w 521"/>
                <a:gd name="T65" fmla="*/ 203 h 290"/>
                <a:gd name="T66" fmla="*/ 406 w 521"/>
                <a:gd name="T67" fmla="*/ 222 h 290"/>
                <a:gd name="T68" fmla="*/ 384 w 521"/>
                <a:gd name="T69" fmla="*/ 239 h 290"/>
                <a:gd name="T70" fmla="*/ 360 w 521"/>
                <a:gd name="T71" fmla="*/ 254 h 290"/>
                <a:gd name="T72" fmla="*/ 335 w 521"/>
                <a:gd name="T73" fmla="*/ 266 h 290"/>
                <a:gd name="T74" fmla="*/ 309 w 521"/>
                <a:gd name="T75" fmla="*/ 276 h 290"/>
                <a:gd name="T76" fmla="*/ 282 w 521"/>
                <a:gd name="T77" fmla="*/ 283 h 290"/>
                <a:gd name="T78" fmla="*/ 254 w 521"/>
                <a:gd name="T79" fmla="*/ 288 h 290"/>
                <a:gd name="T80" fmla="*/ 225 w 521"/>
                <a:gd name="T81" fmla="*/ 290 h 290"/>
                <a:gd name="T82" fmla="*/ 208 w 521"/>
                <a:gd name="T83" fmla="*/ 290 h 290"/>
                <a:gd name="T84" fmla="*/ 191 w 521"/>
                <a:gd name="T85" fmla="*/ 288 h 290"/>
                <a:gd name="T86" fmla="*/ 174 w 521"/>
                <a:gd name="T87" fmla="*/ 286 h 290"/>
                <a:gd name="T88" fmla="*/ 158 w 521"/>
                <a:gd name="T89" fmla="*/ 283 h 290"/>
                <a:gd name="T90" fmla="*/ 143 w 521"/>
                <a:gd name="T91" fmla="*/ 279 h 290"/>
                <a:gd name="T92" fmla="*/ 127 w 521"/>
                <a:gd name="T93" fmla="*/ 273 h 290"/>
                <a:gd name="T94" fmla="*/ 113 w 521"/>
                <a:gd name="T95" fmla="*/ 268 h 290"/>
                <a:gd name="T96" fmla="*/ 97 w 521"/>
                <a:gd name="T97" fmla="*/ 261 h 290"/>
                <a:gd name="T98" fmla="*/ 83 w 521"/>
                <a:gd name="T99" fmla="*/ 254 h 290"/>
                <a:gd name="T100" fmla="*/ 69 w 521"/>
                <a:gd name="T101" fmla="*/ 246 h 290"/>
                <a:gd name="T102" fmla="*/ 56 w 521"/>
                <a:gd name="T103" fmla="*/ 236 h 290"/>
                <a:gd name="T104" fmla="*/ 44 w 521"/>
                <a:gd name="T105" fmla="*/ 226 h 290"/>
                <a:gd name="T106" fmla="*/ 33 w 521"/>
                <a:gd name="T107" fmla="*/ 217 h 290"/>
                <a:gd name="T108" fmla="*/ 21 w 521"/>
                <a:gd name="T109" fmla="*/ 206 h 290"/>
                <a:gd name="T110" fmla="*/ 10 w 521"/>
                <a:gd name="T111" fmla="*/ 193 h 290"/>
                <a:gd name="T112" fmla="*/ 0 w 521"/>
                <a:gd name="T113" fmla="*/ 181 h 290"/>
                <a:gd name="T114" fmla="*/ 61 w 521"/>
                <a:gd name="T115" fmla="*/ 11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" h="290">
                  <a:moveTo>
                    <a:pt x="61" y="112"/>
                  </a:moveTo>
                  <a:lnTo>
                    <a:pt x="79" y="119"/>
                  </a:lnTo>
                  <a:lnTo>
                    <a:pt x="98" y="124"/>
                  </a:lnTo>
                  <a:lnTo>
                    <a:pt x="118" y="130"/>
                  </a:lnTo>
                  <a:lnTo>
                    <a:pt x="137" y="134"/>
                  </a:lnTo>
                  <a:lnTo>
                    <a:pt x="158" y="137"/>
                  </a:lnTo>
                  <a:lnTo>
                    <a:pt x="178" y="140"/>
                  </a:lnTo>
                  <a:lnTo>
                    <a:pt x="199" y="141"/>
                  </a:lnTo>
                  <a:lnTo>
                    <a:pt x="221" y="141"/>
                  </a:lnTo>
                  <a:lnTo>
                    <a:pt x="243" y="140"/>
                  </a:lnTo>
                  <a:lnTo>
                    <a:pt x="267" y="138"/>
                  </a:lnTo>
                  <a:lnTo>
                    <a:pt x="289" y="134"/>
                  </a:lnTo>
                  <a:lnTo>
                    <a:pt x="311" y="130"/>
                  </a:lnTo>
                  <a:lnTo>
                    <a:pt x="332" y="124"/>
                  </a:lnTo>
                  <a:lnTo>
                    <a:pt x="353" y="118"/>
                  </a:lnTo>
                  <a:lnTo>
                    <a:pt x="373" y="109"/>
                  </a:lnTo>
                  <a:lnTo>
                    <a:pt x="393" y="101"/>
                  </a:lnTo>
                  <a:lnTo>
                    <a:pt x="412" y="91"/>
                  </a:lnTo>
                  <a:lnTo>
                    <a:pt x="430" y="80"/>
                  </a:lnTo>
                  <a:lnTo>
                    <a:pt x="447" y="69"/>
                  </a:lnTo>
                  <a:lnTo>
                    <a:pt x="463" y="57"/>
                  </a:lnTo>
                  <a:lnTo>
                    <a:pt x="480" y="45"/>
                  </a:lnTo>
                  <a:lnTo>
                    <a:pt x="495" y="31"/>
                  </a:lnTo>
                  <a:lnTo>
                    <a:pt x="508" y="16"/>
                  </a:lnTo>
                  <a:lnTo>
                    <a:pt x="521" y="0"/>
                  </a:lnTo>
                  <a:lnTo>
                    <a:pt x="517" y="29"/>
                  </a:lnTo>
                  <a:lnTo>
                    <a:pt x="511" y="58"/>
                  </a:lnTo>
                  <a:lnTo>
                    <a:pt x="502" y="86"/>
                  </a:lnTo>
                  <a:lnTo>
                    <a:pt x="492" y="112"/>
                  </a:lnTo>
                  <a:lnTo>
                    <a:pt x="479" y="137"/>
                  </a:lnTo>
                  <a:lnTo>
                    <a:pt x="463" y="160"/>
                  </a:lnTo>
                  <a:lnTo>
                    <a:pt x="446" y="184"/>
                  </a:lnTo>
                  <a:lnTo>
                    <a:pt x="427" y="203"/>
                  </a:lnTo>
                  <a:lnTo>
                    <a:pt x="406" y="222"/>
                  </a:lnTo>
                  <a:lnTo>
                    <a:pt x="384" y="239"/>
                  </a:lnTo>
                  <a:lnTo>
                    <a:pt x="360" y="254"/>
                  </a:lnTo>
                  <a:lnTo>
                    <a:pt x="335" y="266"/>
                  </a:lnTo>
                  <a:lnTo>
                    <a:pt x="309" y="276"/>
                  </a:lnTo>
                  <a:lnTo>
                    <a:pt x="282" y="283"/>
                  </a:lnTo>
                  <a:lnTo>
                    <a:pt x="254" y="288"/>
                  </a:lnTo>
                  <a:lnTo>
                    <a:pt x="225" y="290"/>
                  </a:lnTo>
                  <a:lnTo>
                    <a:pt x="208" y="290"/>
                  </a:lnTo>
                  <a:lnTo>
                    <a:pt x="191" y="288"/>
                  </a:lnTo>
                  <a:lnTo>
                    <a:pt x="174" y="286"/>
                  </a:lnTo>
                  <a:lnTo>
                    <a:pt x="158" y="283"/>
                  </a:lnTo>
                  <a:lnTo>
                    <a:pt x="143" y="279"/>
                  </a:lnTo>
                  <a:lnTo>
                    <a:pt x="127" y="273"/>
                  </a:lnTo>
                  <a:lnTo>
                    <a:pt x="113" y="268"/>
                  </a:lnTo>
                  <a:lnTo>
                    <a:pt x="97" y="261"/>
                  </a:lnTo>
                  <a:lnTo>
                    <a:pt x="83" y="254"/>
                  </a:lnTo>
                  <a:lnTo>
                    <a:pt x="69" y="246"/>
                  </a:lnTo>
                  <a:lnTo>
                    <a:pt x="56" y="236"/>
                  </a:lnTo>
                  <a:lnTo>
                    <a:pt x="44" y="226"/>
                  </a:lnTo>
                  <a:lnTo>
                    <a:pt x="33" y="217"/>
                  </a:lnTo>
                  <a:lnTo>
                    <a:pt x="21" y="206"/>
                  </a:lnTo>
                  <a:lnTo>
                    <a:pt x="10" y="193"/>
                  </a:lnTo>
                  <a:lnTo>
                    <a:pt x="0" y="181"/>
                  </a:lnTo>
                  <a:lnTo>
                    <a:pt x="61" y="112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79" name="Freeform 69">
              <a:extLst>
                <a:ext uri="{FF2B5EF4-FFF2-40B4-BE49-F238E27FC236}">
                  <a16:creationId xmlns:a16="http://schemas.microsoft.com/office/drawing/2014/main" id="{4C6476A9-D6BB-4337-A14D-A63167978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4" y="3106744"/>
              <a:ext cx="688975" cy="412751"/>
            </a:xfrm>
            <a:custGeom>
              <a:avLst/>
              <a:gdLst>
                <a:gd name="T0" fmla="*/ 472 w 867"/>
                <a:gd name="T1" fmla="*/ 423 h 780"/>
                <a:gd name="T2" fmla="*/ 505 w 867"/>
                <a:gd name="T3" fmla="*/ 409 h 780"/>
                <a:gd name="T4" fmla="*/ 539 w 867"/>
                <a:gd name="T5" fmla="*/ 399 h 780"/>
                <a:gd name="T6" fmla="*/ 574 w 867"/>
                <a:gd name="T7" fmla="*/ 397 h 780"/>
                <a:gd name="T8" fmla="*/ 620 w 867"/>
                <a:gd name="T9" fmla="*/ 401 h 780"/>
                <a:gd name="T10" fmla="*/ 674 w 867"/>
                <a:gd name="T11" fmla="*/ 419 h 780"/>
                <a:gd name="T12" fmla="*/ 722 w 867"/>
                <a:gd name="T13" fmla="*/ 450 h 780"/>
                <a:gd name="T14" fmla="*/ 763 w 867"/>
                <a:gd name="T15" fmla="*/ 493 h 780"/>
                <a:gd name="T16" fmla="*/ 799 w 867"/>
                <a:gd name="T17" fmla="*/ 544 h 780"/>
                <a:gd name="T18" fmla="*/ 825 w 867"/>
                <a:gd name="T19" fmla="*/ 605 h 780"/>
                <a:gd name="T20" fmla="*/ 842 w 867"/>
                <a:gd name="T21" fmla="*/ 671 h 780"/>
                <a:gd name="T22" fmla="*/ 850 w 867"/>
                <a:gd name="T23" fmla="*/ 742 h 780"/>
                <a:gd name="T24" fmla="*/ 855 w 867"/>
                <a:gd name="T25" fmla="*/ 755 h 780"/>
                <a:gd name="T26" fmla="*/ 864 w 867"/>
                <a:gd name="T27" fmla="*/ 704 h 780"/>
                <a:gd name="T28" fmla="*/ 867 w 867"/>
                <a:gd name="T29" fmla="*/ 640 h 780"/>
                <a:gd name="T30" fmla="*/ 862 w 867"/>
                <a:gd name="T31" fmla="*/ 567 h 780"/>
                <a:gd name="T32" fmla="*/ 846 w 867"/>
                <a:gd name="T33" fmla="*/ 500 h 780"/>
                <a:gd name="T34" fmla="*/ 822 w 867"/>
                <a:gd name="T35" fmla="*/ 438 h 780"/>
                <a:gd name="T36" fmla="*/ 789 w 867"/>
                <a:gd name="T37" fmla="*/ 386 h 780"/>
                <a:gd name="T38" fmla="*/ 749 w 867"/>
                <a:gd name="T39" fmla="*/ 343 h 780"/>
                <a:gd name="T40" fmla="*/ 704 w 867"/>
                <a:gd name="T41" fmla="*/ 311 h 780"/>
                <a:gd name="T42" fmla="*/ 652 w 867"/>
                <a:gd name="T43" fmla="*/ 293 h 780"/>
                <a:gd name="T44" fmla="*/ 608 w 867"/>
                <a:gd name="T45" fmla="*/ 289 h 780"/>
                <a:gd name="T46" fmla="*/ 575 w 867"/>
                <a:gd name="T47" fmla="*/ 292 h 780"/>
                <a:gd name="T48" fmla="*/ 543 w 867"/>
                <a:gd name="T49" fmla="*/ 302 h 780"/>
                <a:gd name="T50" fmla="*/ 512 w 867"/>
                <a:gd name="T51" fmla="*/ 315 h 780"/>
                <a:gd name="T52" fmla="*/ 493 w 867"/>
                <a:gd name="T53" fmla="*/ 292 h 780"/>
                <a:gd name="T54" fmla="*/ 483 w 867"/>
                <a:gd name="T55" fmla="*/ 230 h 780"/>
                <a:gd name="T56" fmla="*/ 463 w 867"/>
                <a:gd name="T57" fmla="*/ 173 h 780"/>
                <a:gd name="T58" fmla="*/ 437 w 867"/>
                <a:gd name="T59" fmla="*/ 122 h 780"/>
                <a:gd name="T60" fmla="*/ 405 w 867"/>
                <a:gd name="T61" fmla="*/ 78 h 780"/>
                <a:gd name="T62" fmla="*/ 368 w 867"/>
                <a:gd name="T63" fmla="*/ 44 h 780"/>
                <a:gd name="T64" fmla="*/ 326 w 867"/>
                <a:gd name="T65" fmla="*/ 18 h 780"/>
                <a:gd name="T66" fmla="*/ 281 w 867"/>
                <a:gd name="T67" fmla="*/ 3 h 780"/>
                <a:gd name="T68" fmla="*/ 236 w 867"/>
                <a:gd name="T69" fmla="*/ 0 h 780"/>
                <a:gd name="T70" fmla="*/ 196 w 867"/>
                <a:gd name="T71" fmla="*/ 4 h 780"/>
                <a:gd name="T72" fmla="*/ 160 w 867"/>
                <a:gd name="T73" fmla="*/ 16 h 780"/>
                <a:gd name="T74" fmla="*/ 124 w 867"/>
                <a:gd name="T75" fmla="*/ 36 h 780"/>
                <a:gd name="T76" fmla="*/ 91 w 867"/>
                <a:gd name="T77" fmla="*/ 62 h 780"/>
                <a:gd name="T78" fmla="*/ 60 w 867"/>
                <a:gd name="T79" fmla="*/ 92 h 780"/>
                <a:gd name="T80" fmla="*/ 33 w 867"/>
                <a:gd name="T81" fmla="*/ 129 h 780"/>
                <a:gd name="T82" fmla="*/ 10 w 867"/>
                <a:gd name="T83" fmla="*/ 171 h 780"/>
                <a:gd name="T84" fmla="*/ 11 w 867"/>
                <a:gd name="T85" fmla="*/ 182 h 780"/>
                <a:gd name="T86" fmla="*/ 32 w 867"/>
                <a:gd name="T87" fmla="*/ 162 h 780"/>
                <a:gd name="T88" fmla="*/ 56 w 867"/>
                <a:gd name="T89" fmla="*/ 146 h 780"/>
                <a:gd name="T90" fmla="*/ 80 w 867"/>
                <a:gd name="T91" fmla="*/ 131 h 780"/>
                <a:gd name="T92" fmla="*/ 106 w 867"/>
                <a:gd name="T93" fmla="*/ 120 h 780"/>
                <a:gd name="T94" fmla="*/ 132 w 867"/>
                <a:gd name="T95" fmla="*/ 111 h 780"/>
                <a:gd name="T96" fmla="*/ 159 w 867"/>
                <a:gd name="T97" fmla="*/ 107 h 780"/>
                <a:gd name="T98" fmla="*/ 187 w 867"/>
                <a:gd name="T99" fmla="*/ 106 h 780"/>
                <a:gd name="T100" fmla="*/ 227 w 867"/>
                <a:gd name="T101" fmla="*/ 109 h 780"/>
                <a:gd name="T102" fmla="*/ 275 w 867"/>
                <a:gd name="T103" fmla="*/ 124 h 780"/>
                <a:gd name="T104" fmla="*/ 319 w 867"/>
                <a:gd name="T105" fmla="*/ 150 h 780"/>
                <a:gd name="T106" fmla="*/ 358 w 867"/>
                <a:gd name="T107" fmla="*/ 186 h 780"/>
                <a:gd name="T108" fmla="*/ 393 w 867"/>
                <a:gd name="T109" fmla="*/ 230 h 780"/>
                <a:gd name="T110" fmla="*/ 420 w 867"/>
                <a:gd name="T111" fmla="*/ 279 h 780"/>
                <a:gd name="T112" fmla="*/ 440 w 867"/>
                <a:gd name="T113" fmla="*/ 337 h 780"/>
                <a:gd name="T114" fmla="*/ 453 w 867"/>
                <a:gd name="T115" fmla="*/ 39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80">
                  <a:moveTo>
                    <a:pt x="457" y="431"/>
                  </a:moveTo>
                  <a:lnTo>
                    <a:pt x="472" y="423"/>
                  </a:lnTo>
                  <a:lnTo>
                    <a:pt x="488" y="414"/>
                  </a:lnTo>
                  <a:lnTo>
                    <a:pt x="505" y="409"/>
                  </a:lnTo>
                  <a:lnTo>
                    <a:pt x="521" y="403"/>
                  </a:lnTo>
                  <a:lnTo>
                    <a:pt x="539" y="399"/>
                  </a:lnTo>
                  <a:lnTo>
                    <a:pt x="556" y="398"/>
                  </a:lnTo>
                  <a:lnTo>
                    <a:pt x="574" y="397"/>
                  </a:lnTo>
                  <a:lnTo>
                    <a:pt x="592" y="397"/>
                  </a:lnTo>
                  <a:lnTo>
                    <a:pt x="620" y="401"/>
                  </a:lnTo>
                  <a:lnTo>
                    <a:pt x="648" y="409"/>
                  </a:lnTo>
                  <a:lnTo>
                    <a:pt x="674" y="419"/>
                  </a:lnTo>
                  <a:lnTo>
                    <a:pt x="698" y="434"/>
                  </a:lnTo>
                  <a:lnTo>
                    <a:pt x="722" y="450"/>
                  </a:lnTo>
                  <a:lnTo>
                    <a:pt x="744" y="470"/>
                  </a:lnTo>
                  <a:lnTo>
                    <a:pt x="763" y="493"/>
                  </a:lnTo>
                  <a:lnTo>
                    <a:pt x="782" y="518"/>
                  </a:lnTo>
                  <a:lnTo>
                    <a:pt x="799" y="544"/>
                  </a:lnTo>
                  <a:lnTo>
                    <a:pt x="813" y="573"/>
                  </a:lnTo>
                  <a:lnTo>
                    <a:pt x="825" y="605"/>
                  </a:lnTo>
                  <a:lnTo>
                    <a:pt x="835" y="636"/>
                  </a:lnTo>
                  <a:lnTo>
                    <a:pt x="842" y="671"/>
                  </a:lnTo>
                  <a:lnTo>
                    <a:pt x="848" y="707"/>
                  </a:lnTo>
                  <a:lnTo>
                    <a:pt x="850" y="742"/>
                  </a:lnTo>
                  <a:lnTo>
                    <a:pt x="849" y="780"/>
                  </a:lnTo>
                  <a:lnTo>
                    <a:pt x="855" y="755"/>
                  </a:lnTo>
                  <a:lnTo>
                    <a:pt x="859" y="730"/>
                  </a:lnTo>
                  <a:lnTo>
                    <a:pt x="864" y="704"/>
                  </a:lnTo>
                  <a:lnTo>
                    <a:pt x="866" y="678"/>
                  </a:lnTo>
                  <a:lnTo>
                    <a:pt x="867" y="640"/>
                  </a:lnTo>
                  <a:lnTo>
                    <a:pt x="866" y="603"/>
                  </a:lnTo>
                  <a:lnTo>
                    <a:pt x="862" y="567"/>
                  </a:lnTo>
                  <a:lnTo>
                    <a:pt x="855" y="533"/>
                  </a:lnTo>
                  <a:lnTo>
                    <a:pt x="846" y="500"/>
                  </a:lnTo>
                  <a:lnTo>
                    <a:pt x="836" y="468"/>
                  </a:lnTo>
                  <a:lnTo>
                    <a:pt x="822" y="438"/>
                  </a:lnTo>
                  <a:lnTo>
                    <a:pt x="806" y="410"/>
                  </a:lnTo>
                  <a:lnTo>
                    <a:pt x="789" y="386"/>
                  </a:lnTo>
                  <a:lnTo>
                    <a:pt x="770" y="364"/>
                  </a:lnTo>
                  <a:lnTo>
                    <a:pt x="749" y="343"/>
                  </a:lnTo>
                  <a:lnTo>
                    <a:pt x="728" y="326"/>
                  </a:lnTo>
                  <a:lnTo>
                    <a:pt x="704" y="311"/>
                  </a:lnTo>
                  <a:lnTo>
                    <a:pt x="678" y="300"/>
                  </a:lnTo>
                  <a:lnTo>
                    <a:pt x="652" y="293"/>
                  </a:lnTo>
                  <a:lnTo>
                    <a:pt x="625" y="289"/>
                  </a:lnTo>
                  <a:lnTo>
                    <a:pt x="608" y="289"/>
                  </a:lnTo>
                  <a:lnTo>
                    <a:pt x="592" y="290"/>
                  </a:lnTo>
                  <a:lnTo>
                    <a:pt x="575" y="292"/>
                  </a:lnTo>
                  <a:lnTo>
                    <a:pt x="559" y="296"/>
                  </a:lnTo>
                  <a:lnTo>
                    <a:pt x="543" y="302"/>
                  </a:lnTo>
                  <a:lnTo>
                    <a:pt x="527" y="307"/>
                  </a:lnTo>
                  <a:lnTo>
                    <a:pt x="512" y="315"/>
                  </a:lnTo>
                  <a:lnTo>
                    <a:pt x="497" y="324"/>
                  </a:lnTo>
                  <a:lnTo>
                    <a:pt x="493" y="292"/>
                  </a:lnTo>
                  <a:lnTo>
                    <a:pt x="489" y="260"/>
                  </a:lnTo>
                  <a:lnTo>
                    <a:pt x="483" y="230"/>
                  </a:lnTo>
                  <a:lnTo>
                    <a:pt x="474" y="201"/>
                  </a:lnTo>
                  <a:lnTo>
                    <a:pt x="463" y="173"/>
                  </a:lnTo>
                  <a:lnTo>
                    <a:pt x="451" y="147"/>
                  </a:lnTo>
                  <a:lnTo>
                    <a:pt x="437" y="122"/>
                  </a:lnTo>
                  <a:lnTo>
                    <a:pt x="422" y="99"/>
                  </a:lnTo>
                  <a:lnTo>
                    <a:pt x="405" y="78"/>
                  </a:lnTo>
                  <a:lnTo>
                    <a:pt x="387" y="60"/>
                  </a:lnTo>
                  <a:lnTo>
                    <a:pt x="368" y="44"/>
                  </a:lnTo>
                  <a:lnTo>
                    <a:pt x="348" y="30"/>
                  </a:lnTo>
                  <a:lnTo>
                    <a:pt x="326" y="18"/>
                  </a:lnTo>
                  <a:lnTo>
                    <a:pt x="303" y="9"/>
                  </a:lnTo>
                  <a:lnTo>
                    <a:pt x="281" y="3"/>
                  </a:lnTo>
                  <a:lnTo>
                    <a:pt x="256" y="0"/>
                  </a:lnTo>
                  <a:lnTo>
                    <a:pt x="236" y="0"/>
                  </a:lnTo>
                  <a:lnTo>
                    <a:pt x="216" y="1"/>
                  </a:lnTo>
                  <a:lnTo>
                    <a:pt x="196" y="4"/>
                  </a:lnTo>
                  <a:lnTo>
                    <a:pt x="178" y="9"/>
                  </a:lnTo>
                  <a:lnTo>
                    <a:pt x="160" y="16"/>
                  </a:lnTo>
                  <a:lnTo>
                    <a:pt x="141" y="25"/>
                  </a:lnTo>
                  <a:lnTo>
                    <a:pt x="124" y="36"/>
                  </a:lnTo>
                  <a:lnTo>
                    <a:pt x="107" y="48"/>
                  </a:lnTo>
                  <a:lnTo>
                    <a:pt x="91" y="62"/>
                  </a:lnTo>
                  <a:lnTo>
                    <a:pt x="75" y="76"/>
                  </a:lnTo>
                  <a:lnTo>
                    <a:pt x="60" y="92"/>
                  </a:lnTo>
                  <a:lnTo>
                    <a:pt x="46" y="110"/>
                  </a:lnTo>
                  <a:lnTo>
                    <a:pt x="33" y="129"/>
                  </a:lnTo>
                  <a:lnTo>
                    <a:pt x="21" y="149"/>
                  </a:lnTo>
                  <a:lnTo>
                    <a:pt x="10" y="171"/>
                  </a:lnTo>
                  <a:lnTo>
                    <a:pt x="0" y="193"/>
                  </a:lnTo>
                  <a:lnTo>
                    <a:pt x="11" y="182"/>
                  </a:lnTo>
                  <a:lnTo>
                    <a:pt x="21" y="172"/>
                  </a:lnTo>
                  <a:lnTo>
                    <a:pt x="32" y="162"/>
                  </a:lnTo>
                  <a:lnTo>
                    <a:pt x="44" y="153"/>
                  </a:lnTo>
                  <a:lnTo>
                    <a:pt x="56" y="146"/>
                  </a:lnTo>
                  <a:lnTo>
                    <a:pt x="68" y="138"/>
                  </a:lnTo>
                  <a:lnTo>
                    <a:pt x="80" y="131"/>
                  </a:lnTo>
                  <a:lnTo>
                    <a:pt x="93" y="125"/>
                  </a:lnTo>
                  <a:lnTo>
                    <a:pt x="106" y="120"/>
                  </a:lnTo>
                  <a:lnTo>
                    <a:pt x="119" y="115"/>
                  </a:lnTo>
                  <a:lnTo>
                    <a:pt x="132" y="111"/>
                  </a:lnTo>
                  <a:lnTo>
                    <a:pt x="146" y="109"/>
                  </a:lnTo>
                  <a:lnTo>
                    <a:pt x="159" y="107"/>
                  </a:lnTo>
                  <a:lnTo>
                    <a:pt x="173" y="106"/>
                  </a:lnTo>
                  <a:lnTo>
                    <a:pt x="187" y="106"/>
                  </a:lnTo>
                  <a:lnTo>
                    <a:pt x="201" y="106"/>
                  </a:lnTo>
                  <a:lnTo>
                    <a:pt x="227" y="109"/>
                  </a:lnTo>
                  <a:lnTo>
                    <a:pt x="251" y="115"/>
                  </a:lnTo>
                  <a:lnTo>
                    <a:pt x="275" y="124"/>
                  </a:lnTo>
                  <a:lnTo>
                    <a:pt x="298" y="136"/>
                  </a:lnTo>
                  <a:lnTo>
                    <a:pt x="319" y="150"/>
                  </a:lnTo>
                  <a:lnTo>
                    <a:pt x="340" y="166"/>
                  </a:lnTo>
                  <a:lnTo>
                    <a:pt x="358" y="186"/>
                  </a:lnTo>
                  <a:lnTo>
                    <a:pt x="377" y="206"/>
                  </a:lnTo>
                  <a:lnTo>
                    <a:pt x="393" y="230"/>
                  </a:lnTo>
                  <a:lnTo>
                    <a:pt x="407" y="253"/>
                  </a:lnTo>
                  <a:lnTo>
                    <a:pt x="420" y="279"/>
                  </a:lnTo>
                  <a:lnTo>
                    <a:pt x="432" y="308"/>
                  </a:lnTo>
                  <a:lnTo>
                    <a:pt x="440" y="337"/>
                  </a:lnTo>
                  <a:lnTo>
                    <a:pt x="448" y="368"/>
                  </a:lnTo>
                  <a:lnTo>
                    <a:pt x="453" y="398"/>
                  </a:lnTo>
                  <a:lnTo>
                    <a:pt x="457" y="431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180" name="Freeform 70">
              <a:extLst>
                <a:ext uri="{FF2B5EF4-FFF2-40B4-BE49-F238E27FC236}">
                  <a16:creationId xmlns:a16="http://schemas.microsoft.com/office/drawing/2014/main" id="{FABD502A-6A4F-4E9C-9634-BD76AA46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9" y="3286132"/>
              <a:ext cx="241300" cy="273051"/>
            </a:xfrm>
            <a:custGeom>
              <a:avLst/>
              <a:gdLst>
                <a:gd name="T0" fmla="*/ 304 w 304"/>
                <a:gd name="T1" fmla="*/ 32 h 516"/>
                <a:gd name="T2" fmla="*/ 294 w 304"/>
                <a:gd name="T3" fmla="*/ 25 h 516"/>
                <a:gd name="T4" fmla="*/ 284 w 304"/>
                <a:gd name="T5" fmla="*/ 20 h 516"/>
                <a:gd name="T6" fmla="*/ 273 w 304"/>
                <a:gd name="T7" fmla="*/ 14 h 516"/>
                <a:gd name="T8" fmla="*/ 263 w 304"/>
                <a:gd name="T9" fmla="*/ 10 h 516"/>
                <a:gd name="T10" fmla="*/ 252 w 304"/>
                <a:gd name="T11" fmla="*/ 6 h 516"/>
                <a:gd name="T12" fmla="*/ 241 w 304"/>
                <a:gd name="T13" fmla="*/ 3 h 516"/>
                <a:gd name="T14" fmla="*/ 230 w 304"/>
                <a:gd name="T15" fmla="*/ 2 h 516"/>
                <a:gd name="T16" fmla="*/ 218 w 304"/>
                <a:gd name="T17" fmla="*/ 0 h 516"/>
                <a:gd name="T18" fmla="*/ 197 w 304"/>
                <a:gd name="T19" fmla="*/ 2 h 516"/>
                <a:gd name="T20" fmla="*/ 176 w 304"/>
                <a:gd name="T21" fmla="*/ 6 h 516"/>
                <a:gd name="T22" fmla="*/ 157 w 304"/>
                <a:gd name="T23" fmla="*/ 13 h 516"/>
                <a:gd name="T24" fmla="*/ 137 w 304"/>
                <a:gd name="T25" fmla="*/ 24 h 516"/>
                <a:gd name="T26" fmla="*/ 118 w 304"/>
                <a:gd name="T27" fmla="*/ 36 h 516"/>
                <a:gd name="T28" fmla="*/ 101 w 304"/>
                <a:gd name="T29" fmla="*/ 51 h 516"/>
                <a:gd name="T30" fmla="*/ 84 w 304"/>
                <a:gd name="T31" fmla="*/ 69 h 516"/>
                <a:gd name="T32" fmla="*/ 69 w 304"/>
                <a:gd name="T33" fmla="*/ 89 h 516"/>
                <a:gd name="T34" fmla="*/ 54 w 304"/>
                <a:gd name="T35" fmla="*/ 112 h 516"/>
                <a:gd name="T36" fmla="*/ 42 w 304"/>
                <a:gd name="T37" fmla="*/ 135 h 516"/>
                <a:gd name="T38" fmla="*/ 30 w 304"/>
                <a:gd name="T39" fmla="*/ 162 h 516"/>
                <a:gd name="T40" fmla="*/ 21 w 304"/>
                <a:gd name="T41" fmla="*/ 188 h 516"/>
                <a:gd name="T42" fmla="*/ 13 w 304"/>
                <a:gd name="T43" fmla="*/ 217 h 516"/>
                <a:gd name="T44" fmla="*/ 7 w 304"/>
                <a:gd name="T45" fmla="*/ 247 h 516"/>
                <a:gd name="T46" fmla="*/ 2 w 304"/>
                <a:gd name="T47" fmla="*/ 279 h 516"/>
                <a:gd name="T48" fmla="*/ 0 w 304"/>
                <a:gd name="T49" fmla="*/ 310 h 516"/>
                <a:gd name="T50" fmla="*/ 0 w 304"/>
                <a:gd name="T51" fmla="*/ 339 h 516"/>
                <a:gd name="T52" fmla="*/ 2 w 304"/>
                <a:gd name="T53" fmla="*/ 368 h 516"/>
                <a:gd name="T54" fmla="*/ 6 w 304"/>
                <a:gd name="T55" fmla="*/ 396 h 516"/>
                <a:gd name="T56" fmla="*/ 10 w 304"/>
                <a:gd name="T57" fmla="*/ 422 h 516"/>
                <a:gd name="T58" fmla="*/ 16 w 304"/>
                <a:gd name="T59" fmla="*/ 447 h 516"/>
                <a:gd name="T60" fmla="*/ 24 w 304"/>
                <a:gd name="T61" fmla="*/ 472 h 516"/>
                <a:gd name="T62" fmla="*/ 33 w 304"/>
                <a:gd name="T63" fmla="*/ 494 h 516"/>
                <a:gd name="T64" fmla="*/ 42 w 304"/>
                <a:gd name="T65" fmla="*/ 516 h 516"/>
                <a:gd name="T66" fmla="*/ 41 w 304"/>
                <a:gd name="T67" fmla="*/ 498 h 516"/>
                <a:gd name="T68" fmla="*/ 40 w 304"/>
                <a:gd name="T69" fmla="*/ 480 h 516"/>
                <a:gd name="T70" fmla="*/ 39 w 304"/>
                <a:gd name="T71" fmla="*/ 462 h 516"/>
                <a:gd name="T72" fmla="*/ 39 w 304"/>
                <a:gd name="T73" fmla="*/ 444 h 516"/>
                <a:gd name="T74" fmla="*/ 41 w 304"/>
                <a:gd name="T75" fmla="*/ 412 h 516"/>
                <a:gd name="T76" fmla="*/ 46 w 304"/>
                <a:gd name="T77" fmla="*/ 381 h 516"/>
                <a:gd name="T78" fmla="*/ 52 w 304"/>
                <a:gd name="T79" fmla="*/ 350 h 516"/>
                <a:gd name="T80" fmla="*/ 60 w 304"/>
                <a:gd name="T81" fmla="*/ 321 h 516"/>
                <a:gd name="T82" fmla="*/ 69 w 304"/>
                <a:gd name="T83" fmla="*/ 294 h 516"/>
                <a:gd name="T84" fmla="*/ 81 w 304"/>
                <a:gd name="T85" fmla="*/ 268 h 516"/>
                <a:gd name="T86" fmla="*/ 93 w 304"/>
                <a:gd name="T87" fmla="*/ 244 h 516"/>
                <a:gd name="T88" fmla="*/ 108 w 304"/>
                <a:gd name="T89" fmla="*/ 222 h 516"/>
                <a:gd name="T90" fmla="*/ 123 w 304"/>
                <a:gd name="T91" fmla="*/ 202 h 516"/>
                <a:gd name="T92" fmla="*/ 139 w 304"/>
                <a:gd name="T93" fmla="*/ 184 h 516"/>
                <a:gd name="T94" fmla="*/ 157 w 304"/>
                <a:gd name="T95" fmla="*/ 169 h 516"/>
                <a:gd name="T96" fmla="*/ 176 w 304"/>
                <a:gd name="T97" fmla="*/ 156 h 516"/>
                <a:gd name="T98" fmla="*/ 196 w 304"/>
                <a:gd name="T99" fmla="*/ 147 h 516"/>
                <a:gd name="T100" fmla="*/ 215 w 304"/>
                <a:gd name="T101" fmla="*/ 140 h 516"/>
                <a:gd name="T102" fmla="*/ 236 w 304"/>
                <a:gd name="T103" fmla="*/ 135 h 516"/>
                <a:gd name="T104" fmla="*/ 257 w 304"/>
                <a:gd name="T105" fmla="*/ 134 h 516"/>
                <a:gd name="T106" fmla="*/ 263 w 304"/>
                <a:gd name="T107" fmla="*/ 134 h 516"/>
                <a:gd name="T108" fmla="*/ 268 w 304"/>
                <a:gd name="T109" fmla="*/ 134 h 516"/>
                <a:gd name="T110" fmla="*/ 274 w 304"/>
                <a:gd name="T111" fmla="*/ 135 h 516"/>
                <a:gd name="T112" fmla="*/ 280 w 304"/>
                <a:gd name="T113" fmla="*/ 135 h 516"/>
                <a:gd name="T114" fmla="*/ 285 w 304"/>
                <a:gd name="T115" fmla="*/ 137 h 516"/>
                <a:gd name="T116" fmla="*/ 291 w 304"/>
                <a:gd name="T117" fmla="*/ 138 h 516"/>
                <a:gd name="T118" fmla="*/ 296 w 304"/>
                <a:gd name="T119" fmla="*/ 141 h 516"/>
                <a:gd name="T120" fmla="*/ 301 w 304"/>
                <a:gd name="T121" fmla="*/ 142 h 516"/>
                <a:gd name="T122" fmla="*/ 304 w 304"/>
                <a:gd name="T123" fmla="*/ 3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516">
                  <a:moveTo>
                    <a:pt x="304" y="32"/>
                  </a:moveTo>
                  <a:lnTo>
                    <a:pt x="294" y="25"/>
                  </a:lnTo>
                  <a:lnTo>
                    <a:pt x="284" y="20"/>
                  </a:lnTo>
                  <a:lnTo>
                    <a:pt x="273" y="14"/>
                  </a:lnTo>
                  <a:lnTo>
                    <a:pt x="263" y="10"/>
                  </a:lnTo>
                  <a:lnTo>
                    <a:pt x="252" y="6"/>
                  </a:lnTo>
                  <a:lnTo>
                    <a:pt x="241" y="3"/>
                  </a:lnTo>
                  <a:lnTo>
                    <a:pt x="230" y="2"/>
                  </a:lnTo>
                  <a:lnTo>
                    <a:pt x="218" y="0"/>
                  </a:lnTo>
                  <a:lnTo>
                    <a:pt x="197" y="2"/>
                  </a:lnTo>
                  <a:lnTo>
                    <a:pt x="176" y="6"/>
                  </a:lnTo>
                  <a:lnTo>
                    <a:pt x="157" y="13"/>
                  </a:lnTo>
                  <a:lnTo>
                    <a:pt x="137" y="24"/>
                  </a:lnTo>
                  <a:lnTo>
                    <a:pt x="118" y="36"/>
                  </a:lnTo>
                  <a:lnTo>
                    <a:pt x="101" y="51"/>
                  </a:lnTo>
                  <a:lnTo>
                    <a:pt x="84" y="69"/>
                  </a:lnTo>
                  <a:lnTo>
                    <a:pt x="69" y="89"/>
                  </a:lnTo>
                  <a:lnTo>
                    <a:pt x="54" y="112"/>
                  </a:lnTo>
                  <a:lnTo>
                    <a:pt x="42" y="135"/>
                  </a:lnTo>
                  <a:lnTo>
                    <a:pt x="30" y="162"/>
                  </a:lnTo>
                  <a:lnTo>
                    <a:pt x="21" y="188"/>
                  </a:lnTo>
                  <a:lnTo>
                    <a:pt x="13" y="217"/>
                  </a:lnTo>
                  <a:lnTo>
                    <a:pt x="7" y="247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39"/>
                  </a:lnTo>
                  <a:lnTo>
                    <a:pt x="2" y="368"/>
                  </a:lnTo>
                  <a:lnTo>
                    <a:pt x="6" y="396"/>
                  </a:lnTo>
                  <a:lnTo>
                    <a:pt x="10" y="422"/>
                  </a:lnTo>
                  <a:lnTo>
                    <a:pt x="16" y="447"/>
                  </a:lnTo>
                  <a:lnTo>
                    <a:pt x="24" y="472"/>
                  </a:lnTo>
                  <a:lnTo>
                    <a:pt x="33" y="494"/>
                  </a:lnTo>
                  <a:lnTo>
                    <a:pt x="42" y="516"/>
                  </a:lnTo>
                  <a:lnTo>
                    <a:pt x="41" y="498"/>
                  </a:lnTo>
                  <a:lnTo>
                    <a:pt x="40" y="480"/>
                  </a:lnTo>
                  <a:lnTo>
                    <a:pt x="39" y="462"/>
                  </a:lnTo>
                  <a:lnTo>
                    <a:pt x="39" y="444"/>
                  </a:lnTo>
                  <a:lnTo>
                    <a:pt x="41" y="412"/>
                  </a:lnTo>
                  <a:lnTo>
                    <a:pt x="46" y="381"/>
                  </a:lnTo>
                  <a:lnTo>
                    <a:pt x="52" y="350"/>
                  </a:lnTo>
                  <a:lnTo>
                    <a:pt x="60" y="321"/>
                  </a:lnTo>
                  <a:lnTo>
                    <a:pt x="69" y="294"/>
                  </a:lnTo>
                  <a:lnTo>
                    <a:pt x="81" y="268"/>
                  </a:lnTo>
                  <a:lnTo>
                    <a:pt x="93" y="244"/>
                  </a:lnTo>
                  <a:lnTo>
                    <a:pt x="108" y="222"/>
                  </a:lnTo>
                  <a:lnTo>
                    <a:pt x="123" y="202"/>
                  </a:lnTo>
                  <a:lnTo>
                    <a:pt x="139" y="184"/>
                  </a:lnTo>
                  <a:lnTo>
                    <a:pt x="157" y="169"/>
                  </a:lnTo>
                  <a:lnTo>
                    <a:pt x="176" y="156"/>
                  </a:lnTo>
                  <a:lnTo>
                    <a:pt x="196" y="147"/>
                  </a:lnTo>
                  <a:lnTo>
                    <a:pt x="215" y="140"/>
                  </a:lnTo>
                  <a:lnTo>
                    <a:pt x="236" y="135"/>
                  </a:lnTo>
                  <a:lnTo>
                    <a:pt x="257" y="134"/>
                  </a:lnTo>
                  <a:lnTo>
                    <a:pt x="263" y="134"/>
                  </a:lnTo>
                  <a:lnTo>
                    <a:pt x="268" y="134"/>
                  </a:lnTo>
                  <a:lnTo>
                    <a:pt x="274" y="135"/>
                  </a:lnTo>
                  <a:lnTo>
                    <a:pt x="280" y="135"/>
                  </a:lnTo>
                  <a:lnTo>
                    <a:pt x="285" y="137"/>
                  </a:lnTo>
                  <a:lnTo>
                    <a:pt x="291" y="138"/>
                  </a:lnTo>
                  <a:lnTo>
                    <a:pt x="296" y="141"/>
                  </a:lnTo>
                  <a:lnTo>
                    <a:pt x="301" y="142"/>
                  </a:lnTo>
                  <a:lnTo>
                    <a:pt x="304" y="32"/>
                  </a:ln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CCB3C6A-BADA-4599-A221-EE077E82B180}"/>
              </a:ext>
            </a:extLst>
          </p:cNvPr>
          <p:cNvSpPr/>
          <p:nvPr/>
        </p:nvSpPr>
        <p:spPr>
          <a:xfrm>
            <a:off x="5163214" y="4016580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cloud droplets</a:t>
            </a:r>
          </a:p>
          <a:p>
            <a:r>
              <a:rPr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Latent heat </a:t>
            </a:r>
            <a:endParaRPr lang="ja-JP" altLang="en-US" sz="1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38" name="Picture 13" descr="ãgosat2ãã®ç»åæ¤ç´¢çµæ">
            <a:extLst>
              <a:ext uri="{FF2B5EF4-FFF2-40B4-BE49-F238E27FC236}">
                <a16:creationId xmlns:a16="http://schemas.microsoft.com/office/drawing/2014/main" id="{C9B65CF7-9074-4278-8D11-0D85DD71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61" y="2291314"/>
            <a:ext cx="729763" cy="4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82" name="正方形/長方形 43181">
            <a:extLst>
              <a:ext uri="{FF2B5EF4-FFF2-40B4-BE49-F238E27FC236}">
                <a16:creationId xmlns:a16="http://schemas.microsoft.com/office/drawing/2014/main" id="{BF048AC3-83FE-45E6-9B13-39EC4EE7689A}"/>
              </a:ext>
            </a:extLst>
          </p:cNvPr>
          <p:cNvSpPr/>
          <p:nvPr/>
        </p:nvSpPr>
        <p:spPr>
          <a:xfrm>
            <a:off x="2452617" y="2501195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200" b="1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GOSAT-2</a:t>
            </a:r>
            <a:endParaRPr lang="ja-JP" altLang="en-US" sz="1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9" name="Picture 3" descr="D:\Document_murakami\生態系\Himawari8.gif">
            <a:extLst>
              <a:ext uri="{FF2B5EF4-FFF2-40B4-BE49-F238E27FC236}">
                <a16:creationId xmlns:a16="http://schemas.microsoft.com/office/drawing/2014/main" id="{FBDB7A84-5E14-4F79-85A8-57AA1784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481577" y="1052297"/>
            <a:ext cx="626355" cy="656048"/>
          </a:xfrm>
          <a:prstGeom prst="rect">
            <a:avLst/>
          </a:prstGeom>
          <a:noFill/>
        </p:spPr>
      </p:pic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CA82E011-FBFD-4BF5-8449-2CED9913CE50}"/>
              </a:ext>
            </a:extLst>
          </p:cNvPr>
          <p:cNvSpPr/>
          <p:nvPr/>
        </p:nvSpPr>
        <p:spPr>
          <a:xfrm>
            <a:off x="1615018" y="1490503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200" b="1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Himawari-8/9</a:t>
            </a:r>
            <a:endParaRPr lang="ja-JP" altLang="en-US" sz="1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B3162D-0DC9-4D11-9B71-2CCB65568F8E}"/>
              </a:ext>
            </a:extLst>
          </p:cNvPr>
          <p:cNvSpPr txBox="1"/>
          <p:nvPr/>
        </p:nvSpPr>
        <p:spPr>
          <a:xfrm>
            <a:off x="2358672" y="5599254"/>
            <a:ext cx="73116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kumimoji="1"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For the Earth system prediction and supporting the policy making</a:t>
            </a:r>
            <a:r>
              <a:rPr kumimoji="1" lang="ja-JP" altLang="en-US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through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en-US" altLang="ja-JP" b="1" u="sng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Precise</a:t>
            </a:r>
            <a:r>
              <a:rPr kumimoji="1" lang="en-US" altLang="ja-JP" u="sng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b="1" u="sng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diagnosis of the current state</a:t>
            </a:r>
            <a:r>
              <a:rPr kumimoji="1"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 which is changing with the global warming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en-US" altLang="ja-JP" b="1" u="sng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Understanding</a:t>
            </a:r>
            <a:r>
              <a:rPr kumimoji="1" lang="ja-JP" altLang="en-US" b="1" u="sng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b="1" u="sng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of the aerosol-cloud-precipitation system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6726202" y="3990873"/>
            <a:ext cx="11192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raincloud</a:t>
            </a:r>
            <a:endParaRPr lang="en-US" altLang="ja-JP" sz="1600" b="1" kern="120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03" name="図 202" descr="輸送, 暗い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C3B1C30-CFA2-423D-96B2-0BF8987ABF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12" y="2880878"/>
            <a:ext cx="819508" cy="7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9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66EB3A-D62C-474B-ADF6-6F68A3BD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703" y="68290"/>
            <a:ext cx="6227987" cy="707886"/>
          </a:xfrm>
        </p:spPr>
        <p:txBody>
          <a:bodyPr wrap="none">
            <a:spAutoFit/>
          </a:bodyPr>
          <a:lstStyle/>
          <a:p>
            <a:r>
              <a:rPr lang="en-US" altLang="ja-JP" dirty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bg1">
                      <a:lumMod val="85000"/>
                      <a:alpha val="73000"/>
                    </a:schemeClr>
                  </a:innerShdw>
                </a:effectLst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Topics: AOS Collaboration</a:t>
            </a:r>
            <a:endParaRPr lang="ja-JP" altLang="en-US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bg1">
                    <a:lumMod val="85000"/>
                    <a:alpha val="73000"/>
                  </a:schemeClr>
                </a:innerShdw>
              </a:effectLst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BA8AE9-045C-4CB4-A9A9-25DEB67C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72" y="1173254"/>
            <a:ext cx="11002481" cy="2476396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2000" b="1" dirty="0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“Aerosol” and “Clouds, Convection and Precipitation” (A-CCP) 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were selected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as the Designated Observables b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y 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he US Decadal Survey issued in</a:t>
            </a:r>
            <a:r>
              <a:rPr kumimoji="1" lang="ja-JP" altLang="en-US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2017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NASA established </a:t>
            </a:r>
            <a:r>
              <a:rPr kumimoji="1" lang="en-US" altLang="ja-JP" sz="2000" b="1" dirty="0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“AOS” (Atmosphere Observing System) project 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which is an internation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al scheme to 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observe A-CCP with a constellation.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AOS constellation has two projects: AOS-I (Inclined orbit) and AOS-P (polar orbit)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JAXA GPM + </a:t>
            </a:r>
            <a:r>
              <a:rPr kumimoji="1" lang="en-US" altLang="ja-JP" sz="2000" dirty="0" err="1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EarthCARE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community has agreed to join the AOS project with</a:t>
            </a:r>
            <a:r>
              <a:rPr kumimoji="1" lang="en-US" altLang="ja-JP" sz="2000" b="1" dirty="0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PMM (Precipitation Measurement Mission) / </a:t>
            </a:r>
            <a:r>
              <a:rPr lang="en-US" altLang="ja-JP" sz="2000" b="1" dirty="0" err="1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KuDPR</a:t>
            </a:r>
            <a:r>
              <a:rPr lang="ja-JP" altLang="en-US" sz="2000" b="1" dirty="0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</a:t>
            </a:r>
            <a:r>
              <a:rPr kumimoji="1" lang="en-US" altLang="ja-JP" sz="2000" b="1" dirty="0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Ku-band Doppler Precipitation Radar) 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as AOS-I</a:t>
            </a:r>
            <a:r>
              <a:rPr kumimoji="1" lang="en-US" altLang="ja-JP" sz="2000" dirty="0">
                <a:solidFill>
                  <a:srgbClr val="4F81BD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with following new/advanced functions </a:t>
            </a:r>
            <a:r>
              <a:rPr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improved </a:t>
            </a:r>
            <a:r>
              <a:rPr kumimoji="1" lang="en-US" altLang="ja-JP" sz="2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from GPM/DPR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A82BF9-01E3-4DE6-972D-73081C550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61710"/>
              </p:ext>
            </p:extLst>
          </p:nvPr>
        </p:nvGraphicFramePr>
        <p:xfrm>
          <a:off x="1775869" y="4027847"/>
          <a:ext cx="5534507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496">
                  <a:extLst>
                    <a:ext uri="{9D8B030D-6E8A-4147-A177-3AD203B41FA5}">
                      <a16:colId xmlns:a16="http://schemas.microsoft.com/office/drawing/2014/main" val="3216268304"/>
                    </a:ext>
                  </a:extLst>
                </a:gridCol>
                <a:gridCol w="2366011">
                  <a:extLst>
                    <a:ext uri="{9D8B030D-6E8A-4147-A177-3AD203B41FA5}">
                      <a16:colId xmlns:a16="http://schemas.microsoft.com/office/drawing/2014/main" val="3328740411"/>
                    </a:ext>
                  </a:extLst>
                </a:gridCol>
              </a:tblGrid>
              <a:tr h="212977">
                <a:tc>
                  <a:txBody>
                    <a:bodyPr/>
                    <a:lstStyle/>
                    <a:p>
                      <a:r>
                        <a:rPr kumimoji="1" lang="en-US" altLang="ja-JP" sz="140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KuDPR</a:t>
                      </a:r>
                      <a:r>
                        <a:rPr kumimoji="1" lang="en-US" altLang="ja-JP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targets</a:t>
                      </a:r>
                      <a:endParaRPr kumimoji="1" lang="ja-JP" alt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KuDPR</a:t>
                      </a:r>
                      <a:r>
                        <a:rPr kumimoji="1" lang="en-US" altLang="ja-JP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function (requirement)</a:t>
                      </a:r>
                      <a:endParaRPr kumimoji="1" lang="ja-JP" altLang="en-US" sz="14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33938"/>
                  </a:ext>
                </a:extLst>
              </a:tr>
              <a:tr h="36206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To detect shallow &amp;                  light rain/drizzle, snow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For more accurate global precipitation 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i="0"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Higher Sensitivity than DPR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950109"/>
                  </a:ext>
                </a:extLst>
              </a:tr>
              <a:tr h="362060">
                <a:tc>
                  <a:txBody>
                    <a:bodyPr/>
                    <a:lstStyle/>
                    <a:p>
                      <a:pPr marL="179388" marR="0" lvl="0" indent="-179388" algn="l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To improve the model representation</a:t>
                      </a:r>
                      <a:endParaRPr kumimoji="1" lang="ja-JP" altLang="en-US" sz="1400"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World first observation of vertical motion of the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0" i="0" dirty="0"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Doppler Velocity Observation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80222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3BDFFAD9-6434-4CF4-9055-E002970F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52" y="3962213"/>
            <a:ext cx="2925870" cy="25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93C8AFF-F30F-40EF-B290-3937979664CE}"/>
                  </a:ext>
                </a:extLst>
              </p:cNvPr>
              <p:cNvSpPr/>
              <p:nvPr/>
            </p:nvSpPr>
            <p:spPr>
              <a:xfrm>
                <a:off x="274882" y="2251609"/>
                <a:ext cx="11649536" cy="131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lvl="0" indent="-177800" defTabSz="457200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tabLst>
                    <a:tab pos="177800" algn="l"/>
                  </a:tabLst>
                  <a:defRPr/>
                </a:pP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The</a:t>
                </a:r>
                <a:r>
                  <a:rPr kumimoji="0" lang="en-US" altLang="ja-JP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temporal change, </a:t>
                </a:r>
                <a:r>
                  <a:rPr lang="en-US" altLang="ja-JP" sz="1600" i="1" dirty="0">
                    <a:solidFill>
                      <a:srgbClr val="0070C0"/>
                    </a:solidFill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b</a:t>
                </a:r>
                <a:r>
                  <a:rPr lang="en-US" altLang="ja-JP" sz="1600" i="1" baseline="-25000" dirty="0">
                    <a:solidFill>
                      <a:srgbClr val="0070C0"/>
                    </a:solidFill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, is</a:t>
                </a:r>
                <a:r>
                  <a:rPr kumimoji="0" lang="en-US" altLang="ja-JP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estimated by the multiple regression with 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the lunar phase angle, </a:t>
                </a:r>
                <a:r>
                  <a:rPr lang="en-US" altLang="ja-JP" sz="1600" i="1" dirty="0" err="1">
                    <a:solidFill>
                      <a:srgbClr val="FF3300"/>
                    </a:solidFill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g</a:t>
                </a:r>
                <a:r>
                  <a:rPr lang="en-US" altLang="ja-JP" sz="1600" i="1" baseline="-25000" dirty="0" err="1">
                    <a:solidFill>
                      <a:srgbClr val="FF3300"/>
                    </a:solidFill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n</a:t>
                </a: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  <a:p>
                <a:pPr marL="534988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</m:oMath>
                </a14:m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(d: days</a:t>
                </a:r>
                <a:r>
                  <a:rPr kumimoji="0" lang="en-US" altLang="ja-JP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from launch, </a:t>
                </a:r>
                <a:r>
                  <a:rPr kumimoji="0" lang="en-US" altLang="ja-JP" sz="1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en-US" altLang="ja-JP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: SGLI channels)</a:t>
                </a: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>
                    <a:tab pos="177800" algn="l"/>
                  </a:tabLst>
                  <a:defRPr/>
                </a:pP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b</a:t>
                </a:r>
                <a:r>
                  <a:rPr kumimoji="0" lang="en-US" altLang="ja-JP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is updated half-yearly, and </a:t>
                </a:r>
                <a:r>
                  <a:rPr kumimoji="0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L</a:t>
                </a:r>
                <a:r>
                  <a:rPr kumimoji="0" lang="en-US" altLang="ja-JP" sz="16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en-US" altLang="ja-JP" sz="1600" b="0" i="1" u="none" strike="noStrike" kern="1200" cap="none" spc="0" normalizeH="0" baseline="30000" noProof="0" dirty="0" err="1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orig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is corrected to 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L</a:t>
                </a:r>
                <a:r>
                  <a:rPr kumimoji="0" lang="en-US" altLang="ja-JP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en-US" altLang="ja-JP" sz="16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L1B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in the Level-1B processing (for the full period 2018-2023)</a:t>
                </a:r>
              </a:p>
              <a:p>
                <a:pPr marL="534988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L</a:t>
                </a:r>
                <a:r>
                  <a:rPr kumimoji="0" lang="en-US" altLang="ja-JP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en-US" altLang="ja-JP" sz="16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L1B</a:t>
                </a:r>
                <a:r>
                  <a:rPr kumimoji="0" lang="el-GR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= </a:t>
                </a:r>
                <a:r>
                  <a:rPr kumimoji="0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L</a:t>
                </a:r>
                <a:r>
                  <a:rPr kumimoji="0" lang="en-US" altLang="ja-JP" sz="16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en-US" altLang="ja-JP" sz="1600" b="0" i="1" u="none" strike="noStrike" kern="1200" cap="none" spc="0" normalizeH="0" baseline="30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orig</a:t>
                </a:r>
                <a:r>
                  <a:rPr kumimoji="0" lang="el-GR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/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:r>
                  <a:rPr kumimoji="0" lang="el-GR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(1.0 + 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b</a:t>
                </a:r>
                <a:r>
                  <a:rPr kumimoji="0" lang="en-US" altLang="ja-JP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ch</a:t>
                </a:r>
                <a:r>
                  <a:rPr kumimoji="0" lang="el-GR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d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)</a:t>
                </a:r>
                <a:endParaRPr lang="en-US" altLang="ja-JP" dirty="0">
                  <a:solidFill>
                    <a:srgbClr val="FF000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93C8AFF-F30F-40EF-B290-393797966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82" y="2251609"/>
                <a:ext cx="11649536" cy="1318823"/>
              </a:xfrm>
              <a:prstGeom prst="rect">
                <a:avLst/>
              </a:prstGeom>
              <a:blipFill>
                <a:blip r:embed="rId5"/>
                <a:stretch>
                  <a:fillRect l="-209" t="-1843" b="-4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6D8083CC-D53E-642F-73CA-E66A447FDB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654"/>
          <a:stretch/>
        </p:blipFill>
        <p:spPr>
          <a:xfrm>
            <a:off x="3192136" y="3796155"/>
            <a:ext cx="2773015" cy="21225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B186CFA-B8C0-E952-BA8B-DF6868C505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742"/>
          <a:stretch/>
        </p:blipFill>
        <p:spPr>
          <a:xfrm>
            <a:off x="6207983" y="3794924"/>
            <a:ext cx="2773015" cy="21225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2F1392-D03D-0599-6997-D3ED9EDA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300"/>
          <a:stretch/>
        </p:blipFill>
        <p:spPr>
          <a:xfrm>
            <a:off x="9129635" y="3777741"/>
            <a:ext cx="2773023" cy="212250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5C82D-74A6-458E-8BBD-D710ABCEC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pPr>
                <a:defRPr/>
              </a:pPr>
              <a:t>7</a:t>
            </a:fld>
            <a:endParaRPr lang="en-US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B316093-DE27-4E2F-9B65-58793AA0C1C2}"/>
              </a:ext>
            </a:extLst>
          </p:cNvPr>
          <p:cNvSpPr/>
          <p:nvPr/>
        </p:nvSpPr>
        <p:spPr>
          <a:xfrm>
            <a:off x="2582371" y="5878731"/>
            <a:ext cx="5176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Time series of SGLI/GIRO trend (Normalized by 2018/2/1)</a:t>
            </a:r>
            <a:endParaRPr lang="ja-JP" altLang="en-US" sz="160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97FA7C9-0780-4E87-A835-773026C13AE1}"/>
              </a:ext>
            </a:extLst>
          </p:cNvPr>
          <p:cNvSpPr txBox="1"/>
          <p:nvPr/>
        </p:nvSpPr>
        <p:spPr>
          <a:xfrm>
            <a:off x="8220679" y="5856728"/>
            <a:ext cx="346921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rgbClr val="3E3F4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Urabe et al. (2020). DOI: </a:t>
            </a:r>
            <a:r>
              <a:rPr lang="en-US" altLang="ja-JP" sz="1100" dirty="0">
                <a:solidFill>
                  <a:srgbClr val="00369F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hlinkClick r:id="rId9"/>
              </a:rPr>
              <a:t>10.3390/rs12010069</a:t>
            </a:r>
            <a:r>
              <a:rPr lang="en-US" altLang="ja-JP" sz="1100" b="1" dirty="0">
                <a:solidFill>
                  <a:srgbClr val="3E3F4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;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ja-JP" sz="1100" dirty="0">
                <a:solidFill>
                  <a:srgbClr val="3E3F4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Urabe et al. (2019) DOI: </a:t>
            </a:r>
            <a:r>
              <a:rPr lang="en-US" altLang="ja-JP" sz="1100" dirty="0">
                <a:solidFill>
                  <a:srgbClr val="00369F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hlinkClick r:id="rId10"/>
              </a:rPr>
              <a:t>10.1109/IGARSS.2019.8897892</a:t>
            </a:r>
            <a:endParaRPr lang="en-US" altLang="ja-JP" sz="1100" dirty="0">
              <a:solidFill>
                <a:srgbClr val="3E3F4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8A118D9-F363-BE1E-9AA2-F24CD76302C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155" b="32414"/>
          <a:stretch/>
        </p:blipFill>
        <p:spPr>
          <a:xfrm>
            <a:off x="10093229" y="1373792"/>
            <a:ext cx="1809429" cy="89480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80D095-F0DC-5032-7DD3-6FF6BD715939}"/>
              </a:ext>
            </a:extLst>
          </p:cNvPr>
          <p:cNvSpPr/>
          <p:nvPr/>
        </p:nvSpPr>
        <p:spPr>
          <a:xfrm>
            <a:off x="10056285" y="2024324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solidFill>
                  <a:schemeClr val="bg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VNR</a:t>
            </a:r>
            <a:endParaRPr lang="ja-JP" altLang="en-US" sz="1200">
              <a:solidFill>
                <a:schemeClr val="bg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8E6DDD-F85F-76B1-69D4-8DDD6521658B}"/>
              </a:ext>
            </a:extLst>
          </p:cNvPr>
          <p:cNvSpPr/>
          <p:nvPr/>
        </p:nvSpPr>
        <p:spPr>
          <a:xfrm>
            <a:off x="11225920" y="2036101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solidFill>
                  <a:schemeClr val="bg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IRS</a:t>
            </a:r>
            <a:endParaRPr lang="ja-JP" altLang="en-US" sz="1200">
              <a:solidFill>
                <a:schemeClr val="bg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D90FA1-5147-0205-E907-EA9B47B24AC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4742"/>
          <a:stretch/>
        </p:blipFill>
        <p:spPr>
          <a:xfrm>
            <a:off x="253122" y="3790983"/>
            <a:ext cx="2773015" cy="2122506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581F542-4B4D-DDFB-8094-31FA603E5EA4}"/>
              </a:ext>
            </a:extLst>
          </p:cNvPr>
          <p:cNvCxnSpPr>
            <a:cxnSpLocks/>
          </p:cNvCxnSpPr>
          <p:nvPr/>
        </p:nvCxnSpPr>
        <p:spPr>
          <a:xfrm>
            <a:off x="3734577" y="4259777"/>
            <a:ext cx="209849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11CC6DF-2864-3903-3090-EE2426983A0D}"/>
              </a:ext>
            </a:extLst>
          </p:cNvPr>
          <p:cNvCxnSpPr>
            <a:cxnSpLocks/>
          </p:cNvCxnSpPr>
          <p:nvPr/>
        </p:nvCxnSpPr>
        <p:spPr>
          <a:xfrm>
            <a:off x="794512" y="4256367"/>
            <a:ext cx="20562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8E37B44-468F-1FE9-83E5-7C0693AA5266}"/>
              </a:ext>
            </a:extLst>
          </p:cNvPr>
          <p:cNvCxnSpPr>
            <a:cxnSpLocks/>
          </p:cNvCxnSpPr>
          <p:nvPr/>
        </p:nvCxnSpPr>
        <p:spPr>
          <a:xfrm flipV="1">
            <a:off x="9657991" y="4259777"/>
            <a:ext cx="2032084" cy="11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4F89E41-4796-F719-9A87-84AA3A438955}"/>
              </a:ext>
            </a:extLst>
          </p:cNvPr>
          <p:cNvSpPr/>
          <p:nvPr/>
        </p:nvSpPr>
        <p:spPr>
          <a:xfrm>
            <a:off x="1229647" y="5218103"/>
            <a:ext cx="1245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solidFill>
                  <a:srgbClr val="0070C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VIS 380~565nm</a:t>
            </a:r>
            <a:endParaRPr lang="ja-JP" altLang="en-US" sz="1200">
              <a:solidFill>
                <a:srgbClr val="0070C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11FCF3B-C931-0D7B-74D9-0FA16940EB8A}"/>
              </a:ext>
            </a:extLst>
          </p:cNvPr>
          <p:cNvSpPr/>
          <p:nvPr/>
        </p:nvSpPr>
        <p:spPr>
          <a:xfrm>
            <a:off x="7321810" y="5224489"/>
            <a:ext cx="1495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solidFill>
                  <a:srgbClr val="CC33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SWIR 1050~2210nm</a:t>
            </a:r>
            <a:endParaRPr lang="ja-JP" altLang="en-US" sz="1200">
              <a:solidFill>
                <a:srgbClr val="CC330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F1296C9-AC26-8330-3289-448A6D4531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1531" t="22314" r="2524" b="28210"/>
          <a:stretch/>
        </p:blipFill>
        <p:spPr>
          <a:xfrm>
            <a:off x="864262" y="4690951"/>
            <a:ext cx="377172" cy="76373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F1A1912-A376-8F62-FB66-95C2A8C3AE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134" t="29602" r="2026" b="31746"/>
          <a:stretch/>
        </p:blipFill>
        <p:spPr>
          <a:xfrm>
            <a:off x="3836877" y="4840942"/>
            <a:ext cx="392801" cy="62616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DED2B46-F766-D9F0-5E9A-B514F9A04B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595" t="33718" r="1812" b="37258"/>
          <a:stretch/>
        </p:blipFill>
        <p:spPr>
          <a:xfrm>
            <a:off x="5682565" y="5172981"/>
            <a:ext cx="387087" cy="47020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6B4BA12-E742-D2E6-EE8E-27122B3DBF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439" t="31276" r="1821" b="35569"/>
          <a:stretch/>
        </p:blipFill>
        <p:spPr>
          <a:xfrm>
            <a:off x="9765584" y="4830352"/>
            <a:ext cx="413406" cy="537100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5BAA22E-1C88-6C19-CB8E-E27E7975EE3A}"/>
              </a:ext>
            </a:extLst>
          </p:cNvPr>
          <p:cNvCxnSpPr>
            <a:cxnSpLocks/>
          </p:cNvCxnSpPr>
          <p:nvPr/>
        </p:nvCxnSpPr>
        <p:spPr>
          <a:xfrm>
            <a:off x="6726919" y="4342789"/>
            <a:ext cx="20908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E7F9438-9106-9594-6BF9-05611D4EC896}"/>
              </a:ext>
            </a:extLst>
          </p:cNvPr>
          <p:cNvSpPr/>
          <p:nvPr/>
        </p:nvSpPr>
        <p:spPr>
          <a:xfrm>
            <a:off x="4230243" y="5189615"/>
            <a:ext cx="1540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solidFill>
                  <a:srgbClr val="FF33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VIS-NIR 670~865nm</a:t>
            </a:r>
            <a:endParaRPr lang="ja-JP" altLang="en-US" sz="1200">
              <a:solidFill>
                <a:srgbClr val="FF330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563ED-E8EA-3822-5CD6-145DE8BA9B87}"/>
              </a:ext>
            </a:extLst>
          </p:cNvPr>
          <p:cNvSpPr/>
          <p:nvPr/>
        </p:nvSpPr>
        <p:spPr>
          <a:xfrm>
            <a:off x="10605947" y="5189615"/>
            <a:ext cx="1083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PL670 865nm</a:t>
            </a:r>
            <a:endParaRPr lang="ja-JP" altLang="en-US" sz="1200">
              <a:solidFill>
                <a:srgbClr val="FF000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7F6403E-69D2-3D03-46BE-66ABFCAC1A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595" t="33718" r="1812" b="37258"/>
          <a:stretch/>
        </p:blipFill>
        <p:spPr>
          <a:xfrm>
            <a:off x="6860404" y="4937880"/>
            <a:ext cx="387287" cy="470428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DF48B04-F7B9-55D4-6541-3DAA1CA02FB6}"/>
              </a:ext>
            </a:extLst>
          </p:cNvPr>
          <p:cNvSpPr txBox="1"/>
          <p:nvPr/>
        </p:nvSpPr>
        <p:spPr>
          <a:xfrm>
            <a:off x="299390" y="1142310"/>
            <a:ext cx="946619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</a:rPr>
              <a:t>GCOM-C SGLI lunar calibration is regularly updated by the monthly (phase angle ~7</a:t>
            </a:r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  <a:sym typeface="Symbol" panose="05050102010706020507" pitchFamily="18" charset="2"/>
              </a:rPr>
              <a:t></a:t>
            </a:r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</a:rPr>
              <a:t>) lunar observation operations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</a:rPr>
              <a:t>(by the pitch maneuver;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</a:rPr>
              <a:t>67 times in 2018-2022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</a:rPr>
              <a:t>) with GIRO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</a:rPr>
              <a:t>All SGLI lunar observation data (GIRO input/output files)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</a:rPr>
              <a:t>have been submitted to GLOD</a:t>
            </a:r>
          </a:p>
        </p:txBody>
      </p:sp>
      <p:sp>
        <p:nvSpPr>
          <p:cNvPr id="27" name="タイトル 26">
            <a:extLst>
              <a:ext uri="{FF2B5EF4-FFF2-40B4-BE49-F238E27FC236}">
                <a16:creationId xmlns:a16="http://schemas.microsoft.com/office/drawing/2014/main" id="{954B7D41-3C32-F01E-1F80-CE128B77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74" y="131984"/>
            <a:ext cx="7427033" cy="892552"/>
          </a:xfrm>
        </p:spPr>
        <p:txBody>
          <a:bodyPr wrap="non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Yu Gothic UI" panose="020B0500000000000000" pitchFamily="50" charset="-128"/>
                <a:cs typeface="Arial" panose="020B0604020202020204" pitchFamily="34" charset="0"/>
              </a:rPr>
              <a:t>TOPICS: Agency's Calibration Major Updates</a:t>
            </a:r>
            <a:b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Yu Gothic UI" panose="020B0500000000000000" pitchFamily="50" charset="-128"/>
                <a:cs typeface="Arial" panose="020B0604020202020204" pitchFamily="34" charset="0"/>
              </a:rPr>
            </a:br>
            <a:r>
              <a:rPr kumimoji="0" lang="it-IT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Yu Gothic UI" panose="020B0500000000000000" pitchFamily="50" charset="-128"/>
                <a:cs typeface="Arial" panose="020B0604020202020204" pitchFamily="34" charset="0"/>
              </a:rPr>
              <a:t>SGLI Lunar CAL by GIRO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Yu Gothic UI" panose="020B05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61"/>
    </mc:Choice>
    <mc:Fallback xmlns="">
      <p:transition spd="slow" advTm="97761"/>
    </mc:Fallback>
  </mc:AlternateContent>
  <p:extLst>
    <p:ext uri="{3A86A75C-4F4B-4683-9AE1-C65F6400EC91}">
      <p14:laserTraceLst xmlns:p14="http://schemas.microsoft.com/office/powerpoint/2010/main">
        <p14:tracePtLst>
          <p14:tracePt t="1788" x="6759575" y="5599113"/>
          <p14:tracePt t="1997" x="6759575" y="5591175"/>
          <p14:tracePt t="2004" x="6759575" y="5583238"/>
          <p14:tracePt t="2012" x="6759575" y="5573713"/>
          <p14:tracePt t="2029" x="6759575" y="5565775"/>
          <p14:tracePt t="2045" x="6759575" y="5557838"/>
          <p14:tracePt t="2396" x="6759575" y="5548313"/>
          <p14:tracePt t="2400" x="6759575" y="5540375"/>
          <p14:tracePt t="2404" x="6759575" y="5522913"/>
          <p14:tracePt t="2409" x="6742113" y="5507038"/>
          <p14:tracePt t="2412" x="6742113" y="5497513"/>
          <p14:tracePt t="2416" x="6742113" y="5481638"/>
          <p14:tracePt t="2420" x="6742113" y="5472113"/>
          <p14:tracePt t="2425" x="6742113" y="5464175"/>
          <p14:tracePt t="2432" x="6734175" y="5456238"/>
          <p14:tracePt t="2436" x="6734175" y="5438775"/>
          <p14:tracePt t="2445" x="6734175" y="5430838"/>
          <p14:tracePt t="2448" x="6726238" y="5413375"/>
          <p14:tracePt t="2452" x="6726238" y="5405438"/>
          <p14:tracePt t="2456" x="6726238" y="5397500"/>
          <p14:tracePt t="2462" x="6726238" y="5387975"/>
          <p14:tracePt t="2472" x="6716713" y="5387975"/>
          <p14:tracePt t="2478" x="6716713" y="5380038"/>
          <p14:tracePt t="2494" x="6716713" y="5372100"/>
          <p14:tracePt t="2809" x="6708775" y="5372100"/>
          <p14:tracePt t="2825" x="6700838" y="5372100"/>
          <p14:tracePt t="2873" x="6700838" y="5380038"/>
          <p14:tracePt t="3097" x="6691313" y="5380038"/>
          <p14:tracePt t="3120" x="6683375" y="5380038"/>
          <p14:tracePt t="3137" x="6683375" y="5387975"/>
          <p14:tracePt t="3201" x="6675438" y="5387975"/>
          <p14:tracePt t="3361" x="6675438" y="5397500"/>
          <p14:tracePt t="3409" x="6675438" y="5405438"/>
          <p14:tracePt t="3441" x="6675438" y="5413375"/>
          <p14:tracePt t="3445" x="6675438" y="5422900"/>
          <p14:tracePt t="3452" x="6665913" y="5430838"/>
          <p14:tracePt t="3456" x="6665913" y="5438775"/>
          <p14:tracePt t="3465" x="6657975" y="5448300"/>
          <p14:tracePt t="3468" x="6657975" y="5456238"/>
          <p14:tracePt t="3473" x="6657975" y="5464175"/>
          <p14:tracePt t="3478" x="6650038" y="5464175"/>
          <p14:tracePt t="3480" x="6650038" y="5472113"/>
          <p14:tracePt t="3484" x="6640513" y="5472113"/>
          <p14:tracePt t="3488" x="6640513" y="5489575"/>
          <p14:tracePt t="3495" x="6632575" y="5489575"/>
          <p14:tracePt t="3497" x="6632575" y="5497513"/>
          <p14:tracePt t="3500" x="6632575" y="5507038"/>
          <p14:tracePt t="3504" x="6624638" y="5507038"/>
          <p14:tracePt t="3508" x="6624638" y="5514975"/>
          <p14:tracePt t="3513" x="6615113" y="5514975"/>
          <p14:tracePt t="3516" x="6615113" y="5522913"/>
          <p14:tracePt t="3520" x="6615113" y="5532438"/>
          <p14:tracePt t="3529" x="6607175" y="5540375"/>
          <p14:tracePt t="3536" x="6599238" y="5540375"/>
          <p14:tracePt t="3541" x="6589713" y="5540375"/>
          <p14:tracePt t="14417" x="6589713" y="5565775"/>
          <p14:tracePt t="14420" x="6599238" y="5565775"/>
          <p14:tracePt t="14424" x="6624638" y="5599113"/>
          <p14:tracePt t="14429" x="6650038" y="5634038"/>
          <p14:tracePt t="14432" x="6675438" y="5659438"/>
          <p14:tracePt t="14436" x="6691313" y="5683250"/>
          <p14:tracePt t="14440" x="6708775" y="5708650"/>
          <p14:tracePt t="14445" x="6708775" y="5718175"/>
          <p14:tracePt t="14448" x="6716713" y="5734050"/>
          <p14:tracePt t="14452" x="6716713" y="5743575"/>
          <p14:tracePt t="14593" x="6708775" y="5743575"/>
          <p14:tracePt t="14597" x="6700838" y="5743575"/>
          <p14:tracePt t="14604" x="6683375" y="5726113"/>
          <p14:tracePt t="14609" x="6665913" y="5708650"/>
          <p14:tracePt t="14613" x="6640513" y="5675313"/>
          <p14:tracePt t="14617" x="6607175" y="5641975"/>
          <p14:tracePt t="14621" x="6573838" y="5599113"/>
          <p14:tracePt t="14625" x="6538913" y="5548313"/>
          <p14:tracePt t="14630" x="6530975" y="5522913"/>
          <p14:tracePt t="14632" x="6497638" y="5472113"/>
          <p14:tracePt t="14636" x="6454775" y="5413375"/>
          <p14:tracePt t="14640" x="6388100" y="5337175"/>
          <p14:tracePt t="14646" x="6337300" y="5270500"/>
          <p14:tracePt t="14648" x="6269038" y="5194300"/>
          <p14:tracePt t="14652" x="6210300" y="5110163"/>
          <p14:tracePt t="14657" x="6159500" y="5033963"/>
          <p14:tracePt t="14661" x="6100763" y="4957763"/>
          <p14:tracePt t="14664" x="6049963" y="4881563"/>
          <p14:tracePt t="14668" x="6007100" y="4805363"/>
          <p14:tracePt t="14672" x="5948363" y="4729163"/>
          <p14:tracePt t="14678" x="5905500" y="4662488"/>
          <p14:tracePt t="14680" x="5864225" y="4603750"/>
          <p14:tracePt t="14685" x="5821363" y="4535488"/>
          <p14:tracePt t="14688" x="5770563" y="4467225"/>
          <p14:tracePt t="14693" x="5727700" y="4416425"/>
          <p14:tracePt t="14696" x="5686425" y="4357688"/>
          <p14:tracePt t="14700" x="5643563" y="4306888"/>
          <p14:tracePt t="14704" x="5602288" y="4230688"/>
          <p14:tracePt t="14709" x="5559425" y="4179888"/>
          <p14:tracePt t="14713" x="5516563" y="4105275"/>
          <p14:tracePt t="14716" x="5457825" y="4037013"/>
          <p14:tracePt t="14720" x="5391150" y="3960813"/>
          <p14:tracePt t="14725" x="5340350" y="3884613"/>
          <p14:tracePt t="14730" x="5264150" y="3800475"/>
          <p14:tracePt t="14732" x="5195888" y="3733800"/>
          <p14:tracePt t="14736" x="5111750" y="3648075"/>
          <p14:tracePt t="14740" x="5035550" y="3581400"/>
          <p14:tracePt t="14746" x="4943475" y="3497263"/>
          <p14:tracePt t="14748" x="4849813" y="3411538"/>
          <p14:tracePt t="14752" x="4740275" y="3319463"/>
          <p14:tracePt t="14756" x="4638675" y="3251200"/>
          <p14:tracePt t="14761" x="4519613" y="3167063"/>
          <p14:tracePt t="14765" x="4427538" y="3100388"/>
          <p14:tracePt t="14768" x="4308475" y="3032125"/>
          <p14:tracePt t="14773" x="4206875" y="2973388"/>
          <p14:tracePt t="14778" x="4089400" y="2913063"/>
          <p14:tracePt t="14780" x="3995738" y="2871788"/>
          <p14:tracePt t="14784" x="3886200" y="2820988"/>
          <p14:tracePt t="14788" x="3794125" y="2795588"/>
          <p14:tracePt t="14796" x="3708400" y="2778125"/>
          <p14:tracePt t="14796" x="3633788" y="2752725"/>
          <p14:tracePt t="14800" x="3548063" y="2744788"/>
          <p14:tracePt t="14804" x="3471863" y="2736850"/>
          <p14:tracePt t="14809" x="3405188" y="2727325"/>
          <p14:tracePt t="14813" x="3362325" y="2727325"/>
          <p14:tracePt t="14816" x="3303588" y="2711450"/>
          <p14:tracePt t="14820" x="3270250" y="2711450"/>
          <p14:tracePt t="14824" x="3235325" y="2711450"/>
          <p14:tracePt t="14829" x="3201988" y="2711450"/>
          <p14:tracePt t="14833" x="3194050" y="2711450"/>
          <p14:tracePt t="14836" x="3176588" y="2711450"/>
          <p14:tracePt t="14840" x="3168650" y="2711450"/>
          <p14:tracePt t="14845" x="3160713" y="2711450"/>
          <p14:tracePt t="14848" x="3151188" y="2711450"/>
          <p14:tracePt t="14853" x="3143250" y="2711450"/>
          <p14:tracePt t="14880" x="3135313" y="2711450"/>
          <p14:tracePt t="14885" x="3135313" y="2719388"/>
          <p14:tracePt t="14888" x="3125788" y="2719388"/>
          <p14:tracePt t="14897" x="3109913" y="2727325"/>
          <p14:tracePt t="14901" x="3084513" y="2727325"/>
          <p14:tracePt t="14904" x="3067050" y="2736850"/>
          <p14:tracePt t="14909" x="3024188" y="2744788"/>
          <p14:tracePt t="14913" x="2990850" y="2752725"/>
          <p14:tracePt t="14916" x="2965450" y="2752725"/>
          <p14:tracePt t="14920" x="2932113" y="2762250"/>
          <p14:tracePt t="14924" x="2889250" y="2770188"/>
          <p14:tracePt t="14930" x="2847975" y="2778125"/>
          <p14:tracePt t="14932" x="2771775" y="2795588"/>
          <p14:tracePt t="14936" x="2686050" y="2803525"/>
          <p14:tracePt t="14940" x="2611438" y="2813050"/>
          <p14:tracePt t="14946" x="2525713" y="2820988"/>
          <p14:tracePt t="14948" x="2459038" y="2820988"/>
          <p14:tracePt t="14952" x="2365375" y="2820988"/>
          <p14:tracePt t="14956" x="2298700" y="2820988"/>
          <p14:tracePt t="14962" x="2230438" y="2820988"/>
          <p14:tracePt t="14964" x="2154238" y="2820988"/>
          <p14:tracePt t="14968" x="2087563" y="2820988"/>
          <p14:tracePt t="14972" x="2027238" y="2820988"/>
          <p14:tracePt t="14977" x="1968500" y="2820988"/>
          <p14:tracePt t="14980" x="1925638" y="2813050"/>
          <p14:tracePt t="14985" x="1876425" y="2803525"/>
          <p14:tracePt t="14988" x="1866900" y="2795588"/>
          <p14:tracePt t="14995" x="1858963" y="2795588"/>
          <p14:tracePt t="14997" x="1841500" y="2795588"/>
          <p14:tracePt t="15000" x="1833563" y="2787650"/>
          <p14:tracePt t="15004" x="1825625" y="2787650"/>
          <p14:tracePt t="15009" x="1816100" y="2787650"/>
          <p14:tracePt t="15013" x="1808163" y="2778125"/>
          <p14:tracePt t="15016" x="1808163" y="2770188"/>
          <p14:tracePt t="15020" x="1790700" y="2770188"/>
          <p14:tracePt t="15029" x="1782763" y="2762250"/>
          <p14:tracePt t="15033" x="1774825" y="2744788"/>
          <p14:tracePt t="15036" x="1765300" y="2736850"/>
          <p14:tracePt t="15040" x="1757363" y="2736850"/>
          <p14:tracePt t="15046" x="1757363" y="2727325"/>
          <p14:tracePt t="15048" x="1749425" y="2711450"/>
          <p14:tracePt t="15052" x="1739900" y="2711450"/>
          <p14:tracePt t="15056" x="1731963" y="2701925"/>
          <p14:tracePt t="15063" x="1731963" y="2693988"/>
          <p14:tracePt t="15068" x="1724025" y="2686050"/>
          <p14:tracePt t="15078" x="1714500" y="2678113"/>
          <p14:tracePt t="15080" x="1706563" y="2678113"/>
          <p14:tracePt t="15084" x="1706563" y="2668588"/>
          <p14:tracePt t="15095" x="1698625" y="2660650"/>
          <p14:tracePt t="15097" x="1689100" y="2652713"/>
          <p14:tracePt t="15104" x="1689100" y="2643188"/>
          <p14:tracePt t="15120" x="1681163" y="2643188"/>
          <p14:tracePt t="15124" x="1673225" y="2643188"/>
          <p14:tracePt t="15132" x="1673225" y="2635250"/>
          <p14:tracePt t="15136" x="1673225" y="2627313"/>
          <p14:tracePt t="15140" x="1663700" y="2627313"/>
          <p14:tracePt t="15156" x="1663700" y="2617788"/>
          <p14:tracePt t="15161" x="1655763" y="2609850"/>
          <p14:tracePt t="15164" x="1647825" y="2609850"/>
          <p14:tracePt t="15168" x="1639888" y="2601913"/>
          <p14:tracePt t="15176" x="1622425" y="2584450"/>
          <p14:tracePt t="15181" x="1614488" y="2576513"/>
          <p14:tracePt t="15188" x="1604963" y="2566988"/>
          <p14:tracePt t="15194" x="1589088" y="2551113"/>
          <p14:tracePt t="15200" x="1579563" y="2541588"/>
          <p14:tracePt t="15204" x="1579563" y="2533650"/>
          <p14:tracePt t="15209" x="1563688" y="2525713"/>
          <p14:tracePt t="15216" x="1563688" y="2516188"/>
          <p14:tracePt t="15220" x="1554163" y="2508250"/>
          <p14:tracePt t="15240" x="1546225" y="2508250"/>
          <p14:tracePt t="15845" x="1546225" y="2500313"/>
          <p14:tracePt t="15852" x="1546225" y="2474913"/>
          <p14:tracePt t="15861" x="1546225" y="2457450"/>
          <p14:tracePt t="15864" x="1546225" y="2441575"/>
          <p14:tracePt t="15868" x="1546225" y="2424113"/>
          <p14:tracePt t="15872" x="1546225" y="2406650"/>
          <p14:tracePt t="15880" x="1546225" y="2390775"/>
          <p14:tracePt t="15885" x="1546225" y="2381250"/>
          <p14:tracePt t="15889" x="1546225" y="2373313"/>
          <p14:tracePt t="15894" x="1546225" y="2365375"/>
          <p14:tracePt t="15897" x="1546225" y="2355850"/>
          <p14:tracePt t="15900" x="1546225" y="2339975"/>
          <p14:tracePt t="15904" x="1538288" y="2322513"/>
          <p14:tracePt t="15909" x="1538288" y="2314575"/>
          <p14:tracePt t="15912" x="1538288" y="2305050"/>
          <p14:tracePt t="15916" x="1528763" y="2279650"/>
          <p14:tracePt t="15924" x="1520825" y="2263775"/>
          <p14:tracePt t="15929" x="1512888" y="2238375"/>
          <p14:tracePt t="15937" x="1503363" y="2220913"/>
          <p14:tracePt t="15940" x="1495425" y="2205038"/>
          <p14:tracePt t="15945" x="1495425" y="2195513"/>
          <p14:tracePt t="15948" x="1495425" y="2179638"/>
          <p14:tracePt t="15952" x="1495425" y="2170113"/>
          <p14:tracePt t="15957" x="1487488" y="2162175"/>
          <p14:tracePt t="15962" x="1477963" y="2144713"/>
          <p14:tracePt t="15964" x="1477963" y="2136775"/>
          <p14:tracePt t="15968" x="1470025" y="2128838"/>
          <p14:tracePt t="15972" x="1470025" y="2119313"/>
          <p14:tracePt t="15980" x="1470025" y="2103438"/>
          <p14:tracePt t="15984" x="1462088" y="2093913"/>
          <p14:tracePt t="15988" x="1462088" y="2085975"/>
          <p14:tracePt t="15994" x="1452563" y="2060575"/>
          <p14:tracePt t="15996" x="1452563" y="2052638"/>
          <p14:tracePt t="16001" x="1452563" y="2043113"/>
          <p14:tracePt t="16004" x="1444625" y="2035175"/>
          <p14:tracePt t="16008" x="1444625" y="2027238"/>
          <p14:tracePt t="16012" x="1444625" y="2019300"/>
          <p14:tracePt t="16020" x="1444625" y="2009775"/>
          <p14:tracePt t="16025" x="1444625" y="2001838"/>
          <p14:tracePt t="16033" x="1444625" y="1993900"/>
          <p14:tracePt t="16036" x="1436688" y="1993900"/>
          <p14:tracePt t="16040" x="1427163" y="1984375"/>
          <p14:tracePt t="16053" x="1419225" y="1976438"/>
          <p14:tracePt t="16064" x="1419225" y="1968500"/>
          <p14:tracePt t="16181" x="1411288" y="1968500"/>
          <p14:tracePt t="16196" x="1401763" y="1968500"/>
          <p14:tracePt t="16204" x="1393825" y="1968500"/>
          <p14:tracePt t="16212" x="1385888" y="1968500"/>
          <p14:tracePt t="16220" x="1377950" y="1958975"/>
          <p14:tracePt t="16236" x="1368425" y="1958975"/>
          <p14:tracePt t="16241" x="1360488" y="1951038"/>
          <p14:tracePt t="16248" x="1352550" y="1951038"/>
          <p14:tracePt t="16252" x="1335088" y="1943100"/>
          <p14:tracePt t="16262" x="1317625" y="1943100"/>
          <p14:tracePt t="16264" x="1309688" y="1933575"/>
          <p14:tracePt t="16268" x="1301750" y="1933575"/>
          <p14:tracePt t="16272" x="1284288" y="1925638"/>
          <p14:tracePt t="16278" x="1276350" y="1925638"/>
          <p14:tracePt t="16280" x="1276350" y="1917700"/>
          <p14:tracePt t="16284" x="1258888" y="1917700"/>
          <p14:tracePt t="16288" x="1250950" y="1908175"/>
          <p14:tracePt t="16295" x="1241425" y="1908175"/>
          <p14:tracePt t="16296" x="1225550" y="1908175"/>
          <p14:tracePt t="16304" x="1208088" y="1892300"/>
          <p14:tracePt t="16309" x="1200150" y="1892300"/>
          <p14:tracePt t="16312" x="1190625" y="1882775"/>
          <p14:tracePt t="16316" x="1182688" y="1882775"/>
          <p14:tracePt t="16320" x="1165225" y="1882775"/>
          <p14:tracePt t="16324" x="1157288" y="1866900"/>
          <p14:tracePt t="16329" x="1131888" y="1857375"/>
          <p14:tracePt t="16332" x="1123950" y="1849438"/>
          <p14:tracePt t="16336" x="1106488" y="1831975"/>
          <p14:tracePt t="16340" x="1090613" y="1831975"/>
          <p14:tracePt t="16345" x="1065213" y="1816100"/>
          <p14:tracePt t="16349" x="1047750" y="1798638"/>
          <p14:tracePt t="16352" x="1030288" y="1782763"/>
          <p14:tracePt t="16356" x="1014413" y="1773238"/>
          <p14:tracePt t="16362" x="989013" y="1747838"/>
          <p14:tracePt t="16365" x="971550" y="1747838"/>
          <p14:tracePt t="16368" x="954088" y="1731963"/>
          <p14:tracePt t="16372" x="938213" y="1722438"/>
          <p14:tracePt t="16378" x="912813" y="1706563"/>
          <p14:tracePt t="16380" x="895350" y="1697038"/>
          <p14:tracePt t="16384" x="887413" y="1681163"/>
          <p14:tracePt t="16388" x="869950" y="1671638"/>
          <p14:tracePt t="16396" x="862013" y="1671638"/>
          <p14:tracePt t="16398" x="854075" y="1663700"/>
          <p14:tracePt t="16400" x="844550" y="1655763"/>
          <p14:tracePt t="16409" x="836613" y="1655763"/>
          <p14:tracePt t="16413" x="836613" y="1646238"/>
          <p14:tracePt t="16429" x="828675" y="1646238"/>
          <p14:tracePt t="16478" x="828675" y="1638300"/>
          <p14:tracePt t="16484" x="819150" y="1630363"/>
          <p14:tracePt t="16492" x="811213" y="1620838"/>
          <p14:tracePt t="16496" x="803275" y="1604963"/>
          <p14:tracePt t="16504" x="793750" y="1597025"/>
          <p14:tracePt t="16508" x="785813" y="1587500"/>
          <p14:tracePt t="16512" x="777875" y="1579563"/>
          <p14:tracePt t="16516" x="768350" y="1571625"/>
          <p14:tracePt t="16520" x="760413" y="1562100"/>
          <p14:tracePt t="16524" x="752475" y="1554163"/>
          <p14:tracePt t="16528" x="742950" y="1546225"/>
          <p14:tracePt t="16547" x="717550" y="1511300"/>
          <p14:tracePt t="16548" x="709613" y="1503363"/>
          <p14:tracePt t="16556" x="709613" y="1495425"/>
          <p14:tracePt t="16562" x="701675" y="1485900"/>
          <p14:tracePt t="16573" x="701675" y="1477963"/>
          <p14:tracePt t="16596" x="701675" y="1470025"/>
          <p14:tracePt t="16692" x="701675" y="1460500"/>
          <p14:tracePt t="16789" x="709613" y="1460500"/>
          <p14:tracePt t="16797" x="717550" y="1460500"/>
          <p14:tracePt t="16817" x="727075" y="1460500"/>
          <p14:tracePt t="16831" x="735013" y="1460500"/>
          <p14:tracePt t="16837" x="742950" y="1460500"/>
          <p14:tracePt t="16916" x="752475" y="1460500"/>
          <p14:tracePt t="16925" x="752475" y="1470025"/>
          <p14:tracePt t="16933" x="760413" y="1470025"/>
          <p14:tracePt t="16964" x="760413" y="1477963"/>
          <p14:tracePt t="16969" x="768350" y="1477963"/>
          <p14:tracePt t="17109" x="777875" y="1477963"/>
          <p14:tracePt t="17126" x="785813" y="1477963"/>
          <p14:tracePt t="17165" x="793750" y="1477963"/>
          <p14:tracePt t="17189" x="803275" y="1477963"/>
          <p14:tracePt t="17221" x="811213" y="1477963"/>
          <p14:tracePt t="17581" x="819150" y="1477963"/>
          <p14:tracePt t="17585" x="828675" y="1477963"/>
          <p14:tracePt t="17594" x="836613" y="1477963"/>
          <p14:tracePt t="17598" x="844550" y="1477963"/>
          <p14:tracePt t="17601" x="854075" y="1477963"/>
          <p14:tracePt t="17605" x="862013" y="1477963"/>
          <p14:tracePt t="17609" x="869950" y="1477963"/>
          <p14:tracePt t="17613" x="879475" y="1477963"/>
          <p14:tracePt t="17616" x="895350" y="1477963"/>
          <p14:tracePt t="17625" x="912813" y="1477963"/>
          <p14:tracePt t="17629" x="920750" y="1477963"/>
          <p14:tracePt t="17633" x="928688" y="1477963"/>
          <p14:tracePt t="17636" x="938213" y="1477963"/>
          <p14:tracePt t="17641" x="946150" y="1477963"/>
          <p14:tracePt t="17653" x="954088" y="1477963"/>
          <p14:tracePt t="17656" x="963613" y="1477963"/>
          <p14:tracePt t="17668" x="971550" y="1477963"/>
          <p14:tracePt t="17678" x="979488" y="1477963"/>
          <p14:tracePt t="17680" x="989013" y="1477963"/>
          <p14:tracePt t="17700" x="996950" y="1477963"/>
          <p14:tracePt t="17724" x="1004888" y="1477963"/>
          <p14:tracePt t="17997" x="1004888" y="1485900"/>
          <p14:tracePt t="18005" x="996950" y="1485900"/>
          <p14:tracePt t="18013" x="996950" y="1495425"/>
          <p14:tracePt t="18037" x="989013" y="1495425"/>
          <p14:tracePt t="18052" x="979488" y="1495425"/>
          <p14:tracePt t="18063" x="971550" y="1495425"/>
          <p14:tracePt t="18069" x="971550" y="1503363"/>
          <p14:tracePt t="18079" x="963613" y="1503363"/>
          <p14:tracePt t="18096" x="954088" y="1511300"/>
          <p14:tracePt t="18480" x="963613" y="1511300"/>
          <p14:tracePt t="18488" x="963613" y="1503363"/>
          <p14:tracePt t="18544" x="971550" y="1503363"/>
          <p14:tracePt t="18561" x="979488" y="1503363"/>
          <p14:tracePt t="18568" x="989013" y="1503363"/>
          <p14:tracePt t="18592" x="996950" y="1503363"/>
          <p14:tracePt t="18608" x="1004888" y="1503363"/>
          <p14:tracePt t="18616" x="1014413" y="1503363"/>
          <p14:tracePt t="18633" x="1022350" y="1503363"/>
          <p14:tracePt t="18641" x="1030288" y="1503363"/>
          <p14:tracePt t="18657" x="1055688" y="1503363"/>
          <p14:tracePt t="18664" x="1081088" y="1503363"/>
          <p14:tracePt t="18673" x="1106488" y="1495425"/>
          <p14:tracePt t="18678" x="1116013" y="1495425"/>
          <p14:tracePt t="18681" x="1149350" y="1495425"/>
          <p14:tracePt t="18684" x="1165225" y="1495425"/>
          <p14:tracePt t="18688" x="1200150" y="1485900"/>
          <p14:tracePt t="18693" x="1216025" y="1485900"/>
          <p14:tracePt t="18697" x="1250950" y="1485900"/>
          <p14:tracePt t="18700" x="1266825" y="1485900"/>
          <p14:tracePt t="18704" x="1292225" y="1477963"/>
          <p14:tracePt t="18708" x="1309688" y="1477963"/>
          <p14:tracePt t="18713" x="1343025" y="1477963"/>
          <p14:tracePt t="18716" x="1352550" y="1477963"/>
          <p14:tracePt t="18720" x="1377950" y="1470025"/>
          <p14:tracePt t="18724" x="1393825" y="1470025"/>
          <p14:tracePt t="18729" x="1401763" y="1470025"/>
          <p14:tracePt t="18732" x="1419225" y="1470025"/>
          <p14:tracePt t="18736" x="1436688" y="1470025"/>
          <p14:tracePt t="18740" x="1444625" y="1470025"/>
          <p14:tracePt t="18746" x="1462088" y="1470025"/>
          <p14:tracePt t="18748" x="1462088" y="1460500"/>
          <p14:tracePt t="18752" x="1470025" y="1460500"/>
          <p14:tracePt t="18756" x="1477963" y="1460500"/>
          <p14:tracePt t="18762" x="1487488" y="1460500"/>
          <p14:tracePt t="18772" x="1495425" y="1460500"/>
          <p14:tracePt t="18792" x="1503363" y="1460500"/>
          <p14:tracePt t="19041" x="1512888" y="1460500"/>
          <p14:tracePt t="19049" x="1520825" y="1460500"/>
          <p14:tracePt t="19052" x="1528763" y="1460500"/>
          <p14:tracePt t="19064" x="1538288" y="1460500"/>
          <p14:tracePt t="19073" x="1546225" y="1460500"/>
          <p14:tracePt t="19084" x="1554163" y="1460500"/>
          <p14:tracePt t="19088" x="1563688" y="1460500"/>
          <p14:tracePt t="19104" x="1571625" y="1460500"/>
          <p14:tracePt t="19152" x="1579563" y="1460500"/>
          <p14:tracePt t="19161" x="1589088" y="1460500"/>
          <p14:tracePt t="19173" x="1597025" y="1460500"/>
          <p14:tracePt t="19178" x="1604963" y="1460500"/>
          <p14:tracePt t="19181" x="1614488" y="1460500"/>
          <p14:tracePt t="19185" x="1622425" y="1460500"/>
          <p14:tracePt t="19188" x="1630363" y="1460500"/>
          <p14:tracePt t="19195" x="1639888" y="1460500"/>
          <p14:tracePt t="19197" x="1647825" y="1460500"/>
          <p14:tracePt t="19201" x="1655763" y="1460500"/>
          <p14:tracePt t="19209" x="1663700" y="1460500"/>
          <p14:tracePt t="19688" x="1673225" y="1460500"/>
          <p14:tracePt t="19693" x="1681163" y="1460500"/>
          <p14:tracePt t="19700" x="1689100" y="1470025"/>
          <p14:tracePt t="19704" x="1698625" y="1470025"/>
          <p14:tracePt t="19720" x="1706563" y="1470025"/>
          <p14:tracePt t="19729" x="1714500" y="1470025"/>
          <p14:tracePt t="20209" x="1724025" y="1470025"/>
          <p14:tracePt t="20217" x="1749425" y="1470025"/>
          <p14:tracePt t="20220" x="1757363" y="1477963"/>
          <p14:tracePt t="20225" x="1782763" y="1477963"/>
          <p14:tracePt t="20229" x="1800225" y="1477963"/>
          <p14:tracePt t="20232" x="1808163" y="1477963"/>
          <p14:tracePt t="20236" x="1841500" y="1485900"/>
          <p14:tracePt t="20240" x="1866900" y="1495425"/>
          <p14:tracePt t="20246" x="1892300" y="1503363"/>
          <p14:tracePt t="20248" x="1917700" y="1503363"/>
          <p14:tracePt t="20252" x="1951038" y="1503363"/>
          <p14:tracePt t="20257" x="1993900" y="1503363"/>
          <p14:tracePt t="20262" x="2027238" y="1503363"/>
          <p14:tracePt t="20265" x="2062163" y="1503363"/>
          <p14:tracePt t="20268" x="2103438" y="1503363"/>
          <p14:tracePt t="20272" x="2146300" y="1503363"/>
          <p14:tracePt t="20278" x="2171700" y="1503363"/>
          <p14:tracePt t="20280" x="2212975" y="1503363"/>
          <p14:tracePt t="20284" x="2263775" y="1503363"/>
          <p14:tracePt t="20288" x="2306638" y="1511300"/>
          <p14:tracePt t="20295" x="2339975" y="1511300"/>
          <p14:tracePt t="20296" x="2374900" y="1520825"/>
          <p14:tracePt t="20300" x="2400300" y="1520825"/>
          <p14:tracePt t="20304" x="2424113" y="1520825"/>
          <p14:tracePt t="20308" x="2449513" y="1520825"/>
          <p14:tracePt t="20312" x="2459038" y="1520825"/>
          <p14:tracePt t="20316" x="2466975" y="1520825"/>
          <p14:tracePt t="20320" x="2474913" y="1528763"/>
          <p14:tracePt t="20336" x="2474913" y="1536700"/>
          <p14:tracePt t="20464" x="2466975" y="1536700"/>
          <p14:tracePt t="20513" x="2459038" y="1536700"/>
          <p14:tracePt t="20552" x="2449513" y="1536700"/>
          <p14:tracePt t="20681" x="2441575" y="1536700"/>
          <p14:tracePt t="20841" x="2449513" y="1536700"/>
          <p14:tracePt t="20857" x="2459038" y="1536700"/>
          <p14:tracePt t="20880" x="2466975" y="1528763"/>
          <p14:tracePt t="20888" x="2474913" y="1528763"/>
          <p14:tracePt t="20896" x="2474913" y="1520825"/>
          <p14:tracePt t="20904" x="2484438" y="1520825"/>
          <p14:tracePt t="20913" x="2492375" y="1520825"/>
          <p14:tracePt t="20930" x="2500313" y="1520825"/>
          <p14:tracePt t="20932" x="2509838" y="1520825"/>
          <p14:tracePt t="20936" x="2509838" y="1511300"/>
          <p14:tracePt t="20940" x="2517775" y="1511300"/>
          <p14:tracePt t="20952" x="2517775" y="1503363"/>
          <p14:tracePt t="20978" x="2525713" y="1503363"/>
          <p14:tracePt t="20993" x="2535238" y="1503363"/>
          <p14:tracePt t="21285" x="2543175" y="1503363"/>
          <p14:tracePt t="21293" x="2551113" y="1503363"/>
          <p14:tracePt t="21300" x="2560638" y="1503363"/>
          <p14:tracePt t="21308" x="2576513" y="1503363"/>
          <p14:tracePt t="21313" x="2586038" y="1503363"/>
          <p14:tracePt t="21316" x="2593975" y="1503363"/>
          <p14:tracePt t="21320" x="2611438" y="1503363"/>
          <p14:tracePt t="21324" x="2619375" y="1503363"/>
          <p14:tracePt t="21329" x="2636838" y="1503363"/>
          <p14:tracePt t="21332" x="2670175" y="1503363"/>
          <p14:tracePt t="21336" x="2678113" y="1503363"/>
          <p14:tracePt t="21340" x="2703513" y="1503363"/>
          <p14:tracePt t="21346" x="2728913" y="1503363"/>
          <p14:tracePt t="21348" x="2771775" y="1503363"/>
          <p14:tracePt t="21352" x="2787650" y="1503363"/>
          <p14:tracePt t="21356" x="2830513" y="1503363"/>
          <p14:tracePt t="21361" x="2863850" y="1503363"/>
          <p14:tracePt t="21364" x="2898775" y="1503363"/>
          <p14:tracePt t="21368" x="2922588" y="1503363"/>
          <p14:tracePt t="21372" x="2965450" y="1503363"/>
          <p14:tracePt t="21378" x="3016250" y="1503363"/>
          <p14:tracePt t="21380" x="3059113" y="1503363"/>
          <p14:tracePt t="21384" x="3100388" y="1503363"/>
          <p14:tracePt t="21388" x="3143250" y="1503363"/>
          <p14:tracePt t="21395" x="3227388" y="1503363"/>
          <p14:tracePt t="21397" x="3295650" y="1503363"/>
          <p14:tracePt t="21400" x="3371850" y="1503363"/>
          <p14:tracePt t="21404" x="3430588" y="1503363"/>
          <p14:tracePt t="21408" x="3481388" y="1503363"/>
          <p14:tracePt t="21412" x="3532188" y="1503363"/>
          <p14:tracePt t="21416" x="3582988" y="1503363"/>
          <p14:tracePt t="21420" x="3616325" y="1503363"/>
          <p14:tracePt t="21424" x="3659188" y="1503363"/>
          <p14:tracePt t="21429" x="3675063" y="1503363"/>
          <p14:tracePt t="21433" x="3700463" y="1503363"/>
          <p14:tracePt t="21436" x="3708400" y="1503363"/>
          <p14:tracePt t="21440" x="3733800" y="1503363"/>
          <p14:tracePt t="21445" x="3743325" y="1495425"/>
          <p14:tracePt t="21448" x="3751263" y="1495425"/>
          <p14:tracePt t="21452" x="3759200" y="1495425"/>
          <p14:tracePt t="21461" x="3768725" y="1495425"/>
          <p14:tracePt t="21464" x="3776663" y="1495425"/>
          <p14:tracePt t="21525" x="3784600" y="1495425"/>
          <p14:tracePt t="21533" x="3794125" y="1495425"/>
          <p14:tracePt t="21965" x="3802063" y="1495425"/>
          <p14:tracePt t="21977" x="3810000" y="1495425"/>
          <p14:tracePt t="21980" x="3827463" y="1495425"/>
          <p14:tracePt t="21988" x="3852863" y="1495425"/>
          <p14:tracePt t="21993" x="3860800" y="1495425"/>
          <p14:tracePt t="21996" x="3886200" y="1495425"/>
          <p14:tracePt t="22000" x="3903663" y="1503363"/>
          <p14:tracePt t="22004" x="3921125" y="1503363"/>
          <p14:tracePt t="22009" x="3944938" y="1511300"/>
          <p14:tracePt t="22013" x="3970338" y="1520825"/>
          <p14:tracePt t="22016" x="3995738" y="1520825"/>
          <p14:tracePt t="22020" x="4013200" y="1520825"/>
          <p14:tracePt t="22024" x="4038600" y="1528763"/>
          <p14:tracePt t="22029" x="4071938" y="1528763"/>
          <p14:tracePt t="22032" x="4089400" y="1536700"/>
          <p14:tracePt t="22036" x="4114800" y="1546225"/>
          <p14:tracePt t="22041" x="4148138" y="1546225"/>
          <p14:tracePt t="22046" x="4183063" y="1546225"/>
          <p14:tracePt t="22048" x="4206875" y="1546225"/>
          <p14:tracePt t="22052" x="4224338" y="1554163"/>
          <p14:tracePt t="22056" x="4257675" y="1554163"/>
          <p14:tracePt t="22062" x="4283075" y="1554163"/>
          <p14:tracePt t="22064" x="4300538" y="1554163"/>
          <p14:tracePt t="22069" x="4318000" y="1554163"/>
          <p14:tracePt t="22072" x="4333875" y="1554163"/>
          <p14:tracePt t="22080" x="4351338" y="1554163"/>
          <p14:tracePt t="22084" x="4359275" y="1554163"/>
          <p14:tracePt t="22088" x="4368800" y="1554163"/>
          <p14:tracePt t="22095" x="4384675" y="1554163"/>
          <p14:tracePt t="22101" x="4394200" y="1554163"/>
          <p14:tracePt t="22104" x="4402138" y="1554163"/>
          <p14:tracePt t="22113" x="4410075" y="1554163"/>
          <p14:tracePt t="22117" x="4419600" y="1554163"/>
          <p14:tracePt t="22124" x="4427538" y="1554163"/>
          <p14:tracePt t="22132" x="4435475" y="1554163"/>
          <p14:tracePt t="22141" x="4445000" y="1554163"/>
          <p14:tracePt t="22148" x="4460875" y="1554163"/>
          <p14:tracePt t="22152" x="4468813" y="1554163"/>
          <p14:tracePt t="22164" x="4478338" y="1554163"/>
          <p14:tracePt t="22168" x="4486275" y="1554163"/>
          <p14:tracePt t="22188" x="4494213" y="1554163"/>
          <p14:tracePt t="22229" x="4503738" y="1554163"/>
          <p14:tracePt t="22237" x="4511675" y="1554163"/>
          <p14:tracePt t="22252" x="4519613" y="1554163"/>
          <p14:tracePt t="22261" x="4529138" y="1554163"/>
          <p14:tracePt t="22268" x="4537075" y="1554163"/>
          <p14:tracePt t="22278" x="4545013" y="1554163"/>
          <p14:tracePt t="22280" x="4554538" y="1554163"/>
          <p14:tracePt t="22294" x="4562475" y="1554163"/>
          <p14:tracePt t="22316" x="4570413" y="1554163"/>
          <p14:tracePt t="22445" x="4579938" y="1554163"/>
          <p14:tracePt t="22452" x="4587875" y="1554163"/>
          <p14:tracePt t="22462" x="4595813" y="1554163"/>
          <p14:tracePt t="22469" x="4605338" y="1554163"/>
          <p14:tracePt t="22477" x="4613275" y="1554163"/>
          <p14:tracePt t="22485" x="4621213" y="1554163"/>
          <p14:tracePt t="22488" x="4630738" y="1554163"/>
          <p14:tracePt t="22495" x="4638675" y="1554163"/>
          <p14:tracePt t="22496" x="4646613" y="1554163"/>
          <p14:tracePt t="22500" x="4656138" y="1554163"/>
          <p14:tracePt t="22508" x="4664075" y="1554163"/>
          <p14:tracePt t="22512" x="4672013" y="1554163"/>
          <p14:tracePt t="22516" x="4681538" y="1554163"/>
          <p14:tracePt t="22524" x="4689475" y="1554163"/>
          <p14:tracePt t="22546" x="4705350" y="1554163"/>
          <p14:tracePt t="22549" x="4714875" y="1554163"/>
          <p14:tracePt t="22552" x="4722813" y="1554163"/>
          <p14:tracePt t="22562" x="4730750" y="1554163"/>
          <p14:tracePt t="22564" x="4740275" y="1554163"/>
          <p14:tracePt t="22568" x="4748213" y="1554163"/>
          <p14:tracePt t="22572" x="4756150" y="1554163"/>
          <p14:tracePt t="22577" x="4765675" y="1554163"/>
          <p14:tracePt t="22581" x="4773613" y="1554163"/>
          <p14:tracePt t="22585" x="4781550" y="1554163"/>
          <p14:tracePt t="22589" x="4799013" y="1554163"/>
          <p14:tracePt t="22593" x="4816475" y="1554163"/>
          <p14:tracePt t="22597" x="4841875" y="1554163"/>
          <p14:tracePt t="22604" x="4867275" y="1554163"/>
          <p14:tracePt t="22608" x="4875213" y="1554163"/>
          <p14:tracePt t="22613" x="4900613" y="1554163"/>
          <p14:tracePt t="22616" x="4918075" y="1554163"/>
          <p14:tracePt t="22621" x="4933950" y="1554163"/>
          <p14:tracePt t="22624" x="4951413" y="1562100"/>
          <p14:tracePt t="22630" x="4976813" y="1562100"/>
          <p14:tracePt t="22632" x="4984750" y="1562100"/>
          <p14:tracePt t="22636" x="5010150" y="1562100"/>
          <p14:tracePt t="22640" x="5018088" y="1562100"/>
          <p14:tracePt t="22646" x="5053013" y="1571625"/>
          <p14:tracePt t="22648" x="5068888" y="1571625"/>
          <p14:tracePt t="22653" x="5103813" y="1571625"/>
          <p14:tracePt t="22656" x="5111750" y="1571625"/>
          <p14:tracePt t="22663" x="5145088" y="1571625"/>
          <p14:tracePt t="22665" x="5162550" y="1571625"/>
          <p14:tracePt t="22669" x="5187950" y="1571625"/>
          <p14:tracePt t="22673" x="5213350" y="1571625"/>
          <p14:tracePt t="22679" x="5246688" y="1579563"/>
          <p14:tracePt t="22681" x="5254625" y="1579563"/>
          <p14:tracePt t="22684" x="5280025" y="1587500"/>
          <p14:tracePt t="22688" x="5297488" y="1587500"/>
          <p14:tracePt t="22694" x="5314950" y="1587500"/>
          <p14:tracePt t="22697" x="5322888" y="1587500"/>
          <p14:tracePt t="22701" x="5340350" y="1587500"/>
          <p14:tracePt t="22704" x="5348288" y="1587500"/>
          <p14:tracePt t="22708" x="5356225" y="1587500"/>
          <p14:tracePt t="22714" x="5365750" y="1587500"/>
          <p14:tracePt t="22717" x="5373688" y="1587500"/>
          <p14:tracePt t="22720" x="5381625" y="1587500"/>
          <p14:tracePt t="22724" x="5391150" y="1587500"/>
          <p14:tracePt t="22844" x="5399088" y="1587500"/>
          <p14:tracePt t="22862" x="5407025" y="1587500"/>
          <p14:tracePt t="22868" x="5416550" y="1587500"/>
          <p14:tracePt t="22885" x="5424488" y="1587500"/>
          <p14:tracePt t="22892" x="5432425" y="1587500"/>
          <p14:tracePt t="22905" x="5449888" y="1587500"/>
          <p14:tracePt t="22908" x="5457825" y="1587500"/>
          <p14:tracePt t="22917" x="5465763" y="1587500"/>
          <p14:tracePt t="22924" x="5475288" y="1587500"/>
          <p14:tracePt t="22933" x="5483225" y="1587500"/>
          <p14:tracePt t="22936" x="5500688" y="1587500"/>
          <p14:tracePt t="22946" x="5508625" y="1587500"/>
          <p14:tracePt t="22948" x="5516563" y="1587500"/>
          <p14:tracePt t="22952" x="5526088" y="1587500"/>
          <p14:tracePt t="22956" x="5534025" y="1579563"/>
          <p14:tracePt t="22962" x="5541963" y="1579563"/>
          <p14:tracePt t="22964" x="5551488" y="1571625"/>
          <p14:tracePt t="22968" x="5559425" y="1571625"/>
          <p14:tracePt t="22972" x="5567363" y="1571625"/>
          <p14:tracePt t="22977" x="5576888" y="1571625"/>
          <p14:tracePt t="22984" x="5584825" y="1571625"/>
          <p14:tracePt t="22988" x="5592763" y="1571625"/>
          <p14:tracePt t="23000" x="5610225" y="1571625"/>
          <p14:tracePt t="23004" x="5618163" y="1562100"/>
          <p14:tracePt t="23029" x="5627688" y="1562100"/>
          <p14:tracePt t="23032" x="5627688" y="1554163"/>
          <p14:tracePt t="23037" x="5635625" y="1554163"/>
          <p14:tracePt t="23046" x="5643563" y="1554163"/>
          <p14:tracePt t="23052" x="5653088" y="1554163"/>
          <p14:tracePt t="23057" x="5661025" y="1554163"/>
          <p14:tracePt t="23061" x="5661025" y="1546225"/>
          <p14:tracePt t="23064" x="5668963" y="1546225"/>
          <p14:tracePt t="23068" x="5678488" y="1546225"/>
          <p14:tracePt t="23078" x="5694363" y="1546225"/>
          <p14:tracePt t="23080" x="5711825" y="1546225"/>
          <p14:tracePt t="23088" x="5727700" y="1546225"/>
          <p14:tracePt t="23095" x="5737225" y="1546225"/>
          <p14:tracePt t="23096" x="5745163" y="1546225"/>
          <p14:tracePt t="23100" x="5762625" y="1546225"/>
          <p14:tracePt t="23104" x="5770563" y="1546225"/>
          <p14:tracePt t="23108" x="5788025" y="1536700"/>
          <p14:tracePt t="23113" x="5803900" y="1536700"/>
          <p14:tracePt t="23116" x="5821363" y="1536700"/>
          <p14:tracePt t="23120" x="5829300" y="1528763"/>
          <p14:tracePt t="23125" x="5846763" y="1528763"/>
          <p14:tracePt t="23129" x="5854700" y="1528763"/>
          <p14:tracePt t="23132" x="5872163" y="1528763"/>
          <p14:tracePt t="23136" x="5889625" y="1528763"/>
          <p14:tracePt t="23141" x="5905500" y="1528763"/>
          <p14:tracePt t="23145" x="5915025" y="1528763"/>
          <p14:tracePt t="23148" x="5930900" y="1528763"/>
          <p14:tracePt t="23152" x="5940425" y="1528763"/>
          <p14:tracePt t="23156" x="5956300" y="1528763"/>
          <p14:tracePt t="23161" x="5973763" y="1528763"/>
          <p14:tracePt t="23165" x="5981700" y="1528763"/>
          <p14:tracePt t="23168" x="5989638" y="1528763"/>
          <p14:tracePt t="23173" x="5999163" y="1528763"/>
          <p14:tracePt t="23180" x="6015038" y="1528763"/>
          <p14:tracePt t="23184" x="6024563" y="1528763"/>
          <p14:tracePt t="23193" x="6032500" y="1520825"/>
          <p14:tracePt t="23197" x="6040438" y="1520825"/>
          <p14:tracePt t="23204" x="6049963" y="1520825"/>
          <p14:tracePt t="23209" x="6065838" y="1520825"/>
          <p14:tracePt t="23216" x="6075363" y="1520825"/>
          <p14:tracePt t="23220" x="6083300" y="1520825"/>
          <p14:tracePt t="23224" x="6091238" y="1520825"/>
          <p14:tracePt t="23229" x="6100763" y="1520825"/>
          <p14:tracePt t="23232" x="6116638" y="1520825"/>
          <p14:tracePt t="23240" x="6134100" y="1520825"/>
          <p14:tracePt t="23248" x="6142038" y="1520825"/>
          <p14:tracePt t="23252" x="6151563" y="1520825"/>
          <p14:tracePt t="23256" x="6159500" y="1520825"/>
          <p14:tracePt t="23261" x="6167438" y="1520825"/>
          <p14:tracePt t="23264" x="6176963" y="1520825"/>
          <p14:tracePt t="23268" x="6184900" y="1520825"/>
          <p14:tracePt t="23277" x="6192838" y="1520825"/>
          <p14:tracePt t="23295" x="6202363" y="1520825"/>
          <p14:tracePt t="23341" x="6210300" y="1520825"/>
          <p14:tracePt t="23345" x="6226175" y="1520825"/>
          <p14:tracePt t="23352" x="6251575" y="1520825"/>
          <p14:tracePt t="23362" x="6276975" y="1520825"/>
          <p14:tracePt t="23365" x="6294438" y="1520825"/>
          <p14:tracePt t="23368" x="6311900" y="1528763"/>
          <p14:tracePt t="23372" x="6345238" y="1536700"/>
          <p14:tracePt t="23377" x="6362700" y="1536700"/>
          <p14:tracePt t="23380" x="6396038" y="1546225"/>
          <p14:tracePt t="23384" x="6403975" y="1546225"/>
          <p14:tracePt t="23388" x="6438900" y="1562100"/>
          <p14:tracePt t="23393" x="6454775" y="1562100"/>
          <p14:tracePt t="23396" x="6472238" y="1571625"/>
          <p14:tracePt t="23400" x="6488113" y="1571625"/>
          <p14:tracePt t="23404" x="6513513" y="1579563"/>
          <p14:tracePt t="23409" x="6530975" y="1587500"/>
          <p14:tracePt t="23413" x="6538913" y="1587500"/>
          <p14:tracePt t="23416" x="6548438" y="1587500"/>
          <p14:tracePt t="23420" x="6556375" y="1587500"/>
          <p14:tracePt t="23424" x="6564313" y="1587500"/>
          <p14:tracePt t="23429" x="6581775" y="1587500"/>
          <p14:tracePt t="23436" x="6589713" y="1587500"/>
          <p14:tracePt t="23452" x="6599238" y="1587500"/>
          <p14:tracePt t="23492" x="6599238" y="1597025"/>
          <p14:tracePt t="23497" x="6607175" y="1597025"/>
          <p14:tracePt t="23500" x="6624638" y="1597025"/>
          <p14:tracePt t="23509" x="6632575" y="1604963"/>
          <p14:tracePt t="23513" x="6640513" y="1604963"/>
          <p14:tracePt t="23516" x="6650038" y="1604963"/>
          <p14:tracePt t="23521" x="6657975" y="1604963"/>
          <p14:tracePt t="23524" x="6675438" y="1604963"/>
          <p14:tracePt t="23546" x="6742113" y="1612900"/>
          <p14:tracePt t="23548" x="6759575" y="1612900"/>
          <p14:tracePt t="23553" x="6767513" y="1612900"/>
          <p14:tracePt t="23556" x="6784975" y="1612900"/>
          <p14:tracePt t="23562" x="6800850" y="1612900"/>
          <p14:tracePt t="23564" x="6818313" y="1612900"/>
          <p14:tracePt t="23568" x="6826250" y="1620838"/>
          <p14:tracePt t="23572" x="6843713" y="1620838"/>
          <p14:tracePt t="23576" x="6861175" y="1620838"/>
          <p14:tracePt t="23581" x="6877050" y="1620838"/>
          <p14:tracePt t="23584" x="6886575" y="1620838"/>
          <p14:tracePt t="23588" x="6894513" y="1620838"/>
          <p14:tracePt t="23594" x="6911975" y="1620838"/>
          <p14:tracePt t="23599" x="6927850" y="1620838"/>
          <p14:tracePt t="23604" x="6937375" y="1620838"/>
          <p14:tracePt t="23608" x="6953250" y="1620838"/>
          <p14:tracePt t="23616" x="6962775" y="1620838"/>
          <p14:tracePt t="23620" x="6970713" y="1620838"/>
          <p14:tracePt t="23733" x="6978650" y="1620838"/>
          <p14:tracePt t="23740" x="6986588" y="1620838"/>
          <p14:tracePt t="23748" x="6996113" y="1620838"/>
          <p14:tracePt t="23768" x="7004050" y="1612900"/>
          <p14:tracePt t="23772" x="7004050" y="1604963"/>
          <p14:tracePt t="23777" x="7011988" y="1604963"/>
          <p14:tracePt t="23795" x="7021513" y="1604963"/>
          <p14:tracePt t="23797" x="7021513" y="1597025"/>
          <p14:tracePt t="23800" x="7021513" y="1587500"/>
          <p14:tracePt t="23804" x="7029450" y="1587500"/>
          <p14:tracePt t="23813" x="7037388" y="1587500"/>
          <p14:tracePt t="23836" x="7046913" y="1587500"/>
          <p14:tracePt t="23845" x="7046913" y="1579563"/>
          <p14:tracePt t="23848" x="7054850" y="1571625"/>
          <p14:tracePt t="23857" x="7054850" y="1562100"/>
          <p14:tracePt t="23861" x="7062788" y="1562100"/>
          <p14:tracePt t="23868" x="7072313" y="1562100"/>
          <p14:tracePt t="23880" x="7080250" y="1554163"/>
          <p14:tracePt t="23884" x="7080250" y="1546225"/>
          <p14:tracePt t="23894" x="7088188" y="1546225"/>
          <p14:tracePt t="23900" x="7097713" y="1546225"/>
          <p14:tracePt t="23913" x="7097713" y="1536700"/>
          <p14:tracePt t="23917" x="7105650" y="1528763"/>
          <p14:tracePt t="23925" x="7113588" y="1528763"/>
          <p14:tracePt t="23932" x="7113588" y="1520825"/>
          <p14:tracePt t="23940" x="7123113" y="1520825"/>
          <p14:tracePt t="23956" x="7131050" y="1520825"/>
          <p14:tracePt t="23964" x="7138988" y="1520825"/>
          <p14:tracePt t="23968" x="7138988" y="1511300"/>
          <p14:tracePt t="23972" x="7148513" y="1503363"/>
          <p14:tracePt t="23996" x="7156450" y="1503363"/>
          <p14:tracePt t="24069" x="7164388" y="1503363"/>
          <p14:tracePt t="24080" x="7173913" y="1503363"/>
          <p14:tracePt t="24084" x="7181850" y="1503363"/>
          <p14:tracePt t="24101" x="7181850" y="1495425"/>
          <p14:tracePt t="24109" x="7189788" y="1495425"/>
          <p14:tracePt t="24116" x="7199313" y="1495425"/>
          <p14:tracePt t="24384" x="7189788" y="1495425"/>
          <p14:tracePt t="24401" x="7181850" y="1495425"/>
          <p14:tracePt t="24409" x="7173913" y="1495425"/>
          <p14:tracePt t="24417" x="7164388" y="1495425"/>
          <p14:tracePt t="24420" x="7156450" y="1495425"/>
          <p14:tracePt t="24424" x="7138988" y="1495425"/>
          <p14:tracePt t="24428" x="7138988" y="1503363"/>
          <p14:tracePt t="24432" x="7131050" y="1503363"/>
          <p14:tracePt t="24440" x="7113588" y="1511300"/>
          <p14:tracePt t="24449" x="7097713" y="1511300"/>
          <p14:tracePt t="24452" x="7097713" y="1520825"/>
          <p14:tracePt t="24456" x="7088188" y="1520825"/>
          <p14:tracePt t="24462" x="7080250" y="1520825"/>
          <p14:tracePt t="24464" x="7072313" y="1520825"/>
          <p14:tracePt t="24468" x="7062788" y="1520825"/>
          <p14:tracePt t="24472" x="7054850" y="1520825"/>
          <p14:tracePt t="24477" x="7029450" y="1520825"/>
          <p14:tracePt t="24484" x="6996113" y="1520825"/>
          <p14:tracePt t="24488" x="6978650" y="1520825"/>
          <p14:tracePt t="24494" x="6945313" y="1528763"/>
          <p14:tracePt t="24496" x="6919913" y="1528763"/>
          <p14:tracePt t="24500" x="6894513" y="1528763"/>
          <p14:tracePt t="24505" x="6869113" y="1536700"/>
          <p14:tracePt t="24508" x="6810375" y="1546225"/>
          <p14:tracePt t="24513" x="6759575" y="1554163"/>
          <p14:tracePt t="24516" x="6675438" y="1571625"/>
          <p14:tracePt t="24520" x="6599238" y="1597025"/>
          <p14:tracePt t="24529" x="6413500" y="1655763"/>
          <p14:tracePt t="24533" x="6276975" y="1689100"/>
          <p14:tracePt t="24537" x="6167438" y="1706563"/>
          <p14:tracePt t="24540" x="6032500" y="1747838"/>
          <p14:tracePt t="24546" x="5922963" y="1782763"/>
          <p14:tracePt t="24548" x="5778500" y="1816100"/>
          <p14:tracePt t="24552" x="5661025" y="1849438"/>
          <p14:tracePt t="24556" x="5516563" y="1882775"/>
          <p14:tracePt t="24562" x="5407025" y="1908175"/>
          <p14:tracePt t="24564" x="5280025" y="1943100"/>
          <p14:tracePt t="24568" x="5180013" y="1968500"/>
          <p14:tracePt t="24572" x="5078413" y="1976438"/>
          <p14:tracePt t="24578" x="5002213" y="1984375"/>
          <p14:tracePt t="24580" x="4933950" y="1993900"/>
          <p14:tracePt t="24584" x="4883150" y="2009775"/>
          <p14:tracePt t="24588" x="4824413" y="2019300"/>
          <p14:tracePt t="24597" x="4748213" y="2027238"/>
          <p14:tracePt t="24600" x="4730750" y="2035175"/>
          <p14:tracePt t="24604" x="4705350" y="2035175"/>
          <p14:tracePt t="24609" x="4689475" y="2035175"/>
          <p14:tracePt t="24613" x="4664075" y="2035175"/>
          <p14:tracePt t="24616" x="4656138" y="2035175"/>
          <p14:tracePt t="24620" x="4638675" y="2035175"/>
          <p14:tracePt t="24624" x="4621213" y="2043113"/>
          <p14:tracePt t="24630" x="4613275" y="2043113"/>
          <p14:tracePt t="24632" x="4595813" y="2043113"/>
          <p14:tracePt t="24636" x="4579938" y="2052638"/>
          <p14:tracePt t="24640" x="4570413" y="2060575"/>
          <p14:tracePt t="24646" x="4554538" y="2068513"/>
          <p14:tracePt t="24648" x="4537075" y="2068513"/>
          <p14:tracePt t="24653" x="4519613" y="2078038"/>
          <p14:tracePt t="24656" x="4511675" y="2085975"/>
          <p14:tracePt t="24662" x="4486275" y="2085975"/>
          <p14:tracePt t="24665" x="4468813" y="2093913"/>
          <p14:tracePt t="24668" x="4445000" y="2111375"/>
          <p14:tracePt t="24672" x="4427538" y="2111375"/>
          <p14:tracePt t="24678" x="4410075" y="2119313"/>
          <p14:tracePt t="24681" x="4394200" y="2119313"/>
          <p14:tracePt t="24684" x="4384675" y="2128838"/>
          <p14:tracePt t="24693" x="4376738" y="2128838"/>
          <p14:tracePt t="24698" x="4368800" y="2128838"/>
          <p14:tracePt t="24824" x="4368800" y="2119313"/>
          <p14:tracePt t="24840" x="4376738" y="2111375"/>
          <p14:tracePt t="24849" x="4376738" y="2103438"/>
          <p14:tracePt t="24856" x="4376738" y="2093913"/>
          <p14:tracePt t="24864" x="4384675" y="2085975"/>
          <p14:tracePt t="24872" x="4384675" y="2078038"/>
          <p14:tracePt t="24878" x="4384675" y="2068513"/>
          <p14:tracePt t="24880" x="4394200" y="2060575"/>
          <p14:tracePt t="24884" x="4394200" y="2052638"/>
          <p14:tracePt t="24888" x="4402138" y="2052638"/>
          <p14:tracePt t="24893" x="4402138" y="2043113"/>
          <p14:tracePt t="24896" x="4402138" y="2027238"/>
          <p14:tracePt t="24905" x="4410075" y="2009775"/>
          <p14:tracePt t="24909" x="4419600" y="2001838"/>
          <p14:tracePt t="24914" x="4419600" y="1993900"/>
          <p14:tracePt t="24916" x="4427538" y="1984375"/>
          <p14:tracePt t="24924" x="4435475" y="1968500"/>
          <p14:tracePt t="24929" x="4445000" y="1958975"/>
          <p14:tracePt t="24932" x="4460875" y="1933575"/>
          <p14:tracePt t="24936" x="4478338" y="1917700"/>
          <p14:tracePt t="24940" x="4494213" y="1892300"/>
          <p14:tracePt t="24945" x="4511675" y="1874838"/>
          <p14:tracePt t="24948" x="4537075" y="1849438"/>
          <p14:tracePt t="24956" x="4562475" y="1824038"/>
          <p14:tracePt t="24961" x="4579938" y="1816100"/>
          <p14:tracePt t="24964" x="4587875" y="1808163"/>
          <p14:tracePt t="24968" x="4595813" y="1798638"/>
          <p14:tracePt t="24972" x="4613275" y="1782763"/>
          <p14:tracePt t="24977" x="4630738" y="1773238"/>
          <p14:tracePt t="24980" x="4630738" y="1765300"/>
          <p14:tracePt t="24985" x="4646613" y="1765300"/>
          <p14:tracePt t="24988" x="4672013" y="1747838"/>
          <p14:tracePt t="24995" x="4681538" y="1739900"/>
          <p14:tracePt t="24998" x="4697413" y="1731963"/>
          <p14:tracePt t="25000" x="4714875" y="1722438"/>
          <p14:tracePt t="25004" x="4722813" y="1722438"/>
          <p14:tracePt t="25008" x="4740275" y="1714500"/>
          <p14:tracePt t="25012" x="4756150" y="1697038"/>
          <p14:tracePt t="25016" x="4765675" y="1697038"/>
          <p14:tracePt t="25020" x="4781550" y="1689100"/>
          <p14:tracePt t="25024" x="4799013" y="1681163"/>
          <p14:tracePt t="25029" x="4816475" y="1671638"/>
          <p14:tracePt t="25032" x="4824413" y="1663700"/>
          <p14:tracePt t="25036" x="4841875" y="1663700"/>
          <p14:tracePt t="25040" x="4849813" y="1655763"/>
          <p14:tracePt t="25046" x="4849813" y="1646238"/>
          <p14:tracePt t="25048" x="4867275" y="1646238"/>
          <p14:tracePt t="25052" x="4875213" y="1638300"/>
          <p14:tracePt t="25062" x="4883150" y="1638300"/>
          <p14:tracePt t="25064" x="4892675" y="1638300"/>
          <p14:tracePt t="25225" x="4883150" y="1638300"/>
          <p14:tracePt t="25228" x="4875213" y="1638300"/>
          <p14:tracePt t="25232" x="4857750" y="1638300"/>
          <p14:tracePt t="25236" x="4849813" y="1638300"/>
          <p14:tracePt t="25245" x="4841875" y="1646238"/>
          <p14:tracePt t="25248" x="4832350" y="1655763"/>
          <p14:tracePt t="25252" x="4824413" y="1655763"/>
          <p14:tracePt t="25262" x="4806950" y="1663700"/>
          <p14:tracePt t="25268" x="4781550" y="1681163"/>
          <p14:tracePt t="25272" x="4756150" y="1689100"/>
          <p14:tracePt t="25278" x="4748213" y="1697038"/>
          <p14:tracePt t="25280" x="4697413" y="1706563"/>
          <p14:tracePt t="25284" x="4681538" y="1714500"/>
          <p14:tracePt t="25288" x="4656138" y="1722438"/>
          <p14:tracePt t="25294" x="4630738" y="1722438"/>
          <p14:tracePt t="25296" x="4587875" y="1731963"/>
          <p14:tracePt t="25300" x="4545013" y="1747838"/>
          <p14:tracePt t="25304" x="4486275" y="1757363"/>
          <p14:tracePt t="25308" x="4435475" y="1765300"/>
          <p14:tracePt t="25312" x="4376738" y="1782763"/>
          <p14:tracePt t="25317" x="4333875" y="1790700"/>
          <p14:tracePt t="25320" x="4257675" y="1808163"/>
          <p14:tracePt t="25324" x="4216400" y="1816100"/>
          <p14:tracePt t="25329" x="4148138" y="1831975"/>
          <p14:tracePt t="25332" x="4089400" y="1841500"/>
          <p14:tracePt t="25336" x="4046538" y="1849438"/>
          <p14:tracePt t="25341" x="3995738" y="1857375"/>
          <p14:tracePt t="25346" x="3954463" y="1857375"/>
          <p14:tracePt t="25348" x="3921125" y="1866900"/>
          <p14:tracePt t="25352" x="3895725" y="1866900"/>
          <p14:tracePt t="25356" x="3878263" y="1866900"/>
          <p14:tracePt t="25364" x="3852863" y="1866900"/>
          <p14:tracePt t="25365" x="3844925" y="1866900"/>
          <p14:tracePt t="25368" x="3819525" y="1866900"/>
          <p14:tracePt t="25373" x="3810000" y="1866900"/>
          <p14:tracePt t="25377" x="3802063" y="1866900"/>
          <p14:tracePt t="25380" x="3794125" y="1866900"/>
          <p14:tracePt t="25385" x="3784600" y="1866900"/>
          <p14:tracePt t="25576" x="3776663" y="1866900"/>
          <p14:tracePt t="25696" x="3768725" y="1866900"/>
          <p14:tracePt t="25708" x="3759200" y="1866900"/>
          <p14:tracePt t="25712" x="3751263" y="1866900"/>
          <p14:tracePt t="25716" x="3743325" y="1866900"/>
          <p14:tracePt t="25724" x="3725863" y="1866900"/>
          <p14:tracePt t="25732" x="3708400" y="1866900"/>
          <p14:tracePt t="25736" x="3700463" y="1866900"/>
          <p14:tracePt t="25740" x="3692525" y="1866900"/>
          <p14:tracePt t="25745" x="3683000" y="1866900"/>
          <p14:tracePt t="25748" x="3675063" y="1866900"/>
          <p14:tracePt t="25752" x="3659188" y="1866900"/>
          <p14:tracePt t="25756" x="3641725" y="1866900"/>
          <p14:tracePt t="25764" x="3616325" y="1866900"/>
          <p14:tracePt t="25772" x="3598863" y="1866900"/>
          <p14:tracePt t="25777" x="3582988" y="1866900"/>
          <p14:tracePt t="25784" x="3573463" y="1866900"/>
          <p14:tracePt t="25788" x="3565525" y="1866900"/>
          <p14:tracePt t="25795" x="3557588" y="1866900"/>
          <p14:tracePt t="25796" x="3548063" y="1866900"/>
          <p14:tracePt t="25800" x="3540125" y="1866900"/>
          <p14:tracePt t="25804" x="3532188" y="1866900"/>
          <p14:tracePt t="25808" x="3514725" y="1866900"/>
          <p14:tracePt t="25816" x="3497263" y="1866900"/>
          <p14:tracePt t="25820" x="3489325" y="1866900"/>
          <p14:tracePt t="25825" x="3481388" y="1874838"/>
          <p14:tracePt t="25829" x="3471863" y="1874838"/>
          <p14:tracePt t="25833" x="3463925" y="1874838"/>
          <p14:tracePt t="25837" x="3455988" y="1874838"/>
          <p14:tracePt t="25841" x="3446463" y="1874838"/>
          <p14:tracePt t="25845" x="3438525" y="1874838"/>
          <p14:tracePt t="25848" x="3438525" y="1882775"/>
          <p14:tracePt t="25856" x="3430588" y="1882775"/>
          <p14:tracePt t="25864" x="3422650" y="1882775"/>
          <p14:tracePt t="26089" x="3422650" y="1874838"/>
          <p14:tracePt t="26145" x="3422650" y="1866900"/>
          <p14:tracePt t="26162" x="3422650" y="1857375"/>
          <p14:tracePt t="26192" x="3422650" y="1849438"/>
          <p14:tracePt t="27333" x="3422650" y="1841500"/>
          <p14:tracePt t="27510" x="3430588" y="1841500"/>
          <p14:tracePt t="27605" x="3438525" y="1841500"/>
          <p14:tracePt t="28493" x="3438525" y="1831975"/>
          <p14:tracePt t="28501" x="3446463" y="1831975"/>
          <p14:tracePt t="28516" x="3455988" y="1831975"/>
          <p14:tracePt t="28548" x="3463925" y="1831975"/>
          <p14:tracePt t="28556" x="3471863" y="1831975"/>
          <p14:tracePt t="28564" x="3471863" y="1824038"/>
          <p14:tracePt t="28573" x="3471863" y="1816100"/>
          <p14:tracePt t="28581" x="3481388" y="1816100"/>
          <p14:tracePt t="28588" x="3489325" y="1816100"/>
          <p14:tracePt t="28597" x="3497263" y="1816100"/>
          <p14:tracePt t="28614" x="3506788" y="1808163"/>
          <p14:tracePt t="28617" x="3514725" y="1808163"/>
          <p14:tracePt t="28620" x="3522663" y="1808163"/>
          <p14:tracePt t="28630" x="3540125" y="1798638"/>
          <p14:tracePt t="28632" x="3548063" y="1798638"/>
          <p14:tracePt t="28636" x="3557588" y="1790700"/>
          <p14:tracePt t="28640" x="3573463" y="1790700"/>
          <p14:tracePt t="28646" x="3582988" y="1782763"/>
          <p14:tracePt t="28648" x="3608388" y="1782763"/>
          <p14:tracePt t="28652" x="3624263" y="1782763"/>
          <p14:tracePt t="28656" x="3659188" y="1773238"/>
          <p14:tracePt t="28662" x="3675063" y="1773238"/>
          <p14:tracePt t="28665" x="3717925" y="1773238"/>
          <p14:tracePt t="28668" x="3743325" y="1765300"/>
          <p14:tracePt t="28672" x="3776663" y="1765300"/>
          <p14:tracePt t="28678" x="3819525" y="1757363"/>
          <p14:tracePt t="28680" x="3878263" y="1757363"/>
          <p14:tracePt t="28684" x="3944938" y="1757363"/>
          <p14:tracePt t="28688" x="4030663" y="1757363"/>
          <p14:tracePt t="28694" x="4097338" y="1757363"/>
          <p14:tracePt t="28697" x="4198938" y="1739900"/>
          <p14:tracePt t="28700" x="4283075" y="1739900"/>
          <p14:tracePt t="28704" x="4402138" y="1739900"/>
          <p14:tracePt t="28708" x="4494213" y="1739900"/>
          <p14:tracePt t="28713" x="4621213" y="1739900"/>
          <p14:tracePt t="28716" x="4730750" y="1739900"/>
          <p14:tracePt t="28720" x="4875213" y="1739900"/>
          <p14:tracePt t="28725" x="4984750" y="1739900"/>
          <p14:tracePt t="28730" x="5129213" y="1739900"/>
          <p14:tracePt t="28732" x="5254625" y="1731963"/>
          <p14:tracePt t="28737" x="5407025" y="1731963"/>
          <p14:tracePt t="28740" x="5534025" y="1731963"/>
          <p14:tracePt t="28745" x="5668963" y="1731963"/>
          <p14:tracePt t="28749" x="5795963" y="1731963"/>
          <p14:tracePt t="28752" x="5948363" y="1731963"/>
          <p14:tracePt t="28757" x="6083300" y="1722438"/>
          <p14:tracePt t="28763" x="6218238" y="1722438"/>
          <p14:tracePt t="28765" x="6327775" y="1722438"/>
          <p14:tracePt t="28769" x="6454775" y="1722438"/>
          <p14:tracePt t="28772" x="6556375" y="1722438"/>
          <p14:tracePt t="28777" x="6665913" y="1722438"/>
          <p14:tracePt t="28780" x="6767513" y="1722438"/>
          <p14:tracePt t="28785" x="6877050" y="1722438"/>
          <p14:tracePt t="28788" x="6962775" y="1722438"/>
          <p14:tracePt t="28793" x="7046913" y="1722438"/>
          <p14:tracePt t="28796" x="7123113" y="1722438"/>
          <p14:tracePt t="28800" x="7207250" y="1722438"/>
          <p14:tracePt t="28804" x="7258050" y="1722438"/>
          <p14:tracePt t="28808" x="7316788" y="1722438"/>
          <p14:tracePt t="28812" x="7359650" y="1722438"/>
          <p14:tracePt t="28816" x="7400925" y="1722438"/>
          <p14:tracePt t="28820" x="7451725" y="1722438"/>
          <p14:tracePt t="28824" x="7461250" y="1722438"/>
          <p14:tracePt t="28829" x="7477125" y="1722438"/>
          <p14:tracePt t="28832" x="7486650" y="1722438"/>
          <p14:tracePt t="28837" x="7494588" y="1722438"/>
          <p14:tracePt t="28845" x="7502525" y="1722438"/>
          <p14:tracePt t="28869" x="7510463" y="1722438"/>
          <p14:tracePt t="28900" x="7519988" y="1722438"/>
          <p14:tracePt t="28908" x="7527925" y="1722438"/>
          <p14:tracePt t="28980" x="7535863" y="1722438"/>
          <p14:tracePt t="28988" x="7545388" y="1722438"/>
          <p14:tracePt t="28997" x="7553325" y="1722438"/>
          <p14:tracePt t="29001" x="7570788" y="1722438"/>
          <p14:tracePt t="29005" x="7578725" y="1722438"/>
          <p14:tracePt t="29009" x="7586663" y="1714500"/>
          <p14:tracePt t="29013" x="7604125" y="1714500"/>
          <p14:tracePt t="29016" x="7621588" y="1714500"/>
          <p14:tracePt t="29020" x="7629525" y="1714500"/>
          <p14:tracePt t="29024" x="7654925" y="1706563"/>
          <p14:tracePt t="29029" x="7662863" y="1697038"/>
          <p14:tracePt t="29032" x="7688263" y="1689100"/>
          <p14:tracePt t="29036" x="7713663" y="1689100"/>
          <p14:tracePt t="29040" x="7731125" y="1671638"/>
          <p14:tracePt t="29046" x="7739063" y="1671638"/>
          <p14:tracePt t="29048" x="7756525" y="1671638"/>
          <p14:tracePt t="29052" x="7764463" y="1663700"/>
          <p14:tracePt t="29057" x="7764463" y="1655763"/>
          <p14:tracePt t="29061" x="7772400" y="1655763"/>
          <p14:tracePt t="29068" x="7781925" y="1655763"/>
          <p14:tracePt t="29072" x="7789863" y="1655763"/>
          <p14:tracePt t="29077" x="7789863" y="1646238"/>
          <p14:tracePt t="29100" x="7797800" y="1646238"/>
          <p14:tracePt t="29116" x="7807325" y="1646238"/>
          <p14:tracePt t="29124" x="7807325" y="1638300"/>
          <p14:tracePt t="29132" x="7807325" y="1630363"/>
          <p14:tracePt t="29148" x="7815263" y="1630363"/>
          <p14:tracePt t="29152" x="7823200" y="1620838"/>
          <p14:tracePt t="29156" x="7823200" y="1612900"/>
          <p14:tracePt t="29164" x="7823200" y="1604963"/>
          <p14:tracePt t="29172" x="7832725" y="1604963"/>
          <p14:tracePt t="29180" x="7832725" y="1597025"/>
          <p14:tracePt t="29189" x="7840663" y="1597025"/>
          <p14:tracePt t="29194" x="7840663" y="1587500"/>
          <p14:tracePt t="29204" x="7848600" y="1587500"/>
          <p14:tracePt t="29230" x="7848600" y="1579563"/>
          <p14:tracePt t="29593" x="7848600" y="1571625"/>
          <p14:tracePt t="29601" x="7848600" y="1562100"/>
          <p14:tracePt t="29648" x="7848600" y="1554163"/>
          <p14:tracePt t="29656" x="7848600" y="1546225"/>
          <p14:tracePt t="29688" x="7848600" y="1536700"/>
          <p14:tracePt t="29697" x="7848600" y="1528763"/>
          <p14:tracePt t="33512" x="7848600" y="1536700"/>
          <p14:tracePt t="33524" x="7840663" y="1536700"/>
          <p14:tracePt t="35692" x="7840663" y="1546225"/>
          <p14:tracePt t="35700" x="7832725" y="1546225"/>
          <p14:tracePt t="35704" x="7832725" y="1554163"/>
          <p14:tracePt t="35732" x="7832725" y="1562100"/>
          <p14:tracePt t="35740" x="7823200" y="1562100"/>
          <p14:tracePt t="35748" x="7823200" y="1571625"/>
          <p14:tracePt t="35757" x="7815263" y="1579563"/>
          <p14:tracePt t="35772" x="7807325" y="1597025"/>
          <p14:tracePt t="35778" x="7807325" y="1604963"/>
          <p14:tracePt t="35784" x="7797800" y="1612900"/>
          <p14:tracePt t="35788" x="7789863" y="1620838"/>
          <p14:tracePt t="35792" x="7789863" y="1630363"/>
          <p14:tracePt t="35797" x="7781925" y="1646238"/>
          <p14:tracePt t="35801" x="7772400" y="1655763"/>
          <p14:tracePt t="35804" x="7756525" y="1663700"/>
          <p14:tracePt t="35808" x="7756525" y="1681163"/>
          <p14:tracePt t="35813" x="7747000" y="1689100"/>
          <p14:tracePt t="35816" x="7739063" y="1697038"/>
          <p14:tracePt t="35820" x="7723188" y="1714500"/>
          <p14:tracePt t="35825" x="7723188" y="1722438"/>
          <p14:tracePt t="35829" x="7723188" y="1731963"/>
          <p14:tracePt t="35832" x="7713663" y="1739900"/>
          <p14:tracePt t="35836" x="7705725" y="1747838"/>
          <p14:tracePt t="35846" x="7697788" y="1765300"/>
          <p14:tracePt t="35848" x="7688263" y="1782763"/>
          <p14:tracePt t="35852" x="7680325" y="1790700"/>
          <p14:tracePt t="35856" x="7672388" y="1790700"/>
          <p14:tracePt t="35861" x="7672388" y="1798638"/>
          <p14:tracePt t="35864" x="7672388" y="1808163"/>
          <p14:tracePt t="35868" x="7662863" y="1808163"/>
          <p14:tracePt t="35872" x="7662863" y="1816100"/>
          <p14:tracePt t="35877" x="7654925" y="1824038"/>
          <p14:tracePt t="35884" x="7646988" y="1824038"/>
          <p14:tracePt t="35893" x="7646988" y="1831975"/>
          <p14:tracePt t="35965" x="7637463" y="1831975"/>
          <p14:tracePt t="35980" x="7629525" y="1831975"/>
          <p14:tracePt t="36004" x="7629525" y="1841500"/>
          <p14:tracePt t="36013" x="7621588" y="1841500"/>
          <p14:tracePt t="36020" x="7612063" y="1841500"/>
          <p14:tracePt t="36029" x="7604125" y="1849438"/>
          <p14:tracePt t="36045" x="7596188" y="1849438"/>
          <p14:tracePt t="36052" x="7586663" y="1849438"/>
          <p14:tracePt t="36068" x="7578725" y="1849438"/>
          <p14:tracePt t="36077" x="7570788" y="1849438"/>
          <p14:tracePt t="36084" x="7561263" y="1849438"/>
          <p14:tracePt t="36100" x="7553325" y="1849438"/>
          <p14:tracePt t="36104" x="7545388" y="1849438"/>
          <p14:tracePt t="36116" x="7535863" y="1849438"/>
          <p14:tracePt t="36124" x="7527925" y="1849438"/>
          <p14:tracePt t="36129" x="7519988" y="1849438"/>
          <p14:tracePt t="36136" x="7510463" y="1849438"/>
          <p14:tracePt t="36140" x="7502525" y="1849438"/>
          <p14:tracePt t="36148" x="7494588" y="1849438"/>
          <p14:tracePt t="36153" x="7486650" y="1849438"/>
          <p14:tracePt t="36162" x="7469188" y="1849438"/>
          <p14:tracePt t="36164" x="7461250" y="1849438"/>
          <p14:tracePt t="36168" x="7451725" y="1849438"/>
          <p14:tracePt t="36172" x="7443788" y="1849438"/>
          <p14:tracePt t="36177" x="7435850" y="1849438"/>
          <p14:tracePt t="36185" x="7418388" y="1857375"/>
          <p14:tracePt t="36188" x="7410450" y="1857375"/>
          <p14:tracePt t="36192" x="7400925" y="1857375"/>
          <p14:tracePt t="36196" x="7392988" y="1857375"/>
          <p14:tracePt t="36200" x="7385050" y="1857375"/>
          <p14:tracePt t="36204" x="7375525" y="1857375"/>
          <p14:tracePt t="36209" x="7367588" y="1857375"/>
          <p14:tracePt t="36213" x="7359650" y="1857375"/>
          <p14:tracePt t="36220" x="7342188" y="1857375"/>
          <p14:tracePt t="36229" x="7324725" y="1857375"/>
          <p14:tracePt t="36233" x="7316788" y="1857375"/>
          <p14:tracePt t="36245" x="7308850" y="1857375"/>
          <p14:tracePt t="36248" x="7299325" y="1857375"/>
          <p14:tracePt t="36262" x="7291388" y="1857375"/>
          <p14:tracePt t="36268" x="7283450" y="1857375"/>
          <p14:tracePt t="36278" x="7273925" y="1857375"/>
          <p14:tracePt t="36285" x="7265988" y="1857375"/>
          <p14:tracePt t="36292" x="7258050" y="1857375"/>
          <p14:tracePt t="36300" x="7248525" y="1857375"/>
          <p14:tracePt t="36304" x="7240588" y="1857375"/>
          <p14:tracePt t="36308" x="7232650" y="1857375"/>
          <p14:tracePt t="36316" x="7215188" y="1857375"/>
          <p14:tracePt t="36320" x="7207250" y="1857375"/>
          <p14:tracePt t="36324" x="7189788" y="1857375"/>
          <p14:tracePt t="36329" x="7173913" y="1857375"/>
          <p14:tracePt t="36332" x="7164388" y="1857375"/>
          <p14:tracePt t="36337" x="7138988" y="1857375"/>
          <p14:tracePt t="36340" x="7131050" y="1857375"/>
          <p14:tracePt t="36345" x="7113588" y="1857375"/>
          <p14:tracePt t="36348" x="7097713" y="1857375"/>
          <p14:tracePt t="36352" x="7080250" y="1857375"/>
          <p14:tracePt t="36356" x="7062788" y="1857375"/>
          <p14:tracePt t="36362" x="7029450" y="1857375"/>
          <p14:tracePt t="36364" x="7021513" y="1857375"/>
          <p14:tracePt t="36368" x="6996113" y="1857375"/>
          <p14:tracePt t="36372" x="6986588" y="1857375"/>
          <p14:tracePt t="36377" x="6962775" y="1857375"/>
          <p14:tracePt t="36380" x="6945313" y="1857375"/>
          <p14:tracePt t="36384" x="6927850" y="1857375"/>
          <p14:tracePt t="36388" x="6911975" y="1857375"/>
          <p14:tracePt t="36392" x="6886575" y="1857375"/>
          <p14:tracePt t="36396" x="6869113" y="1857375"/>
          <p14:tracePt t="36400" x="6843713" y="1857375"/>
          <p14:tracePt t="36404" x="6826250" y="1857375"/>
          <p14:tracePt t="36409" x="6810375" y="1866900"/>
          <p14:tracePt t="36413" x="6792913" y="1866900"/>
          <p14:tracePt t="36416" x="6759575" y="1866900"/>
          <p14:tracePt t="36420" x="6742113" y="1866900"/>
          <p14:tracePt t="36425" x="6700838" y="1866900"/>
          <p14:tracePt t="36429" x="6683375" y="1866900"/>
          <p14:tracePt t="36432" x="6657975" y="1866900"/>
          <p14:tracePt t="36436" x="6640513" y="1866900"/>
          <p14:tracePt t="36440" x="6607175" y="1866900"/>
          <p14:tracePt t="36445" x="6581775" y="1866900"/>
          <p14:tracePt t="36448" x="6556375" y="1866900"/>
          <p14:tracePt t="36453" x="6523038" y="1866900"/>
          <p14:tracePt t="36456" x="6488113" y="1866900"/>
          <p14:tracePt t="36462" x="6454775" y="1866900"/>
          <p14:tracePt t="36464" x="6429375" y="1866900"/>
          <p14:tracePt t="36468" x="6396038" y="1866900"/>
          <p14:tracePt t="36472" x="6370638" y="1866900"/>
          <p14:tracePt t="36477" x="6362700" y="1866900"/>
          <p14:tracePt t="36480" x="6345238" y="1866900"/>
          <p14:tracePt t="36484" x="6311900" y="1874838"/>
          <p14:tracePt t="36488" x="6302375" y="1874838"/>
          <p14:tracePt t="36492" x="6294438" y="1874838"/>
          <p14:tracePt t="36496" x="6269038" y="1874838"/>
          <p14:tracePt t="36500" x="6261100" y="1874838"/>
          <p14:tracePt t="36504" x="6251575" y="1874838"/>
          <p14:tracePt t="36508" x="6243638" y="1874838"/>
          <p14:tracePt t="36524" x="6235700" y="1874838"/>
          <p14:tracePt t="36547" x="6226175" y="1874838"/>
          <p14:tracePt t="36561" x="6218238" y="1874838"/>
          <p14:tracePt t="36565" x="6210300" y="1874838"/>
          <p14:tracePt t="36573" x="6202363" y="1874838"/>
          <p14:tracePt t="36597" x="6192838" y="1882775"/>
          <p14:tracePt t="36615" x="6184900" y="1882775"/>
          <p14:tracePt t="36630" x="6176963" y="1882775"/>
          <p14:tracePt t="36636" x="6176963" y="1892300"/>
          <p14:tracePt t="36641" x="6167438" y="1892300"/>
          <p14:tracePt t="36646" x="6159500" y="1892300"/>
          <p14:tracePt t="36648" x="6159500" y="1900238"/>
          <p14:tracePt t="36652" x="6151563" y="1908175"/>
          <p14:tracePt t="36656" x="6142038" y="1908175"/>
          <p14:tracePt t="36663" x="6134100" y="1908175"/>
          <p14:tracePt t="36665" x="6126163" y="1917700"/>
          <p14:tracePt t="36669" x="6116638" y="1917700"/>
          <p14:tracePt t="36672" x="6108700" y="1933575"/>
          <p14:tracePt t="36678" x="6100763" y="1933575"/>
          <p14:tracePt t="36681" x="6083300" y="1933575"/>
          <p14:tracePt t="36684" x="6083300" y="1943100"/>
          <p14:tracePt t="36688" x="6075363" y="1951038"/>
          <p14:tracePt t="36692" x="6057900" y="1958975"/>
          <p14:tracePt t="36709" x="6049963" y="1958975"/>
          <p14:tracePt t="36865" x="6049963" y="1951038"/>
          <p14:tracePt t="36869" x="6057900" y="1951038"/>
          <p14:tracePt t="36873" x="6065838" y="1951038"/>
          <p14:tracePt t="36878" x="6075363" y="1951038"/>
          <p14:tracePt t="36901" x="6075363" y="1943100"/>
          <p14:tracePt t="36909" x="6083300" y="1933575"/>
          <p14:tracePt t="36925" x="6091238" y="1925638"/>
          <p14:tracePt t="36932" x="6100763" y="1925638"/>
          <p14:tracePt t="36940" x="6108700" y="1925638"/>
          <p14:tracePt t="36948" x="6108700" y="1917700"/>
          <p14:tracePt t="36952" x="6116638" y="1917700"/>
          <p14:tracePt t="36964" x="6116638" y="1908175"/>
          <p14:tracePt t="40902" x="6159500" y="1900238"/>
          <p14:tracePt t="40906" x="6167438" y="1900238"/>
          <p14:tracePt t="40909" x="6345238" y="1900238"/>
          <p14:tracePt t="40914" x="6497638" y="1900238"/>
          <p14:tracePt t="40917" x="6640513" y="1892300"/>
          <p14:tracePt t="40921" x="6767513" y="1882775"/>
          <p14:tracePt t="40927" x="6894513" y="1882775"/>
          <p14:tracePt t="40930" x="7021513" y="1866900"/>
          <p14:tracePt t="40933" x="7148513" y="1866900"/>
          <p14:tracePt t="40937" x="7258050" y="1866900"/>
          <p14:tracePt t="40941" x="7375525" y="1857375"/>
          <p14:tracePt t="40946" x="7469188" y="1857375"/>
          <p14:tracePt t="40949" x="7570788" y="1849438"/>
          <p14:tracePt t="40952" x="7654925" y="1849438"/>
          <p14:tracePt t="40957" x="7731125" y="1849438"/>
          <p14:tracePt t="40962" x="7789863" y="1831975"/>
          <p14:tracePt t="40964" x="7840663" y="1831975"/>
          <p14:tracePt t="40968" x="7899400" y="1831975"/>
          <p14:tracePt t="40972" x="7942263" y="1831975"/>
          <p14:tracePt t="40978" x="7975600" y="1831975"/>
          <p14:tracePt t="40981" x="8008938" y="1831975"/>
          <p14:tracePt t="40984" x="8043863" y="1831975"/>
          <p14:tracePt t="40989" x="8059738" y="1831975"/>
          <p14:tracePt t="40992" x="8077200" y="1831975"/>
          <p14:tracePt t="40996" x="8102600" y="1831975"/>
          <p14:tracePt t="41004" x="8120063" y="1831975"/>
          <p14:tracePt t="41008" x="8128000" y="1831975"/>
          <p14:tracePt t="41020" x="8135938" y="1831975"/>
          <p14:tracePt t="41024" x="8145463" y="1841500"/>
          <p14:tracePt t="41036" x="8153400" y="1841500"/>
          <p14:tracePt t="41040" x="8161338" y="1841500"/>
          <p14:tracePt t="41209" x="8170863" y="1841500"/>
          <p14:tracePt t="41224" x="8178800" y="1841500"/>
          <p14:tracePt t="41232" x="8186738" y="1841500"/>
          <p14:tracePt t="41245" x="8196263" y="1841500"/>
          <p14:tracePt t="41248" x="8212138" y="1849438"/>
          <p14:tracePt t="41252" x="8221663" y="1849438"/>
          <p14:tracePt t="41256" x="8229600" y="1849438"/>
          <p14:tracePt t="41261" x="8237538" y="1849438"/>
          <p14:tracePt t="41264" x="8255000" y="1849438"/>
          <p14:tracePt t="41268" x="8280400" y="1857375"/>
          <p14:tracePt t="41272" x="8288338" y="1866900"/>
          <p14:tracePt t="41278" x="8313738" y="1866900"/>
          <p14:tracePt t="41280" x="8321675" y="1866900"/>
          <p14:tracePt t="41284" x="8339138" y="1866900"/>
          <p14:tracePt t="41288" x="8356600" y="1866900"/>
          <p14:tracePt t="41293" x="8389938" y="1866900"/>
          <p14:tracePt t="41297" x="8397875" y="1866900"/>
          <p14:tracePt t="41300" x="8432800" y="1866900"/>
          <p14:tracePt t="41304" x="8458200" y="1866900"/>
          <p14:tracePt t="41309" x="8483600" y="1866900"/>
          <p14:tracePt t="41312" x="8509000" y="1866900"/>
          <p14:tracePt t="41316" x="8542338" y="1874838"/>
          <p14:tracePt t="41320" x="8567738" y="1874838"/>
          <p14:tracePt t="41324" x="8583613" y="1874838"/>
          <p14:tracePt t="41329" x="8618538" y="1874838"/>
          <p14:tracePt t="41332" x="8669338" y="1882775"/>
          <p14:tracePt t="41336" x="8720138" y="1900238"/>
          <p14:tracePt t="41340" x="8761413" y="1900238"/>
          <p14:tracePt t="41345" x="8820150" y="1900238"/>
          <p14:tracePt t="41348" x="8863013" y="1908175"/>
          <p14:tracePt t="41352" x="8905875" y="1908175"/>
          <p14:tracePt t="41356" x="8982075" y="1908175"/>
          <p14:tracePt t="41361" x="9023350" y="1908175"/>
          <p14:tracePt t="41364" x="9066213" y="1908175"/>
          <p14:tracePt t="41368" x="9124950" y="1908175"/>
          <p14:tracePt t="41372" x="9167813" y="1908175"/>
          <p14:tracePt t="41378" x="9209088" y="1908175"/>
          <p14:tracePt t="41380" x="9251950" y="1908175"/>
          <p14:tracePt t="41384" x="9302750" y="1908175"/>
          <p14:tracePt t="41388" x="9328150" y="1908175"/>
          <p14:tracePt t="41393" x="9353550" y="1908175"/>
          <p14:tracePt t="41397" x="9369425" y="1908175"/>
          <p14:tracePt t="41401" x="9378950" y="1908175"/>
          <p14:tracePt t="41404" x="9386888" y="1908175"/>
          <p14:tracePt t="41409" x="9394825" y="1908175"/>
          <p14:tracePt t="41432" x="9404350" y="1908175"/>
          <p14:tracePt t="41449" x="9412288" y="1908175"/>
          <p14:tracePt t="41793" x="9404350" y="1908175"/>
          <p14:tracePt t="41944" x="9394825" y="1908175"/>
          <p14:tracePt t="41948" x="9386888" y="1908175"/>
          <p14:tracePt t="41952" x="9378950" y="1908175"/>
          <p14:tracePt t="41956" x="9369425" y="1908175"/>
          <p14:tracePt t="41961" x="9353550" y="1908175"/>
          <p14:tracePt t="41964" x="9344025" y="1908175"/>
          <p14:tracePt t="41968" x="9336088" y="1908175"/>
          <p14:tracePt t="41972" x="9318625" y="1908175"/>
          <p14:tracePt t="41977" x="9302750" y="1908175"/>
          <p14:tracePt t="41980" x="9277350" y="1908175"/>
          <p14:tracePt t="41984" x="9269413" y="1908175"/>
          <p14:tracePt t="41988" x="9244013" y="1908175"/>
          <p14:tracePt t="41992" x="9226550" y="1908175"/>
          <p14:tracePt t="41997" x="9201150" y="1908175"/>
          <p14:tracePt t="42000" x="9175750" y="1908175"/>
          <p14:tracePt t="42004" x="9142413" y="1917700"/>
          <p14:tracePt t="42008" x="9099550" y="1925638"/>
          <p14:tracePt t="42013" x="9074150" y="1933575"/>
          <p14:tracePt t="42016" x="9040813" y="1933575"/>
          <p14:tracePt t="42020" x="9023350" y="1943100"/>
          <p14:tracePt t="42024" x="8990013" y="1951038"/>
          <p14:tracePt t="42029" x="8964613" y="1951038"/>
          <p14:tracePt t="42032" x="8939213" y="1958975"/>
          <p14:tracePt t="42036" x="8931275" y="1958975"/>
          <p14:tracePt t="42040" x="8905875" y="1968500"/>
          <p14:tracePt t="42046" x="8888413" y="1968500"/>
          <p14:tracePt t="42048" x="8870950" y="1968500"/>
          <p14:tracePt t="42052" x="8855075" y="1968500"/>
          <p14:tracePt t="42056" x="8829675" y="1968500"/>
          <p14:tracePt t="42062" x="8820150" y="1968500"/>
          <p14:tracePt t="42064" x="8794750" y="1976438"/>
          <p14:tracePt t="42068" x="8778875" y="1976438"/>
          <p14:tracePt t="42073" x="8761413" y="1976438"/>
          <p14:tracePt t="42077" x="8745538" y="1976438"/>
          <p14:tracePt t="42080" x="8720138" y="1976438"/>
          <p14:tracePt t="42085" x="8702675" y="1976438"/>
          <p14:tracePt t="42088" x="8677275" y="1976438"/>
          <p14:tracePt t="42092" x="8659813" y="1976438"/>
          <p14:tracePt t="42097" x="8643938" y="1976438"/>
          <p14:tracePt t="42100" x="8626475" y="1976438"/>
          <p14:tracePt t="42104" x="8593138" y="1976438"/>
          <p14:tracePt t="42108" x="8583613" y="1976438"/>
          <p14:tracePt t="42113" x="8558213" y="1976438"/>
          <p14:tracePt t="42117" x="8550275" y="1976438"/>
          <p14:tracePt t="42120" x="8516938" y="1976438"/>
          <p14:tracePt t="42124" x="8491538" y="1984375"/>
          <p14:tracePt t="42130" x="8458200" y="1984375"/>
          <p14:tracePt t="42132" x="8440738" y="1984375"/>
          <p14:tracePt t="42136" x="8397875" y="1993900"/>
          <p14:tracePt t="42140" x="8364538" y="2001838"/>
          <p14:tracePt t="42146" x="8339138" y="2001838"/>
          <p14:tracePt t="42148" x="8313738" y="2001838"/>
          <p14:tracePt t="42153" x="8270875" y="2009775"/>
          <p14:tracePt t="42156" x="8237538" y="2019300"/>
          <p14:tracePt t="42162" x="8178800" y="2027238"/>
          <p14:tracePt t="42164" x="8135938" y="2035175"/>
          <p14:tracePt t="42168" x="8085138" y="2052638"/>
          <p14:tracePt t="42172" x="8026400" y="2060575"/>
          <p14:tracePt t="42176" x="7959725" y="2078038"/>
          <p14:tracePt t="42180" x="7908925" y="2085975"/>
          <p14:tracePt t="42184" x="7848600" y="2093913"/>
          <p14:tracePt t="42188" x="7789863" y="2111375"/>
          <p14:tracePt t="42192" x="7723188" y="2119313"/>
          <p14:tracePt t="42196" x="7662863" y="2128838"/>
          <p14:tracePt t="42200" x="7604125" y="2136775"/>
          <p14:tracePt t="42205" x="7545388" y="2136775"/>
          <p14:tracePt t="42209" x="7486650" y="2144713"/>
          <p14:tracePt t="42214" x="7443788" y="2144713"/>
          <p14:tracePt t="42216" x="7385050" y="2144713"/>
          <p14:tracePt t="42220" x="7342188" y="2144713"/>
          <p14:tracePt t="42224" x="7299325" y="2144713"/>
          <p14:tracePt t="42230" x="7248525" y="2144713"/>
          <p14:tracePt t="42232" x="7207250" y="2144713"/>
          <p14:tracePt t="42237" x="7164388" y="2144713"/>
          <p14:tracePt t="42240" x="7123113" y="2144713"/>
          <p14:tracePt t="42246" x="7088188" y="2144713"/>
          <p14:tracePt t="42248" x="7046913" y="2144713"/>
          <p14:tracePt t="42252" x="7004050" y="2144713"/>
          <p14:tracePt t="42256" x="6962775" y="2144713"/>
          <p14:tracePt t="42262" x="6927850" y="2144713"/>
          <p14:tracePt t="42264" x="6894513" y="2144713"/>
          <p14:tracePt t="42268" x="6869113" y="2144713"/>
          <p14:tracePt t="42272" x="6835775" y="2144713"/>
          <p14:tracePt t="42277" x="6800850" y="2154238"/>
          <p14:tracePt t="42280" x="6767513" y="2154238"/>
          <p14:tracePt t="42284" x="6750050" y="2154238"/>
          <p14:tracePt t="42289" x="6716713" y="2162175"/>
          <p14:tracePt t="42292" x="6683375" y="2162175"/>
          <p14:tracePt t="42296" x="6650038" y="2162175"/>
          <p14:tracePt t="42300" x="6624638" y="2170113"/>
          <p14:tracePt t="42304" x="6589713" y="2170113"/>
          <p14:tracePt t="42308" x="6556375" y="2179638"/>
          <p14:tracePt t="42314" x="6513513" y="2179638"/>
          <p14:tracePt t="42316" x="6472238" y="2179638"/>
          <p14:tracePt t="42321" x="6438900" y="2179638"/>
          <p14:tracePt t="42324" x="6396038" y="2179638"/>
          <p14:tracePt t="42329" x="6353175" y="2179638"/>
          <p14:tracePt t="42332" x="6311900" y="2179638"/>
          <p14:tracePt t="42336" x="6261100" y="2179638"/>
          <p14:tracePt t="42341" x="6218238" y="2179638"/>
          <p14:tracePt t="42346" x="6192838" y="2179638"/>
          <p14:tracePt t="42348" x="6151563" y="2179638"/>
          <p14:tracePt t="42352" x="6116638" y="2179638"/>
          <p14:tracePt t="42356" x="6083300" y="2179638"/>
          <p14:tracePt t="42363" x="6057900" y="2179638"/>
          <p14:tracePt t="42364" x="6049963" y="2179638"/>
          <p14:tracePt t="42368" x="6032500" y="2179638"/>
          <p14:tracePt t="42372" x="6024563" y="2179638"/>
          <p14:tracePt t="42377" x="6015038" y="2187575"/>
          <p14:tracePt t="42384" x="6007100" y="2187575"/>
          <p14:tracePt t="42857" x="6007100" y="2195513"/>
          <p14:tracePt t="42873" x="6015038" y="2195513"/>
          <p14:tracePt t="42898" x="6024563" y="2195513"/>
          <p14:tracePt t="42905" x="6032500" y="2195513"/>
          <p14:tracePt t="42914" x="6040438" y="2195513"/>
          <p14:tracePt t="43105" x="6040438" y="2187575"/>
          <p14:tracePt t="43121" x="6049963" y="2187575"/>
          <p14:tracePt t="43154" x="6049963" y="2179638"/>
          <p14:tracePt t="43163" x="6057900" y="2179638"/>
          <p14:tracePt t="44405" x="6065838" y="2179638"/>
          <p14:tracePt t="44413" x="6075363" y="2179638"/>
          <p14:tracePt t="44421" x="6083300" y="2179638"/>
          <p14:tracePt t="44429" x="6091238" y="2179638"/>
          <p14:tracePt t="44432" x="6100763" y="2179638"/>
          <p14:tracePt t="44445" x="6108700" y="2179638"/>
          <p14:tracePt t="44449" x="6126163" y="2179638"/>
          <p14:tracePt t="44456" x="6142038" y="2179638"/>
          <p14:tracePt t="44462" x="6176963" y="2179638"/>
          <p14:tracePt t="44464" x="6192838" y="2179638"/>
          <p14:tracePt t="44468" x="6226175" y="2179638"/>
          <p14:tracePt t="44472" x="6269038" y="2179638"/>
          <p14:tracePt t="44477" x="6311900" y="2179638"/>
          <p14:tracePt t="44480" x="6337300" y="2179638"/>
          <p14:tracePt t="44484" x="6370638" y="2179638"/>
          <p14:tracePt t="44489" x="6421438" y="2179638"/>
          <p14:tracePt t="44493" x="6480175" y="2179638"/>
          <p14:tracePt t="44496" x="6548438" y="2195513"/>
          <p14:tracePt t="44500" x="6632575" y="2195513"/>
          <p14:tracePt t="44504" x="6726238" y="2195513"/>
          <p14:tracePt t="44508" x="6818313" y="2195513"/>
          <p14:tracePt t="44513" x="6919913" y="2195513"/>
          <p14:tracePt t="44516" x="7011988" y="2195513"/>
          <p14:tracePt t="44520" x="7131050" y="2195513"/>
          <p14:tracePt t="44524" x="7240588" y="2195513"/>
          <p14:tracePt t="44529" x="7350125" y="2195513"/>
          <p14:tracePt t="44547" x="7789863" y="2187575"/>
          <p14:tracePt t="44549" x="7891463" y="2179638"/>
          <p14:tracePt t="44552" x="7993063" y="2154238"/>
          <p14:tracePt t="44556" x="8094663" y="2144713"/>
          <p14:tracePt t="44562" x="8186738" y="2136775"/>
          <p14:tracePt t="44564" x="8280400" y="2119313"/>
          <p14:tracePt t="44569" x="8364538" y="2111375"/>
          <p14:tracePt t="44572" x="8432800" y="2103438"/>
          <p14:tracePt t="44577" x="8509000" y="2103438"/>
          <p14:tracePt t="44581" x="8575675" y="2103438"/>
          <p14:tracePt t="44584" x="8634413" y="2103438"/>
          <p14:tracePt t="44588" x="8677275" y="2103438"/>
          <p14:tracePt t="44593" x="8720138" y="2103438"/>
          <p14:tracePt t="44597" x="8753475" y="2103438"/>
          <p14:tracePt t="44600" x="8786813" y="2103438"/>
          <p14:tracePt t="44604" x="8820150" y="2103438"/>
          <p14:tracePt t="44614" x="8837613" y="2103438"/>
          <p14:tracePt t="44616" x="8845550" y="2103438"/>
          <p14:tracePt t="44621" x="8863013" y="2103438"/>
          <p14:tracePt t="44624" x="8870950" y="2103438"/>
          <p14:tracePt t="44632" x="8888413" y="2103438"/>
          <p14:tracePt t="44637" x="8896350" y="2103438"/>
          <p14:tracePt t="44647" x="8905875" y="2103438"/>
          <p14:tracePt t="44650" x="8913813" y="2103438"/>
          <p14:tracePt t="44652" x="8921750" y="2103438"/>
          <p14:tracePt t="44656" x="8931275" y="2103438"/>
          <p14:tracePt t="44662" x="8939213" y="2103438"/>
          <p14:tracePt t="44665" x="8947150" y="2103438"/>
          <p14:tracePt t="44668" x="8964613" y="2103438"/>
          <p14:tracePt t="44673" x="8972550" y="2103438"/>
          <p14:tracePt t="44677" x="8990013" y="2103438"/>
          <p14:tracePt t="44681" x="8997950" y="2103438"/>
          <p14:tracePt t="44685" x="9007475" y="2103438"/>
          <p14:tracePt t="44688" x="9023350" y="2103438"/>
          <p14:tracePt t="44697" x="9040813" y="2103438"/>
          <p14:tracePt t="44700" x="9048750" y="2103438"/>
          <p14:tracePt t="44709" x="9056688" y="2103438"/>
          <p14:tracePt t="44714" x="9066213" y="2103438"/>
          <p14:tracePt t="44716" x="9074150" y="2103438"/>
          <p14:tracePt t="44721" x="9082088" y="2103438"/>
          <p14:tracePt t="44725" x="9091613" y="2103438"/>
          <p14:tracePt t="44732" x="9099550" y="2103438"/>
          <p14:tracePt t="44736" x="9107488" y="2103438"/>
          <p14:tracePt t="44740" x="9117013" y="2103438"/>
          <p14:tracePt t="44745" x="9142413" y="2103438"/>
          <p14:tracePt t="44748" x="9150350" y="2103438"/>
          <p14:tracePt t="44752" x="9167813" y="2103438"/>
          <p14:tracePt t="44757" x="9193213" y="2103438"/>
          <p14:tracePt t="44761" x="9218613" y="2111375"/>
          <p14:tracePt t="44764" x="9234488" y="2111375"/>
          <p14:tracePt t="44769" x="9269413" y="2119313"/>
          <p14:tracePt t="44773" x="9293225" y="2119313"/>
          <p14:tracePt t="44778" x="9310688" y="2119313"/>
          <p14:tracePt t="44780" x="9336088" y="2128838"/>
          <p14:tracePt t="44784" x="9369425" y="2128838"/>
          <p14:tracePt t="44789" x="9394825" y="2136775"/>
          <p14:tracePt t="44793" x="9412288" y="2144713"/>
          <p14:tracePt t="44797" x="9429750" y="2144713"/>
          <p14:tracePt t="44800" x="9455150" y="2144713"/>
          <p14:tracePt t="44808" x="9471025" y="2144713"/>
          <p14:tracePt t="44813" x="9480550" y="2144713"/>
          <p14:tracePt t="44917" x="9488488" y="2154238"/>
          <p14:tracePt t="44925" x="9496425" y="2162175"/>
          <p14:tracePt t="44941" x="9496425" y="2170113"/>
          <p14:tracePt t="44948" x="9505950" y="2170113"/>
          <p14:tracePt t="45068" x="9505950" y="2179638"/>
          <p14:tracePt t="45116" x="9505950" y="2187575"/>
          <p14:tracePt t="45149" x="9505950" y="2195513"/>
          <p14:tracePt t="45156" x="9496425" y="2195513"/>
          <p14:tracePt t="45164" x="9488488" y="2205038"/>
          <p14:tracePt t="45293" x="9480550" y="2205038"/>
          <p14:tracePt t="45316" x="9480550" y="2212975"/>
          <p14:tracePt t="45324" x="9471025" y="2212975"/>
          <p14:tracePt t="45357" x="9463088" y="2212975"/>
          <p14:tracePt t="45380" x="9463088" y="2220913"/>
          <p14:tracePt t="45389" x="9455150" y="2220913"/>
          <p14:tracePt t="45396" x="9445625" y="2220913"/>
          <p14:tracePt t="45400" x="9445625" y="2230438"/>
          <p14:tracePt t="45408" x="9445625" y="2238375"/>
          <p14:tracePt t="45414" x="9437688" y="2238375"/>
          <p14:tracePt t="45437" x="9429750" y="2238375"/>
          <p14:tracePt t="45484" x="9420225" y="2238375"/>
          <p14:tracePt t="45873" x="9412288" y="2238375"/>
          <p14:tracePt t="45877" x="9404350" y="2230438"/>
          <p14:tracePt t="45881" x="9404350" y="2220913"/>
          <p14:tracePt t="45884" x="9394825" y="2212975"/>
          <p14:tracePt t="45892" x="9386888" y="2205038"/>
          <p14:tracePt t="45896" x="9378950" y="2195513"/>
          <p14:tracePt t="45904" x="9369425" y="2187575"/>
          <p14:tracePt t="45908" x="9361488" y="2179638"/>
          <p14:tracePt t="45920" x="9361488" y="2170113"/>
          <p14:tracePt t="45924" x="9353550" y="2170113"/>
          <p14:tracePt t="45932" x="9344025" y="2170113"/>
          <p14:tracePt t="45940" x="9336088" y="2170113"/>
          <p14:tracePt t="46004" x="9336088" y="2162175"/>
          <p14:tracePt t="46008" x="9328150" y="2162175"/>
          <p14:tracePt t="46013" x="9318625" y="2162175"/>
          <p14:tracePt t="46020" x="9310688" y="2154238"/>
          <p14:tracePt t="46024" x="9302750" y="2154238"/>
          <p14:tracePt t="46029" x="9293225" y="2154238"/>
          <p14:tracePt t="46036" x="9285288" y="2144713"/>
          <p14:tracePt t="46040" x="9277350" y="2144713"/>
          <p14:tracePt t="46046" x="9269413" y="2144713"/>
          <p14:tracePt t="46048" x="9269413" y="2136775"/>
          <p14:tracePt t="46063" x="9259888" y="2136775"/>
          <p14:tracePt t="46068" x="9251950" y="2136775"/>
          <p14:tracePt t="46084" x="9244013" y="2136775"/>
          <p14:tracePt t="46088" x="9234488" y="2136775"/>
          <p14:tracePt t="46092" x="9234488" y="2128838"/>
          <p14:tracePt t="46116" x="9226550" y="2128838"/>
          <p14:tracePt t="46181" x="9226550" y="2119313"/>
          <p14:tracePt t="46197" x="9218613" y="2119313"/>
          <p14:tracePt t="46204" x="9209088" y="2119313"/>
          <p14:tracePt t="46220" x="9209088" y="2111375"/>
          <p14:tracePt t="46246" x="9201150" y="2111375"/>
          <p14:tracePt t="46405" x="9193213" y="2103438"/>
          <p14:tracePt t="46421" x="9183688" y="2103438"/>
          <p14:tracePt t="46437" x="9175750" y="2103438"/>
          <p14:tracePt t="46446" x="9167813" y="2103438"/>
          <p14:tracePt t="46457" x="9158288" y="2103438"/>
          <p14:tracePt t="46461" x="9158288" y="2111375"/>
          <p14:tracePt t="46464" x="9150350" y="2111375"/>
          <p14:tracePt t="46478" x="9142413" y="2119313"/>
          <p14:tracePt t="46484" x="9132888" y="2128838"/>
          <p14:tracePt t="46492" x="9124950" y="2128838"/>
          <p14:tracePt t="46516" x="9124950" y="2136775"/>
          <p14:tracePt t="46840" x="9124950" y="2144713"/>
          <p14:tracePt t="46856" x="9117013" y="2144713"/>
          <p14:tracePt t="46864" x="9107488" y="2144713"/>
          <p14:tracePt t="46872" x="9107488" y="2154238"/>
          <p14:tracePt t="46888" x="9099550" y="2154238"/>
          <p14:tracePt t="46904" x="9091613" y="2154238"/>
          <p14:tracePt t="46921" x="9082088" y="2154238"/>
          <p14:tracePt t="47065" x="9082088" y="2162175"/>
          <p14:tracePt t="47085" x="9082088" y="2170113"/>
          <p14:tracePt t="47112" x="9074150" y="2170113"/>
          <p14:tracePt t="47120" x="9074150" y="2179638"/>
          <p14:tracePt t="47129" x="9074150" y="2187575"/>
          <p14:tracePt t="47146" x="9074150" y="2195513"/>
          <p14:tracePt t="47153" x="9066213" y="2195513"/>
          <p14:tracePt t="47162" x="9066213" y="2205038"/>
          <p14:tracePt t="47168" x="9066213" y="2212975"/>
          <p14:tracePt t="47177" x="9056688" y="2212975"/>
          <p14:tracePt t="47180" x="9056688" y="2220913"/>
          <p14:tracePt t="47208" x="9056688" y="2230438"/>
          <p14:tracePt t="47217" x="9048750" y="2238375"/>
          <p14:tracePt t="57665" x="9023350" y="2246313"/>
          <p14:tracePt t="57670" x="9015413" y="2254250"/>
          <p14:tracePt t="57674" x="8956675" y="2297113"/>
          <p14:tracePt t="57678" x="8880475" y="2330450"/>
          <p14:tracePt t="57680" x="8820150" y="2365375"/>
          <p14:tracePt t="57684" x="8745538" y="2381250"/>
          <p14:tracePt t="57688" x="8669338" y="2406650"/>
          <p14:tracePt t="57693" x="8609013" y="2416175"/>
          <p14:tracePt t="57697" x="8532813" y="2432050"/>
          <p14:tracePt t="57700" x="8466138" y="2441575"/>
          <p14:tracePt t="57705" x="8407400" y="2457450"/>
          <p14:tracePt t="57708" x="8331200" y="2465388"/>
          <p14:tracePt t="57714" x="8255000" y="2482850"/>
          <p14:tracePt t="57716" x="8196263" y="2508250"/>
          <p14:tracePt t="57720" x="8135938" y="2525713"/>
          <p14:tracePt t="57724" x="8077200" y="2533650"/>
          <p14:tracePt t="57729" x="8018463" y="2559050"/>
          <p14:tracePt t="57732" x="7967663" y="2566988"/>
          <p14:tracePt t="57736" x="7924800" y="2576513"/>
          <p14:tracePt t="57740" x="7874000" y="2592388"/>
          <p14:tracePt t="57745" x="7832725" y="2601913"/>
          <p14:tracePt t="57748" x="7781925" y="2609850"/>
          <p14:tracePt t="57752" x="7739063" y="2635250"/>
          <p14:tracePt t="57756" x="7688263" y="2643188"/>
          <p14:tracePt t="57762" x="7654925" y="2660650"/>
          <p14:tracePt t="57764" x="7621588" y="2668588"/>
          <p14:tracePt t="57768" x="7578725" y="2678113"/>
          <p14:tracePt t="57773" x="7527925" y="2693988"/>
          <p14:tracePt t="57778" x="7477125" y="2711450"/>
          <p14:tracePt t="57781" x="7435850" y="2736850"/>
          <p14:tracePt t="57785" x="7375525" y="2752725"/>
          <p14:tracePt t="57788" x="7308850" y="2770188"/>
          <p14:tracePt t="57793" x="7224713" y="2787650"/>
          <p14:tracePt t="57797" x="7138988" y="2803525"/>
          <p14:tracePt t="57800" x="7054850" y="2820988"/>
          <p14:tracePt t="57804" x="6953250" y="2828925"/>
          <p14:tracePt t="57808" x="6851650" y="2838450"/>
          <p14:tracePt t="57814" x="6734175" y="2863850"/>
          <p14:tracePt t="57816" x="6607175" y="2871788"/>
          <p14:tracePt t="57820" x="6497638" y="2889250"/>
          <p14:tracePt t="57825" x="6370638" y="2897188"/>
          <p14:tracePt t="57830" x="6243638" y="2905125"/>
          <p14:tracePt t="57832" x="6116638" y="2922588"/>
          <p14:tracePt t="57836" x="5989638" y="2922588"/>
          <p14:tracePt t="57840" x="5880100" y="2930525"/>
          <p14:tracePt t="57846" x="5778500" y="2938463"/>
          <p14:tracePt t="57848" x="5661025" y="2938463"/>
          <p14:tracePt t="57852" x="5551488" y="2938463"/>
          <p14:tracePt t="57856" x="5449888" y="2955925"/>
          <p14:tracePt t="57861" x="5356225" y="2955925"/>
          <p14:tracePt t="57864" x="5254625" y="2955925"/>
          <p14:tracePt t="57868" x="5170488" y="2963863"/>
          <p14:tracePt t="57872" x="5086350" y="2973388"/>
          <p14:tracePt t="57879" x="5002213" y="2973388"/>
          <p14:tracePt t="57881" x="4908550" y="2981325"/>
          <p14:tracePt t="57884" x="4841875" y="2998788"/>
          <p14:tracePt t="57888" x="4756150" y="3006725"/>
          <p14:tracePt t="57892" x="4681538" y="3014663"/>
          <p14:tracePt t="57897" x="4579938" y="3014663"/>
          <p14:tracePt t="57900" x="4511675" y="3014663"/>
          <p14:tracePt t="57904" x="4410075" y="3032125"/>
          <p14:tracePt t="57908" x="4308475" y="3040063"/>
          <p14:tracePt t="57913" x="4241800" y="3049588"/>
          <p14:tracePt t="57916" x="4140200" y="3057525"/>
          <p14:tracePt t="57920" x="4064000" y="3074988"/>
          <p14:tracePt t="57925" x="3962400" y="3082925"/>
          <p14:tracePt t="57931" x="3895725" y="3090863"/>
          <p14:tracePt t="57932" x="3794125" y="3100388"/>
          <p14:tracePt t="57936" x="3717925" y="3116263"/>
          <p14:tracePt t="57940" x="3624263" y="3116263"/>
          <p14:tracePt t="57946" x="3548063" y="3116263"/>
          <p14:tracePt t="57948" x="3463925" y="3116263"/>
          <p14:tracePt t="57952" x="3397250" y="3116263"/>
          <p14:tracePt t="57956" x="3311525" y="3116263"/>
          <p14:tracePt t="57961" x="3244850" y="3116263"/>
          <p14:tracePt t="57964" x="3151188" y="3116263"/>
          <p14:tracePt t="57969" x="3100388" y="3116263"/>
          <p14:tracePt t="57972" x="3024188" y="3116263"/>
          <p14:tracePt t="57978" x="2982913" y="3116263"/>
          <p14:tracePt t="57981" x="2940050" y="3116263"/>
          <p14:tracePt t="57985" x="2898775" y="3116263"/>
          <p14:tracePt t="57988" x="2847975" y="3124200"/>
          <p14:tracePt t="57992" x="2805113" y="3124200"/>
          <p14:tracePt t="57997" x="2779713" y="3124200"/>
          <p14:tracePt t="58000" x="2746375" y="3124200"/>
          <p14:tracePt t="58004" x="2720975" y="3124200"/>
          <p14:tracePt t="58009" x="2695575" y="3133725"/>
          <p14:tracePt t="58013" x="2686050" y="3133725"/>
          <p14:tracePt t="58016" x="2670175" y="3141663"/>
          <p14:tracePt t="58020" x="2662238" y="3141663"/>
          <p14:tracePt t="58029" x="2652713" y="3141663"/>
          <p14:tracePt t="58040" x="2644775" y="3141663"/>
          <p14:tracePt t="58120" x="2636838" y="3141663"/>
          <p14:tracePt t="58132" x="2627313" y="3141663"/>
          <p14:tracePt t="58137" x="2619375" y="3141663"/>
          <p14:tracePt t="58140" x="2601913" y="3141663"/>
          <p14:tracePt t="58145" x="2593975" y="3149600"/>
          <p14:tracePt t="58148" x="2576513" y="3149600"/>
          <p14:tracePt t="58152" x="2560638" y="3149600"/>
          <p14:tracePt t="58156" x="2543175" y="3149600"/>
          <p14:tracePt t="58161" x="2525713" y="3149600"/>
          <p14:tracePt t="58164" x="2500313" y="3149600"/>
          <p14:tracePt t="58168" x="2492375" y="3149600"/>
          <p14:tracePt t="58173" x="2466975" y="3149600"/>
          <p14:tracePt t="58177" x="2449513" y="3149600"/>
          <p14:tracePt t="58180" x="2433638" y="3149600"/>
          <p14:tracePt t="58184" x="2408238" y="3149600"/>
          <p14:tracePt t="58188" x="2382838" y="3149600"/>
          <p14:tracePt t="58192" x="2374900" y="3149600"/>
          <p14:tracePt t="58196" x="2357438" y="3149600"/>
          <p14:tracePt t="58200" x="2349500" y="3149600"/>
          <p14:tracePt t="58204" x="2332038" y="3149600"/>
          <p14:tracePt t="58208" x="2314575" y="3149600"/>
          <p14:tracePt t="58212" x="2306638" y="3149600"/>
          <p14:tracePt t="58216" x="2289175" y="3141663"/>
          <p14:tracePt t="58220" x="2273300" y="3141663"/>
          <p14:tracePt t="58224" x="2255838" y="3133725"/>
          <p14:tracePt t="58230" x="2247900" y="3133725"/>
          <p14:tracePt t="58232" x="2230438" y="3133725"/>
          <p14:tracePt t="58236" x="2222500" y="3133725"/>
          <p14:tracePt t="58240" x="2197100" y="3124200"/>
          <p14:tracePt t="58245" x="2171700" y="3124200"/>
          <p14:tracePt t="58248" x="2146300" y="3116263"/>
          <p14:tracePt t="58252" x="2120900" y="3100388"/>
          <p14:tracePt t="58256" x="2087563" y="3090863"/>
          <p14:tracePt t="58262" x="2062163" y="3090863"/>
          <p14:tracePt t="58265" x="2019300" y="3074988"/>
          <p14:tracePt t="58269" x="1985963" y="3065463"/>
          <p14:tracePt t="58272" x="1943100" y="3049588"/>
          <p14:tracePt t="58279" x="1917700" y="3040063"/>
          <p14:tracePt t="58280" x="1892300" y="3032125"/>
          <p14:tracePt t="58285" x="1866900" y="3024188"/>
          <p14:tracePt t="58288" x="1833563" y="3014663"/>
          <p14:tracePt t="58293" x="1808163" y="3006725"/>
          <p14:tracePt t="58297" x="1774825" y="2998788"/>
          <p14:tracePt t="58300" x="1749425" y="2989263"/>
          <p14:tracePt t="58304" x="1724025" y="2981325"/>
          <p14:tracePt t="58308" x="1706563" y="2981325"/>
          <p14:tracePt t="58313" x="1689100" y="2973388"/>
          <p14:tracePt t="58317" x="1681163" y="2973388"/>
          <p14:tracePt t="58320" x="1673225" y="2973388"/>
          <p14:tracePt t="58400" x="1673225" y="2963863"/>
          <p14:tracePt t="58408" x="1673225" y="2955925"/>
          <p14:tracePt t="58413" x="1681163" y="2955925"/>
          <p14:tracePt t="58416" x="1689100" y="2955925"/>
          <p14:tracePt t="58424" x="1689100" y="2947988"/>
          <p14:tracePt t="58429" x="1698625" y="2947988"/>
          <p14:tracePt t="58432" x="1706563" y="2947988"/>
          <p14:tracePt t="58436" x="1714500" y="2947988"/>
          <p14:tracePt t="58440" x="1724025" y="2938463"/>
          <p14:tracePt t="58448" x="1731963" y="2938463"/>
          <p14:tracePt t="58457" x="1739900" y="2938463"/>
          <p14:tracePt t="58461" x="1749425" y="2930525"/>
          <p14:tracePt t="58464" x="1757363" y="2930525"/>
          <p14:tracePt t="58480" x="1765300" y="2930525"/>
          <p14:tracePt t="58489" x="1782763" y="2922588"/>
          <p14:tracePt t="58496" x="1790700" y="2913063"/>
          <p14:tracePt t="58500" x="1800225" y="2913063"/>
          <p14:tracePt t="58504" x="1816100" y="2913063"/>
          <p14:tracePt t="58510" x="1833563" y="2905125"/>
          <p14:tracePt t="58513" x="1841500" y="2897188"/>
          <p14:tracePt t="58516" x="1858963" y="2897188"/>
          <p14:tracePt t="58520" x="1884363" y="2889250"/>
          <p14:tracePt t="58524" x="1892300" y="2889250"/>
          <p14:tracePt t="58547" x="1968500" y="2879725"/>
          <p14:tracePt t="58549" x="1985963" y="2879725"/>
          <p14:tracePt t="58552" x="2011363" y="2879725"/>
          <p14:tracePt t="58562" x="2036763" y="2879725"/>
          <p14:tracePt t="58564" x="2044700" y="2879725"/>
          <p14:tracePt t="58569" x="2052638" y="2879725"/>
          <p14:tracePt t="58572" x="2062163" y="2879725"/>
          <p14:tracePt t="58578" x="2070100" y="2879725"/>
          <p14:tracePt t="58580" x="2078038" y="2879725"/>
          <p14:tracePt t="58584" x="2087563" y="2879725"/>
          <p14:tracePt t="58589" x="2095500" y="2879725"/>
          <p14:tracePt t="58593" x="2103438" y="2879725"/>
          <p14:tracePt t="58656" x="2095500" y="2879725"/>
          <p14:tracePt t="58662" x="2095500" y="2889250"/>
          <p14:tracePt t="58666" x="2087563" y="2897188"/>
          <p14:tracePt t="58681" x="2078038" y="2897188"/>
          <p14:tracePt t="58684" x="2078038" y="2905125"/>
          <p14:tracePt t="58688" x="2078038" y="2913063"/>
          <p14:tracePt t="58924" x="2087563" y="2913063"/>
          <p14:tracePt t="58936" x="2095500" y="2913063"/>
          <p14:tracePt t="58945" x="2103438" y="2913063"/>
          <p14:tracePt t="58961" x="2112963" y="2913063"/>
          <p14:tracePt t="59721" x="2120900" y="2913063"/>
          <p14:tracePt t="59748" x="2128838" y="2913063"/>
          <p14:tracePt t="59756" x="2128838" y="2897188"/>
          <p14:tracePt t="59772" x="2138363" y="2897188"/>
          <p14:tracePt t="59804" x="2146300" y="2897188"/>
          <p14:tracePt t="59821" x="2146300" y="2889250"/>
          <p14:tracePt t="60525" x="2138363" y="2889250"/>
          <p14:tracePt t="60573" x="2128838" y="2889250"/>
          <p14:tracePt t="61993" x="2128838" y="2879725"/>
          <p14:tracePt t="62001" x="2146300" y="2871788"/>
          <p14:tracePt t="62004" x="2154238" y="2871788"/>
          <p14:tracePt t="62013" x="2162175" y="2863850"/>
          <p14:tracePt t="62017" x="2171700" y="2863850"/>
          <p14:tracePt t="62020" x="2187575" y="2846388"/>
          <p14:tracePt t="62030" x="2197100" y="2838450"/>
          <p14:tracePt t="62032" x="2222500" y="2828925"/>
          <p14:tracePt t="62036" x="2230438" y="2820988"/>
          <p14:tracePt t="62040" x="2247900" y="2813050"/>
          <p14:tracePt t="62045" x="2263775" y="2803525"/>
          <p14:tracePt t="62048" x="2289175" y="2795588"/>
          <p14:tracePt t="62052" x="2306638" y="2778125"/>
          <p14:tracePt t="62056" x="2332038" y="2770188"/>
          <p14:tracePt t="62061" x="2374900" y="2752725"/>
          <p14:tracePt t="62064" x="2416175" y="2727325"/>
          <p14:tracePt t="62068" x="2449513" y="2711450"/>
          <p14:tracePt t="62073" x="2500313" y="2686050"/>
          <p14:tracePt t="62079" x="2543175" y="2668588"/>
          <p14:tracePt t="62081" x="2576513" y="2660650"/>
          <p14:tracePt t="62084" x="2627313" y="2635250"/>
          <p14:tracePt t="62088" x="2678113" y="2609850"/>
          <p14:tracePt t="62093" x="2711450" y="2592388"/>
          <p14:tracePt t="62097" x="2728913" y="2584450"/>
          <p14:tracePt t="62100" x="2762250" y="2576513"/>
          <p14:tracePt t="62105" x="2787650" y="2551113"/>
          <p14:tracePt t="62108" x="2813050" y="2551113"/>
          <p14:tracePt t="62114" x="2838450" y="2533650"/>
          <p14:tracePt t="62117" x="2847975" y="2533650"/>
          <p14:tracePt t="62120" x="2855913" y="2525713"/>
          <p14:tracePt t="62124" x="2873375" y="2516188"/>
          <p14:tracePt t="62129" x="2873375" y="2508250"/>
          <p14:tracePt t="62146" x="2881313" y="2508250"/>
          <p14:tracePt t="62337" x="2873375" y="2516188"/>
          <p14:tracePt t="62341" x="2863850" y="2533650"/>
          <p14:tracePt t="62345" x="2855913" y="2533650"/>
          <p14:tracePt t="62348" x="2847975" y="2541588"/>
          <p14:tracePt t="62352" x="2830513" y="2559050"/>
          <p14:tracePt t="62356" x="2813050" y="2584450"/>
          <p14:tracePt t="62362" x="2805113" y="2601913"/>
          <p14:tracePt t="62364" x="2779713" y="2609850"/>
          <p14:tracePt t="62369" x="2771775" y="2617788"/>
          <p14:tracePt t="62372" x="2762250" y="2627313"/>
          <p14:tracePt t="62378" x="2754313" y="2627313"/>
          <p14:tracePt t="62381" x="2754313" y="2635250"/>
          <p14:tracePt t="62384" x="2746375" y="2635250"/>
          <p14:tracePt t="62393" x="2736850" y="2635250"/>
          <p14:tracePt t="62397" x="2728913" y="2635250"/>
          <p14:tracePt t="62409" x="2720975" y="2635250"/>
          <p14:tracePt t="62424" x="2720975" y="2627313"/>
          <p14:tracePt t="62432" x="2711450" y="2609850"/>
          <p14:tracePt t="62436" x="2711450" y="2592388"/>
          <p14:tracePt t="62440" x="2703513" y="2592388"/>
          <p14:tracePt t="62446" x="2703513" y="2566988"/>
          <p14:tracePt t="62452" x="2695575" y="2541588"/>
          <p14:tracePt t="62456" x="2686050" y="2516188"/>
          <p14:tracePt t="62461" x="2678113" y="2508250"/>
          <p14:tracePt t="62464" x="2678113" y="2482850"/>
          <p14:tracePt t="62468" x="2670175" y="2457450"/>
          <p14:tracePt t="62472" x="2670175" y="2449513"/>
          <p14:tracePt t="62477" x="2662238" y="2432050"/>
          <p14:tracePt t="62480" x="2662238" y="2424113"/>
          <p14:tracePt t="62484" x="2662238" y="2416175"/>
          <p14:tracePt t="62488" x="2662238" y="2406650"/>
          <p14:tracePt t="62498" x="2662238" y="2398713"/>
          <p14:tracePt t="62513" x="2662238" y="2390775"/>
          <p14:tracePt t="62521" x="2662238" y="2381250"/>
          <p14:tracePt t="62553" x="2670175" y="2373313"/>
          <p14:tracePt t="62561" x="2678113" y="2373313"/>
          <p14:tracePt t="62625" x="2678113" y="2381250"/>
          <p14:tracePt t="62629" x="2678113" y="2398713"/>
          <p14:tracePt t="62636" x="2670175" y="2424113"/>
          <p14:tracePt t="62640" x="2652713" y="2432050"/>
          <p14:tracePt t="62646" x="2644775" y="2441575"/>
          <p14:tracePt t="62649" x="2636838" y="2449513"/>
          <p14:tracePt t="62652" x="2619375" y="2465388"/>
          <p14:tracePt t="62656" x="2611438" y="2474913"/>
          <p14:tracePt t="62663" x="2601913" y="2474913"/>
          <p14:tracePt t="62667" x="2601913" y="2482850"/>
          <p14:tracePt t="62668" x="2593975" y="2490788"/>
          <p14:tracePt t="62672" x="2586038" y="2490788"/>
          <p14:tracePt t="62681" x="2586038" y="2500313"/>
          <p14:tracePt t="62684" x="2576513" y="2500313"/>
          <p14:tracePt t="62732" x="2586038" y="2490788"/>
          <p14:tracePt t="62736" x="2593975" y="2482850"/>
          <p14:tracePt t="62740" x="2601913" y="2482850"/>
          <p14:tracePt t="62745" x="2611438" y="2474913"/>
          <p14:tracePt t="62748" x="2627313" y="2457450"/>
          <p14:tracePt t="62756" x="2644775" y="2457450"/>
          <p14:tracePt t="62762" x="2652713" y="2457450"/>
          <p14:tracePt t="62764" x="2670175" y="2457450"/>
          <p14:tracePt t="62768" x="2678113" y="2457450"/>
          <p14:tracePt t="62772" x="2686050" y="2457450"/>
          <p14:tracePt t="62778" x="2695575" y="2457450"/>
          <p14:tracePt t="62780" x="2703513" y="2457450"/>
          <p14:tracePt t="62797" x="2703513" y="2465388"/>
          <p14:tracePt t="62800" x="2703513" y="2474913"/>
          <p14:tracePt t="62804" x="2703513" y="2490788"/>
          <p14:tracePt t="62813" x="2703513" y="2516188"/>
          <p14:tracePt t="62820" x="2703513" y="2533650"/>
          <p14:tracePt t="62824" x="2703513" y="2541588"/>
          <p14:tracePt t="62829" x="2703513" y="2551113"/>
          <p14:tracePt t="62832" x="2703513" y="2559050"/>
          <p14:tracePt t="62836" x="2703513" y="2566988"/>
          <p14:tracePt t="62856" x="2695575" y="2576513"/>
          <p14:tracePt t="62912" x="2695575" y="2566988"/>
          <p14:tracePt t="62916" x="2695575" y="2559050"/>
          <p14:tracePt t="62920" x="2695575" y="2551113"/>
          <p14:tracePt t="62924" x="2695575" y="2533650"/>
          <p14:tracePt t="62929" x="2695575" y="2516188"/>
          <p14:tracePt t="62933" x="2695575" y="2508250"/>
          <p14:tracePt t="62936" x="2695575" y="2490788"/>
          <p14:tracePt t="62946" x="2695575" y="2482850"/>
          <p14:tracePt t="62948" x="2695575" y="2474913"/>
          <p14:tracePt t="62956" x="2703513" y="2474913"/>
          <p14:tracePt t="63160" x="2703513" y="2482850"/>
          <p14:tracePt t="63169" x="2703513" y="2490788"/>
          <p14:tracePt t="63172" x="2703513" y="2500313"/>
          <p14:tracePt t="63177" x="2703513" y="2508250"/>
          <p14:tracePt t="63180" x="2703513" y="2525713"/>
          <p14:tracePt t="63188" x="2703513" y="2541588"/>
          <p14:tracePt t="63193" x="2703513" y="2551113"/>
          <p14:tracePt t="63200" x="2703513" y="2566988"/>
          <p14:tracePt t="63204" x="2703513" y="2576513"/>
          <p14:tracePt t="63213" x="2703513" y="2592388"/>
          <p14:tracePt t="63220" x="2703513" y="2609850"/>
          <p14:tracePt t="63224" x="2703513" y="2617788"/>
          <p14:tracePt t="63232" x="2703513" y="2627313"/>
          <p14:tracePt t="63237" x="2703513" y="2635250"/>
          <p14:tracePt t="63248" x="2703513" y="2643188"/>
          <p14:tracePt t="63544" x="2703513" y="2652713"/>
          <p14:tracePt t="63548" x="2703513" y="2660650"/>
          <p14:tracePt t="63552" x="2703513" y="2678113"/>
          <p14:tracePt t="63556" x="2703513" y="2686050"/>
          <p14:tracePt t="63561" x="2703513" y="2711450"/>
          <p14:tracePt t="63565" x="2703513" y="2736850"/>
          <p14:tracePt t="63568" x="2703513" y="2778125"/>
          <p14:tracePt t="63572" x="2703513" y="2803525"/>
          <p14:tracePt t="63577" x="2703513" y="2846388"/>
          <p14:tracePt t="63580" x="2695575" y="2854325"/>
          <p14:tracePt t="63584" x="2695575" y="2897188"/>
          <p14:tracePt t="63588" x="2695575" y="2938463"/>
          <p14:tracePt t="63592" x="2695575" y="2963863"/>
          <p14:tracePt t="63597" x="2695575" y="2998788"/>
          <p14:tracePt t="63600" x="2695575" y="3024188"/>
          <p14:tracePt t="63604" x="2695575" y="3040063"/>
          <p14:tracePt t="63608" x="2695575" y="3057525"/>
          <p14:tracePt t="63616" x="2695575" y="3074988"/>
          <p14:tracePt t="63621" x="2695575" y="3082925"/>
          <p14:tracePt t="63800" x="2711450" y="3065463"/>
          <p14:tracePt t="63808" x="2728913" y="3065463"/>
          <p14:tracePt t="63813" x="2746375" y="3057525"/>
          <p14:tracePt t="63816" x="2762250" y="3040063"/>
          <p14:tracePt t="63820" x="2771775" y="3032125"/>
          <p14:tracePt t="63824" x="2787650" y="3014663"/>
          <p14:tracePt t="63830" x="2813050" y="3006725"/>
          <p14:tracePt t="63832" x="2838450" y="2998788"/>
          <p14:tracePt t="63836" x="2881313" y="2981325"/>
          <p14:tracePt t="63840" x="2914650" y="2981325"/>
          <p14:tracePt t="63846" x="2932113" y="2973388"/>
          <p14:tracePt t="63848" x="2957513" y="2963863"/>
          <p14:tracePt t="63852" x="2998788" y="2963863"/>
          <p14:tracePt t="63856" x="3059113" y="2963863"/>
          <p14:tracePt t="63863" x="3125788" y="2963863"/>
          <p14:tracePt t="63864" x="3227388" y="2963863"/>
          <p14:tracePt t="63868" x="3311525" y="2963863"/>
          <p14:tracePt t="63872" x="3422650" y="2963863"/>
          <p14:tracePt t="63877" x="3522663" y="2963863"/>
          <p14:tracePt t="63881" x="3649663" y="2963863"/>
          <p14:tracePt t="63884" x="3743325" y="2963863"/>
          <p14:tracePt t="63888" x="3870325" y="2963863"/>
          <p14:tracePt t="63892" x="3987800" y="2963863"/>
          <p14:tracePt t="63897" x="4097338" y="2963863"/>
          <p14:tracePt t="63900" x="4198938" y="2963863"/>
          <p14:tracePt t="63904" x="4308475" y="2963863"/>
          <p14:tracePt t="63908" x="4419600" y="2963863"/>
          <p14:tracePt t="63913" x="4503738" y="2963863"/>
          <p14:tracePt t="63916" x="4587875" y="2963863"/>
          <p14:tracePt t="63920" x="4664075" y="2963863"/>
          <p14:tracePt t="63924" x="4714875" y="2963863"/>
          <p14:tracePt t="63929" x="4765675" y="2963863"/>
          <p14:tracePt t="63933" x="4791075" y="2963863"/>
          <p14:tracePt t="63936" x="4799013" y="2963863"/>
          <p14:tracePt t="63940" x="4806950" y="2963863"/>
          <p14:tracePt t="64344" x="4806950" y="2955925"/>
          <p14:tracePt t="64357" x="4806950" y="2938463"/>
          <p14:tracePt t="64365" x="4816475" y="2930525"/>
          <p14:tracePt t="64368" x="4832350" y="2913063"/>
          <p14:tracePt t="64372" x="4841875" y="2905125"/>
          <p14:tracePt t="64377" x="4841875" y="2889250"/>
          <p14:tracePt t="64381" x="4857750" y="2871788"/>
          <p14:tracePt t="64384" x="4875213" y="2846388"/>
          <p14:tracePt t="64388" x="4900613" y="2838450"/>
          <p14:tracePt t="64392" x="4926013" y="2813050"/>
          <p14:tracePt t="64396" x="4943475" y="2787650"/>
          <p14:tracePt t="64400" x="4976813" y="2762250"/>
          <p14:tracePt t="64404" x="4984750" y="2752725"/>
          <p14:tracePt t="64408" x="5018088" y="2736850"/>
          <p14:tracePt t="64413" x="5035550" y="2719388"/>
          <p14:tracePt t="64416" x="5053013" y="2711450"/>
          <p14:tracePt t="64420" x="5068888" y="2701925"/>
          <p14:tracePt t="64429" x="5078413" y="2693988"/>
          <p14:tracePt t="64432" x="5086350" y="2693988"/>
          <p14:tracePt t="64436" x="5086350" y="2686050"/>
          <p14:tracePt t="64508" x="5094288" y="2686050"/>
          <p14:tracePt t="64517" x="5103813" y="2678113"/>
          <p14:tracePt t="64557" x="5103813" y="2668588"/>
          <p14:tracePt t="67178" x="5086350" y="2668588"/>
          <p14:tracePt t="67181" x="5078413" y="2668588"/>
          <p14:tracePt t="67184" x="4933950" y="2711450"/>
          <p14:tracePt t="67188" x="4806950" y="2744788"/>
          <p14:tracePt t="67192" x="4705350" y="2778125"/>
          <p14:tracePt t="67196" x="4605338" y="2787650"/>
          <p14:tracePt t="67200" x="4503738" y="2803525"/>
          <p14:tracePt t="67204" x="4427538" y="2803525"/>
          <p14:tracePt t="67209" x="4343400" y="2803525"/>
          <p14:tracePt t="67214" x="4249738" y="2803525"/>
          <p14:tracePt t="67216" x="4148138" y="2803525"/>
          <p14:tracePt t="67220" x="4046538" y="2803525"/>
          <p14:tracePt t="67224" x="3954463" y="2803525"/>
          <p14:tracePt t="67229" x="3870325" y="2803525"/>
          <p14:tracePt t="67232" x="3784600" y="2795588"/>
          <p14:tracePt t="67236" x="3708400" y="2795588"/>
          <p14:tracePt t="67240" x="3649663" y="2795588"/>
          <p14:tracePt t="67245" x="3565525" y="2813050"/>
          <p14:tracePt t="67248" x="3506788" y="2820988"/>
          <p14:tracePt t="67252" x="3463925" y="2820988"/>
          <p14:tracePt t="67256" x="3430588" y="2820988"/>
          <p14:tracePt t="67262" x="3397250" y="2820988"/>
          <p14:tracePt t="67265" x="3387725" y="2820988"/>
          <p14:tracePt t="67268" x="3371850" y="2813050"/>
          <p14:tracePt t="67272" x="3362325" y="2813050"/>
          <p14:tracePt t="67277" x="3354388" y="2803525"/>
          <p14:tracePt t="67284" x="3346450" y="2795588"/>
          <p14:tracePt t="67288" x="3336925" y="2795588"/>
          <p14:tracePt t="67293" x="3336925" y="2787650"/>
          <p14:tracePt t="67300" x="3328988" y="2787650"/>
          <p14:tracePt t="67304" x="3321050" y="2778125"/>
          <p14:tracePt t="67308" x="3321050" y="2770188"/>
          <p14:tracePt t="67317" x="3311525" y="2770188"/>
          <p14:tracePt t="67320" x="3303588" y="2770188"/>
          <p14:tracePt t="67325" x="3295650" y="2770188"/>
          <p14:tracePt t="67330" x="3286125" y="2762250"/>
          <p14:tracePt t="67332" x="3278188" y="2752725"/>
          <p14:tracePt t="67336" x="3270250" y="2744788"/>
          <p14:tracePt t="67340" x="3244850" y="2736850"/>
          <p14:tracePt t="67346" x="3219450" y="2736850"/>
          <p14:tracePt t="67348" x="3194050" y="2727325"/>
          <p14:tracePt t="67352" x="3176588" y="2719388"/>
          <p14:tracePt t="67356" x="3160713" y="2711450"/>
          <p14:tracePt t="67361" x="3135313" y="2701925"/>
          <p14:tracePt t="67365" x="3109913" y="2693988"/>
          <p14:tracePt t="67368" x="3092450" y="2686050"/>
          <p14:tracePt t="67372" x="3074988" y="2686050"/>
          <p14:tracePt t="67378" x="3067050" y="2678113"/>
          <p14:tracePt t="67384" x="3059113" y="2668588"/>
          <p14:tracePt t="67388" x="3049588" y="2668588"/>
          <p14:tracePt t="67392" x="3041650" y="2660650"/>
          <p14:tracePt t="67400" x="3033713" y="2660650"/>
          <p14:tracePt t="67408" x="3024188" y="2660650"/>
          <p14:tracePt t="67520" x="3016250" y="2660650"/>
          <p14:tracePt t="67529" x="3008313" y="2668588"/>
          <p14:tracePt t="67532" x="2998788" y="2668588"/>
          <p14:tracePt t="67546" x="2990850" y="2678113"/>
          <p14:tracePt t="67548" x="2982913" y="2678113"/>
          <p14:tracePt t="67552" x="2965450" y="2693988"/>
          <p14:tracePt t="67556" x="2932113" y="2693988"/>
          <p14:tracePt t="67563" x="2922588" y="2693988"/>
          <p14:tracePt t="67565" x="2881313" y="2693988"/>
          <p14:tracePt t="67568" x="2830513" y="2693988"/>
          <p14:tracePt t="67572" x="2805113" y="2693988"/>
          <p14:tracePt t="67577" x="2771775" y="2693988"/>
          <p14:tracePt t="67580" x="2746375" y="2693988"/>
          <p14:tracePt t="67584" x="2720975" y="2686050"/>
          <p14:tracePt t="67588" x="2695575" y="2678113"/>
          <p14:tracePt t="67593" x="2644775" y="2660650"/>
          <p14:tracePt t="67597" x="2611438" y="2652713"/>
          <p14:tracePt t="67600" x="2560638" y="2627313"/>
          <p14:tracePt t="67604" x="2525713" y="2609850"/>
          <p14:tracePt t="67608" x="2492375" y="2592388"/>
          <p14:tracePt t="67614" x="2459038" y="2576513"/>
          <p14:tracePt t="67616" x="2424113" y="2559050"/>
          <p14:tracePt t="67620" x="2400300" y="2541588"/>
          <p14:tracePt t="67624" x="2374900" y="2525713"/>
          <p14:tracePt t="67631" x="2349500" y="2508250"/>
          <p14:tracePt t="67633" x="2349500" y="2490788"/>
          <p14:tracePt t="67636" x="2339975" y="2474913"/>
          <p14:tracePt t="67640" x="2332038" y="2449513"/>
          <p14:tracePt t="67649" x="2324100" y="2441575"/>
          <p14:tracePt t="67652" x="2314575" y="2424113"/>
          <p14:tracePt t="67656" x="2314575" y="2416175"/>
          <p14:tracePt t="67662" x="2314575" y="2398713"/>
          <p14:tracePt t="67665" x="2314575" y="2381250"/>
          <p14:tracePt t="67668" x="2314575" y="2365375"/>
          <p14:tracePt t="67672" x="2324100" y="2347913"/>
          <p14:tracePt t="67682" x="2349500" y="2314575"/>
          <p14:tracePt t="67684" x="2357438" y="2305050"/>
          <p14:tracePt t="67688" x="2365375" y="2289175"/>
          <p14:tracePt t="67692" x="2374900" y="2271713"/>
          <p14:tracePt t="67698" x="2390775" y="2271713"/>
          <p14:tracePt t="67700" x="2400300" y="2263775"/>
          <p14:tracePt t="67704" x="2408238" y="2254250"/>
          <p14:tracePt t="67708" x="2416175" y="2246313"/>
          <p14:tracePt t="67714" x="2424113" y="2246313"/>
          <p14:tracePt t="67716" x="2424113" y="2238375"/>
          <p14:tracePt t="67720" x="2449513" y="2220913"/>
          <p14:tracePt t="67724" x="2459038" y="2220913"/>
          <p14:tracePt t="67730" x="2466975" y="2212975"/>
          <p14:tracePt t="67732" x="2492375" y="2205038"/>
          <p14:tracePt t="67737" x="2509838" y="2187575"/>
          <p14:tracePt t="67740" x="2517775" y="2179638"/>
          <p14:tracePt t="67746" x="2543175" y="2179638"/>
          <p14:tracePt t="67748" x="2568575" y="2170113"/>
          <p14:tracePt t="67752" x="2601913" y="2170113"/>
          <p14:tracePt t="67756" x="2619375" y="2170113"/>
          <p14:tracePt t="67761" x="2652713" y="2170113"/>
          <p14:tracePt t="67764" x="2686050" y="2170113"/>
          <p14:tracePt t="67768" x="2728913" y="2170113"/>
          <p14:tracePt t="67772" x="2746375" y="2170113"/>
          <p14:tracePt t="67779" x="2797175" y="2170113"/>
          <p14:tracePt t="67781" x="2822575" y="2179638"/>
          <p14:tracePt t="67784" x="2855913" y="2187575"/>
          <p14:tracePt t="67788" x="2881313" y="2195513"/>
          <p14:tracePt t="67792" x="2914650" y="2205038"/>
          <p14:tracePt t="67797" x="2932113" y="2212975"/>
          <p14:tracePt t="67800" x="2940050" y="2230438"/>
          <p14:tracePt t="67804" x="2957513" y="2230438"/>
          <p14:tracePt t="67809" x="2973388" y="2246313"/>
          <p14:tracePt t="67814" x="2982913" y="2263775"/>
          <p14:tracePt t="67816" x="2990850" y="2297113"/>
          <p14:tracePt t="67820" x="2990850" y="2305050"/>
          <p14:tracePt t="67825" x="2990850" y="2339975"/>
          <p14:tracePt t="67829" x="2990850" y="2365375"/>
          <p14:tracePt t="67833" x="2990850" y="2406650"/>
          <p14:tracePt t="67836" x="2990850" y="2416175"/>
          <p14:tracePt t="67840" x="2965450" y="2465388"/>
          <p14:tracePt t="67846" x="2922588" y="2516188"/>
          <p14:tracePt t="67848" x="2906713" y="2541588"/>
          <p14:tracePt t="67852" x="2873375" y="2566988"/>
          <p14:tracePt t="67856" x="2855913" y="2584450"/>
          <p14:tracePt t="67861" x="2822575" y="2609850"/>
          <p14:tracePt t="67864" x="2805113" y="2617788"/>
          <p14:tracePt t="67868" x="2771775" y="2635250"/>
          <p14:tracePt t="67872" x="2754313" y="2652713"/>
          <p14:tracePt t="67878" x="2736850" y="2660650"/>
          <p14:tracePt t="67880" x="2720975" y="2668588"/>
          <p14:tracePt t="67884" x="2703513" y="2678113"/>
          <p14:tracePt t="67888" x="2695575" y="2678113"/>
          <p14:tracePt t="67893" x="2686050" y="2678113"/>
          <p14:tracePt t="67897" x="2686050" y="2686050"/>
          <p14:tracePt t="67900" x="2670175" y="2686050"/>
          <p14:tracePt t="67932" x="2670175" y="2668588"/>
          <p14:tracePt t="67936" x="2670175" y="2652713"/>
          <p14:tracePt t="67941" x="2670175" y="2627313"/>
          <p14:tracePt t="67945" x="2670175" y="2609850"/>
          <p14:tracePt t="67949" x="2670175" y="2566988"/>
          <p14:tracePt t="67952" x="2670175" y="2551113"/>
          <p14:tracePt t="67956" x="2670175" y="2516188"/>
          <p14:tracePt t="67960" x="2670175" y="2490788"/>
          <p14:tracePt t="67964" x="2670175" y="2465388"/>
          <p14:tracePt t="67968" x="2670175" y="2441575"/>
          <p14:tracePt t="67972" x="2670175" y="2416175"/>
          <p14:tracePt t="67978" x="2670175" y="2406650"/>
          <p14:tracePt t="67981" x="2670175" y="2398713"/>
          <p14:tracePt t="67993" x="2678113" y="2398713"/>
          <p14:tracePt t="68000" x="2686050" y="2398713"/>
          <p14:tracePt t="68025" x="2695575" y="2398713"/>
          <p14:tracePt t="68041" x="2695575" y="2390775"/>
          <p14:tracePt t="68048" x="2703513" y="2390775"/>
          <p14:tracePt t="68749" x="2728913" y="2390775"/>
          <p14:tracePt t="68752" x="2746375" y="2390775"/>
          <p14:tracePt t="68757" x="2830513" y="2390775"/>
          <p14:tracePt t="68764" x="2881313" y="2398713"/>
          <p14:tracePt t="68768" x="2957513" y="2406650"/>
          <p14:tracePt t="68772" x="3041650" y="2416175"/>
          <p14:tracePt t="68778" x="3125788" y="2441575"/>
          <p14:tracePt t="68780" x="3227388" y="2457450"/>
          <p14:tracePt t="68784" x="3328988" y="2490788"/>
          <p14:tracePt t="68788" x="3446463" y="2516188"/>
          <p14:tracePt t="68793" x="3557588" y="2541588"/>
          <p14:tracePt t="68798" x="3683000" y="2566988"/>
          <p14:tracePt t="68800" x="3819525" y="2584450"/>
          <p14:tracePt t="68804" x="3944938" y="2617788"/>
          <p14:tracePt t="68808" x="4089400" y="2643188"/>
          <p14:tracePt t="68813" x="4224338" y="2668588"/>
          <p14:tracePt t="68816" x="4359275" y="2701925"/>
          <p14:tracePt t="68820" x="4494213" y="2727325"/>
          <p14:tracePt t="68824" x="4638675" y="2762250"/>
          <p14:tracePt t="68829" x="4765675" y="2795588"/>
          <p14:tracePt t="68832" x="4900613" y="2820988"/>
          <p14:tracePt t="68836" x="5035550" y="2846388"/>
          <p14:tracePt t="68840" x="5180013" y="2871788"/>
          <p14:tracePt t="68846" x="5305425" y="2897188"/>
          <p14:tracePt t="68848" x="5449888" y="2930525"/>
          <p14:tracePt t="68852" x="5576888" y="2947988"/>
          <p14:tracePt t="68856" x="5694363" y="2973388"/>
          <p14:tracePt t="68861" x="5803900" y="2998788"/>
          <p14:tracePt t="68864" x="5922963" y="3024188"/>
          <p14:tracePt t="68868" x="6024563" y="3040063"/>
          <p14:tracePt t="68872" x="6108700" y="3057525"/>
          <p14:tracePt t="68878" x="6184900" y="3074988"/>
          <p14:tracePt t="68880" x="6243638" y="3082925"/>
          <p14:tracePt t="68884" x="6302375" y="3108325"/>
          <p14:tracePt t="68888" x="6353175" y="3116263"/>
          <p14:tracePt t="68892" x="6396038" y="3124200"/>
          <p14:tracePt t="68897" x="6438900" y="3133725"/>
          <p14:tracePt t="68900" x="6472238" y="3133725"/>
          <p14:tracePt t="68904" x="6497638" y="3141663"/>
          <p14:tracePt t="68908" x="6513513" y="3149600"/>
          <p14:tracePt t="68916" x="6523038" y="3149600"/>
          <p14:tracePt t="68920" x="6530975" y="3149600"/>
          <p14:tracePt t="68932" x="6538913" y="3149600"/>
          <p14:tracePt t="68941" x="6538913" y="3159125"/>
          <p14:tracePt t="68948" x="6548438" y="3159125"/>
          <p14:tracePt t="68956" x="6556375" y="3167063"/>
          <p14:tracePt t="68964" x="6564313" y="3167063"/>
          <p14:tracePt t="68968" x="6564313" y="3175000"/>
          <p14:tracePt t="68972" x="6573838" y="3175000"/>
          <p14:tracePt t="68976" x="6581775" y="3184525"/>
          <p14:tracePt t="68980" x="6589713" y="3192463"/>
          <p14:tracePt t="68984" x="6599238" y="3192463"/>
          <p14:tracePt t="69000" x="6607175" y="3200400"/>
          <p14:tracePt t="69005" x="6615113" y="3209925"/>
          <p14:tracePt t="69020" x="6624638" y="3209925"/>
          <p14:tracePt t="69025" x="6624638" y="3217863"/>
          <p14:tracePt t="69030" x="6632575" y="3217863"/>
          <p14:tracePt t="69032" x="6632575" y="3225800"/>
          <p14:tracePt t="69037" x="6640513" y="3225800"/>
          <p14:tracePt t="69047" x="6640513" y="3235325"/>
          <p14:tracePt t="69048" x="6650038" y="3235325"/>
          <p14:tracePt t="69052" x="6650038" y="3243263"/>
          <p14:tracePt t="69056" x="6657975" y="3243263"/>
          <p14:tracePt t="69061" x="6665913" y="3251200"/>
          <p14:tracePt t="69064" x="6665913" y="3260725"/>
          <p14:tracePt t="69068" x="6675438" y="3260725"/>
          <p14:tracePt t="69072" x="6683375" y="3260725"/>
          <p14:tracePt t="69076" x="6683375" y="3268663"/>
          <p14:tracePt t="69084" x="6691313" y="3268663"/>
          <p14:tracePt t="69093" x="6700838" y="3276600"/>
          <p14:tracePt t="69172" x="6700838" y="3286125"/>
          <p14:tracePt t="69177" x="6708775" y="3294063"/>
          <p14:tracePt t="69180" x="6708775" y="3302000"/>
          <p14:tracePt t="69184" x="6708775" y="3311525"/>
          <p14:tracePt t="69188" x="6716713" y="3319463"/>
          <p14:tracePt t="69196" x="6716713" y="3327400"/>
          <p14:tracePt t="69200" x="6726238" y="3335338"/>
          <p14:tracePt t="69204" x="6726238" y="3344863"/>
          <p14:tracePt t="69221" x="6734175" y="3352800"/>
          <p14:tracePt t="69246" x="6734175" y="3360738"/>
          <p14:tracePt t="69277" x="6734175" y="3370263"/>
          <p14:tracePt t="69293" x="6734175" y="3378200"/>
          <p14:tracePt t="69300" x="6742113" y="3386138"/>
          <p14:tracePt t="69325" x="6742113" y="3395663"/>
          <p14:tracePt t="69332" x="6750050" y="3395663"/>
          <p14:tracePt t="69364" x="6750050" y="3403600"/>
          <p14:tracePt t="69381" x="6750050" y="3411538"/>
          <p14:tracePt t="69388" x="6759575" y="3411538"/>
          <p14:tracePt t="75201" x="6775450" y="3411538"/>
          <p14:tracePt t="75208" x="6792913" y="3411538"/>
          <p14:tracePt t="75217" x="6800850" y="3411538"/>
          <p14:tracePt t="75220" x="6810375" y="3411538"/>
          <p14:tracePt t="75224" x="6818313" y="3411538"/>
          <p14:tracePt t="75801" x="6826250" y="3411538"/>
          <p14:tracePt t="75805" x="6835775" y="3411538"/>
          <p14:tracePt t="75817" x="6843713" y="3411538"/>
          <p14:tracePt t="75825" x="6851650" y="3411538"/>
          <p14:tracePt t="75841" x="6861175" y="3411538"/>
          <p14:tracePt t="75873" x="6869113" y="3411538"/>
          <p14:tracePt t="77453" x="6861175" y="3403600"/>
          <p14:tracePt t="77456" x="6861175" y="3395663"/>
          <p14:tracePt t="77461" x="6835775" y="3378200"/>
          <p14:tracePt t="77464" x="6826250" y="3370263"/>
          <p14:tracePt t="77472" x="6810375" y="3360738"/>
          <p14:tracePt t="77476" x="6792913" y="3352800"/>
          <p14:tracePt t="77481" x="6784975" y="3344863"/>
          <p14:tracePt t="77484" x="6767513" y="3344863"/>
          <p14:tracePt t="77488" x="6750050" y="3335338"/>
          <p14:tracePt t="77492" x="6742113" y="3327400"/>
          <p14:tracePt t="77497" x="6716713" y="3319463"/>
          <p14:tracePt t="77500" x="6700838" y="3302000"/>
          <p14:tracePt t="77504" x="6675438" y="3286125"/>
          <p14:tracePt t="77509" x="6657975" y="3276600"/>
          <p14:tracePt t="77513" x="6632575" y="3260725"/>
          <p14:tracePt t="77516" x="6607175" y="3243263"/>
          <p14:tracePt t="77531" x="6538913" y="3184525"/>
          <p14:tracePt t="77532" x="6505575" y="3167063"/>
          <p14:tracePt t="77536" x="6480175" y="3159125"/>
          <p14:tracePt t="77540" x="6446838" y="3149600"/>
          <p14:tracePt t="77547" x="6396038" y="3149600"/>
          <p14:tracePt t="77548" x="6353175" y="3141663"/>
          <p14:tracePt t="77552" x="6327775" y="3141663"/>
          <p14:tracePt t="77557" x="6302375" y="3141663"/>
          <p14:tracePt t="77562" x="6243638" y="3141663"/>
          <p14:tracePt t="77564" x="6192838" y="3141663"/>
          <p14:tracePt t="77568" x="6116638" y="3141663"/>
          <p14:tracePt t="77572" x="6049963" y="3141663"/>
          <p14:tracePt t="77576" x="5956300" y="3167063"/>
          <p14:tracePt t="77580" x="5872163" y="3184525"/>
          <p14:tracePt t="77584" x="5770563" y="3209925"/>
          <p14:tracePt t="77589" x="5653088" y="3243263"/>
          <p14:tracePt t="77592" x="5541963" y="3276600"/>
          <p14:tracePt t="77598" x="5407025" y="3327400"/>
          <p14:tracePt t="77600" x="5254625" y="3386138"/>
          <p14:tracePt t="77604" x="5103813" y="3454400"/>
          <p14:tracePt t="77608" x="4918075" y="3522663"/>
          <p14:tracePt t="77614" x="4730750" y="3606800"/>
          <p14:tracePt t="77616" x="4519613" y="3698875"/>
          <p14:tracePt t="77620" x="4333875" y="3783013"/>
          <p14:tracePt t="77624" x="4140200" y="3876675"/>
          <p14:tracePt t="77630" x="3929063" y="3986213"/>
          <p14:tracePt t="77633" x="3733800" y="4087813"/>
          <p14:tracePt t="77637" x="3616325" y="4156075"/>
          <p14:tracePt t="77640" x="3497263" y="4230688"/>
          <p14:tracePt t="77646" x="3336925" y="4316413"/>
          <p14:tracePt t="77648" x="3194050" y="4408488"/>
          <p14:tracePt t="77652" x="3049588" y="4502150"/>
          <p14:tracePt t="77656" x="2932113" y="4568825"/>
          <p14:tracePt t="77661" x="2830513" y="4645025"/>
          <p14:tracePt t="77665" x="2736850" y="4695825"/>
          <p14:tracePt t="77668" x="2662238" y="4746625"/>
          <p14:tracePt t="77672" x="2568575" y="4797425"/>
          <p14:tracePt t="77676" x="2509838" y="4838700"/>
          <p14:tracePt t="77681" x="2441575" y="4899025"/>
          <p14:tracePt t="77684" x="2408238" y="4932363"/>
          <p14:tracePt t="77688" x="2374900" y="4983163"/>
          <p14:tracePt t="77692" x="2349500" y="5033963"/>
          <p14:tracePt t="77697" x="2332038" y="5075238"/>
          <p14:tracePt t="77700" x="2306638" y="5126038"/>
          <p14:tracePt t="77705" x="2298700" y="5160963"/>
          <p14:tracePt t="77708" x="2289175" y="5202238"/>
          <p14:tracePt t="77715" x="2281238" y="5237163"/>
          <p14:tracePt t="77716" x="2273300" y="5286375"/>
          <p14:tracePt t="77720" x="2263775" y="5321300"/>
          <p14:tracePt t="77724" x="2263775" y="5362575"/>
          <p14:tracePt t="77731" x="2255838" y="5397500"/>
          <p14:tracePt t="77732" x="2247900" y="5438775"/>
          <p14:tracePt t="77736" x="2238375" y="5481638"/>
          <p14:tracePt t="77741" x="2230438" y="5540375"/>
          <p14:tracePt t="77746" x="2222500" y="5591175"/>
          <p14:tracePt t="77748" x="2197100" y="5649913"/>
          <p14:tracePt t="77752" x="2187575" y="5700713"/>
          <p14:tracePt t="77756" x="2171700" y="5734050"/>
          <p14:tracePt t="77762" x="2154238" y="5794375"/>
          <p14:tracePt t="77765" x="2120900" y="5853113"/>
          <p14:tracePt t="77768" x="2103438" y="5903913"/>
          <p14:tracePt t="77772" x="2070100" y="5962650"/>
          <p14:tracePt t="77777" x="2052638" y="6013450"/>
          <p14:tracePt t="77781" x="2019300" y="6072188"/>
          <p14:tracePt t="77784" x="1993900" y="6122988"/>
          <p14:tracePt t="77788" x="1960563" y="6181725"/>
          <p14:tracePt t="77793" x="1943100" y="6249988"/>
          <p14:tracePt t="77797" x="1909763" y="6308725"/>
          <p14:tracePt t="77800" x="1892300" y="6359525"/>
          <p14:tracePt t="77804" x="1858963" y="6418263"/>
          <p14:tracePt t="77808" x="1833563" y="6469063"/>
          <p14:tracePt t="77814" x="1800225" y="6519863"/>
          <p14:tracePt t="77816" x="1774825" y="6553200"/>
          <p14:tracePt t="77820" x="1749425" y="6588125"/>
          <p14:tracePt t="77825" x="1724025" y="6629400"/>
          <p14:tracePt t="77829" x="1706563" y="6664325"/>
          <p14:tracePt t="77832" x="1698625" y="6689725"/>
          <p14:tracePt t="77836" x="1681163" y="6705600"/>
          <p14:tracePt t="77840" x="1663700" y="6723063"/>
          <p14:tracePt t="77845" x="1647825" y="6748463"/>
          <p14:tracePt t="77848" x="1639888" y="6764338"/>
          <p14:tracePt t="77852" x="1622425" y="6773863"/>
          <p14:tracePt t="77862" x="1614488" y="6781800"/>
          <p14:tracePt t="77868" x="1604963" y="6781800"/>
          <p14:tracePt t="77884" x="1597025" y="6781800"/>
          <p14:tracePt t="77888" x="1589088" y="6773863"/>
          <p14:tracePt t="77892" x="1571625" y="6756400"/>
          <p14:tracePt t="77897" x="1563688" y="6740525"/>
          <p14:tracePt t="77900" x="1538288" y="6705600"/>
          <p14:tracePt t="77904" x="1520825" y="6697663"/>
          <p14:tracePt t="77909" x="1487488" y="6654800"/>
          <p14:tracePt t="77913" x="1470025" y="6638925"/>
          <p14:tracePt t="77916" x="1419225" y="6604000"/>
          <p14:tracePt t="77920" x="1393825" y="6588125"/>
          <p14:tracePt t="77924" x="1352550" y="6545263"/>
          <p14:tracePt t="77930" x="1317625" y="6519863"/>
          <p14:tracePt t="77932" x="1292225" y="6503988"/>
          <p14:tracePt t="77936" x="1258888" y="6478588"/>
          <p14:tracePt t="77941" x="1208088" y="6435725"/>
          <p14:tracePt t="77945" x="1157288" y="6392863"/>
          <p14:tracePt t="77948" x="1090613" y="6351588"/>
          <p14:tracePt t="77953" x="1014413" y="6308725"/>
          <p14:tracePt t="77956" x="954088" y="6267450"/>
          <p14:tracePt t="77961" x="887413" y="6207125"/>
          <p14:tracePt t="77964" x="836613" y="6173788"/>
          <p14:tracePt t="77968" x="785813" y="6115050"/>
          <p14:tracePt t="77972" x="735013" y="6081713"/>
          <p14:tracePt t="77976" x="684213" y="6030913"/>
          <p14:tracePt t="77981" x="641350" y="5988050"/>
          <p14:tracePt t="77984" x="608013" y="5945188"/>
          <p14:tracePt t="77988" x="592138" y="5937250"/>
          <p14:tracePt t="77992" x="566738" y="5903913"/>
          <p14:tracePt t="77997" x="557213" y="5886450"/>
          <p14:tracePt t="78000" x="541338" y="5861050"/>
          <p14:tracePt t="78004" x="531813" y="5853113"/>
          <p14:tracePt t="78009" x="523875" y="5845175"/>
          <p14:tracePt t="78013" x="523875" y="5835650"/>
          <p14:tracePt t="78017" x="523875" y="5827713"/>
          <p14:tracePt t="78030" x="523875" y="5819775"/>
          <p14:tracePt t="78032" x="523875" y="5810250"/>
          <p14:tracePt t="78040" x="523875" y="5794375"/>
          <p14:tracePt t="78047" x="523875" y="5784850"/>
          <p14:tracePt t="78052" x="523875" y="5776913"/>
          <p14:tracePt t="78056" x="523875" y="5759450"/>
          <p14:tracePt t="78064" x="523875" y="5734050"/>
          <p14:tracePt t="78073" x="523875" y="5708650"/>
          <p14:tracePt t="78076" x="531813" y="5692775"/>
          <p14:tracePt t="78081" x="531813" y="5675313"/>
          <p14:tracePt t="78084" x="541338" y="5659438"/>
          <p14:tracePt t="78089" x="557213" y="5624513"/>
          <p14:tracePt t="78092" x="566738" y="5608638"/>
          <p14:tracePt t="78097" x="574675" y="5573713"/>
          <p14:tracePt t="78100" x="574675" y="5565775"/>
          <p14:tracePt t="78104" x="582613" y="5532438"/>
          <p14:tracePt t="78108" x="592138" y="5514975"/>
          <p14:tracePt t="78113" x="600075" y="5489575"/>
          <p14:tracePt t="78116" x="608013" y="5464175"/>
          <p14:tracePt t="78121" x="617538" y="5438775"/>
          <p14:tracePt t="78125" x="625475" y="5422900"/>
          <p14:tracePt t="78129" x="633413" y="5405438"/>
          <p14:tracePt t="78132" x="641350" y="5387975"/>
          <p14:tracePt t="78136" x="650875" y="5354638"/>
          <p14:tracePt t="78140" x="650875" y="5337175"/>
          <p14:tracePt t="78146" x="658813" y="5337175"/>
          <p14:tracePt t="78148" x="666750" y="5321300"/>
          <p14:tracePt t="78152" x="666750" y="5303838"/>
          <p14:tracePt t="78157" x="684213" y="5303838"/>
          <p14:tracePt t="78161" x="692150" y="5286375"/>
          <p14:tracePt t="78164" x="701675" y="5270500"/>
          <p14:tracePt t="78169" x="701675" y="5260975"/>
          <p14:tracePt t="78172" x="709613" y="5253038"/>
          <p14:tracePt t="78176" x="709613" y="5237163"/>
          <p14:tracePt t="78180" x="727075" y="5227638"/>
          <p14:tracePt t="78188" x="742950" y="5211763"/>
          <p14:tracePt t="78192" x="742950" y="5202238"/>
          <p14:tracePt t="78201" x="752475" y="5186363"/>
          <p14:tracePt t="78204" x="768350" y="5176838"/>
          <p14:tracePt t="78209" x="768350" y="5168900"/>
          <p14:tracePt t="78214" x="785813" y="5160963"/>
          <p14:tracePt t="78216" x="785813" y="5151438"/>
          <p14:tracePt t="78220" x="793750" y="5143500"/>
          <p14:tracePt t="78224" x="803275" y="5135563"/>
          <p14:tracePt t="78229" x="811213" y="5118100"/>
          <p14:tracePt t="78232" x="819150" y="5110163"/>
          <p14:tracePt t="78236" x="828675" y="5092700"/>
          <p14:tracePt t="78240" x="844550" y="5075238"/>
          <p14:tracePt t="78246" x="862013" y="5049838"/>
          <p14:tracePt t="78248" x="869950" y="5033963"/>
          <p14:tracePt t="78253" x="895350" y="4991100"/>
          <p14:tracePt t="78256" x="912813" y="4983163"/>
          <p14:tracePt t="78261" x="946150" y="4932363"/>
          <p14:tracePt t="78265" x="963613" y="4906963"/>
          <p14:tracePt t="78268" x="989013" y="4864100"/>
          <p14:tracePt t="78272" x="1004888" y="4830763"/>
          <p14:tracePt t="78278" x="1014413" y="4805363"/>
          <p14:tracePt t="78281" x="1030288" y="4772025"/>
          <p14:tracePt t="78284" x="1065213" y="4721225"/>
          <p14:tracePt t="78288" x="1081088" y="4687888"/>
          <p14:tracePt t="78293" x="1106488" y="4637088"/>
          <p14:tracePt t="78297" x="1123950" y="4603750"/>
          <p14:tracePt t="78300" x="1141413" y="4560888"/>
          <p14:tracePt t="78304" x="1157288" y="4518025"/>
          <p14:tracePt t="78309" x="1182688" y="4484688"/>
          <p14:tracePt t="78314" x="1182688" y="4476750"/>
          <p14:tracePt t="78316" x="1200150" y="4459288"/>
          <p14:tracePt t="78320" x="1208088" y="4441825"/>
          <p14:tracePt t="78330" x="1216025" y="4425950"/>
          <p14:tracePt t="78332" x="1225550" y="4425950"/>
          <p14:tracePt t="78336" x="1225550" y="4408488"/>
          <p14:tracePt t="78340" x="1233488" y="4400550"/>
          <p14:tracePt t="78345" x="1241425" y="4400550"/>
          <p14:tracePt t="78348" x="1250950" y="4392613"/>
          <p14:tracePt t="78357" x="1258888" y="4375150"/>
          <p14:tracePt t="78361" x="1266825" y="4375150"/>
          <p14:tracePt t="78364" x="1276350" y="4367213"/>
          <p14:tracePt t="78368" x="1284288" y="4367213"/>
          <p14:tracePt t="78373" x="1301750" y="4357688"/>
          <p14:tracePt t="78376" x="1301750" y="4349750"/>
          <p14:tracePt t="78380" x="1317625" y="4341813"/>
          <p14:tracePt t="78384" x="1327150" y="4341813"/>
          <p14:tracePt t="78388" x="1335088" y="4332288"/>
          <p14:tracePt t="78392" x="1352550" y="4324350"/>
          <p14:tracePt t="78397" x="1368425" y="4316413"/>
          <p14:tracePt t="78400" x="1377950" y="4316413"/>
          <p14:tracePt t="78405" x="1401763" y="4306888"/>
          <p14:tracePt t="78408" x="1427163" y="4298950"/>
          <p14:tracePt t="78413" x="1462088" y="4291013"/>
          <p14:tracePt t="78416" x="1477963" y="4291013"/>
          <p14:tracePt t="78420" x="1503363" y="4291013"/>
          <p14:tracePt t="78424" x="1538288" y="4291013"/>
          <p14:tracePt t="78429" x="1589088" y="4291013"/>
          <p14:tracePt t="78433" x="1630363" y="4291013"/>
          <p14:tracePt t="78436" x="1698625" y="4291013"/>
          <p14:tracePt t="78440" x="1757363" y="4291013"/>
          <p14:tracePt t="78446" x="1841500" y="4291013"/>
          <p14:tracePt t="78448" x="1917700" y="4291013"/>
          <p14:tracePt t="78452" x="2001838" y="4291013"/>
          <p14:tracePt t="78456" x="2087563" y="4291013"/>
          <p14:tracePt t="78460" x="2179638" y="4291013"/>
          <p14:tracePt t="78464" x="2255838" y="4291013"/>
          <p14:tracePt t="78468" x="2339975" y="4291013"/>
          <p14:tracePt t="78472" x="2408238" y="4291013"/>
          <p14:tracePt t="78476" x="2509838" y="4291013"/>
          <p14:tracePt t="78480" x="2576513" y="4291013"/>
          <p14:tracePt t="78484" x="2662238" y="4291013"/>
          <p14:tracePt t="78488" x="2736850" y="4281488"/>
          <p14:tracePt t="78492" x="2822575" y="4281488"/>
          <p14:tracePt t="78497" x="2881313" y="4273550"/>
          <p14:tracePt t="78500" x="2947988" y="4273550"/>
          <p14:tracePt t="78504" x="3008313" y="4273550"/>
          <p14:tracePt t="78508" x="3084513" y="4273550"/>
          <p14:tracePt t="78513" x="3125788" y="4273550"/>
          <p14:tracePt t="78516" x="3168650" y="4273550"/>
          <p14:tracePt t="78531" x="3286125" y="4273550"/>
          <p14:tracePt t="78532" x="3321050" y="4273550"/>
          <p14:tracePt t="78536" x="3354388" y="4281488"/>
          <p14:tracePt t="78540" x="3362325" y="4281488"/>
          <p14:tracePt t="78546" x="3387725" y="4291013"/>
          <p14:tracePt t="78548" x="3405188" y="4291013"/>
          <p14:tracePt t="78552" x="3422650" y="4306888"/>
          <p14:tracePt t="78556" x="3438525" y="4306888"/>
          <p14:tracePt t="78562" x="3463925" y="4316413"/>
          <p14:tracePt t="78564" x="3489325" y="4332288"/>
          <p14:tracePt t="78568" x="3506788" y="4332288"/>
          <p14:tracePt t="78572" x="3522663" y="4341813"/>
          <p14:tracePt t="78576" x="3548063" y="4349750"/>
          <p14:tracePt t="78580" x="3573463" y="4357688"/>
          <p14:tracePt t="78584" x="3590925" y="4367213"/>
          <p14:tracePt t="78588" x="3616325" y="4375150"/>
          <p14:tracePt t="78593" x="3649663" y="4392613"/>
          <p14:tracePt t="78597" x="3675063" y="4400550"/>
          <p14:tracePt t="78600" x="3717925" y="4416425"/>
          <p14:tracePt t="78604" x="3743325" y="4425950"/>
          <p14:tracePt t="78608" x="3759200" y="4433888"/>
          <p14:tracePt t="78614" x="3794125" y="4441825"/>
          <p14:tracePt t="78616" x="3844925" y="4451350"/>
          <p14:tracePt t="78620" x="3878263" y="4459288"/>
          <p14:tracePt t="78624" x="3921125" y="4467225"/>
          <p14:tracePt t="78630" x="3962400" y="4476750"/>
          <p14:tracePt t="78632" x="4013200" y="4484688"/>
          <p14:tracePt t="78637" x="4046538" y="4484688"/>
          <p14:tracePt t="78640" x="4089400" y="4492625"/>
          <p14:tracePt t="78646" x="4122738" y="4502150"/>
          <p14:tracePt t="78648" x="4165600" y="4510088"/>
          <p14:tracePt t="78652" x="4198938" y="4510088"/>
          <p14:tracePt t="78656" x="4216400" y="4510088"/>
          <p14:tracePt t="78661" x="4232275" y="4510088"/>
          <p14:tracePt t="78665" x="4249738" y="4518025"/>
          <p14:tracePt t="78668" x="4257675" y="4518025"/>
          <p14:tracePt t="78672" x="4267200" y="4518025"/>
          <p14:tracePt t="78676" x="4275138" y="4518025"/>
          <p14:tracePt t="78769" x="4283075" y="4518025"/>
          <p14:tracePt t="78801" x="4292600" y="4518025"/>
          <p14:tracePt t="78808" x="4300538" y="4518025"/>
          <p14:tracePt t="78817" x="4308475" y="4518025"/>
          <p14:tracePt t="78820" x="4325938" y="4518025"/>
          <p14:tracePt t="78824" x="4343400" y="4518025"/>
          <p14:tracePt t="78829" x="4376738" y="4518025"/>
          <p14:tracePt t="78832" x="4410075" y="4518025"/>
          <p14:tracePt t="78836" x="4435475" y="4518025"/>
          <p14:tracePt t="78841" x="4460875" y="4518025"/>
          <p14:tracePt t="78846" x="4519613" y="4518025"/>
          <p14:tracePt t="78848" x="4587875" y="4518025"/>
          <p14:tracePt t="78852" x="4672013" y="4518025"/>
          <p14:tracePt t="78856" x="4740275" y="4518025"/>
          <p14:tracePt t="78862" x="4841875" y="4518025"/>
          <p14:tracePt t="78864" x="4943475" y="4518025"/>
          <p14:tracePt t="78868" x="5053013" y="4502150"/>
          <p14:tracePt t="78873" x="5170488" y="4492625"/>
          <p14:tracePt t="78877" x="5297488" y="4467225"/>
          <p14:tracePt t="78881" x="5416550" y="4451350"/>
          <p14:tracePt t="78884" x="5541963" y="4425950"/>
          <p14:tracePt t="78888" x="5653088" y="4392613"/>
          <p14:tracePt t="78892" x="5778500" y="4367213"/>
          <p14:tracePt t="78897" x="5880100" y="4341813"/>
          <p14:tracePt t="78900" x="6015038" y="4324350"/>
          <p14:tracePt t="78904" x="6108700" y="4306888"/>
          <p14:tracePt t="78908" x="6210300" y="4306888"/>
          <p14:tracePt t="78914" x="6294438" y="4306888"/>
          <p14:tracePt t="78916" x="6396038" y="4306888"/>
          <p14:tracePt t="78920" x="6464300" y="4306888"/>
          <p14:tracePt t="78924" x="6548438" y="4306888"/>
          <p14:tracePt t="78930" x="6624638" y="4306888"/>
          <p14:tracePt t="78932" x="6683375" y="4306888"/>
          <p14:tracePt t="78936" x="6742113" y="4324350"/>
          <p14:tracePt t="78940" x="6784975" y="4332288"/>
          <p14:tracePt t="78946" x="6818313" y="4341813"/>
          <p14:tracePt t="78948" x="6851650" y="4349750"/>
          <p14:tracePt t="78952" x="6886575" y="4357688"/>
          <p14:tracePt t="78962" x="6902450" y="4367213"/>
          <p14:tracePt t="78964" x="6911975" y="4367213"/>
          <p14:tracePt t="78968" x="6911975" y="4375150"/>
          <p14:tracePt t="78976" x="6919913" y="4375150"/>
          <p14:tracePt t="78992" x="6919913" y="4383088"/>
          <p14:tracePt t="78997" x="6919913" y="4392613"/>
          <p14:tracePt t="79001" x="6919913" y="4400550"/>
          <p14:tracePt t="79013" x="6919913" y="4416425"/>
          <p14:tracePt t="79016" x="6911975" y="4425950"/>
          <p14:tracePt t="79020" x="6902450" y="4441825"/>
          <p14:tracePt t="79024" x="6886575" y="4441825"/>
          <p14:tracePt t="79030" x="6869113" y="4467225"/>
          <p14:tracePt t="79032" x="6843713" y="4492625"/>
          <p14:tracePt t="79036" x="6810375" y="4518025"/>
          <p14:tracePt t="79040" x="6784975" y="4543425"/>
          <p14:tracePt t="79045" x="6742113" y="4586288"/>
          <p14:tracePt t="79048" x="6726238" y="4611688"/>
          <p14:tracePt t="79053" x="6675438" y="4645025"/>
          <p14:tracePt t="79056" x="6650038" y="4670425"/>
          <p14:tracePt t="79061" x="6599238" y="4713288"/>
          <p14:tracePt t="79064" x="6548438" y="4764088"/>
          <p14:tracePt t="79068" x="6523038" y="4779963"/>
          <p14:tracePt t="79072" x="6497638" y="4797425"/>
          <p14:tracePt t="79077" x="6480175" y="4814888"/>
          <p14:tracePt t="79081" x="6438900" y="4838700"/>
          <p14:tracePt t="79084" x="6421438" y="4848225"/>
          <p14:tracePt t="79088" x="6396038" y="4864100"/>
          <p14:tracePt t="79097" x="6388100" y="4881563"/>
          <p14:tracePt t="79100" x="6378575" y="4889500"/>
          <p14:tracePt t="79104" x="6370638" y="4889500"/>
          <p14:tracePt t="79130" x="6388100" y="4899025"/>
          <p14:tracePt t="79133" x="6403975" y="4899025"/>
          <p14:tracePt t="79136" x="6446838" y="4906963"/>
          <p14:tracePt t="79140" x="6480175" y="4914900"/>
          <p14:tracePt t="79146" x="6513513" y="4914900"/>
          <p14:tracePt t="79148" x="6556375" y="4914900"/>
          <p14:tracePt t="79152" x="6640513" y="4914900"/>
          <p14:tracePt t="79156" x="6708775" y="4914900"/>
          <p14:tracePt t="79162" x="6826250" y="4914900"/>
          <p14:tracePt t="79164" x="6937375" y="4914900"/>
          <p14:tracePt t="79168" x="7072313" y="4914900"/>
          <p14:tracePt t="79172" x="7215188" y="4914900"/>
          <p14:tracePt t="79178" x="7385050" y="4914900"/>
          <p14:tracePt t="79181" x="7527925" y="4914900"/>
          <p14:tracePt t="79184" x="7723188" y="4899025"/>
          <p14:tracePt t="79188" x="7874000" y="4899025"/>
          <p14:tracePt t="79193" x="8069263" y="4889500"/>
          <p14:tracePt t="79197" x="8221663" y="4873625"/>
          <p14:tracePt t="79200" x="8415338" y="4873625"/>
          <p14:tracePt t="79204" x="8567738" y="4864100"/>
          <p14:tracePt t="79209" x="8745538" y="4864100"/>
          <p14:tracePt t="79214" x="8880475" y="4864100"/>
          <p14:tracePt t="79216" x="9023350" y="4864100"/>
          <p14:tracePt t="79220" x="9132888" y="4864100"/>
          <p14:tracePt t="79224" x="9244013" y="4864100"/>
          <p14:tracePt t="79229" x="9328150" y="4864100"/>
          <p14:tracePt t="79232" x="9412288" y="4864100"/>
          <p14:tracePt t="79236" x="9471025" y="4864100"/>
          <p14:tracePt t="79240" x="9529763" y="4864100"/>
          <p14:tracePt t="79245" x="9564688" y="4864100"/>
          <p14:tracePt t="79249" x="9590088" y="4864100"/>
          <p14:tracePt t="79252" x="9605963" y="4864100"/>
          <p14:tracePt t="79257" x="9631363" y="4864100"/>
          <p14:tracePt t="79262" x="9648825" y="4864100"/>
          <p14:tracePt t="79265" x="9656763" y="4864100"/>
          <p14:tracePt t="79268" x="9682163" y="4873625"/>
          <p14:tracePt t="79272" x="9691688" y="4873625"/>
          <p14:tracePt t="79276" x="9707563" y="4881563"/>
          <p14:tracePt t="79280" x="9725025" y="4881563"/>
          <p14:tracePt t="79284" x="9742488" y="4889500"/>
          <p14:tracePt t="79288" x="9758363" y="4889500"/>
          <p14:tracePt t="79293" x="9791700" y="4899025"/>
          <p14:tracePt t="79297" x="9801225" y="4906963"/>
          <p14:tracePt t="79300" x="9826625" y="4906963"/>
          <p14:tracePt t="79304" x="9852025" y="4914900"/>
          <p14:tracePt t="79308" x="9885363" y="4924425"/>
          <p14:tracePt t="79314" x="9902825" y="4932363"/>
          <p14:tracePt t="79316" x="9936163" y="4940300"/>
          <p14:tracePt t="79320" x="9953625" y="4949825"/>
          <p14:tracePt t="79324" x="9986963" y="4957763"/>
          <p14:tracePt t="79329" x="9994900" y="4957763"/>
          <p14:tracePt t="79332" x="10020300" y="4965700"/>
          <p14:tracePt t="79336" x="10029825" y="4965700"/>
          <p14:tracePt t="79340" x="10037763" y="4965700"/>
          <p14:tracePt t="79473" x="10029825" y="4965700"/>
          <p14:tracePt t="79489" x="10029825" y="4975225"/>
          <p14:tracePt t="79492" x="10020300" y="4975225"/>
          <p14:tracePt t="79521" x="10012363" y="4983163"/>
          <p14:tracePt t="79529" x="10004425" y="4983163"/>
          <p14:tracePt t="79546" x="9994900" y="4983163"/>
          <p14:tracePt t="79552" x="9986963" y="4983163"/>
          <p14:tracePt t="79560" x="9979025" y="4983163"/>
          <p14:tracePt t="79573" x="9969500" y="4983163"/>
          <p14:tracePt t="79576" x="9961563" y="4983163"/>
          <p14:tracePt t="79581" x="9953625" y="4983163"/>
          <p14:tracePt t="79585" x="9936163" y="4991100"/>
          <p14:tracePt t="79588" x="9910763" y="5000625"/>
          <p14:tracePt t="79592" x="9902825" y="5000625"/>
          <p14:tracePt t="79596" x="9867900" y="5000625"/>
          <p14:tracePt t="79600" x="9834563" y="5008563"/>
          <p14:tracePt t="79605" x="9817100" y="5008563"/>
          <p14:tracePt t="79608" x="9791700" y="5008563"/>
          <p14:tracePt t="79613" x="9750425" y="5016500"/>
          <p14:tracePt t="79616" x="9707563" y="5016500"/>
          <p14:tracePt t="79620" x="9631363" y="5026025"/>
          <p14:tracePt t="79625" x="9555163" y="5041900"/>
          <p14:tracePt t="79629" x="9445625" y="5041900"/>
          <p14:tracePt t="79632" x="9344025" y="5049838"/>
          <p14:tracePt t="79636" x="9218613" y="5059363"/>
          <p14:tracePt t="79640" x="9107488" y="5075238"/>
          <p14:tracePt t="79645" x="8956675" y="5084763"/>
          <p14:tracePt t="79648" x="8812213" y="5092700"/>
          <p14:tracePt t="79652" x="8609013" y="5126038"/>
          <p14:tracePt t="79656" x="8448675" y="5151438"/>
          <p14:tracePt t="79662" x="8262938" y="5176838"/>
          <p14:tracePt t="79665" x="8102600" y="5202238"/>
          <p14:tracePt t="79668" x="7908925" y="5227638"/>
          <p14:tracePt t="79673" x="7756525" y="5237163"/>
          <p14:tracePt t="79688" x="6861175" y="5270500"/>
          <p14:tracePt t="79692" x="6650038" y="5286375"/>
          <p14:tracePt t="79697" x="6413500" y="5295900"/>
          <p14:tracePt t="79700" x="6192838" y="5329238"/>
          <p14:tracePt t="79704" x="5981700" y="5337175"/>
          <p14:tracePt t="79708" x="5770563" y="5354638"/>
          <p14:tracePt t="79714" x="5602288" y="5354638"/>
          <p14:tracePt t="79716" x="5399088" y="5354638"/>
          <p14:tracePt t="79720" x="5195888" y="5354638"/>
          <p14:tracePt t="79724" x="5018088" y="5354638"/>
          <p14:tracePt t="79730" x="4867275" y="5354638"/>
          <p14:tracePt t="79732" x="4714875" y="5337175"/>
          <p14:tracePt t="79736" x="4554538" y="5329238"/>
          <p14:tracePt t="79740" x="4402138" y="5311775"/>
          <p14:tracePt t="79746" x="4257675" y="5295900"/>
          <p14:tracePt t="79748" x="4132263" y="5270500"/>
          <p14:tracePt t="79752" x="4021138" y="5260975"/>
          <p14:tracePt t="79756" x="3903663" y="5245100"/>
          <p14:tracePt t="79761" x="3776663" y="5237163"/>
          <p14:tracePt t="79764" x="3692525" y="5227638"/>
          <p14:tracePt t="79768" x="3590925" y="5211763"/>
          <p14:tracePt t="79772" x="3522663" y="5202238"/>
          <p14:tracePt t="79776" x="3446463" y="5194300"/>
          <p14:tracePt t="79781" x="3387725" y="5186363"/>
          <p14:tracePt t="79784" x="3346450" y="5176838"/>
          <p14:tracePt t="79788" x="3328988" y="5168900"/>
          <p14:tracePt t="79793" x="3303588" y="5168900"/>
          <p14:tracePt t="79797" x="3295650" y="5168900"/>
          <p14:tracePt t="79800" x="3286125" y="5168900"/>
          <p14:tracePt t="79804" x="3278188" y="5168900"/>
          <p14:tracePt t="79808" x="3270250" y="5168900"/>
          <p14:tracePt t="79864" x="3260725" y="5168900"/>
          <p14:tracePt t="79872" x="3252788" y="5168900"/>
          <p14:tracePt t="79877" x="3252788" y="5176838"/>
          <p14:tracePt t="79881" x="3244850" y="5176838"/>
          <p14:tracePt t="79888" x="3244850" y="5186363"/>
          <p14:tracePt t="79898" x="3235325" y="5186363"/>
          <p14:tracePt t="79900" x="3235325" y="5194300"/>
          <p14:tracePt t="79905" x="3227388" y="5194300"/>
          <p14:tracePt t="79913" x="3227388" y="5202238"/>
          <p14:tracePt t="79920" x="3227388" y="5211763"/>
          <p14:tracePt t="79925" x="3227388" y="5219700"/>
          <p14:tracePt t="79930" x="3227388" y="5227638"/>
          <p14:tracePt t="79932" x="3227388" y="5237163"/>
          <p14:tracePt t="79936" x="3227388" y="5245100"/>
          <p14:tracePt t="79941" x="3227388" y="5253038"/>
          <p14:tracePt t="79948" x="3219450" y="5270500"/>
          <p14:tracePt t="79952" x="3219450" y="5278438"/>
          <p14:tracePt t="79956" x="3209925" y="5286375"/>
          <p14:tracePt t="79961" x="3209925" y="5295900"/>
          <p14:tracePt t="79965" x="3201988" y="5303838"/>
          <p14:tracePt t="79969" x="3201988" y="5311775"/>
          <p14:tracePt t="79972" x="3194050" y="5321300"/>
          <p14:tracePt t="79976" x="3184525" y="5329238"/>
          <p14:tracePt t="79982" x="3168650" y="5346700"/>
          <p14:tracePt t="79984" x="3168650" y="5362575"/>
          <p14:tracePt t="79988" x="3160713" y="5380038"/>
          <p14:tracePt t="79992" x="3143250" y="5387975"/>
          <p14:tracePt t="79998" x="3135313" y="5405438"/>
          <p14:tracePt t="80000" x="3109913" y="5430838"/>
          <p14:tracePt t="80004" x="3092450" y="5456238"/>
          <p14:tracePt t="80008" x="3067050" y="5481638"/>
          <p14:tracePt t="80014" x="3059113" y="5497513"/>
          <p14:tracePt t="80016" x="3024188" y="5548313"/>
          <p14:tracePt t="80020" x="3016250" y="5565775"/>
          <p14:tracePt t="80024" x="2965450" y="5608638"/>
          <p14:tracePt t="80030" x="2947988" y="5634038"/>
          <p14:tracePt t="80033" x="2906713" y="5683250"/>
          <p14:tracePt t="80036" x="2881313" y="5700713"/>
          <p14:tracePt t="80040" x="2830513" y="5759450"/>
          <p14:tracePt t="80046" x="2787650" y="5784850"/>
          <p14:tracePt t="80049" x="2736850" y="5835650"/>
          <p14:tracePt t="80052" x="2703513" y="5861050"/>
          <p14:tracePt t="80056" x="2678113" y="5878513"/>
          <p14:tracePt t="80060" x="2652713" y="5894388"/>
          <p14:tracePt t="80064" x="2611438" y="5919788"/>
          <p14:tracePt t="80068" x="2568575" y="5945188"/>
          <p14:tracePt t="80072" x="2525713" y="5980113"/>
          <p14:tracePt t="80076" x="2474913" y="5995988"/>
          <p14:tracePt t="80081" x="2424113" y="6013450"/>
          <p14:tracePt t="80084" x="2382838" y="6038850"/>
          <p14:tracePt t="80088" x="2332038" y="6064250"/>
          <p14:tracePt t="80092" x="2281238" y="6089650"/>
          <p14:tracePt t="80097" x="2230438" y="6107113"/>
          <p14:tracePt t="80100" x="2205038" y="6115050"/>
          <p14:tracePt t="80104" x="2154238" y="6130925"/>
          <p14:tracePt t="80109" x="2120900" y="6140450"/>
          <p14:tracePt t="80114" x="2078038" y="6148388"/>
          <p14:tracePt t="80116" x="2044700" y="6156325"/>
          <p14:tracePt t="80120" x="2011363" y="6165850"/>
          <p14:tracePt t="80124" x="1976438" y="6173788"/>
          <p14:tracePt t="80129" x="1943100" y="6173788"/>
          <p14:tracePt t="80132" x="1917700" y="6173788"/>
          <p14:tracePt t="80136" x="1884363" y="6173788"/>
          <p14:tracePt t="80140" x="1851025" y="6173788"/>
          <p14:tracePt t="80146" x="1816100" y="6173788"/>
          <p14:tracePt t="80148" x="1790700" y="6173788"/>
          <p14:tracePt t="80152" x="1757363" y="6173788"/>
          <p14:tracePt t="80156" x="1724025" y="6173788"/>
          <p14:tracePt t="80162" x="1689100" y="6173788"/>
          <p14:tracePt t="80165" x="1655763" y="6165850"/>
          <p14:tracePt t="80168" x="1630363" y="6156325"/>
          <p14:tracePt t="80172" x="1597025" y="6148388"/>
          <p14:tracePt t="80176" x="1563688" y="6148388"/>
          <p14:tracePt t="80181" x="1528763" y="6140450"/>
          <p14:tracePt t="80184" x="1503363" y="6130925"/>
          <p14:tracePt t="80188" x="1477963" y="6122988"/>
          <p14:tracePt t="80193" x="1452563" y="6122988"/>
          <p14:tracePt t="80196" x="1419225" y="6115050"/>
          <p14:tracePt t="80200" x="1393825" y="6107113"/>
          <p14:tracePt t="80204" x="1368425" y="6097588"/>
          <p14:tracePt t="80208" x="1343025" y="6097588"/>
          <p14:tracePt t="80214" x="1309688" y="6089650"/>
          <p14:tracePt t="80216" x="1284288" y="6089650"/>
          <p14:tracePt t="80220" x="1258888" y="6089650"/>
          <p14:tracePt t="80224" x="1233488" y="6081713"/>
          <p14:tracePt t="80229" x="1200150" y="6081713"/>
          <p14:tracePt t="80232" x="1182688" y="6072188"/>
          <p14:tracePt t="80237" x="1149350" y="6064250"/>
          <p14:tracePt t="80240" x="1141413" y="6056313"/>
          <p14:tracePt t="80246" x="1106488" y="6056313"/>
          <p14:tracePt t="80248" x="1090613" y="6046788"/>
          <p14:tracePt t="80252" x="1081088" y="6046788"/>
          <p14:tracePt t="80256" x="1065213" y="6038850"/>
          <p14:tracePt t="80261" x="1047750" y="6030913"/>
          <p14:tracePt t="80269" x="1030288" y="6030913"/>
          <p14:tracePt t="80272" x="1022350" y="6030913"/>
          <p14:tracePt t="80277" x="1022350" y="6021388"/>
          <p14:tracePt t="80281" x="1014413" y="6021388"/>
          <p14:tracePt t="80284" x="1004888" y="6021388"/>
          <p14:tracePt t="80288" x="996950" y="6013450"/>
          <p14:tracePt t="80292" x="996950" y="6005513"/>
          <p14:tracePt t="80296" x="989013" y="6005513"/>
          <p14:tracePt t="80300" x="971550" y="6005513"/>
          <p14:tracePt t="80304" x="963613" y="5995988"/>
          <p14:tracePt t="80308" x="954088" y="5988050"/>
          <p14:tracePt t="80313" x="946150" y="5980113"/>
          <p14:tracePt t="80316" x="938213" y="5980113"/>
          <p14:tracePt t="80320" x="920750" y="5970588"/>
          <p14:tracePt t="80324" x="920750" y="5962650"/>
          <p14:tracePt t="80329" x="912813" y="5962650"/>
          <p14:tracePt t="80332" x="895350" y="5954713"/>
          <p14:tracePt t="80340" x="879475" y="5954713"/>
          <p14:tracePt t="80346" x="869950" y="5954713"/>
          <p14:tracePt t="80348" x="869950" y="5945188"/>
          <p14:tracePt t="80352" x="862013" y="5945188"/>
          <p14:tracePt t="80356" x="854075" y="5937250"/>
          <p14:tracePt t="80368" x="844550" y="5937250"/>
          <p14:tracePt t="80545" x="836613" y="5937250"/>
          <p14:tracePt t="80744" x="836613" y="5929313"/>
          <p14:tracePt t="80776" x="844550" y="5929313"/>
          <p14:tracePt t="80793" x="854075" y="5929313"/>
          <p14:tracePt t="81024" x="854075" y="5919788"/>
          <p14:tracePt t="81048" x="862013" y="5919788"/>
          <p14:tracePt t="81121" x="862013" y="5911850"/>
          <p14:tracePt t="81144" x="869950" y="5911850"/>
          <p14:tracePt t="81193" x="879475" y="5911850"/>
          <p14:tracePt t="81233" x="887413" y="5911850"/>
          <p14:tracePt t="81248" x="887413" y="5903913"/>
          <p14:tracePt t="81265" x="895350" y="5894388"/>
          <p14:tracePt t="81280" x="903288" y="5894388"/>
          <p14:tracePt t="81296" x="903288" y="5886450"/>
          <p14:tracePt t="81397" x="903288" y="5878513"/>
          <p14:tracePt t="81401" x="912813" y="5878513"/>
          <p14:tracePt t="81414" x="912813" y="5870575"/>
          <p14:tracePt t="81452" x="920750" y="5870575"/>
          <p14:tracePt t="81573" x="920750" y="5861050"/>
          <p14:tracePt t="81580" x="920750" y="5853113"/>
          <p14:tracePt t="81613" x="920750" y="5845175"/>
          <p14:tracePt t="81701" x="920750" y="5835650"/>
          <p14:tracePt t="81709" x="928688" y="5835650"/>
          <p14:tracePt t="81715" x="928688" y="5827713"/>
          <p14:tracePt t="81725" x="938213" y="5827713"/>
          <p14:tracePt t="81732" x="938213" y="5819775"/>
          <p14:tracePt t="81736" x="946150" y="5810250"/>
          <p14:tracePt t="81740" x="946150" y="5802313"/>
          <p14:tracePt t="81748" x="954088" y="5794375"/>
          <p14:tracePt t="81752" x="954088" y="5784850"/>
          <p14:tracePt t="81762" x="963613" y="5768975"/>
          <p14:tracePt t="81764" x="971550" y="5751513"/>
          <p14:tracePt t="81768" x="971550" y="5743575"/>
          <p14:tracePt t="81772" x="971550" y="5726113"/>
          <p14:tracePt t="81776" x="979488" y="5700713"/>
          <p14:tracePt t="81781" x="989013" y="5683250"/>
          <p14:tracePt t="81784" x="996950" y="5634038"/>
          <p14:tracePt t="81788" x="1022350" y="5591175"/>
          <p14:tracePt t="81793" x="1030288" y="5557838"/>
          <p14:tracePt t="81797" x="1030288" y="5522913"/>
          <p14:tracePt t="81800" x="1047750" y="5481638"/>
          <p14:tracePt t="81804" x="1065213" y="5413375"/>
          <p14:tracePt t="81808" x="1081088" y="5354638"/>
          <p14:tracePt t="81813" x="1106488" y="5270500"/>
          <p14:tracePt t="81816" x="1123950" y="5194300"/>
          <p14:tracePt t="81820" x="1149350" y="5110163"/>
          <p14:tracePt t="81824" x="1174750" y="5033963"/>
          <p14:tracePt t="81829" x="1190625" y="4957763"/>
          <p14:tracePt t="81832" x="1200150" y="4899025"/>
          <p14:tracePt t="81837" x="1208088" y="4856163"/>
          <p14:tracePt t="81840" x="1208088" y="4838700"/>
          <p14:tracePt t="81846" x="1216025" y="4814888"/>
          <p14:tracePt t="81852" x="1225550" y="4805363"/>
          <p14:tracePt t="81860" x="1225550" y="4797425"/>
          <p14:tracePt t="81876" x="1225550" y="4789488"/>
          <p14:tracePt t="81884" x="1225550" y="4764088"/>
          <p14:tracePt t="81893" x="1225550" y="4754563"/>
          <p14:tracePt t="81897" x="1225550" y="4738688"/>
          <p14:tracePt t="81904" x="1225550" y="4713288"/>
          <p14:tracePt t="81908" x="1233488" y="4713288"/>
          <p14:tracePt t="81913" x="1233488" y="4687888"/>
          <p14:tracePt t="81916" x="1233488" y="4678363"/>
          <p14:tracePt t="81920" x="1233488" y="4637088"/>
          <p14:tracePt t="81924" x="1233488" y="4611688"/>
          <p14:tracePt t="81929" x="1233488" y="4578350"/>
          <p14:tracePt t="81932" x="1233488" y="4568825"/>
          <p14:tracePt t="81936" x="1233488" y="4535488"/>
          <p14:tracePt t="81940" x="1233488" y="4518025"/>
          <p14:tracePt t="81946" x="1233488" y="4502150"/>
          <p14:tracePt t="81949" x="1233488" y="4484688"/>
          <p14:tracePt t="81952" x="1233488" y="4459288"/>
          <p14:tracePt t="81961" x="1233488" y="4441825"/>
          <p14:tracePt t="81964" x="1233488" y="4433888"/>
          <p14:tracePt t="81968" x="1233488" y="4425950"/>
          <p14:tracePt t="81972" x="1233488" y="4416425"/>
          <p14:tracePt t="81980" x="1233488" y="4408488"/>
          <p14:tracePt t="81984" x="1233488" y="4400550"/>
          <p14:tracePt t="81988" x="1233488" y="4392613"/>
          <p14:tracePt t="81997" x="1233488" y="4383088"/>
          <p14:tracePt t="82004" x="1233488" y="4375150"/>
          <p14:tracePt t="82013" x="1233488" y="4367213"/>
          <p14:tracePt t="82030" x="1233488" y="4349750"/>
          <p14:tracePt t="82037" x="1233488" y="4341813"/>
          <p14:tracePt t="82046" x="1233488" y="4332288"/>
          <p14:tracePt t="82052" x="1233488" y="4324350"/>
          <p14:tracePt t="82133" x="1233488" y="4316413"/>
          <p14:tracePt t="82148" x="1233488" y="4306888"/>
          <p14:tracePt t="82161" x="1233488" y="4298950"/>
          <p14:tracePt t="82165" x="1241425" y="4291013"/>
          <p14:tracePt t="82172" x="1250950" y="4281488"/>
          <p14:tracePt t="82176" x="1250950" y="4273550"/>
          <p14:tracePt t="82181" x="1250950" y="4265613"/>
          <p14:tracePt t="82184" x="1258888" y="4256088"/>
          <p14:tracePt t="82188" x="1258888" y="4248150"/>
          <p14:tracePt t="82192" x="1258888" y="4230688"/>
          <p14:tracePt t="82197" x="1258888" y="4222750"/>
          <p14:tracePt t="82200" x="1266825" y="4205288"/>
          <p14:tracePt t="82204" x="1266825" y="4197350"/>
          <p14:tracePt t="82208" x="1276350" y="4179888"/>
          <p14:tracePt t="82213" x="1276350" y="4171950"/>
          <p14:tracePt t="82216" x="1284288" y="4156075"/>
          <p14:tracePt t="82220" x="1284288" y="4146550"/>
          <p14:tracePt t="82224" x="1292225" y="4130675"/>
          <p14:tracePt t="82230" x="1292225" y="4121150"/>
          <p14:tracePt t="82232" x="1301750" y="4105275"/>
          <p14:tracePt t="82236" x="1301750" y="4095750"/>
          <p14:tracePt t="82245" x="1301750" y="4087813"/>
          <p14:tracePt t="82252" x="1301750" y="4079875"/>
          <p14:tracePt t="82276" x="1301750" y="4070350"/>
          <p14:tracePt t="82292" x="1301750" y="4062413"/>
          <p14:tracePt t="82309" x="1301750" y="4054475"/>
          <p14:tracePt t="82469" x="1309688" y="4062413"/>
          <p14:tracePt t="82477" x="1309688" y="4070350"/>
          <p14:tracePt t="82485" x="1317625" y="4079875"/>
          <p14:tracePt t="82489" x="1317625" y="4087813"/>
          <p14:tracePt t="82493" x="1317625" y="4095750"/>
          <p14:tracePt t="82497" x="1317625" y="4105275"/>
          <p14:tracePt t="82500" x="1327150" y="4113213"/>
          <p14:tracePt t="82510" x="1335088" y="4130675"/>
          <p14:tracePt t="82513" x="1335088" y="4138613"/>
          <p14:tracePt t="82516" x="1335088" y="4146550"/>
          <p14:tracePt t="82520" x="1343025" y="4156075"/>
          <p14:tracePt t="82524" x="1343025" y="4164013"/>
          <p14:tracePt t="82530" x="1343025" y="4171950"/>
          <p14:tracePt t="82549" x="1368425" y="4214813"/>
          <p14:tracePt t="82552" x="1368425" y="4222750"/>
          <p14:tracePt t="82556" x="1377950" y="4230688"/>
          <p14:tracePt t="82568" x="1385888" y="4240213"/>
          <p14:tracePt t="82837" x="1385888" y="4230688"/>
          <p14:tracePt t="82844" x="1385888" y="4222750"/>
          <p14:tracePt t="82852" x="1368425" y="4214813"/>
          <p14:tracePt t="82861" x="1368425" y="4205288"/>
          <p14:tracePt t="82868" x="1360488" y="4205288"/>
          <p14:tracePt t="82872" x="1360488" y="4197350"/>
          <p14:tracePt t="82877" x="1352550" y="4197350"/>
          <p14:tracePt t="82888" x="1343025" y="4197350"/>
          <p14:tracePt t="82893" x="1335088" y="4197350"/>
          <p14:tracePt t="82932" x="1327150" y="4197350"/>
          <p14:tracePt t="82948" x="1327150" y="4189413"/>
          <p14:tracePt t="82957" x="1317625" y="4189413"/>
          <p14:tracePt t="82961" x="1317625" y="4179888"/>
          <p14:tracePt t="82965" x="1309688" y="4179888"/>
          <p14:tracePt t="82972" x="1309688" y="4171950"/>
          <p14:tracePt t="82981" x="1301750" y="4171950"/>
          <p14:tracePt t="82988" x="1292225" y="4164013"/>
          <p14:tracePt t="82997" x="1284288" y="4156075"/>
          <p14:tracePt t="83004" x="1276350" y="4146550"/>
          <p14:tracePt t="83014" x="1266825" y="4130675"/>
          <p14:tracePt t="83024" x="1266825" y="4121150"/>
          <p14:tracePt t="83030" x="1258888" y="4113213"/>
          <p14:tracePt t="83032" x="1250950" y="4113213"/>
          <p14:tracePt t="83036" x="1250950" y="4105275"/>
          <p14:tracePt t="83046" x="1241425" y="4105275"/>
          <p14:tracePt t="83132" x="1241425" y="4095750"/>
          <p14:tracePt t="83164" x="1233488" y="4095750"/>
          <p14:tracePt t="83173" x="1225550" y="4095750"/>
          <p14:tracePt t="83188" x="1200150" y="4113213"/>
          <p14:tracePt t="83193" x="1190625" y="4130675"/>
          <p14:tracePt t="83197" x="1165225" y="4156075"/>
          <p14:tracePt t="83200" x="1149350" y="4179888"/>
          <p14:tracePt t="83205" x="1141413" y="4197350"/>
          <p14:tracePt t="83209" x="1116013" y="4214813"/>
          <p14:tracePt t="83214" x="1098550" y="4256088"/>
          <p14:tracePt t="83217" x="1090613" y="4273550"/>
          <p14:tracePt t="83221" x="1073150" y="4306888"/>
          <p14:tracePt t="83225" x="1039813" y="4383088"/>
          <p14:tracePt t="83230" x="1022350" y="4459288"/>
          <p14:tracePt t="83234" x="979488" y="4560888"/>
          <p14:tracePt t="83236" x="963613" y="4645025"/>
          <p14:tracePt t="83240" x="938213" y="4746625"/>
          <p14:tracePt t="83245" x="920750" y="4838700"/>
          <p14:tracePt t="83248" x="895350" y="4924425"/>
          <p14:tracePt t="83252" x="869950" y="5026025"/>
          <p14:tracePt t="83257" x="862013" y="5100638"/>
          <p14:tracePt t="83262" x="854075" y="5168900"/>
          <p14:tracePt t="83265" x="844550" y="5227638"/>
          <p14:tracePt t="83268" x="844550" y="5270500"/>
          <p14:tracePt t="83272" x="844550" y="5303838"/>
          <p14:tracePt t="83277" x="844550" y="5337175"/>
          <p14:tracePt t="83280" x="844550" y="5354638"/>
          <p14:tracePt t="83284" x="844550" y="5372100"/>
          <p14:tracePt t="83288" x="844550" y="5387975"/>
          <p14:tracePt t="83297" x="844550" y="5422900"/>
          <p14:tracePt t="83301" x="844550" y="5430838"/>
          <p14:tracePt t="83304" x="844550" y="5448300"/>
          <p14:tracePt t="83308" x="844550" y="5464175"/>
          <p14:tracePt t="83313" x="844550" y="5472113"/>
          <p14:tracePt t="83316" x="844550" y="5489575"/>
          <p14:tracePt t="83320" x="844550" y="5497513"/>
          <p14:tracePt t="83324" x="844550" y="5507038"/>
          <p14:tracePt t="83332" x="844550" y="5514975"/>
          <p14:tracePt t="83340" x="844550" y="5522913"/>
          <p14:tracePt t="83533" x="844550" y="5514975"/>
          <p14:tracePt t="83548" x="844550" y="5507038"/>
          <p14:tracePt t="83988" x="844550" y="5514975"/>
          <p14:tracePt t="83997" x="844550" y="5522913"/>
          <p14:tracePt t="84020" x="844550" y="5532438"/>
          <p14:tracePt t="84120" x="854075" y="5532438"/>
          <p14:tracePt t="84125" x="862013" y="5532438"/>
          <p14:tracePt t="84132" x="869950" y="5532438"/>
          <p14:tracePt t="84136" x="879475" y="5532438"/>
          <p14:tracePt t="84140" x="895350" y="5532438"/>
          <p14:tracePt t="84146" x="912813" y="5532438"/>
          <p14:tracePt t="84149" x="928688" y="5532438"/>
          <p14:tracePt t="84152" x="946150" y="5532438"/>
          <p14:tracePt t="84156" x="963613" y="5532438"/>
          <p14:tracePt t="84162" x="989013" y="5532438"/>
          <p14:tracePt t="84164" x="1014413" y="5532438"/>
          <p14:tracePt t="84168" x="1047750" y="5540375"/>
          <p14:tracePt t="84172" x="1081088" y="5540375"/>
          <p14:tracePt t="84176" x="1123950" y="5557838"/>
          <p14:tracePt t="84181" x="1157288" y="5565775"/>
          <p14:tracePt t="84184" x="1182688" y="5565775"/>
          <p14:tracePt t="84189" x="1216025" y="5573713"/>
          <p14:tracePt t="84193" x="1276350" y="5583238"/>
          <p14:tracePt t="84197" x="1327150" y="5591175"/>
          <p14:tracePt t="84200" x="1393825" y="5599113"/>
          <p14:tracePt t="84204" x="1452563" y="5616575"/>
          <p14:tracePt t="84209" x="1528763" y="5634038"/>
          <p14:tracePt t="84213" x="1604963" y="5641975"/>
          <p14:tracePt t="84217" x="1706563" y="5659438"/>
          <p14:tracePt t="84220" x="1790700" y="5659438"/>
          <p14:tracePt t="84224" x="1884363" y="5659438"/>
          <p14:tracePt t="84230" x="1985963" y="5659438"/>
          <p14:tracePt t="84233" x="2095500" y="5659438"/>
          <p14:tracePt t="84236" x="2197100" y="5659438"/>
          <p14:tracePt t="84240" x="2306638" y="5659438"/>
          <p14:tracePt t="84246" x="2408238" y="5659438"/>
          <p14:tracePt t="84248" x="2517775" y="5659438"/>
          <p14:tracePt t="84252" x="2601913" y="5649913"/>
          <p14:tracePt t="84256" x="2703513" y="5641975"/>
          <p14:tracePt t="84261" x="2779713" y="5634038"/>
          <p14:tracePt t="84265" x="2863850" y="5624513"/>
          <p14:tracePt t="84268" x="2932113" y="5608638"/>
          <p14:tracePt t="84272" x="3008313" y="5608638"/>
          <p14:tracePt t="84277" x="3049588" y="5608638"/>
          <p14:tracePt t="84281" x="3092450" y="5608638"/>
          <p14:tracePt t="84284" x="3125788" y="5599113"/>
          <p14:tracePt t="84288" x="3160713" y="5591175"/>
          <p14:tracePt t="84292" x="3168650" y="5591175"/>
          <p14:tracePt t="84300" x="3176588" y="5591175"/>
          <p14:tracePt t="84332" x="3176588" y="5583238"/>
          <p14:tracePt t="84552" x="3168650" y="5583238"/>
          <p14:tracePt t="84556" x="3160713" y="5583238"/>
          <p14:tracePt t="84565" x="3151188" y="5591175"/>
          <p14:tracePt t="84569" x="3151188" y="5599113"/>
          <p14:tracePt t="84572" x="3143250" y="5608638"/>
          <p14:tracePt t="84577" x="3135313" y="5616575"/>
          <p14:tracePt t="84582" x="3125788" y="5634038"/>
          <p14:tracePt t="84584" x="3117850" y="5659438"/>
          <p14:tracePt t="84588" x="3109913" y="5667375"/>
          <p14:tracePt t="84592" x="3092450" y="5692775"/>
          <p14:tracePt t="84598" x="3084513" y="5718175"/>
          <p14:tracePt t="84600" x="3067050" y="5743575"/>
          <p14:tracePt t="84604" x="3059113" y="5751513"/>
          <p14:tracePt t="84609" x="3041650" y="5776913"/>
          <p14:tracePt t="84614" x="3041650" y="5802313"/>
          <p14:tracePt t="84616" x="3033713" y="5819775"/>
          <p14:tracePt t="84624" x="3024188" y="5835650"/>
          <p14:tracePt t="84630" x="3016250" y="5845175"/>
          <p14:tracePt t="84632" x="3008313" y="5845175"/>
          <p14:tracePt t="84636" x="3008313" y="5853113"/>
          <p14:tracePt t="84645" x="3008313" y="5861050"/>
          <p14:tracePt t="84656" x="3008313" y="5870575"/>
          <p14:tracePt t="84664" x="2998788" y="5870575"/>
          <p14:tracePt t="84817" x="2990850" y="5870575"/>
          <p14:tracePt t="84841" x="2973388" y="5870575"/>
          <p14:tracePt t="84845" x="2957513" y="5870575"/>
          <p14:tracePt t="84848" x="2947988" y="5870575"/>
          <p14:tracePt t="84852" x="2922588" y="5870575"/>
          <p14:tracePt t="84856" x="2898775" y="5870575"/>
          <p14:tracePt t="84861" x="2881313" y="5870575"/>
          <p14:tracePt t="84865" x="2830513" y="5853113"/>
          <p14:tracePt t="84868" x="2813050" y="5845175"/>
          <p14:tracePt t="84872" x="2762250" y="5827713"/>
          <p14:tracePt t="84876" x="2728913" y="5810250"/>
          <p14:tracePt t="84880" x="2678113" y="5784850"/>
          <p14:tracePt t="84884" x="2644775" y="5759450"/>
          <p14:tracePt t="84888" x="2627313" y="5751513"/>
          <p14:tracePt t="84892" x="2601913" y="5734050"/>
          <p14:tracePt t="84897" x="2568575" y="5718175"/>
          <p14:tracePt t="84900" x="2525713" y="5683250"/>
          <p14:tracePt t="84904" x="2492375" y="5659438"/>
          <p14:tracePt t="84908" x="2474913" y="5641975"/>
          <p14:tracePt t="84914" x="2449513" y="5624513"/>
          <p14:tracePt t="84916" x="2441575" y="5616575"/>
          <p14:tracePt t="84920" x="2433638" y="5599113"/>
          <p14:tracePt t="84924" x="2433638" y="5583238"/>
          <p14:tracePt t="84930" x="2424113" y="5583238"/>
          <p14:tracePt t="84932" x="2424113" y="5573713"/>
          <p14:tracePt t="84936" x="2424113" y="5565775"/>
          <p14:tracePt t="84947" x="2433638" y="5565775"/>
          <p14:tracePt t="84948" x="2433638" y="5557838"/>
          <p14:tracePt t="84952" x="2441575" y="5557838"/>
          <p14:tracePt t="84956" x="2449513" y="5557838"/>
          <p14:tracePt t="84961" x="2459038" y="5557838"/>
          <p14:tracePt t="84964" x="2466975" y="5557838"/>
          <p14:tracePt t="84968" x="2474913" y="5557838"/>
          <p14:tracePt t="84972" x="2484438" y="5557838"/>
          <p14:tracePt t="84977" x="2492375" y="5557838"/>
          <p14:tracePt t="84980" x="2500313" y="5557838"/>
          <p14:tracePt t="84984" x="2517775" y="5573713"/>
          <p14:tracePt t="84988" x="2535238" y="5591175"/>
          <p14:tracePt t="84992" x="2543175" y="5599113"/>
          <p14:tracePt t="84997" x="2551113" y="5616575"/>
          <p14:tracePt t="85000" x="2568575" y="5624513"/>
          <p14:tracePt t="85004" x="2586038" y="5649913"/>
          <p14:tracePt t="85008" x="2601913" y="5659438"/>
          <p14:tracePt t="85013" x="2611438" y="5675313"/>
          <p14:tracePt t="85016" x="2627313" y="5692775"/>
          <p14:tracePt t="85021" x="2644775" y="5700713"/>
          <p14:tracePt t="85024" x="2662238" y="5708650"/>
          <p14:tracePt t="85029" x="2678113" y="5726113"/>
          <p14:tracePt t="85032" x="2695575" y="5743575"/>
          <p14:tracePt t="85036" x="2720975" y="5751513"/>
          <p14:tracePt t="85040" x="2746375" y="5759450"/>
          <p14:tracePt t="85045" x="2771775" y="5776913"/>
          <p14:tracePt t="85049" x="2787650" y="5776913"/>
          <p14:tracePt t="85052" x="2813050" y="5794375"/>
          <p14:tracePt t="85056" x="2838450" y="5794375"/>
          <p14:tracePt t="85062" x="2855913" y="5794375"/>
          <p14:tracePt t="85064" x="2873375" y="5794375"/>
          <p14:tracePt t="85068" x="2898775" y="5794375"/>
          <p14:tracePt t="85072" x="2906713" y="5794375"/>
          <p14:tracePt t="85077" x="2940050" y="5794375"/>
          <p14:tracePt t="85081" x="2947988" y="5794375"/>
          <p14:tracePt t="85084" x="2965450" y="5784850"/>
          <p14:tracePt t="85088" x="2973388" y="5784850"/>
          <p14:tracePt t="85092" x="2990850" y="5759450"/>
          <p14:tracePt t="85097" x="2990850" y="5734050"/>
          <p14:tracePt t="85100" x="3016250" y="5692775"/>
          <p14:tracePt t="85104" x="3024188" y="5667375"/>
          <p14:tracePt t="85108" x="3033713" y="5624513"/>
          <p14:tracePt t="85114" x="3033713" y="5608638"/>
          <p14:tracePt t="85116" x="3033713" y="5583238"/>
          <p14:tracePt t="85120" x="3033713" y="5557838"/>
          <p14:tracePt t="85124" x="3033713" y="5532438"/>
          <p14:tracePt t="85130" x="3033713" y="5514975"/>
          <p14:tracePt t="85132" x="3033713" y="5497513"/>
          <p14:tracePt t="85146" x="3033713" y="5489575"/>
          <p14:tracePt t="85168" x="3024188" y="5489575"/>
          <p14:tracePt t="85192" x="3016250" y="5489575"/>
          <p14:tracePt t="85200" x="2998788" y="5489575"/>
          <p14:tracePt t="85209" x="2990850" y="5489575"/>
          <p14:tracePt t="85216" x="2982913" y="5489575"/>
          <p14:tracePt t="85220" x="2973388" y="5497513"/>
          <p14:tracePt t="85224" x="2965450" y="5497513"/>
          <p14:tracePt t="85231" x="2957513" y="5507038"/>
          <p14:tracePt t="85233" x="2947988" y="5514975"/>
          <p14:tracePt t="85236" x="2940050" y="5522913"/>
          <p14:tracePt t="85241" x="2922588" y="5532438"/>
          <p14:tracePt t="85246" x="2914650" y="5548313"/>
          <p14:tracePt t="85253" x="2906713" y="5565775"/>
          <p14:tracePt t="85256" x="2898775" y="5573713"/>
          <p14:tracePt t="85268" x="2898775" y="5583238"/>
          <p14:tracePt t="85272" x="2898775" y="5591175"/>
          <p14:tracePt t="85277" x="2898775" y="5599113"/>
          <p14:tracePt t="85329" x="2898775" y="5608638"/>
          <p14:tracePt t="85336" x="2898775" y="5616575"/>
          <p14:tracePt t="85345" x="2898775" y="5624513"/>
          <p14:tracePt t="85348" x="2889250" y="5634038"/>
          <p14:tracePt t="85352" x="2889250" y="5641975"/>
          <p14:tracePt t="85356" x="2889250" y="5659438"/>
          <p14:tracePt t="85360" x="2889250" y="5675313"/>
          <p14:tracePt t="85365" x="2889250" y="5683250"/>
          <p14:tracePt t="85368" x="2881313" y="5700713"/>
          <p14:tracePt t="85372" x="2881313" y="5718175"/>
          <p14:tracePt t="85376" x="2873375" y="5718175"/>
          <p14:tracePt t="85380" x="2863850" y="5726113"/>
          <p14:tracePt t="85384" x="2863850" y="5734050"/>
          <p14:tracePt t="85392" x="2855913" y="5743575"/>
          <p14:tracePt t="85397" x="2847975" y="5743575"/>
          <p14:tracePt t="85400" x="2838450" y="5743575"/>
          <p14:tracePt t="85404" x="2830513" y="5743575"/>
          <p14:tracePt t="85408" x="2822575" y="5751513"/>
          <p14:tracePt t="85413" x="2813050" y="5751513"/>
          <p14:tracePt t="85416" x="2805113" y="5751513"/>
          <p14:tracePt t="85421" x="2787650" y="5751513"/>
          <p14:tracePt t="85424" x="2779713" y="5751513"/>
          <p14:tracePt t="85430" x="2754313" y="5751513"/>
          <p14:tracePt t="85432" x="2746375" y="5743575"/>
          <p14:tracePt t="85436" x="2728913" y="5734050"/>
          <p14:tracePt t="85440" x="2711450" y="5734050"/>
          <p14:tracePt t="85445" x="2695575" y="5718175"/>
          <p14:tracePt t="85448" x="2686050" y="5708650"/>
          <p14:tracePt t="85452" x="2662238" y="5692775"/>
          <p14:tracePt t="85456" x="2652713" y="5692775"/>
          <p14:tracePt t="85461" x="2627313" y="5675313"/>
          <p14:tracePt t="85464" x="2611438" y="5667375"/>
          <p14:tracePt t="85468" x="2593975" y="5649913"/>
          <p14:tracePt t="85472" x="2586038" y="5641975"/>
          <p14:tracePt t="85476" x="2568575" y="5634038"/>
          <p14:tracePt t="85481" x="2560638" y="5624513"/>
          <p14:tracePt t="85484" x="2551113" y="5616575"/>
          <p14:tracePt t="85488" x="2551113" y="5608638"/>
          <p14:tracePt t="85492" x="2535238" y="5599113"/>
          <p14:tracePt t="85498" x="2525713" y="5599113"/>
          <p14:tracePt t="85552" x="2535238" y="5591175"/>
          <p14:tracePt t="85556" x="2543175" y="5591175"/>
          <p14:tracePt t="85560" x="2560638" y="5591175"/>
          <p14:tracePt t="85564" x="2568575" y="5591175"/>
          <p14:tracePt t="85568" x="2576513" y="5591175"/>
          <p14:tracePt t="85572" x="2601913" y="5591175"/>
          <p14:tracePt t="85577" x="2619375" y="5591175"/>
          <p14:tracePt t="85581" x="2636838" y="5591175"/>
          <p14:tracePt t="85584" x="2662238" y="5591175"/>
          <p14:tracePt t="85588" x="2670175" y="5591175"/>
          <p14:tracePt t="85592" x="2695575" y="5591175"/>
          <p14:tracePt t="85598" x="2711450" y="5591175"/>
          <p14:tracePt t="85600" x="2728913" y="5591175"/>
          <p14:tracePt t="85604" x="2736850" y="5599113"/>
          <p14:tracePt t="85608" x="2746375" y="5599113"/>
          <p14:tracePt t="85614" x="2754313" y="5599113"/>
          <p14:tracePt t="85616" x="2762250" y="5599113"/>
          <p14:tracePt t="85620" x="2771775" y="5599113"/>
          <p14:tracePt t="85840" x="2779713" y="5608638"/>
          <p14:tracePt t="85864" x="2787650" y="5616575"/>
          <p14:tracePt t="85904" x="2797175" y="5624513"/>
          <p14:tracePt t="85920" x="2805113" y="5634038"/>
          <p14:tracePt t="85929" x="2813050" y="5641975"/>
          <p14:tracePt t="85932" x="2813050" y="5649913"/>
          <p14:tracePt t="85941" x="2813050" y="5659438"/>
          <p14:tracePt t="85947" x="2822575" y="5667375"/>
          <p14:tracePt t="85948" x="2830513" y="5667375"/>
          <p14:tracePt t="85965" x="2830513" y="5675313"/>
          <p14:tracePt t="85969" x="2838450" y="5675313"/>
          <p14:tracePt t="86076" x="2830513" y="5675313"/>
          <p14:tracePt t="86081" x="2822575" y="5675313"/>
          <p14:tracePt t="86085" x="2813050" y="5675313"/>
          <p14:tracePt t="86089" x="2797175" y="5675313"/>
          <p14:tracePt t="86093" x="2787650" y="5667375"/>
          <p14:tracePt t="86097" x="2771775" y="5659438"/>
          <p14:tracePt t="86100" x="2746375" y="5641975"/>
          <p14:tracePt t="86104" x="2720975" y="5641975"/>
          <p14:tracePt t="86108" x="2695575" y="5616575"/>
          <p14:tracePt t="86113" x="2670175" y="5591175"/>
          <p14:tracePt t="86116" x="2619375" y="5548313"/>
          <p14:tracePt t="86120" x="2586038" y="5532438"/>
          <p14:tracePt t="86124" x="2535238" y="5481638"/>
          <p14:tracePt t="86129" x="2500313" y="5438775"/>
          <p14:tracePt t="86132" x="2474913" y="5413375"/>
          <p14:tracePt t="86136" x="2433638" y="5380038"/>
          <p14:tracePt t="86140" x="2400300" y="5337175"/>
          <p14:tracePt t="86146" x="2357438" y="5286375"/>
          <p14:tracePt t="86148" x="2314575" y="5253038"/>
          <p14:tracePt t="86152" x="2281238" y="5211763"/>
          <p14:tracePt t="86157" x="2230438" y="5160963"/>
          <p14:tracePt t="86162" x="2197100" y="5110163"/>
          <p14:tracePt t="86164" x="2154238" y="5049838"/>
          <p14:tracePt t="86168" x="2128838" y="4983163"/>
          <p14:tracePt t="86172" x="2078038" y="4906963"/>
          <p14:tracePt t="86176" x="2052638" y="4848225"/>
          <p14:tracePt t="86180" x="2019300" y="4772025"/>
          <p14:tracePt t="86184" x="1993900" y="4713288"/>
          <p14:tracePt t="86189" x="1968500" y="4637088"/>
          <p14:tracePt t="86192" x="1935163" y="4578350"/>
          <p14:tracePt t="86197" x="1917700" y="4510088"/>
          <p14:tracePt t="86200" x="1892300" y="4467225"/>
          <p14:tracePt t="86204" x="1876425" y="4416425"/>
          <p14:tracePt t="86208" x="1858963" y="4383088"/>
          <p14:tracePt t="86213" x="1858963" y="4375150"/>
          <p14:tracePt t="86216" x="1841500" y="4357688"/>
          <p14:tracePt t="86220" x="1841500" y="4349750"/>
          <p14:tracePt t="86224" x="1833563" y="4341813"/>
          <p14:tracePt t="86230" x="1825625" y="4341813"/>
          <p14:tracePt t="86232" x="1825625" y="4332288"/>
          <p14:tracePt t="86248" x="1816100" y="4332288"/>
          <p14:tracePt t="86312" x="1808163" y="4332288"/>
          <p14:tracePt t="86320" x="1800225" y="4332288"/>
          <p14:tracePt t="86332" x="1782763" y="4332288"/>
          <p14:tracePt t="86336" x="1774825" y="4332288"/>
          <p14:tracePt t="86345" x="1765300" y="4332288"/>
          <p14:tracePt t="86348" x="1757363" y="4332288"/>
          <p14:tracePt t="86356" x="1731963" y="4332288"/>
          <p14:tracePt t="86363" x="1724025" y="4332288"/>
          <p14:tracePt t="86364" x="1706563" y="4332288"/>
          <p14:tracePt t="86368" x="1698625" y="4324350"/>
          <p14:tracePt t="86372" x="1681163" y="4316413"/>
          <p14:tracePt t="86376" x="1663700" y="4306888"/>
          <p14:tracePt t="86380" x="1639888" y="4306888"/>
          <p14:tracePt t="86384" x="1630363" y="4306888"/>
          <p14:tracePt t="86388" x="1604963" y="4291013"/>
          <p14:tracePt t="86392" x="1579563" y="4281488"/>
          <p14:tracePt t="86397" x="1546225" y="4256088"/>
          <p14:tracePt t="86400" x="1520825" y="4248150"/>
          <p14:tracePt t="86404" x="1487488" y="4230688"/>
          <p14:tracePt t="86408" x="1470025" y="4222750"/>
          <p14:tracePt t="86413" x="1419225" y="4205288"/>
          <p14:tracePt t="86416" x="1401763" y="4189413"/>
          <p14:tracePt t="86420" x="1377950" y="4171950"/>
          <p14:tracePt t="86424" x="1352550" y="4156075"/>
          <p14:tracePt t="86429" x="1309688" y="4138613"/>
          <p14:tracePt t="86432" x="1276350" y="4121150"/>
          <p14:tracePt t="86437" x="1225550" y="4105275"/>
          <p14:tracePt t="86440" x="1165225" y="4079875"/>
          <p14:tracePt t="86445" x="1116013" y="4070350"/>
          <p14:tracePt t="86448" x="1073150" y="4054475"/>
          <p14:tracePt t="86452" x="1039813" y="4044950"/>
          <p14:tracePt t="86456" x="1004888" y="4037013"/>
          <p14:tracePt t="86463" x="979488" y="4029075"/>
          <p14:tracePt t="86465" x="963613" y="4019550"/>
          <p14:tracePt t="86468" x="954088" y="4019550"/>
          <p14:tracePt t="86472" x="946150" y="4019550"/>
          <p14:tracePt t="86480" x="938213" y="4019550"/>
          <p14:tracePt t="86633" x="938213" y="4011613"/>
          <p14:tracePt t="86672" x="946150" y="4011613"/>
          <p14:tracePt t="86681" x="954088" y="4011613"/>
          <p14:tracePt t="86692" x="963613" y="4011613"/>
          <p14:tracePt t="86697" x="979488" y="4011613"/>
          <p14:tracePt t="86700" x="989013" y="4011613"/>
          <p14:tracePt t="86705" x="1004888" y="4011613"/>
          <p14:tracePt t="86708" x="1014413" y="4011613"/>
          <p14:tracePt t="86714" x="1022350" y="4011613"/>
          <p14:tracePt t="86716" x="1039813" y="4011613"/>
          <p14:tracePt t="86720" x="1055688" y="4019550"/>
          <p14:tracePt t="86724" x="1065213" y="4029075"/>
          <p14:tracePt t="86730" x="1081088" y="4029075"/>
          <p14:tracePt t="86733" x="1090613" y="4029075"/>
          <p14:tracePt t="86736" x="1106488" y="4029075"/>
          <p14:tracePt t="86740" x="1116013" y="4029075"/>
          <p14:tracePt t="86746" x="1123950" y="4029075"/>
          <p14:tracePt t="86748" x="1131888" y="4029075"/>
          <p14:tracePt t="86752" x="1141413" y="4029075"/>
          <p14:tracePt t="86768" x="1149350" y="4029075"/>
          <p14:tracePt t="87016" x="1149350" y="4037013"/>
          <p14:tracePt t="87032" x="1149350" y="4044950"/>
          <p14:tracePt t="87041" x="1149350" y="4054475"/>
          <p14:tracePt t="87045" x="1149350" y="4062413"/>
          <p14:tracePt t="87049" x="1157288" y="4062413"/>
          <p14:tracePt t="87053" x="1157288" y="4070350"/>
          <p14:tracePt t="87056" x="1157288" y="4079875"/>
          <p14:tracePt t="87063" x="1165225" y="4079875"/>
          <p14:tracePt t="87065" x="1174750" y="4087813"/>
          <p14:tracePt t="87072" x="1182688" y="4095750"/>
          <p14:tracePt t="87405" x="1190625" y="4095750"/>
          <p14:tracePt t="87452" x="1200150" y="4095750"/>
          <p14:tracePt t="88420" x="1200150" y="4087813"/>
          <p14:tracePt t="88430" x="1200150" y="4070350"/>
          <p14:tracePt t="88432" x="1190625" y="4070350"/>
          <p14:tracePt t="88445" x="1190625" y="4062413"/>
          <p14:tracePt t="88462" x="1190625" y="4054475"/>
          <p14:tracePt t="88749" x="1190625" y="4062413"/>
          <p14:tracePt t="88781" x="1190625" y="4070350"/>
          <p14:tracePt t="88797" x="1190625" y="4079875"/>
          <p14:tracePt t="88800" x="1200150" y="4079875"/>
          <p14:tracePt t="88813" x="1200150" y="4087813"/>
          <p14:tracePt t="88908" x="1200150" y="4095750"/>
          <p14:tracePt t="88925" x="1200150" y="4105275"/>
          <p14:tracePt t="88949" x="1208088" y="4105275"/>
          <p14:tracePt t="89212" x="1216025" y="4105275"/>
          <p14:tracePt t="90977" x="1276350" y="4113213"/>
          <p14:tracePt t="90980" x="1352550" y="4113213"/>
          <p14:tracePt t="91001" x="1436688" y="4113213"/>
          <p14:tracePt t="91004" x="1520825" y="4113213"/>
          <p14:tracePt t="91008" x="2027238" y="4113213"/>
          <p14:tracePt t="91014" x="2374900" y="4113213"/>
          <p14:tracePt t="91016" x="2576513" y="4113213"/>
          <p14:tracePt t="91020" x="2711450" y="4113213"/>
          <p14:tracePt t="91024" x="2838450" y="4105275"/>
          <p14:tracePt t="91030" x="2965450" y="4105275"/>
          <p14:tracePt t="91032" x="3074988" y="4105275"/>
          <p14:tracePt t="91036" x="3176588" y="4095750"/>
          <p14:tracePt t="91041" x="3278188" y="4095750"/>
          <p14:tracePt t="91047" x="3387725" y="4095750"/>
          <p14:tracePt t="91048" x="3489325" y="4095750"/>
          <p14:tracePt t="91052" x="3582988" y="4095750"/>
          <p14:tracePt t="91056" x="3667125" y="4095750"/>
          <p14:tracePt t="91062" x="3751263" y="4095750"/>
          <p14:tracePt t="91064" x="3844925" y="4095750"/>
          <p14:tracePt t="91068" x="3929063" y="4113213"/>
          <p14:tracePt t="91072" x="3987800" y="4121150"/>
          <p14:tracePt t="91076" x="4046538" y="4130675"/>
          <p14:tracePt t="91081" x="4106863" y="4130675"/>
          <p14:tracePt t="91084" x="4148138" y="4138613"/>
          <p14:tracePt t="91088" x="4183063" y="4146550"/>
          <p14:tracePt t="91092" x="4216400" y="4156075"/>
          <p14:tracePt t="91096" x="4224338" y="4164013"/>
          <p14:tracePt t="91100" x="4241800" y="4164013"/>
          <p14:tracePt t="91104" x="4257675" y="4164013"/>
          <p14:tracePt t="91108" x="4267200" y="4171950"/>
          <p14:tracePt t="91113" x="4283075" y="4171950"/>
          <p14:tracePt t="91116" x="4292600" y="4171950"/>
          <p14:tracePt t="91120" x="4300538" y="4171950"/>
          <p14:tracePt t="91124" x="4318000" y="4171950"/>
          <p14:tracePt t="91130" x="4318000" y="4179888"/>
          <p14:tracePt t="91136" x="4325938" y="4179888"/>
          <p14:tracePt t="91140" x="4333875" y="4179888"/>
          <p14:tracePt t="91152" x="4343400" y="4179888"/>
          <p14:tracePt t="91164" x="4351338" y="4179888"/>
          <p14:tracePt t="91168" x="4359275" y="4189413"/>
          <p14:tracePt t="91181" x="4368800" y="4189413"/>
          <p14:tracePt t="91184" x="4376738" y="4189413"/>
          <p14:tracePt t="91200" x="4384675" y="4189413"/>
          <p14:tracePt t="91220" x="4394200" y="4189413"/>
          <p14:tracePt t="91226" x="4402138" y="4189413"/>
          <p14:tracePt t="91236" x="4410075" y="4189413"/>
          <p14:tracePt t="91240" x="4419600" y="4197350"/>
          <p14:tracePt t="91248" x="4427538" y="4197350"/>
          <p14:tracePt t="91253" x="4435475" y="4197350"/>
          <p14:tracePt t="91256" x="4445000" y="4205288"/>
          <p14:tracePt t="91264" x="4452938" y="4205288"/>
          <p14:tracePt t="91268" x="4452938" y="4214813"/>
          <p14:tracePt t="91272" x="4468813" y="4214813"/>
          <p14:tracePt t="91280" x="4478338" y="4214813"/>
          <p14:tracePt t="91284" x="4486275" y="4214813"/>
          <p14:tracePt t="91292" x="4494213" y="4214813"/>
          <p14:tracePt t="91296" x="4511675" y="4222750"/>
          <p14:tracePt t="91300" x="4537075" y="4230688"/>
          <p14:tracePt t="91304" x="4545013" y="4240213"/>
          <p14:tracePt t="91308" x="4562475" y="4248150"/>
          <p14:tracePt t="91314" x="4587875" y="4248150"/>
          <p14:tracePt t="91316" x="4613275" y="4256088"/>
          <p14:tracePt t="91320" x="4630738" y="4256088"/>
          <p14:tracePt t="91324" x="4672013" y="4273550"/>
          <p14:tracePt t="91329" x="4689475" y="4273550"/>
          <p14:tracePt t="91332" x="4722813" y="4273550"/>
          <p14:tracePt t="91336" x="4740275" y="4273550"/>
          <p14:tracePt t="91340" x="4773613" y="4281488"/>
          <p14:tracePt t="91347" x="4799013" y="4281488"/>
          <p14:tracePt t="91348" x="4832350" y="4281488"/>
          <p14:tracePt t="91352" x="4841875" y="4291013"/>
          <p14:tracePt t="91356" x="4875213" y="4291013"/>
          <p14:tracePt t="91362" x="4892675" y="4291013"/>
          <p14:tracePt t="91364" x="4908550" y="4291013"/>
          <p14:tracePt t="91368" x="4926013" y="4291013"/>
          <p14:tracePt t="91373" x="4951413" y="4291013"/>
          <p14:tracePt t="91376" x="4959350" y="4291013"/>
          <p14:tracePt t="91381" x="4984750" y="4291013"/>
          <p14:tracePt t="91385" x="4992688" y="4291013"/>
          <p14:tracePt t="91388" x="5018088" y="4291013"/>
          <p14:tracePt t="91392" x="5035550" y="4291013"/>
          <p14:tracePt t="91397" x="5053013" y="4291013"/>
          <p14:tracePt t="91400" x="5068888" y="4291013"/>
          <p14:tracePt t="91404" x="5094288" y="4291013"/>
          <p14:tracePt t="91408" x="5103813" y="4291013"/>
          <p14:tracePt t="91413" x="5137150" y="4291013"/>
          <p14:tracePt t="91417" x="5162550" y="4291013"/>
          <p14:tracePt t="91420" x="5187950" y="4291013"/>
          <p14:tracePt t="91424" x="5213350" y="4291013"/>
          <p14:tracePt t="91429" x="5254625" y="4291013"/>
          <p14:tracePt t="91432" x="5280025" y="4291013"/>
          <p14:tracePt t="91436" x="5322888" y="4291013"/>
          <p14:tracePt t="91440" x="5340350" y="4291013"/>
          <p14:tracePt t="91445" x="5373688" y="4291013"/>
          <p14:tracePt t="91448" x="5399088" y="4291013"/>
          <p14:tracePt t="91452" x="5416550" y="4291013"/>
          <p14:tracePt t="91456" x="5457825" y="4291013"/>
          <p14:tracePt t="91463" x="5483225" y="4291013"/>
          <p14:tracePt t="91464" x="5508625" y="4291013"/>
          <p14:tracePt t="91469" x="5551488" y="4291013"/>
          <p14:tracePt t="91472" x="5559425" y="4291013"/>
          <p14:tracePt t="91476" x="5584825" y="4291013"/>
          <p14:tracePt t="91480" x="5618163" y="4291013"/>
          <p14:tracePt t="91484" x="5627688" y="4291013"/>
          <p14:tracePt t="91488" x="5653088" y="4291013"/>
          <p14:tracePt t="91492" x="5686425" y="4291013"/>
          <p14:tracePt t="91497" x="5694363" y="4291013"/>
          <p14:tracePt t="91500" x="5727700" y="4291013"/>
          <p14:tracePt t="91504" x="5745163" y="4291013"/>
          <p14:tracePt t="91509" x="5762625" y="4291013"/>
          <p14:tracePt t="91513" x="5795963" y="4291013"/>
          <p14:tracePt t="91516" x="5821363" y="4291013"/>
          <p14:tracePt t="91520" x="5829300" y="4291013"/>
          <p14:tracePt t="91524" x="5864225" y="4291013"/>
          <p14:tracePt t="91531" x="5889625" y="4298950"/>
          <p14:tracePt t="91532" x="5915025" y="4298950"/>
          <p14:tracePt t="91537" x="5930900" y="4298950"/>
          <p14:tracePt t="91540" x="5956300" y="4298950"/>
          <p14:tracePt t="91548" x="5989638" y="4298950"/>
          <p14:tracePt t="91548" x="6007100" y="4298950"/>
          <p14:tracePt t="91553" x="6040438" y="4298950"/>
          <p14:tracePt t="91556" x="6065838" y="4298950"/>
          <p14:tracePt t="91562" x="6083300" y="4298950"/>
          <p14:tracePt t="91564" x="6100763" y="4298950"/>
          <p14:tracePt t="91568" x="6126163" y="4298950"/>
          <p14:tracePt t="91576" x="6134100" y="4298950"/>
          <p14:tracePt t="91608" x="6116638" y="4298950"/>
          <p14:tracePt t="91613" x="6108700" y="4298950"/>
          <p14:tracePt t="91616" x="6083300" y="4298950"/>
          <p14:tracePt t="91620" x="6065838" y="4298950"/>
          <p14:tracePt t="91624" x="6032500" y="4306888"/>
          <p14:tracePt t="91630" x="6015038" y="4306888"/>
          <p14:tracePt t="91632" x="5973763" y="4324350"/>
          <p14:tracePt t="91636" x="5922963" y="4332288"/>
          <p14:tracePt t="91640" x="5889625" y="4341813"/>
          <p14:tracePt t="91646" x="5872163" y="4341813"/>
          <p14:tracePt t="91649" x="5846763" y="4349750"/>
          <p14:tracePt t="91652" x="5803900" y="4357688"/>
          <p14:tracePt t="91656" x="5753100" y="4367213"/>
          <p14:tracePt t="91664" x="5678488" y="4392613"/>
          <p14:tracePt t="91665" x="5610225" y="4400550"/>
          <p14:tracePt t="91668" x="5526088" y="4408488"/>
          <p14:tracePt t="91672" x="5449888" y="4425950"/>
          <p14:tracePt t="91677" x="5348288" y="4433888"/>
          <p14:tracePt t="91682" x="5280025" y="4441825"/>
          <p14:tracePt t="91684" x="5187950" y="4451350"/>
          <p14:tracePt t="91688" x="5129213" y="4467225"/>
          <p14:tracePt t="91692" x="5060950" y="4467225"/>
          <p14:tracePt t="91697" x="5002213" y="4467225"/>
          <p14:tracePt t="91700" x="4943475" y="4467225"/>
          <p14:tracePt t="91704" x="4900613" y="4467225"/>
          <p14:tracePt t="91709" x="4849813" y="4467225"/>
          <p14:tracePt t="91715" x="4816475" y="4467225"/>
          <p14:tracePt t="91716" x="4781550" y="4467225"/>
          <p14:tracePt t="91720" x="4748213" y="4467225"/>
          <p14:tracePt t="91724" x="4722813" y="4459288"/>
          <p14:tracePt t="91733" x="4714875" y="4451350"/>
          <p14:tracePt t="91746" x="4705350" y="4451350"/>
          <p14:tracePt t="91752" x="4705350" y="4441825"/>
          <p14:tracePt t="91784" x="4705350" y="4433888"/>
          <p14:tracePt t="91788" x="4705350" y="4425950"/>
          <p14:tracePt t="91809" x="4705350" y="4416425"/>
          <p14:tracePt t="91832" x="4705350" y="4408488"/>
          <p14:tracePt t="91841" x="4705350" y="4400550"/>
          <p14:tracePt t="91865" x="4705350" y="4392613"/>
          <p14:tracePt t="91869" x="4705350" y="4383088"/>
          <p14:tracePt t="91872" x="4705350" y="4375150"/>
          <p14:tracePt t="91877" x="4705350" y="4367213"/>
          <p14:tracePt t="91888" x="4705350" y="4357688"/>
          <p14:tracePt t="91897" x="4697413" y="4341813"/>
          <p14:tracePt t="91900" x="4697413" y="4332288"/>
          <p14:tracePt t="91904" x="4697413" y="4324350"/>
          <p14:tracePt t="91909" x="4697413" y="4316413"/>
          <p14:tracePt t="91913" x="4697413" y="4306888"/>
          <p14:tracePt t="91930" x="4697413" y="4291013"/>
          <p14:tracePt t="91932" x="4697413" y="4281488"/>
          <p14:tracePt t="91952" x="4697413" y="4273550"/>
          <p14:tracePt t="91968" x="4697413" y="4265613"/>
          <p14:tracePt t="91992" x="4697413" y="4256088"/>
          <p14:tracePt t="92000" x="4697413" y="4248150"/>
          <p14:tracePt t="92016" x="4697413" y="4240213"/>
          <p14:tracePt t="92048" x="4697413" y="4230688"/>
          <p14:tracePt t="92065" x="4697413" y="4222750"/>
          <p14:tracePt t="92072" x="4697413" y="4214813"/>
          <p14:tracePt t="92081" x="4697413" y="4205288"/>
          <p14:tracePt t="92088" x="4697413" y="4197350"/>
          <p14:tracePt t="92097" x="4697413" y="4189413"/>
          <p14:tracePt t="92104" x="4697413" y="4179888"/>
          <p14:tracePt t="92113" x="4697413" y="4171950"/>
          <p14:tracePt t="92120" x="4697413" y="4164013"/>
          <p14:tracePt t="92129" x="4697413" y="4156075"/>
          <p14:tracePt t="92149" x="4697413" y="4146550"/>
          <p14:tracePt t="92152" x="4697413" y="4138613"/>
          <p14:tracePt t="92572" x="4705350" y="4138613"/>
          <p14:tracePt t="92576" x="4714875" y="4138613"/>
          <p14:tracePt t="92588" x="4722813" y="4138613"/>
          <p14:tracePt t="92593" x="4730750" y="4138613"/>
          <p14:tracePt t="92597" x="4740275" y="4138613"/>
          <p14:tracePt t="92600" x="4756150" y="4146550"/>
          <p14:tracePt t="92605" x="4773613" y="4156075"/>
          <p14:tracePt t="92608" x="4781550" y="4164013"/>
          <p14:tracePt t="92614" x="4806950" y="4171950"/>
          <p14:tracePt t="92616" x="4832350" y="4171950"/>
          <p14:tracePt t="92620" x="4867275" y="4189413"/>
          <p14:tracePt t="92625" x="4900613" y="4197350"/>
          <p14:tracePt t="92629" x="4943475" y="4214813"/>
          <p14:tracePt t="92632" x="4992688" y="4230688"/>
          <p14:tracePt t="92636" x="5027613" y="4240213"/>
          <p14:tracePt t="92640" x="5068888" y="4256088"/>
          <p14:tracePt t="92645" x="5145088" y="4265613"/>
          <p14:tracePt t="92648" x="5229225" y="4291013"/>
          <p14:tracePt t="92652" x="5322888" y="4306888"/>
          <p14:tracePt t="92657" x="5407025" y="4341813"/>
          <p14:tracePt t="92663" x="5500688" y="4375150"/>
          <p14:tracePt t="92665" x="5602288" y="4425950"/>
          <p14:tracePt t="92668" x="5703888" y="4459288"/>
          <p14:tracePt t="92672" x="5803900" y="4502150"/>
          <p14:tracePt t="92677" x="5922963" y="4552950"/>
          <p14:tracePt t="92681" x="6040438" y="4594225"/>
          <p14:tracePt t="92684" x="6151563" y="4645025"/>
          <p14:tracePt t="92689" x="6269038" y="4687888"/>
          <p14:tracePt t="92692" x="6388100" y="4721225"/>
          <p14:tracePt t="92697" x="6505575" y="4754563"/>
          <p14:tracePt t="92700" x="6607175" y="4789488"/>
          <p14:tracePt t="92704" x="6708775" y="4814888"/>
          <p14:tracePt t="92708" x="6767513" y="4856163"/>
          <p14:tracePt t="92713" x="6843713" y="4889500"/>
          <p14:tracePt t="92716" x="6919913" y="4906963"/>
          <p14:tracePt t="92720" x="6986588" y="4924425"/>
          <p14:tracePt t="92725" x="7046913" y="4932363"/>
          <p14:tracePt t="92733" x="7105650" y="4932363"/>
          <p14:tracePt t="92736" x="7148513" y="4932363"/>
          <p14:tracePt t="92740" x="7181850" y="4932363"/>
          <p14:tracePt t="92744" x="7215188" y="4932363"/>
          <p14:tracePt t="92748" x="7240588" y="4932363"/>
          <p14:tracePt t="92752" x="7248525" y="4932363"/>
          <p14:tracePt t="92756" x="7265988" y="4932363"/>
          <p14:tracePt t="92773" x="7273925" y="4932363"/>
          <p14:tracePt t="92797" x="7291388" y="4932363"/>
          <p14:tracePt t="92800" x="7299325" y="4932363"/>
          <p14:tracePt t="92804" x="7316788" y="4924425"/>
          <p14:tracePt t="92808" x="7324725" y="4914900"/>
          <p14:tracePt t="92814" x="7342188" y="4914900"/>
          <p14:tracePt t="92816" x="7359650" y="4906963"/>
          <p14:tracePt t="92820" x="7367588" y="4889500"/>
          <p14:tracePt t="92824" x="7392988" y="4873625"/>
          <p14:tracePt t="92829" x="7410450" y="4856163"/>
          <p14:tracePt t="92832" x="7435850" y="4838700"/>
          <p14:tracePt t="92836" x="7451725" y="4822825"/>
          <p14:tracePt t="92840" x="7477125" y="4797425"/>
          <p14:tracePt t="92845" x="7486650" y="4789488"/>
          <p14:tracePt t="92849" x="7510463" y="4764088"/>
          <p14:tracePt t="92852" x="7527925" y="4746625"/>
          <p14:tracePt t="92856" x="7553325" y="4729163"/>
          <p14:tracePt t="92865" x="7578725" y="4713288"/>
          <p14:tracePt t="92869" x="7596188" y="4703763"/>
          <p14:tracePt t="92872" x="7604125" y="4687888"/>
          <p14:tracePt t="92876" x="7621588" y="4687888"/>
          <p14:tracePt t="92881" x="7637463" y="4670425"/>
          <p14:tracePt t="92884" x="7646988" y="4662488"/>
          <p14:tracePt t="92888" x="7654925" y="4645025"/>
          <p14:tracePt t="92892" x="7662863" y="4645025"/>
          <p14:tracePt t="92897" x="7680325" y="4637088"/>
          <p14:tracePt t="92900" x="7680325" y="4627563"/>
          <p14:tracePt t="92905" x="7688263" y="4619625"/>
          <p14:tracePt t="92909" x="7697788" y="4611688"/>
          <p14:tracePt t="92914" x="7697788" y="4603750"/>
          <p14:tracePt t="92916" x="7705725" y="4594225"/>
          <p14:tracePt t="92920" x="7705725" y="4578350"/>
          <p14:tracePt t="92925" x="7713663" y="4568825"/>
          <p14:tracePt t="92930" x="7713663" y="4560888"/>
          <p14:tracePt t="92932" x="7723188" y="4543425"/>
          <p14:tracePt t="92937" x="7723188" y="4535488"/>
          <p14:tracePt t="92940" x="7723188" y="4527550"/>
          <p14:tracePt t="92947" x="7731125" y="4518025"/>
          <p14:tracePt t="92949" x="7731125" y="4510088"/>
          <p14:tracePt t="92956" x="7731125" y="4502150"/>
          <p14:tracePt t="92962" x="7731125" y="4492625"/>
          <p14:tracePt t="92988" x="7731125" y="4484688"/>
          <p14:tracePt t="93013" x="7731125" y="4476750"/>
          <p14:tracePt t="93030" x="7731125" y="4467225"/>
          <p14:tracePt t="93032" x="7723188" y="4467225"/>
          <p14:tracePt t="93047" x="7723188" y="4459288"/>
          <p14:tracePt t="93053" x="7713663" y="4451350"/>
          <p14:tracePt t="93063" x="7713663" y="4441825"/>
          <p14:tracePt t="93065" x="7705725" y="4441825"/>
          <p14:tracePt t="93068" x="7705725" y="4433888"/>
          <p14:tracePt t="93072" x="7697788" y="4425950"/>
          <p14:tracePt t="93084" x="7697788" y="4416425"/>
          <p14:tracePt t="93088" x="7697788" y="4408488"/>
          <p14:tracePt t="93092" x="7688263" y="4408488"/>
          <p14:tracePt t="93097" x="7688263" y="4400550"/>
          <p14:tracePt t="93100" x="7680325" y="4383088"/>
          <p14:tracePt t="93104" x="7680325" y="4375150"/>
          <p14:tracePt t="93108" x="7680325" y="4367213"/>
          <p14:tracePt t="93113" x="7672388" y="4357688"/>
          <p14:tracePt t="93120" x="7672388" y="4341813"/>
          <p14:tracePt t="93124" x="7672388" y="4324350"/>
          <p14:tracePt t="93129" x="7672388" y="4316413"/>
          <p14:tracePt t="93132" x="7672388" y="4306888"/>
          <p14:tracePt t="93136" x="7672388" y="4298950"/>
          <p14:tracePt t="93140" x="7672388" y="4291013"/>
          <p14:tracePt t="93145" x="7672388" y="4265613"/>
          <p14:tracePt t="93152" x="7672388" y="4240213"/>
          <p14:tracePt t="93156" x="7672388" y="4230688"/>
          <p14:tracePt t="93163" x="7672388" y="4205288"/>
          <p14:tracePt t="93164" x="7672388" y="4189413"/>
          <p14:tracePt t="93168" x="7672388" y="4179888"/>
          <p14:tracePt t="93172" x="7672388" y="4171950"/>
          <p14:tracePt t="93176" x="7672388" y="4156075"/>
          <p14:tracePt t="93184" x="7672388" y="4146550"/>
          <p14:tracePt t="93189" x="7672388" y="4138613"/>
          <p14:tracePt t="93204" x="7672388" y="4130675"/>
          <p14:tracePt t="93213" x="7672388" y="4121150"/>
          <p14:tracePt t="93230" x="7672388" y="4113213"/>
          <p14:tracePt t="93788" x="7680325" y="4113213"/>
          <p14:tracePt t="93892" x="7688263" y="4113213"/>
          <p14:tracePt t="93914" x="7697788" y="4113213"/>
          <p14:tracePt t="93924" x="7705725" y="4113213"/>
          <p14:tracePt t="93940" x="7713663" y="4113213"/>
          <p14:tracePt t="93945" x="7723188" y="4113213"/>
          <p14:tracePt t="93948" x="7731125" y="4113213"/>
          <p14:tracePt t="93965" x="7747000" y="4113213"/>
          <p14:tracePt t="93968" x="7756525" y="4113213"/>
          <p14:tracePt t="93981" x="7772400" y="4113213"/>
          <p14:tracePt t="93989" x="7789863" y="4113213"/>
          <p14:tracePt t="93992" x="7797800" y="4113213"/>
          <p14:tracePt t="94004" x="7807325" y="4113213"/>
          <p14:tracePt t="94014" x="7815263" y="4113213"/>
          <p14:tracePt t="94030" x="7823200" y="4113213"/>
          <p14:tracePt t="94046" x="7832725" y="4113213"/>
          <p14:tracePt t="94052" x="7840663" y="4113213"/>
          <p14:tracePt t="94065" x="7848600" y="4113213"/>
          <p14:tracePt t="94068" x="7858125" y="4113213"/>
          <p14:tracePt t="94084" x="7866063" y="4113213"/>
          <p14:tracePt t="94092" x="7874000" y="4113213"/>
          <p14:tracePt t="94253" x="7883525" y="4113213"/>
          <p14:tracePt t="94269" x="7891463" y="4113213"/>
          <p14:tracePt t="94272" x="7899400" y="4113213"/>
          <p14:tracePt t="94280" x="7908925" y="4113213"/>
          <p14:tracePt t="94284" x="7916863" y="4105275"/>
          <p14:tracePt t="94288" x="7924800" y="4105275"/>
          <p14:tracePt t="94292" x="7934325" y="4105275"/>
          <p14:tracePt t="94297" x="7959725" y="4105275"/>
          <p14:tracePt t="94300" x="7967663" y="4105275"/>
          <p14:tracePt t="94304" x="7993063" y="4105275"/>
          <p14:tracePt t="94308" x="8001000" y="4105275"/>
          <p14:tracePt t="94313" x="8034338" y="4105275"/>
          <p14:tracePt t="94316" x="8059738" y="4105275"/>
          <p14:tracePt t="94320" x="8102600" y="4105275"/>
          <p14:tracePt t="94324" x="8120063" y="4105275"/>
          <p14:tracePt t="94329" x="8145463" y="4105275"/>
          <p14:tracePt t="94332" x="8178800" y="4105275"/>
          <p14:tracePt t="94336" x="8221663" y="4113213"/>
          <p14:tracePt t="94340" x="8270875" y="4113213"/>
          <p14:tracePt t="94346" x="8339138" y="4121150"/>
          <p14:tracePt t="94348" x="8397875" y="4121150"/>
          <p14:tracePt t="94352" x="8483600" y="4138613"/>
          <p14:tracePt t="94356" x="8558213" y="4146550"/>
          <p14:tracePt t="94361" x="8659813" y="4164013"/>
          <p14:tracePt t="94364" x="8745538" y="4179888"/>
          <p14:tracePt t="94368" x="8855075" y="4189413"/>
          <p14:tracePt t="94372" x="8947150" y="4214813"/>
          <p14:tracePt t="94376" x="9056688" y="4222750"/>
          <p14:tracePt t="94380" x="9158288" y="4230688"/>
          <p14:tracePt t="94384" x="9285288" y="4230688"/>
          <p14:tracePt t="94388" x="9394825" y="4230688"/>
          <p14:tracePt t="94392" x="9521825" y="4248150"/>
          <p14:tracePt t="94397" x="9640888" y="4256088"/>
          <p14:tracePt t="94400" x="9767888" y="4265613"/>
          <p14:tracePt t="94404" x="9877425" y="4281488"/>
          <p14:tracePt t="94408" x="10004425" y="4291013"/>
          <p14:tracePt t="94413" x="10104438" y="4298950"/>
          <p14:tracePt t="94416" x="10206038" y="4316413"/>
          <p14:tracePt t="94420" x="10290175" y="4316413"/>
          <p14:tracePt t="94424" x="10383838" y="4316413"/>
          <p14:tracePt t="94429" x="10460038" y="4316413"/>
          <p14:tracePt t="94433" x="10528300" y="4316413"/>
          <p14:tracePt t="94436" x="10587038" y="4316413"/>
          <p14:tracePt t="94440" x="10645775" y="4316413"/>
          <p14:tracePt t="94446" x="10688638" y="4316413"/>
          <p14:tracePt t="94448" x="10729913" y="4316413"/>
          <p14:tracePt t="94452" x="10747375" y="4316413"/>
          <p14:tracePt t="94456" x="10764838" y="4316413"/>
          <p14:tracePt t="94462" x="10780713" y="4316413"/>
          <p14:tracePt t="94464" x="10798175" y="4316413"/>
          <p14:tracePt t="94477" x="10806113" y="4316413"/>
          <p14:tracePt t="94557" x="10814050" y="4316413"/>
          <p14:tracePt t="94581" x="10814050" y="4306888"/>
          <p14:tracePt t="94597" x="10814050" y="4298950"/>
          <p14:tracePt t="94600" x="10823575" y="4291013"/>
          <p14:tracePt t="94604" x="10823575" y="4281488"/>
          <p14:tracePt t="94616" x="10831513" y="4273550"/>
          <p14:tracePt t="94620" x="10831513" y="4265613"/>
          <p14:tracePt t="94629" x="10839450" y="4256088"/>
          <p14:tracePt t="94632" x="10848975" y="4248150"/>
          <p14:tracePt t="94636" x="10856913" y="4240213"/>
          <p14:tracePt t="94640" x="10856913" y="4230688"/>
          <p14:tracePt t="94645" x="10856913" y="4222750"/>
          <p14:tracePt t="94648" x="10874375" y="4214813"/>
          <p14:tracePt t="94657" x="10882313" y="4197350"/>
          <p14:tracePt t="94661" x="10882313" y="4189413"/>
          <p14:tracePt t="94664" x="10890250" y="4189413"/>
          <p14:tracePt t="94669" x="10890250" y="4179888"/>
          <p14:tracePt t="94672" x="10907713" y="4164013"/>
          <p14:tracePt t="94676" x="10915650" y="4156075"/>
          <p14:tracePt t="94681" x="10915650" y="4138613"/>
          <p14:tracePt t="94685" x="10925175" y="4130675"/>
          <p14:tracePt t="94688" x="10925175" y="4121150"/>
          <p14:tracePt t="94692" x="10933113" y="4105275"/>
          <p14:tracePt t="94698" x="10941050" y="4095750"/>
          <p14:tracePt t="94700" x="10950575" y="4087813"/>
          <p14:tracePt t="94704" x="10950575" y="4070350"/>
          <p14:tracePt t="94709" x="10950575" y="4062413"/>
          <p14:tracePt t="94716" x="10958513" y="4062413"/>
          <p14:tracePt t="94721" x="10958513" y="4054475"/>
          <p14:tracePt t="94724" x="10966450" y="4044950"/>
          <p14:tracePt t="95364" x="10958513" y="4044950"/>
          <p14:tracePt t="95373" x="10958513" y="4054475"/>
          <p14:tracePt t="95388" x="10950575" y="4054475"/>
          <p14:tracePt t="95392" x="10941050" y="4054475"/>
          <p14:tracePt t="95398" x="10941050" y="4062413"/>
          <p14:tracePt t="95401" x="10933113" y="4062413"/>
          <p14:tracePt t="95405" x="10915650" y="4070350"/>
          <p14:tracePt t="95408" x="10915650" y="4079875"/>
          <p14:tracePt t="95414" x="10890250" y="4079875"/>
          <p14:tracePt t="95416" x="10882313" y="4079875"/>
          <p14:tracePt t="95420" x="10848975" y="4079875"/>
          <p14:tracePt t="95424" x="10823575" y="4079875"/>
          <p14:tracePt t="95431" x="10780713" y="4079875"/>
          <p14:tracePt t="95432" x="10747375" y="4070350"/>
          <p14:tracePt t="95436" x="10721975" y="4054475"/>
          <p14:tracePt t="95440" x="10696575" y="4044950"/>
          <p14:tracePt t="95445" x="10645775" y="4011613"/>
          <p14:tracePt t="95448" x="10594975" y="3994150"/>
          <p14:tracePt t="95452" x="10544175" y="3960813"/>
          <p14:tracePt t="95456" x="10502900" y="3944938"/>
          <p14:tracePt t="95464" x="10452100" y="3927475"/>
          <p14:tracePt t="95465" x="10417175" y="3910013"/>
          <p14:tracePt t="95468" x="10366375" y="3876675"/>
          <p14:tracePt t="95473" x="10333038" y="3859213"/>
          <p14:tracePt t="95476" x="10299700" y="3843338"/>
          <p14:tracePt t="95480" x="10282238" y="3825875"/>
          <p14:tracePt t="95484" x="10248900" y="3817938"/>
          <p14:tracePt t="95488" x="10231438" y="3808413"/>
          <p14:tracePt t="95492" x="10223500" y="3792538"/>
          <p14:tracePt t="95498" x="10223500" y="3783013"/>
          <p14:tracePt t="95504" x="10223500" y="3775075"/>
          <p14:tracePt t="95508" x="10223500" y="3767138"/>
          <p14:tracePt t="95514" x="10223500" y="3757613"/>
          <p14:tracePt t="95531" x="10223500" y="3733800"/>
          <p14:tracePt t="95537" x="10223500" y="3724275"/>
          <p14:tracePt t="95540" x="10231438" y="3708400"/>
          <p14:tracePt t="95546" x="10240963" y="3708400"/>
          <p14:tracePt t="95548" x="10240963" y="3690938"/>
          <p14:tracePt t="95557" x="10248900" y="3683000"/>
          <p14:tracePt t="95562" x="10256838" y="3665538"/>
          <p14:tracePt t="95566" x="10266363" y="3657600"/>
          <p14:tracePt t="95568" x="10282238" y="3657600"/>
          <p14:tracePt t="95572" x="10290175" y="3640138"/>
          <p14:tracePt t="95577" x="10315575" y="3640138"/>
          <p14:tracePt t="95582" x="10315575" y="3632200"/>
          <p14:tracePt t="95584" x="10340975" y="3622675"/>
          <p14:tracePt t="95588" x="10350500" y="3622675"/>
          <p14:tracePt t="95592" x="10366375" y="3614738"/>
          <p14:tracePt t="95599" x="10383838" y="3606800"/>
          <p14:tracePt t="95600" x="10401300" y="3606800"/>
          <p14:tracePt t="95604" x="10417175" y="3606800"/>
          <p14:tracePt t="95608" x="10442575" y="3606800"/>
          <p14:tracePt t="95614" x="10452100" y="3606800"/>
          <p14:tracePt t="95616" x="10477500" y="3597275"/>
          <p14:tracePt t="95620" x="10493375" y="3589338"/>
          <p14:tracePt t="95624" x="10510838" y="3589338"/>
          <p14:tracePt t="95630" x="10528300" y="3589338"/>
          <p14:tracePt t="95632" x="10552113" y="3581400"/>
          <p14:tracePt t="95640" x="10569575" y="3581400"/>
          <p14:tracePt t="95646" x="10577513" y="35814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21" y="274998"/>
            <a:ext cx="7159408" cy="646331"/>
          </a:xfrm>
        </p:spPr>
        <p:txBody>
          <a:bodyPr wrap="square">
            <a:spAutoFit/>
          </a:bodyPr>
          <a:lstStyle/>
          <a:p>
            <a:pPr lvl="0"/>
            <a:r>
              <a:rPr lang="en-GB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GB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41" y="1684776"/>
            <a:ext cx="11399117" cy="4585871"/>
          </a:xfrm>
        </p:spPr>
        <p:txBody>
          <a:bodyPr wrap="square">
            <a:spAutoFit/>
          </a:bodyPr>
          <a:lstStyle/>
          <a:p>
            <a:r>
              <a:rPr lang="en-GB" sz="2800" dirty="0">
                <a:latin typeface="+mn-lt"/>
              </a:rPr>
              <a:t>Summary of current and future instruments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GOSAT, GCOM-W, GPM Core/DPR, ALOS-2, GCOM-C,</a:t>
            </a:r>
            <a:r>
              <a:rPr lang="en-GB" altLang="ja-JP" sz="2400" dirty="0">
                <a:latin typeface="+mn-lt"/>
              </a:rPr>
              <a:t> GOSAT-2</a:t>
            </a:r>
            <a:r>
              <a:rPr lang="en-GB" sz="2400" dirty="0">
                <a:latin typeface="+mn-lt"/>
              </a:rPr>
              <a:t>: Operating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Times New Roman"/>
              </a:rPr>
              <a:t>ALOS-3 (advanced Optical): The </a:t>
            </a:r>
            <a:r>
              <a:rPr lang="en-US" sz="2400" dirty="0">
                <a:latin typeface="+mn-lt"/>
                <a:cs typeface="Times New Roman"/>
              </a:rPr>
              <a:t>H3 new rocket failed. </a:t>
            </a:r>
            <a:endParaRPr lang="en-GB" sz="2400" dirty="0">
              <a:latin typeface="+mn-lt"/>
              <a:cs typeface="Times New Roman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Times New Roman"/>
              </a:rPr>
              <a:t>ALOS-4 (advanced SAR, successor of ALOS-2</a:t>
            </a:r>
            <a:endParaRPr lang="en-GB" sz="3200" dirty="0">
              <a:latin typeface="+mn-lt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n-lt"/>
              </a:rPr>
              <a:t>EarthCARE</a:t>
            </a:r>
            <a:r>
              <a:rPr lang="en-GB" sz="2400" dirty="0">
                <a:latin typeface="+mn-lt"/>
              </a:rPr>
              <a:t>/CPR (joint mission with ESA): to be launched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GOSAT-GW (successor of GOSAT-2 &amp; GCOM-W): Pl</a:t>
            </a:r>
            <a:r>
              <a:rPr lang="en-GB" altLang="ja-JP" sz="2400" dirty="0">
                <a:latin typeface="+mn-lt"/>
              </a:rPr>
              <a:t>anned to be launched in JFY202</a:t>
            </a:r>
            <a:r>
              <a:rPr lang="en-US" altLang="ja-JP" sz="2400" dirty="0">
                <a:latin typeface="+mn-lt"/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12C554-4C72-E81D-8E8E-618D35FACDB8}"/>
              </a:ext>
            </a:extLst>
          </p:cNvPr>
          <p:cNvSpPr txBox="1"/>
          <p:nvPr/>
        </p:nvSpPr>
        <p:spPr>
          <a:xfrm>
            <a:off x="7611336" y="1175705"/>
            <a:ext cx="418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(JFY: Japanese fiscal year, April-March)</a:t>
            </a:r>
            <a:endParaRPr lang="en-US" altLang="ja-J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65"/>
    </mc:Choice>
    <mc:Fallback xmlns="">
      <p:transition spd="slow" advTm="129565"/>
    </mc:Fallback>
  </mc:AlternateContent>
  <p:extLst>
    <p:ext uri="{3A86A75C-4F4B-4683-9AE1-C65F6400EC91}">
      <p14:laserTraceLst xmlns:p14="http://schemas.microsoft.com/office/powerpoint/2010/main">
        <p14:tracePtLst>
          <p14:tracePt t="1177" x="4740275" y="4975225"/>
          <p14:tracePt t="1202" x="4730750" y="4975225"/>
          <p14:tracePt t="1210" x="4722813" y="4975225"/>
          <p14:tracePt t="1217" x="4714875" y="4975225"/>
          <p14:tracePt t="1242" x="4705350" y="4975225"/>
          <p14:tracePt t="1618" x="4697413" y="4975225"/>
          <p14:tracePt t="1626" x="4689475" y="4975225"/>
          <p14:tracePt t="1634" x="4681538" y="4975225"/>
          <p14:tracePt t="3166" x="4681538" y="4983163"/>
          <p14:tracePt t="3182" x="4681538" y="4991100"/>
          <p14:tracePt t="3198" x="4681538" y="5000625"/>
          <p14:tracePt t="3221" x="4681538" y="5008563"/>
          <p14:tracePt t="3237" x="4681538" y="5016500"/>
          <p14:tracePt t="3993" x="4681538" y="4983163"/>
          <p14:tracePt t="3997" x="4681538" y="4789488"/>
          <p14:tracePt t="4001" x="4681538" y="4779963"/>
          <p14:tracePt t="4006" x="4681538" y="4695825"/>
          <p14:tracePt t="4009" x="4681538" y="4543425"/>
          <p14:tracePt t="4014" x="4681538" y="4349750"/>
          <p14:tracePt t="4017" x="4681538" y="4113213"/>
          <p14:tracePt t="4022" x="4681538" y="3825875"/>
          <p14:tracePt t="4025" x="4681538" y="3563938"/>
          <p14:tracePt t="4029" x="4697413" y="3327400"/>
          <p14:tracePt t="4034" x="4697413" y="3124200"/>
          <p14:tracePt t="4038" x="4697413" y="2955925"/>
          <p14:tracePt t="4042" x="4697413" y="2813050"/>
          <p14:tracePt t="4046" x="4705350" y="2701925"/>
          <p14:tracePt t="4049" x="4722813" y="2617788"/>
          <p14:tracePt t="4053" x="4730750" y="2559050"/>
          <p14:tracePt t="4057" x="4740275" y="2508250"/>
          <p14:tracePt t="4061" x="4748213" y="2490788"/>
          <p14:tracePt t="4074" x="4748213" y="2482850"/>
          <p14:tracePt t="4282" x="4748213" y="2465388"/>
          <p14:tracePt t="4286" x="4740275" y="2441575"/>
          <p14:tracePt t="4290" x="4722813" y="2406650"/>
          <p14:tracePt t="4293" x="4714875" y="2390775"/>
          <p14:tracePt t="4298" x="4697413" y="2355850"/>
          <p14:tracePt t="4302" x="4664075" y="2305050"/>
          <p14:tracePt t="4307" x="4638675" y="2271713"/>
          <p14:tracePt t="4309" x="4613275" y="2220913"/>
          <p14:tracePt t="4314" x="4579938" y="2187575"/>
          <p14:tracePt t="4317" x="4545013" y="2154238"/>
          <p14:tracePt t="4323" x="4529138" y="2144713"/>
          <p14:tracePt t="4325" x="4503738" y="2128838"/>
          <p14:tracePt t="4329" x="4494213" y="2111375"/>
          <p14:tracePt t="4333" x="4478338" y="2093913"/>
          <p14:tracePt t="4338" x="4468813" y="2093913"/>
          <p14:tracePt t="4341" x="4452938" y="2078038"/>
          <p14:tracePt t="4345" x="4445000" y="2068513"/>
          <p14:tracePt t="4354" x="4435475" y="2060575"/>
          <p14:tracePt t="4361" x="4435475" y="2052638"/>
          <p14:tracePt t="4365" x="4427538" y="2052638"/>
          <p14:tracePt t="4417" x="4427538" y="2043113"/>
          <p14:tracePt t="4425" x="4419600" y="2035175"/>
          <p14:tracePt t="4429" x="4410075" y="2019300"/>
          <p14:tracePt t="4434" x="4402138" y="2001838"/>
          <p14:tracePt t="4438" x="4402138" y="1993900"/>
          <p14:tracePt t="4441" x="4394200" y="1984375"/>
          <p14:tracePt t="4445" x="4384675" y="1968500"/>
          <p14:tracePt t="4449" x="4376738" y="1933575"/>
          <p14:tracePt t="4454" x="4359275" y="1917700"/>
          <p14:tracePt t="4458" x="4351338" y="1882775"/>
          <p14:tracePt t="4461" x="4333875" y="1857375"/>
          <p14:tracePt t="4465" x="4318000" y="1824038"/>
          <p14:tracePt t="4469" x="4308475" y="1790700"/>
          <p14:tracePt t="4473" x="4292600" y="1739900"/>
          <p14:tracePt t="4477" x="4292600" y="1722438"/>
          <p14:tracePt t="4481" x="4275138" y="1689100"/>
          <p14:tracePt t="4486" x="4267200" y="1663700"/>
          <p14:tracePt t="4490" x="4257675" y="1630363"/>
          <p14:tracePt t="4493" x="4249738" y="1620838"/>
          <p14:tracePt t="4497" x="4241800" y="1587500"/>
          <p14:tracePt t="4502" x="4241800" y="1562100"/>
          <p14:tracePt t="4506" x="4232275" y="1520825"/>
          <p14:tracePt t="4509" x="4224338" y="1503363"/>
          <p14:tracePt t="4514" x="4216400" y="1470025"/>
          <p14:tracePt t="4517" x="4206875" y="1452563"/>
          <p14:tracePt t="4523" x="4191000" y="1419225"/>
          <p14:tracePt t="4525" x="4183063" y="1385888"/>
          <p14:tracePt t="4530" x="4173538" y="1335088"/>
          <p14:tracePt t="4533" x="4157663" y="1309688"/>
          <p14:tracePt t="4539" x="4148138" y="1266825"/>
          <p14:tracePt t="4541" x="4132263" y="1233488"/>
          <p14:tracePt t="4545" x="4122738" y="1208088"/>
          <p14:tracePt t="4550" x="4114800" y="1165225"/>
          <p14:tracePt t="4554" x="4114800" y="1149350"/>
          <p14:tracePt t="4559" x="4097338" y="1114425"/>
          <p14:tracePt t="4561" x="4097338" y="1089025"/>
          <p14:tracePt t="4565" x="4089400" y="1063625"/>
          <p14:tracePt t="4571" x="4089400" y="1055688"/>
          <p14:tracePt t="4574" x="4089400" y="1030288"/>
          <p14:tracePt t="4577" x="4081463" y="1012825"/>
          <p14:tracePt t="4581" x="4081463" y="996950"/>
          <p14:tracePt t="4585" x="4081463" y="979488"/>
          <p14:tracePt t="4590" x="4081463" y="954088"/>
          <p14:tracePt t="4597" x="4081463" y="928688"/>
          <p14:tracePt t="4601" x="4081463" y="920750"/>
          <p14:tracePt t="4606" x="4081463" y="903288"/>
          <p14:tracePt t="4610" x="4081463" y="877888"/>
          <p14:tracePt t="4613" x="4081463" y="862013"/>
          <p14:tracePt t="4617" x="4081463" y="852488"/>
          <p14:tracePt t="4622" x="4081463" y="844550"/>
          <p14:tracePt t="4626" x="4081463" y="836613"/>
          <p14:tracePt t="4629" x="4089400" y="811213"/>
          <p14:tracePt t="4633" x="4097338" y="793750"/>
          <p14:tracePt t="4638" x="4097338" y="776288"/>
          <p14:tracePt t="4641" x="4097338" y="760413"/>
          <p14:tracePt t="4645" x="4097338" y="742950"/>
          <p14:tracePt t="4649" x="4106863" y="735013"/>
          <p14:tracePt t="4654" x="4106863" y="717550"/>
          <p14:tracePt t="4657" x="4106863" y="709613"/>
          <p14:tracePt t="4662" x="4114800" y="709613"/>
          <p14:tracePt t="4665" x="4114800" y="701675"/>
          <p14:tracePt t="4670" x="4114800" y="684213"/>
          <p14:tracePt t="4674" x="4122738" y="684213"/>
          <p14:tracePt t="4677" x="4122738" y="676275"/>
          <p14:tracePt t="4681" x="4122738" y="666750"/>
          <p14:tracePt t="5066" x="4148138" y="666750"/>
          <p14:tracePt t="5070" x="4183063" y="684213"/>
          <p14:tracePt t="5074" x="4216400" y="692150"/>
          <p14:tracePt t="5078" x="4224338" y="692150"/>
          <p14:tracePt t="5082" x="4267200" y="709613"/>
          <p14:tracePt t="5086" x="4283075" y="717550"/>
          <p14:tracePt t="5091" x="4318000" y="727075"/>
          <p14:tracePt t="5094" x="4368800" y="735013"/>
          <p14:tracePt t="5097" x="4410075" y="742950"/>
          <p14:tracePt t="5101" x="4452938" y="750888"/>
          <p14:tracePt t="5106" x="4503738" y="760413"/>
          <p14:tracePt t="5109" x="4519613" y="760413"/>
          <p14:tracePt t="5113" x="4562475" y="760413"/>
          <p14:tracePt t="5117" x="4613275" y="768350"/>
          <p14:tracePt t="5122" x="4656138" y="768350"/>
          <p14:tracePt t="5125" x="4714875" y="785813"/>
          <p14:tracePt t="5139" x="4849813" y="793750"/>
          <p14:tracePt t="5141" x="4892675" y="793750"/>
          <p14:tracePt t="5146" x="4933950" y="793750"/>
          <p14:tracePt t="5150" x="4976813" y="793750"/>
          <p14:tracePt t="5154" x="5018088" y="793750"/>
          <p14:tracePt t="5158" x="5068888" y="793750"/>
          <p14:tracePt t="5162" x="5094288" y="793750"/>
          <p14:tracePt t="5165" x="5129213" y="793750"/>
          <p14:tracePt t="5170" x="5162550" y="793750"/>
          <p14:tracePt t="5174" x="5195888" y="793750"/>
          <p14:tracePt t="5177" x="5213350" y="793750"/>
          <p14:tracePt t="5181" x="5229225" y="793750"/>
          <p14:tracePt t="5185" x="5238750" y="793750"/>
          <p14:tracePt t="5191" x="5264150" y="785813"/>
          <p14:tracePt t="5193" x="5280025" y="785813"/>
          <p14:tracePt t="5197" x="5289550" y="785813"/>
          <p14:tracePt t="5207" x="5289550" y="776288"/>
          <p14:tracePt t="5209" x="5297488" y="776288"/>
          <p14:tracePt t="5669" x="5297488" y="785813"/>
          <p14:tracePt t="5701" x="5314950" y="793750"/>
          <p14:tracePt t="5706" x="5356225" y="801688"/>
          <p14:tracePt t="5709" x="5381625" y="801688"/>
          <p14:tracePt t="5714" x="5432425" y="811213"/>
          <p14:tracePt t="5717" x="5516563" y="819150"/>
          <p14:tracePt t="5722" x="5635625" y="836613"/>
          <p14:tracePt t="5726" x="5770563" y="844550"/>
          <p14:tracePt t="5729" x="5965825" y="862013"/>
          <p14:tracePt t="5734" x="6176963" y="869950"/>
          <p14:tracePt t="5738" x="6413500" y="887413"/>
          <p14:tracePt t="5742" x="6708775" y="903288"/>
          <p14:tracePt t="5746" x="7004050" y="920750"/>
          <p14:tracePt t="5750" x="7265988" y="920750"/>
          <p14:tracePt t="5754" x="7553325" y="938213"/>
          <p14:tracePt t="5758" x="7874000" y="938213"/>
          <p14:tracePt t="5761" x="8161338" y="938213"/>
          <p14:tracePt t="5766" x="8448675" y="938213"/>
          <p14:tracePt t="5770" x="8710613" y="938213"/>
          <p14:tracePt t="5774" x="8964613" y="938213"/>
          <p14:tracePt t="5778" x="9201150" y="938213"/>
          <p14:tracePt t="5781" x="9404350" y="938213"/>
          <p14:tracePt t="5785" x="9605963" y="938213"/>
          <p14:tracePt t="5790" x="9775825" y="938213"/>
          <p14:tracePt t="5793" x="9918700" y="938213"/>
          <p14:tracePt t="5797" x="10045700" y="938213"/>
          <p14:tracePt t="5801" x="10155238" y="938213"/>
          <p14:tracePt t="5806" x="10256838" y="938213"/>
          <p14:tracePt t="5810" x="10325100" y="938213"/>
          <p14:tracePt t="5813" x="10383838" y="938213"/>
          <p14:tracePt t="5818" x="10426700" y="938213"/>
          <p14:tracePt t="5823" x="10460038" y="938213"/>
          <p14:tracePt t="5825" x="10467975" y="938213"/>
          <p14:tracePt t="5865" x="10452100" y="928688"/>
          <p14:tracePt t="5874" x="10434638" y="928688"/>
          <p14:tracePt t="5878" x="10426700" y="928688"/>
          <p14:tracePt t="5881" x="10417175" y="928688"/>
          <p14:tracePt t="5886" x="10409238" y="928688"/>
          <p14:tracePt t="5891" x="10401300" y="928688"/>
          <p14:tracePt t="5902" x="10391775" y="928688"/>
          <p14:tracePt t="5906" x="10375900" y="928688"/>
          <p14:tracePt t="5913" x="10358438" y="928688"/>
          <p14:tracePt t="5917" x="10350500" y="928688"/>
          <p14:tracePt t="5923" x="10325100" y="928688"/>
          <p14:tracePt t="5925" x="10307638" y="928688"/>
          <p14:tracePt t="5929" x="10290175" y="928688"/>
          <p14:tracePt t="5933" x="10266363" y="928688"/>
          <p14:tracePt t="5938" x="10240963" y="928688"/>
          <p14:tracePt t="5941" x="10223500" y="928688"/>
          <p14:tracePt t="5945" x="10198100" y="928688"/>
          <p14:tracePt t="5949" x="10172700" y="928688"/>
          <p14:tracePt t="5955" x="10139363" y="928688"/>
          <p14:tracePt t="5957" x="10121900" y="938213"/>
          <p14:tracePt t="5961" x="10088563" y="946150"/>
          <p14:tracePt t="5965" x="10063163" y="946150"/>
          <p14:tracePt t="5970" x="10029825" y="963613"/>
          <p14:tracePt t="5974" x="10004425" y="971550"/>
          <p14:tracePt t="5977" x="9994900" y="971550"/>
          <p14:tracePt t="5981" x="9961563" y="979488"/>
          <p14:tracePt t="5985" x="9944100" y="987425"/>
          <p14:tracePt t="5990" x="9910763" y="996950"/>
          <p14:tracePt t="5994" x="9902825" y="996950"/>
          <p14:tracePt t="5997" x="9877425" y="1012825"/>
          <p14:tracePt t="6001" x="9852025" y="1022350"/>
          <p14:tracePt t="6007" x="9826625" y="1038225"/>
          <p14:tracePt t="6009" x="9817100" y="1047750"/>
          <p14:tracePt t="6013" x="9791700" y="1055688"/>
          <p14:tracePt t="6017" x="9767888" y="1073150"/>
          <p14:tracePt t="6023" x="9742488" y="1089025"/>
          <p14:tracePt t="6026" x="9732963" y="1098550"/>
          <p14:tracePt t="6029" x="9699625" y="1114425"/>
          <p14:tracePt t="6033" x="9691688" y="1131888"/>
          <p14:tracePt t="6037" x="9656763" y="1149350"/>
          <p14:tracePt t="6041" x="9640888" y="1157288"/>
          <p14:tracePt t="6045" x="9615488" y="1174750"/>
          <p14:tracePt t="6049" x="9598025" y="1190625"/>
          <p14:tracePt t="6054" x="9580563" y="1208088"/>
          <p14:tracePt t="6058" x="9564688" y="1223963"/>
          <p14:tracePt t="6062" x="9539288" y="1249363"/>
          <p14:tracePt t="6065" x="9513888" y="1274763"/>
          <p14:tracePt t="6070" x="9488488" y="1300163"/>
          <p14:tracePt t="6074" x="9471025" y="1309688"/>
          <p14:tracePt t="6077" x="9437688" y="1350963"/>
          <p14:tracePt t="6081" x="9420225" y="1368425"/>
          <p14:tracePt t="6085" x="9386888" y="1409700"/>
          <p14:tracePt t="6091" x="9361488" y="1427163"/>
          <p14:tracePt t="6094" x="9336088" y="1477963"/>
          <p14:tracePt t="6097" x="9310688" y="1503363"/>
          <p14:tracePt t="6102" x="9293225" y="1528763"/>
          <p14:tracePt t="6106" x="9269413" y="1554163"/>
          <p14:tracePt t="6109" x="9226550" y="1604963"/>
          <p14:tracePt t="6113" x="9201150" y="1638300"/>
          <p14:tracePt t="6117" x="9167813" y="1689100"/>
          <p14:tracePt t="6123" x="9142413" y="1722438"/>
          <p14:tracePt t="6141" x="8982075" y="1951038"/>
          <p14:tracePt t="6145" x="8947150" y="1984375"/>
          <p14:tracePt t="6149" x="8913813" y="2035175"/>
          <p14:tracePt t="6154" x="8880475" y="2078038"/>
          <p14:tracePt t="6158" x="8855075" y="2111375"/>
          <p14:tracePt t="6161" x="8829675" y="2136775"/>
          <p14:tracePt t="6165" x="8804275" y="2170113"/>
          <p14:tracePt t="6169" x="8778875" y="2195513"/>
          <p14:tracePt t="6174" x="8761413" y="2212975"/>
          <p14:tracePt t="6177" x="8728075" y="2238375"/>
          <p14:tracePt t="6181" x="8710613" y="2254250"/>
          <p14:tracePt t="6185" x="8685213" y="2279650"/>
          <p14:tracePt t="6194" x="8659813" y="2297113"/>
          <p14:tracePt t="6198" x="8651875" y="2314575"/>
          <p14:tracePt t="6201" x="8643938" y="2322513"/>
          <p14:tracePt t="6207" x="8634413" y="2322513"/>
          <p14:tracePt t="6209" x="8626475" y="2322513"/>
          <p14:tracePt t="6214" x="8626475" y="2330450"/>
          <p14:tracePt t="6282" x="8618538" y="2305050"/>
          <p14:tracePt t="6286" x="8609013" y="2289175"/>
          <p14:tracePt t="6291" x="8609013" y="2271713"/>
          <p14:tracePt t="6293" x="8609013" y="2246313"/>
          <p14:tracePt t="6297" x="8609013" y="2205038"/>
          <p14:tracePt t="6301" x="8609013" y="2170113"/>
          <p14:tracePt t="6307" x="8609013" y="2128838"/>
          <p14:tracePt t="6309" x="8609013" y="2085975"/>
          <p14:tracePt t="6313" x="8583613" y="2027238"/>
          <p14:tracePt t="6317" x="8575675" y="1976438"/>
          <p14:tracePt t="6323" x="8558213" y="1900238"/>
          <p14:tracePt t="6325" x="8524875" y="1841500"/>
          <p14:tracePt t="6329" x="8491538" y="1765300"/>
          <p14:tracePt t="6333" x="8466138" y="1706563"/>
          <p14:tracePt t="6338" x="8407400" y="1638300"/>
          <p14:tracePt t="6342" x="8364538" y="1579563"/>
          <p14:tracePt t="6345" x="8313738" y="1511300"/>
          <p14:tracePt t="6349" x="8262938" y="1460500"/>
          <p14:tracePt t="6354" x="8196263" y="1401763"/>
          <p14:tracePt t="6359" x="8145463" y="1368425"/>
          <p14:tracePt t="6362" x="8094663" y="1335088"/>
          <p14:tracePt t="6366" x="8043863" y="1309688"/>
          <p14:tracePt t="6370" x="7993063" y="1266825"/>
          <p14:tracePt t="6374" x="7942263" y="1233488"/>
          <p14:tracePt t="6377" x="7899400" y="1208088"/>
          <p14:tracePt t="6381" x="7848600" y="1182688"/>
          <p14:tracePt t="6386" x="7815263" y="1165225"/>
          <p14:tracePt t="6391" x="7781925" y="1149350"/>
          <p14:tracePt t="6393" x="7747000" y="1139825"/>
          <p14:tracePt t="6397" x="7723188" y="1131888"/>
          <p14:tracePt t="6401" x="7713663" y="1131888"/>
          <p14:tracePt t="6406" x="7697788" y="1131888"/>
          <p14:tracePt t="6409" x="7688263" y="1131888"/>
          <p14:tracePt t="6417" x="7680325" y="1131888"/>
          <p14:tracePt t="6458" x="7672388" y="1131888"/>
          <p14:tracePt t="6465" x="7662863" y="1131888"/>
          <p14:tracePt t="6474" x="7654925" y="1131888"/>
          <p14:tracePt t="6477" x="7646988" y="1131888"/>
          <p14:tracePt t="6485" x="7629525" y="1131888"/>
          <p14:tracePt t="6490" x="7621588" y="1131888"/>
          <p14:tracePt t="6493" x="7604125" y="1131888"/>
          <p14:tracePt t="6498" x="7596188" y="1131888"/>
          <p14:tracePt t="6501" x="7578725" y="1131888"/>
          <p14:tracePt t="6506" x="7561263" y="1131888"/>
          <p14:tracePt t="6509" x="7545388" y="1131888"/>
          <p14:tracePt t="6513" x="7527925" y="1139825"/>
          <p14:tracePt t="6517" x="7510463" y="1139825"/>
          <p14:tracePt t="6523" x="7477125" y="1139825"/>
          <p14:tracePt t="6525" x="7469188" y="1139825"/>
          <p14:tracePt t="6529" x="7435850" y="1149350"/>
          <p14:tracePt t="6533" x="7410450" y="1149350"/>
          <p14:tracePt t="6539" x="7367588" y="1157288"/>
          <p14:tracePt t="6541" x="7342188" y="1157288"/>
          <p14:tracePt t="6545" x="7299325" y="1165225"/>
          <p14:tracePt t="6549" x="7265988" y="1165225"/>
          <p14:tracePt t="6554" x="7232650" y="1165225"/>
          <p14:tracePt t="6557" x="7199313" y="1165225"/>
          <p14:tracePt t="6561" x="7173913" y="1165225"/>
          <p14:tracePt t="6566" x="7131050" y="1165225"/>
          <p14:tracePt t="6571" x="7123113" y="1165225"/>
          <p14:tracePt t="6575" x="7097713" y="1165225"/>
          <p14:tracePt t="6577" x="7080250" y="1165225"/>
          <p14:tracePt t="6581" x="7062788" y="1165225"/>
          <p14:tracePt t="6585" x="7046913" y="1165225"/>
          <p14:tracePt t="6591" x="7037388" y="1165225"/>
          <p14:tracePt t="6597" x="7029450" y="1165225"/>
          <p14:tracePt t="6753" x="7029450" y="1149350"/>
          <p14:tracePt t="6761" x="7029450" y="1131888"/>
          <p14:tracePt t="6765" x="7029450" y="1123950"/>
          <p14:tracePt t="6774" x="7029450" y="1114425"/>
          <p14:tracePt t="6777" x="7037388" y="1106488"/>
          <p14:tracePt t="6785" x="7037388" y="1098550"/>
          <p14:tracePt t="6790" x="7037388" y="1089025"/>
          <p14:tracePt t="6793" x="7037388" y="1081088"/>
          <p14:tracePt t="6797" x="7037388" y="1073150"/>
          <p14:tracePt t="6801" x="7037388" y="1063625"/>
          <p14:tracePt t="6807" x="7046913" y="1055688"/>
          <p14:tracePt t="6817" x="7046913" y="1047750"/>
          <p14:tracePt t="6822" x="7046913" y="1038225"/>
          <p14:tracePt t="6841" x="7046913" y="1030288"/>
          <p14:tracePt t="6849" x="7046913" y="1022350"/>
          <p14:tracePt t="6861" x="7054850" y="1022350"/>
          <p14:tracePt t="6874" x="7054850" y="1012825"/>
          <p14:tracePt t="6891" x="7054850" y="1004888"/>
          <p14:tracePt t="7709" x="7054850" y="1012825"/>
          <p14:tracePt t="7717" x="7054850" y="1022350"/>
          <p14:tracePt t="7722" x="7054850" y="1030288"/>
          <p14:tracePt t="7729" x="7062788" y="1047750"/>
          <p14:tracePt t="7733" x="7062788" y="1055688"/>
          <p14:tracePt t="7741" x="7062788" y="1063625"/>
          <p14:tracePt t="7745" x="7062788" y="1073150"/>
          <p14:tracePt t="7749" x="7072313" y="1089025"/>
          <p14:tracePt t="7757" x="7072313" y="1098550"/>
          <p14:tracePt t="7761" x="7072313" y="1106488"/>
          <p14:tracePt t="7765" x="7072313" y="1123950"/>
          <p14:tracePt t="7769" x="7072313" y="1131888"/>
          <p14:tracePt t="7774" x="7080250" y="1139825"/>
          <p14:tracePt t="7777" x="7080250" y="1157288"/>
          <p14:tracePt t="7781" x="7080250" y="1165225"/>
          <p14:tracePt t="7786" x="7080250" y="1174750"/>
          <p14:tracePt t="7790" x="7080250" y="1190625"/>
          <p14:tracePt t="7794" x="7080250" y="1198563"/>
          <p14:tracePt t="7797" x="7080250" y="1208088"/>
          <p14:tracePt t="7801" x="7080250" y="1223963"/>
          <p14:tracePt t="7807" x="7088188" y="1241425"/>
          <p14:tracePt t="7809" x="7088188" y="1266825"/>
          <p14:tracePt t="7813" x="7105650" y="1274763"/>
          <p14:tracePt t="7817" x="7113588" y="1274763"/>
          <p14:tracePt t="7824" x="7113588" y="1284288"/>
          <p14:tracePt t="7825" x="7113588" y="1309688"/>
          <p14:tracePt t="7830" x="7123113" y="1335088"/>
          <p14:tracePt t="7834" x="7123113" y="1368425"/>
          <p14:tracePt t="7838" x="7123113" y="1393825"/>
          <p14:tracePt t="7841" x="7123113" y="1427163"/>
          <p14:tracePt t="7845" x="7123113" y="1460500"/>
          <p14:tracePt t="7849" x="7123113" y="1477963"/>
          <p14:tracePt t="7853" x="7123113" y="1511300"/>
          <p14:tracePt t="7858" x="7123113" y="1546225"/>
          <p14:tracePt t="7861" x="7123113" y="1587500"/>
          <p14:tracePt t="7866" x="7123113" y="1630363"/>
          <p14:tracePt t="7870" x="7123113" y="1671638"/>
          <p14:tracePt t="7874" x="7113588" y="1739900"/>
          <p14:tracePt t="7877" x="7105650" y="1798638"/>
          <p14:tracePt t="7881" x="7080250" y="1857375"/>
          <p14:tracePt t="7886" x="7062788" y="1925638"/>
          <p14:tracePt t="7891" x="7062788" y="1984375"/>
          <p14:tracePt t="7893" x="7062788" y="2027238"/>
          <p14:tracePt t="7897" x="7054850" y="2085975"/>
          <p14:tracePt t="7901" x="7021513" y="2162175"/>
          <p14:tracePt t="7907" x="6978650" y="2238375"/>
          <p14:tracePt t="7909" x="6937375" y="2305050"/>
          <p14:tracePt t="7913" x="6877050" y="2381250"/>
          <p14:tracePt t="7918" x="6835775" y="2449513"/>
          <p14:tracePt t="7922" x="6784975" y="2500313"/>
          <p14:tracePt t="7925" x="6742113" y="2551113"/>
          <p14:tracePt t="7930" x="6691313" y="2601913"/>
          <p14:tracePt t="7933" x="6640513" y="2643188"/>
          <p14:tracePt t="7937" x="6589713" y="2686050"/>
          <p14:tracePt t="7941" x="6556375" y="2711450"/>
          <p14:tracePt t="7945" x="6505575" y="2736850"/>
          <p14:tracePt t="7949" x="6454775" y="2770188"/>
          <p14:tracePt t="7953" x="6403975" y="2787650"/>
          <p14:tracePt t="7957" x="6362700" y="2803525"/>
          <p14:tracePt t="7961" x="6302375" y="2828925"/>
          <p14:tracePt t="7965" x="6243638" y="2838450"/>
          <p14:tracePt t="7969" x="6192838" y="2846388"/>
          <p14:tracePt t="7974" x="6151563" y="2854325"/>
          <p14:tracePt t="7977" x="6091238" y="2854325"/>
          <p14:tracePt t="7981" x="6032500" y="2854325"/>
          <p14:tracePt t="7985" x="5989638" y="2854325"/>
          <p14:tracePt t="7990" x="5930900" y="2854325"/>
          <p14:tracePt t="7993" x="5880100" y="2838450"/>
          <p14:tracePt t="7997" x="5829300" y="2803525"/>
          <p14:tracePt t="8001" x="5788025" y="2778125"/>
          <p14:tracePt t="8008" x="5727700" y="2727325"/>
          <p14:tracePt t="8009" x="5694363" y="2678113"/>
          <p14:tracePt t="8013" x="5653088" y="2627313"/>
          <p14:tracePt t="8018" x="5635625" y="2576513"/>
          <p14:tracePt t="8023" x="5635625" y="2559050"/>
          <p14:tracePt t="8197" x="5635625" y="2584450"/>
          <p14:tracePt t="8206" x="5635625" y="2601913"/>
          <p14:tracePt t="8209" x="5635625" y="2609850"/>
          <p14:tracePt t="8223" x="5635625" y="2617788"/>
          <p14:tracePt t="8238" x="5635625" y="2627313"/>
          <p14:tracePt t="8265" x="5627688" y="2635250"/>
          <p14:tracePt t="8269" x="5618163" y="2635250"/>
          <p14:tracePt t="8274" x="5610225" y="2635250"/>
          <p14:tracePt t="8277" x="5602288" y="2635250"/>
          <p14:tracePt t="8281" x="5584825" y="2635250"/>
          <p14:tracePt t="8285" x="5576888" y="2643188"/>
          <p14:tracePt t="8290" x="5541963" y="2652713"/>
          <p14:tracePt t="8293" x="5526088" y="2660650"/>
          <p14:tracePt t="8297" x="5483225" y="2678113"/>
          <p14:tracePt t="8301" x="5449888" y="2686050"/>
          <p14:tracePt t="8307" x="5407025" y="2693988"/>
          <p14:tracePt t="8309" x="5356225" y="2711450"/>
          <p14:tracePt t="8313" x="5330825" y="2711450"/>
          <p14:tracePt t="8318" x="5305425" y="2719388"/>
          <p14:tracePt t="8322" x="5229225" y="2727325"/>
          <p14:tracePt t="8326" x="5170488" y="2752725"/>
          <p14:tracePt t="8330" x="5086350" y="2762250"/>
          <p14:tracePt t="8334" x="5010150" y="2770188"/>
          <p14:tracePt t="8338" x="4908550" y="2795588"/>
          <p14:tracePt t="8342" x="4824413" y="2803525"/>
          <p14:tracePt t="8345" x="4722813" y="2820988"/>
          <p14:tracePt t="8349" x="4638675" y="2828925"/>
          <p14:tracePt t="8354" x="4519613" y="2854325"/>
          <p14:tracePt t="8357" x="4419600" y="2871788"/>
          <p14:tracePt t="8361" x="4308475" y="2897188"/>
          <p14:tracePt t="8365" x="4206875" y="2922588"/>
          <p14:tracePt t="8369" x="4081463" y="2938463"/>
          <p14:tracePt t="8374" x="3979863" y="2955925"/>
          <p14:tracePt t="8377" x="3860800" y="2963863"/>
          <p14:tracePt t="8381" x="3768725" y="2973388"/>
          <p14:tracePt t="8385" x="3649663" y="2989263"/>
          <p14:tracePt t="8390" x="3522663" y="3006725"/>
          <p14:tracePt t="8393" x="3422650" y="3024188"/>
          <p14:tracePt t="8398" x="3336925" y="3032125"/>
          <p14:tracePt t="8401" x="3227388" y="3032125"/>
          <p14:tracePt t="8407" x="3109913" y="3040063"/>
          <p14:tracePt t="8409" x="3016250" y="3040063"/>
          <p14:tracePt t="8413" x="2914650" y="3040063"/>
          <p14:tracePt t="8417" x="2813050" y="3040063"/>
          <p14:tracePt t="8421" x="2720975" y="3040063"/>
          <p14:tracePt t="8426" x="2636838" y="3040063"/>
          <p14:tracePt t="8429" x="2551113" y="3040063"/>
          <p14:tracePt t="8433" x="2474913" y="3040063"/>
          <p14:tracePt t="8437" x="2390775" y="3040063"/>
          <p14:tracePt t="8441" x="2324100" y="3040063"/>
          <p14:tracePt t="8445" x="2247900" y="3040063"/>
          <p14:tracePt t="8449" x="2197100" y="3040063"/>
          <p14:tracePt t="8453" x="2138363" y="3040063"/>
          <p14:tracePt t="8457" x="2120900" y="3040063"/>
          <p14:tracePt t="8461" x="2087563" y="3040063"/>
          <p14:tracePt t="8465" x="2052638" y="3032125"/>
          <p14:tracePt t="8469" x="2036763" y="3032125"/>
          <p14:tracePt t="8474" x="2001838" y="3032125"/>
          <p14:tracePt t="8477" x="1985963" y="3032125"/>
          <p14:tracePt t="8481" x="1960563" y="3024188"/>
          <p14:tracePt t="8485" x="1943100" y="3024188"/>
          <p14:tracePt t="8490" x="1925638" y="3024188"/>
          <p14:tracePt t="8497" x="1909763" y="3014663"/>
          <p14:tracePt t="8502" x="1901825" y="3014663"/>
          <p14:tracePt t="8526" x="1892300" y="3014663"/>
          <p14:tracePt t="8534" x="1884363" y="3014663"/>
          <p14:tracePt t="8542" x="1876425" y="3014663"/>
          <p14:tracePt t="8549" x="1876425" y="3006725"/>
          <p14:tracePt t="8553" x="1866900" y="3006725"/>
          <p14:tracePt t="8558" x="1858963" y="3006725"/>
          <p14:tracePt t="8561" x="1851025" y="2998788"/>
          <p14:tracePt t="8565" x="1841500" y="2998788"/>
          <p14:tracePt t="8569" x="1833563" y="2998788"/>
          <p14:tracePt t="8574" x="1816100" y="2989263"/>
          <p14:tracePt t="8577" x="1800225" y="2989263"/>
          <p14:tracePt t="8581" x="1790700" y="2981325"/>
          <p14:tracePt t="8586" x="1765300" y="2973388"/>
          <p14:tracePt t="8590" x="1749425" y="2963863"/>
          <p14:tracePt t="8593" x="1731963" y="2955925"/>
          <p14:tracePt t="8597" x="1714500" y="2947988"/>
          <p14:tracePt t="8601" x="1698625" y="2938463"/>
          <p14:tracePt t="8606" x="1673225" y="2938463"/>
          <p14:tracePt t="8609" x="1630363" y="2913063"/>
          <p14:tracePt t="8614" x="1614488" y="2913063"/>
          <p14:tracePt t="8617" x="1579563" y="2897188"/>
          <p14:tracePt t="8622" x="1571625" y="2889250"/>
          <p14:tracePt t="8625" x="1538288" y="2871788"/>
          <p14:tracePt t="8629" x="1520825" y="2863850"/>
          <p14:tracePt t="8634" x="1495425" y="2846388"/>
          <p14:tracePt t="8638" x="1470025" y="2828925"/>
          <p14:tracePt t="8642" x="1436688" y="2813050"/>
          <p14:tracePt t="8645" x="1419225" y="2795588"/>
          <p14:tracePt t="8649" x="1385888" y="2778125"/>
          <p14:tracePt t="8653" x="1368425" y="2770188"/>
          <p14:tracePt t="8657" x="1317625" y="2736850"/>
          <p14:tracePt t="8661" x="1284288" y="2727325"/>
          <p14:tracePt t="8665" x="1241425" y="2701925"/>
          <p14:tracePt t="8669" x="1200150" y="2686050"/>
          <p14:tracePt t="8673" x="1182688" y="2668588"/>
          <p14:tracePt t="8677" x="1149350" y="2652713"/>
          <p14:tracePt t="8681" x="1106488" y="2627313"/>
          <p14:tracePt t="8685" x="1065213" y="2601913"/>
          <p14:tracePt t="8691" x="1030288" y="2584450"/>
          <p14:tracePt t="8693" x="979488" y="2559050"/>
          <p14:tracePt t="8697" x="963613" y="2551113"/>
          <p14:tracePt t="8702" x="928688" y="2533650"/>
          <p14:tracePt t="8706" x="903288" y="2516188"/>
          <p14:tracePt t="8710" x="879475" y="2500313"/>
          <p14:tracePt t="8713" x="869950" y="2490788"/>
          <p14:tracePt t="8717" x="854075" y="2482850"/>
          <p14:tracePt t="8722" x="836613" y="2474913"/>
          <p14:tracePt t="8725" x="828675" y="2457450"/>
          <p14:tracePt t="8729" x="828675" y="2449513"/>
          <p14:tracePt t="8733" x="819150" y="2449513"/>
          <p14:tracePt t="8738" x="819150" y="2441575"/>
          <p14:tracePt t="8742" x="811213" y="2432050"/>
          <p14:tracePt t="8749" x="811213" y="2424113"/>
          <p14:tracePt t="8753" x="811213" y="2416175"/>
          <p14:tracePt t="8757" x="803275" y="2406650"/>
          <p14:tracePt t="8761" x="803275" y="2398713"/>
          <p14:tracePt t="8765" x="803275" y="2390775"/>
          <p14:tracePt t="8769" x="803275" y="2381250"/>
          <p14:tracePt t="8774" x="793750" y="2365375"/>
          <p14:tracePt t="8777" x="793750" y="2347913"/>
          <p14:tracePt t="8781" x="785813" y="2330450"/>
          <p14:tracePt t="8790" x="777875" y="2314575"/>
          <p14:tracePt t="8793" x="777875" y="2305050"/>
          <p14:tracePt t="8797" x="768350" y="2289175"/>
          <p14:tracePt t="8802" x="768350" y="2271713"/>
          <p14:tracePt t="8806" x="768350" y="2263775"/>
          <p14:tracePt t="8809" x="768350" y="2254250"/>
          <p14:tracePt t="8813" x="768350" y="2238375"/>
          <p14:tracePt t="8822" x="768350" y="2230438"/>
          <p14:tracePt t="8825" x="768350" y="2220913"/>
          <p14:tracePt t="8833" x="768350" y="2212975"/>
          <p14:tracePt t="8838" x="768350" y="2205038"/>
          <p14:tracePt t="8841" x="768350" y="2195513"/>
          <p14:tracePt t="8849" x="768350" y="2179638"/>
          <p14:tracePt t="8853" x="768350" y="2170113"/>
          <p14:tracePt t="8857" x="768350" y="2162175"/>
          <p14:tracePt t="8861" x="768350" y="2154238"/>
          <p14:tracePt t="8870" x="760413" y="2154238"/>
          <p14:tracePt t="8877" x="752475" y="2154238"/>
          <p14:tracePt t="8893" x="752475" y="2136775"/>
          <p14:tracePt t="8897" x="752475" y="2119313"/>
          <p14:tracePt t="8901" x="752475" y="2111375"/>
          <p14:tracePt t="8906" x="752475" y="2103438"/>
          <p14:tracePt t="8909" x="752475" y="2093913"/>
          <p14:tracePt t="8913" x="752475" y="2085975"/>
          <p14:tracePt t="8917" x="752475" y="2078038"/>
          <p14:tracePt t="8923" x="752475" y="2068513"/>
          <p14:tracePt t="8949" x="752475" y="2060575"/>
          <p14:tracePt t="8966" x="752475" y="2052638"/>
          <p14:tracePt t="8986" x="760413" y="2052638"/>
          <p14:tracePt t="8998" x="760413" y="2043113"/>
          <p14:tracePt t="9038" x="760413" y="2035175"/>
          <p14:tracePt t="9078" x="768350" y="2027238"/>
          <p14:tracePt t="9085" x="777875" y="2027238"/>
          <p14:tracePt t="9102" x="793750" y="2019300"/>
          <p14:tracePt t="9106" x="803275" y="2019300"/>
          <p14:tracePt t="9109" x="811213" y="2009775"/>
          <p14:tracePt t="9113" x="819150" y="2009775"/>
          <p14:tracePt t="9124" x="828675" y="2001838"/>
          <p14:tracePt t="9125" x="844550" y="1993900"/>
          <p14:tracePt t="9130" x="854075" y="1984375"/>
          <p14:tracePt t="9138" x="862013" y="1976438"/>
          <p14:tracePt t="9142" x="869950" y="1968500"/>
          <p14:tracePt t="9145" x="879475" y="1958975"/>
          <p14:tracePt t="9149" x="887413" y="1951038"/>
          <p14:tracePt t="9153" x="895350" y="1933575"/>
          <p14:tracePt t="9157" x="912813" y="1917700"/>
          <p14:tracePt t="9162" x="920750" y="1908175"/>
          <p14:tracePt t="9166" x="928688" y="1892300"/>
          <p14:tracePt t="9169" x="938213" y="1882775"/>
          <p14:tracePt t="9173" x="954088" y="1866900"/>
          <p14:tracePt t="9177" x="954088" y="1857375"/>
          <p14:tracePt t="9181" x="963613" y="1841500"/>
          <p14:tracePt t="9185" x="979488" y="1841500"/>
          <p14:tracePt t="9191" x="989013" y="1824038"/>
          <p14:tracePt t="9193" x="989013" y="1816100"/>
          <p14:tracePt t="9197" x="996950" y="1816100"/>
          <p14:tracePt t="9201" x="996950" y="1808163"/>
          <p14:tracePt t="9209" x="1014413" y="1808163"/>
          <p14:tracePt t="9209" x="1014413" y="1798638"/>
          <p14:tracePt t="9222" x="1022350" y="1790700"/>
          <p14:tracePt t="9226" x="1030288" y="1790700"/>
          <p14:tracePt t="9238" x="1039813" y="1782763"/>
          <p14:tracePt t="9249" x="1047750" y="1773238"/>
          <p14:tracePt t="9253" x="1065213" y="1765300"/>
          <p14:tracePt t="9270" x="1073150" y="1765300"/>
          <p14:tracePt t="9277" x="1081088" y="1757363"/>
          <p14:tracePt t="9281" x="1081088" y="1747838"/>
          <p14:tracePt t="9286" x="1098550" y="1739900"/>
          <p14:tracePt t="9291" x="1106488" y="1739900"/>
          <p14:tracePt t="9293" x="1116013" y="1722438"/>
          <p14:tracePt t="9301" x="1123950" y="1714500"/>
          <p14:tracePt t="9308" x="1131888" y="1706563"/>
          <p14:tracePt t="9313" x="1141413" y="1697038"/>
          <p14:tracePt t="9317" x="1141413" y="1689100"/>
          <p14:tracePt t="9321" x="1149350" y="1689100"/>
          <p14:tracePt t="9333" x="1157288" y="1689100"/>
          <p14:tracePt t="9338" x="1157288" y="1681163"/>
          <p14:tracePt t="9453" x="1157288" y="1671638"/>
          <p14:tracePt t="9457" x="1165225" y="1671638"/>
          <p14:tracePt t="9462" x="1174750" y="1671638"/>
          <p14:tracePt t="9470" x="1174750" y="1663700"/>
          <p14:tracePt t="9477" x="1182688" y="1663700"/>
          <p14:tracePt t="9486" x="1190625" y="1655763"/>
          <p14:tracePt t="9558" x="1200150" y="1655763"/>
          <p14:tracePt t="9562" x="1200150" y="1663700"/>
          <p14:tracePt t="9569" x="1200150" y="1681163"/>
          <p14:tracePt t="9574" x="1208088" y="1689100"/>
          <p14:tracePt t="9581" x="1216025" y="1706563"/>
          <p14:tracePt t="9585" x="1225550" y="1722438"/>
          <p14:tracePt t="9591" x="1225550" y="1731963"/>
          <p14:tracePt t="9594" x="1241425" y="1765300"/>
          <p14:tracePt t="9597" x="1250950" y="1790700"/>
          <p14:tracePt t="9601" x="1250950" y="1808163"/>
          <p14:tracePt t="9608" x="1258888" y="1841500"/>
          <p14:tracePt t="9609" x="1266825" y="1849438"/>
          <p14:tracePt t="9613" x="1276350" y="1874838"/>
          <p14:tracePt t="9617" x="1276350" y="1892300"/>
          <p14:tracePt t="9622" x="1284288" y="1917700"/>
          <p14:tracePt t="9625" x="1284288" y="1933575"/>
          <p14:tracePt t="9629" x="1292225" y="1951038"/>
          <p14:tracePt t="9634" x="1292225" y="1968500"/>
          <p14:tracePt t="9639" x="1292225" y="1984375"/>
          <p14:tracePt t="9641" x="1301750" y="2001838"/>
          <p14:tracePt t="9645" x="1301750" y="2009775"/>
          <p14:tracePt t="9649" x="1301750" y="2027238"/>
          <p14:tracePt t="9653" x="1301750" y="2035175"/>
          <p14:tracePt t="9661" x="1301750" y="2043113"/>
          <p14:tracePt t="9665" x="1301750" y="2052638"/>
          <p14:tracePt t="9678" x="1301750" y="2060575"/>
          <p14:tracePt t="9693" x="1301750" y="2068513"/>
          <p14:tracePt t="9790" x="1309688" y="2068513"/>
          <p14:tracePt t="9821" x="1309688" y="2060575"/>
          <p14:tracePt t="9853" x="1309688" y="2052638"/>
          <p14:tracePt t="9870" x="1309688" y="2043113"/>
          <p14:tracePt t="9885" x="1309688" y="2027238"/>
          <p14:tracePt t="9890" x="1309688" y="2009775"/>
          <p14:tracePt t="9897" x="1309688" y="2001838"/>
          <p14:tracePt t="9901" x="1309688" y="1984375"/>
          <p14:tracePt t="9906" x="1309688" y="1958975"/>
          <p14:tracePt t="9909" x="1309688" y="1943100"/>
          <p14:tracePt t="9913" x="1309688" y="1900238"/>
          <p14:tracePt t="9918" x="1309688" y="1866900"/>
          <p14:tracePt t="9923" x="1309688" y="1849438"/>
          <p14:tracePt t="9925" x="1309688" y="1816100"/>
          <p14:tracePt t="9929" x="1309688" y="1790700"/>
          <p14:tracePt t="9933" x="1317625" y="1782763"/>
          <p14:tracePt t="9938" x="1317625" y="1765300"/>
          <p14:tracePt t="9942" x="1317625" y="1757363"/>
          <p14:tracePt t="9949" x="1317625" y="1747838"/>
          <p14:tracePt t="9956" x="1317625" y="1739900"/>
          <p14:tracePt t="9965" x="1317625" y="1731963"/>
          <p14:tracePt t="9977" x="1317625" y="1722438"/>
          <p14:tracePt t="9990" x="1317625" y="1714500"/>
          <p14:tracePt t="10013" x="1317625" y="1706563"/>
          <p14:tracePt t="10022" x="1317625" y="1697038"/>
          <p14:tracePt t="10029" x="1317625" y="1689100"/>
          <p14:tracePt t="10049" x="1317625" y="1681163"/>
          <p14:tracePt t="10289" x="1317625" y="1671638"/>
          <p14:tracePt t="10322" x="1317625" y="1663700"/>
          <p14:tracePt t="10326" x="1317625" y="1655763"/>
          <p14:tracePt t="10338" x="1317625" y="1646238"/>
          <p14:tracePt t="10354" x="1317625" y="1638300"/>
          <p14:tracePt t="10362" x="1317625" y="1630363"/>
          <p14:tracePt t="10730" x="1317625" y="1638300"/>
          <p14:tracePt t="10733" x="1317625" y="1646238"/>
          <p14:tracePt t="10737" x="1317625" y="1655763"/>
          <p14:tracePt t="10741" x="1317625" y="1663700"/>
          <p14:tracePt t="10745" x="1317625" y="1671638"/>
          <p14:tracePt t="10749" x="1317625" y="1681163"/>
          <p14:tracePt t="10753" x="1317625" y="1697038"/>
          <p14:tracePt t="10761" x="1317625" y="1714500"/>
          <p14:tracePt t="10765" x="1317625" y="1722438"/>
          <p14:tracePt t="10770" x="1327150" y="1731963"/>
          <p14:tracePt t="10774" x="1327150" y="1739900"/>
          <p14:tracePt t="10777" x="1327150" y="1747838"/>
          <p14:tracePt t="10786" x="1327150" y="1757363"/>
          <p14:tracePt t="10793" x="1327150" y="1765300"/>
          <p14:tracePt t="10810" x="1327150" y="1773238"/>
          <p14:tracePt t="10818" x="1327150" y="1782763"/>
          <p14:tracePt t="10825" x="1327150" y="1790700"/>
          <p14:tracePt t="10842" x="1327150" y="1798638"/>
          <p14:tracePt t="10858" x="1327150" y="1808163"/>
          <p14:tracePt t="11002" x="1327150" y="1816100"/>
          <p14:tracePt t="11010" x="1327150" y="1824038"/>
          <p14:tracePt t="11033" x="1327150" y="1831975"/>
          <p14:tracePt t="11042" x="1327150" y="1841500"/>
          <p14:tracePt t="11049" x="1327150" y="1849438"/>
          <p14:tracePt t="11062" x="1327150" y="1857375"/>
          <p14:tracePt t="11065" x="1327150" y="1866900"/>
          <p14:tracePt t="11074" x="1327150" y="1874838"/>
          <p14:tracePt t="11077" x="1327150" y="1882775"/>
          <p14:tracePt t="11081" x="1327150" y="1892300"/>
          <p14:tracePt t="11098" x="1327150" y="1900238"/>
          <p14:tracePt t="11106" x="1327150" y="1908175"/>
          <p14:tracePt t="11123" x="1327150" y="1917700"/>
          <p14:tracePt t="11141" x="1327150" y="1925638"/>
          <p14:tracePt t="11161" x="1327150" y="1933575"/>
          <p14:tracePt t="14714" x="1360488" y="1933575"/>
          <p14:tracePt t="14718" x="1368425" y="1933575"/>
          <p14:tracePt t="14722" x="1538288" y="1943100"/>
          <p14:tracePt t="14726" x="1673225" y="1951038"/>
          <p14:tracePt t="14730" x="1800225" y="1951038"/>
          <p14:tracePt t="14733" x="1917700" y="1951038"/>
          <p14:tracePt t="14738" x="2027238" y="1951038"/>
          <p14:tracePt t="14741" x="2138363" y="1951038"/>
          <p14:tracePt t="14745" x="2255838" y="1951038"/>
          <p14:tracePt t="14749" x="2365375" y="1951038"/>
          <p14:tracePt t="14753" x="2466975" y="1943100"/>
          <p14:tracePt t="14757" x="2551113" y="1908175"/>
          <p14:tracePt t="14761" x="2644775" y="1874838"/>
          <p14:tracePt t="14765" x="2728913" y="1849438"/>
          <p14:tracePt t="14770" x="2813050" y="1841500"/>
          <p14:tracePt t="14774" x="2889250" y="1816100"/>
          <p14:tracePt t="14777" x="2965450" y="1808163"/>
          <p14:tracePt t="14781" x="3033713" y="1798638"/>
          <p14:tracePt t="14786" x="3092450" y="1790700"/>
          <p14:tracePt t="14790" x="3125788" y="1790700"/>
          <p14:tracePt t="14793" x="3160713" y="1790700"/>
          <p14:tracePt t="14797" x="3194050" y="1782763"/>
          <p14:tracePt t="14802" x="3201988" y="1782763"/>
          <p14:tracePt t="14806" x="3209925" y="1782763"/>
          <p14:tracePt t="14810" x="3219450" y="1782763"/>
          <p14:tracePt t="14946" x="3219450" y="1790700"/>
          <p14:tracePt t="14954" x="3219450" y="1798638"/>
          <p14:tracePt t="14986" x="3219450" y="1808163"/>
          <p14:tracePt t="15002" x="3219450" y="1816100"/>
          <p14:tracePt t="15018" x="3219450" y="1824038"/>
          <p14:tracePt t="15026" x="3219450" y="1831975"/>
          <p14:tracePt t="15034" x="3219450" y="1841500"/>
          <p14:tracePt t="15038" x="3219450" y="1849438"/>
          <p14:tracePt t="15041" x="3219450" y="1857375"/>
          <p14:tracePt t="15045" x="3219450" y="1866900"/>
          <p14:tracePt t="15050" x="3227388" y="1874838"/>
          <p14:tracePt t="15054" x="3227388" y="1882775"/>
          <p14:tracePt t="15058" x="3227388" y="1892300"/>
          <p14:tracePt t="15061" x="3235325" y="1892300"/>
          <p14:tracePt t="15065" x="3235325" y="1900238"/>
          <p14:tracePt t="15070" x="3244850" y="1908175"/>
          <p14:tracePt t="15082" x="3252788" y="1917700"/>
          <p14:tracePt t="15091" x="3252788" y="1925638"/>
          <p14:tracePt t="15097" x="3260725" y="1925638"/>
          <p14:tracePt t="15186" x="3270250" y="1925638"/>
          <p14:tracePt t="15194" x="3278188" y="1925638"/>
          <p14:tracePt t="15202" x="3286125" y="1925638"/>
          <p14:tracePt t="15218" x="3295650" y="1925638"/>
          <p14:tracePt t="15233" x="3303588" y="1925638"/>
          <p14:tracePt t="15241" x="3303588" y="1917700"/>
          <p14:tracePt t="15249" x="3311525" y="1917700"/>
          <p14:tracePt t="15265" x="3321050" y="1908175"/>
          <p14:tracePt t="15274" x="3328988" y="1908175"/>
          <p14:tracePt t="15290" x="3336925" y="1908175"/>
          <p14:tracePt t="15297" x="3346450" y="1900238"/>
          <p14:tracePt t="15306" x="3354388" y="1900238"/>
          <p14:tracePt t="15313" x="3362325" y="1900238"/>
          <p14:tracePt t="15323" x="3371850" y="1900238"/>
          <p14:tracePt t="15325" x="3379788" y="1900238"/>
          <p14:tracePt t="15329" x="3387725" y="1900238"/>
          <p14:tracePt t="15338" x="3397250" y="1900238"/>
          <p14:tracePt t="15345" x="3405188" y="1900238"/>
          <p14:tracePt t="15349" x="3413125" y="1900238"/>
          <p14:tracePt t="15358" x="3422650" y="1900238"/>
          <p14:tracePt t="15361" x="3430588" y="1900238"/>
          <p14:tracePt t="15370" x="3438525" y="1900238"/>
          <p14:tracePt t="15374" x="3446463" y="1900238"/>
          <p14:tracePt t="15378" x="3455988" y="1900238"/>
          <p14:tracePt t="15386" x="3463925" y="1900238"/>
          <p14:tracePt t="15393" x="3471863" y="1900238"/>
          <p14:tracePt t="15898" x="3481388" y="1900238"/>
          <p14:tracePt t="15906" x="3489325" y="1900238"/>
          <p14:tracePt t="15914" x="3497263" y="1900238"/>
          <p14:tracePt t="15923" x="3506788" y="1900238"/>
          <p14:tracePt t="15930" x="3522663" y="1900238"/>
          <p14:tracePt t="15939" x="3540125" y="1908175"/>
          <p14:tracePt t="15942" x="3548063" y="1908175"/>
          <p14:tracePt t="15946" x="3557588" y="1908175"/>
          <p14:tracePt t="15950" x="3573463" y="1908175"/>
          <p14:tracePt t="15954" x="3582988" y="1908175"/>
          <p14:tracePt t="15959" x="3598863" y="1917700"/>
          <p14:tracePt t="15961" x="3624263" y="1917700"/>
          <p14:tracePt t="15965" x="3641725" y="1917700"/>
          <p14:tracePt t="15969" x="3667125" y="1917700"/>
          <p14:tracePt t="15974" x="3700463" y="1917700"/>
          <p14:tracePt t="15977" x="3717925" y="1917700"/>
          <p14:tracePt t="15981" x="3751263" y="1917700"/>
          <p14:tracePt t="15985" x="3784600" y="1917700"/>
          <p14:tracePt t="15990" x="3810000" y="1925638"/>
          <p14:tracePt t="15993" x="3835400" y="1925638"/>
          <p14:tracePt t="15997" x="3870325" y="1925638"/>
          <p14:tracePt t="16002" x="3911600" y="1925638"/>
          <p14:tracePt t="16006" x="3962400" y="1933575"/>
          <p14:tracePt t="16009" x="4005263" y="1933575"/>
          <p14:tracePt t="16013" x="4046538" y="1933575"/>
          <p14:tracePt t="16017" x="4089400" y="1933575"/>
          <p14:tracePt t="16023" x="4132263" y="1933575"/>
          <p14:tracePt t="16025" x="4173538" y="1933575"/>
          <p14:tracePt t="16029" x="4198938" y="1933575"/>
          <p14:tracePt t="16033" x="4232275" y="1933575"/>
          <p14:tracePt t="16038" x="4275138" y="1943100"/>
          <p14:tracePt t="16041" x="4318000" y="1951038"/>
          <p14:tracePt t="16045" x="4359275" y="1951038"/>
          <p14:tracePt t="16049" x="4410075" y="1958975"/>
          <p14:tracePt t="16054" x="4445000" y="1958975"/>
          <p14:tracePt t="16058" x="4468813" y="1958975"/>
          <p14:tracePt t="16061" x="4494213" y="1968500"/>
          <p14:tracePt t="16065" x="4519613" y="1976438"/>
          <p14:tracePt t="16070" x="4529138" y="1976438"/>
          <p14:tracePt t="16075" x="4545013" y="1976438"/>
          <p14:tracePt t="16077" x="4554538" y="1976438"/>
          <p14:tracePt t="16085" x="4562475" y="1976438"/>
          <p14:tracePt t="16090" x="4570413" y="1976438"/>
          <p14:tracePt t="16329" x="4579938" y="1976438"/>
          <p14:tracePt t="16465" x="4587875" y="1976438"/>
          <p14:tracePt t="16481" x="4595813" y="1976438"/>
          <p14:tracePt t="16490" x="4605338" y="1976438"/>
          <p14:tracePt t="16497" x="4621213" y="1976438"/>
          <p14:tracePt t="16506" x="4638675" y="1976438"/>
          <p14:tracePt t="16509" x="4646613" y="1976438"/>
          <p14:tracePt t="16517" x="4664075" y="1976438"/>
          <p14:tracePt t="16522" x="4672013" y="1976438"/>
          <p14:tracePt t="16525" x="4681538" y="1976438"/>
          <p14:tracePt t="16530" x="4697413" y="1976438"/>
          <p14:tracePt t="16533" x="4705350" y="1976438"/>
          <p14:tracePt t="16539" x="4722813" y="1976438"/>
          <p14:tracePt t="16542" x="4740275" y="1976438"/>
          <p14:tracePt t="16545" x="4748213" y="1976438"/>
          <p14:tracePt t="16549" x="4773613" y="1976438"/>
          <p14:tracePt t="16557" x="4799013" y="1976438"/>
          <p14:tracePt t="16561" x="4824413" y="1976438"/>
          <p14:tracePt t="16566" x="4832350" y="1976438"/>
          <p14:tracePt t="16569" x="4857750" y="1976438"/>
          <p14:tracePt t="16575" x="4892675" y="1976438"/>
          <p14:tracePt t="16577" x="4908550" y="1976438"/>
          <p14:tracePt t="16581" x="4926013" y="1976438"/>
          <p14:tracePt t="16585" x="4967288" y="1976438"/>
          <p14:tracePt t="16590" x="4984750" y="1976438"/>
          <p14:tracePt t="16593" x="5010150" y="1976438"/>
          <p14:tracePt t="16597" x="5043488" y="1976438"/>
          <p14:tracePt t="16606" x="5068888" y="1976438"/>
          <p14:tracePt t="16609" x="5086350" y="1976438"/>
          <p14:tracePt t="16613" x="5129213" y="1976438"/>
          <p14:tracePt t="16617" x="5145088" y="1976438"/>
          <p14:tracePt t="16623" x="5180013" y="1976438"/>
          <p14:tracePt t="16629" x="5187950" y="1976438"/>
          <p14:tracePt t="16634" x="5205413" y="1976438"/>
          <p14:tracePt t="16638" x="5238750" y="1976438"/>
          <p14:tracePt t="16641" x="5254625" y="1976438"/>
          <p14:tracePt t="16645" x="5264150" y="1968500"/>
          <p14:tracePt t="16650" x="5272088" y="1968500"/>
          <p14:tracePt t="16653" x="5289550" y="1968500"/>
          <p14:tracePt t="16658" x="5289550" y="1958975"/>
          <p14:tracePt t="16661" x="5297488" y="1958975"/>
          <p14:tracePt t="16666" x="5305425" y="1958975"/>
          <p14:tracePt t="16669" x="5314950" y="1958975"/>
          <p14:tracePt t="16694" x="5322888" y="1958975"/>
          <p14:tracePt t="16701" x="5330825" y="1958975"/>
          <p14:tracePt t="16709" x="5330825" y="1951038"/>
          <p14:tracePt t="16723" x="5340350" y="1951038"/>
          <p14:tracePt t="16733" x="5348288" y="1943100"/>
          <p14:tracePt t="16741" x="5356225" y="1943100"/>
          <p14:tracePt t="16749" x="5365750" y="1943100"/>
          <p14:tracePt t="16758" x="5373688" y="1943100"/>
          <p14:tracePt t="16769" x="5373688" y="1933575"/>
          <p14:tracePt t="16774" x="5381625" y="1933575"/>
          <p14:tracePt t="16782" x="5391150" y="1933575"/>
          <p14:tracePt t="16806" x="5391150" y="1925638"/>
          <p14:tracePt t="16809" x="5399088" y="1925638"/>
          <p14:tracePt t="16823" x="5407025" y="1925638"/>
          <p14:tracePt t="16862" x="5416550" y="1925638"/>
          <p14:tracePt t="17006" x="5424488" y="1925638"/>
          <p14:tracePt t="17478" x="5432425" y="1925638"/>
          <p14:tracePt t="17491" x="5441950" y="1925638"/>
          <p14:tracePt t="17494" x="5449888" y="1925638"/>
          <p14:tracePt t="17498" x="5457825" y="1925638"/>
          <p14:tracePt t="17507" x="5475288" y="1925638"/>
          <p14:tracePt t="17510" x="5483225" y="1925638"/>
          <p14:tracePt t="17514" x="5491163" y="1925638"/>
          <p14:tracePt t="17518" x="5500688" y="1925638"/>
          <p14:tracePt t="17523" x="5508625" y="1925638"/>
          <p14:tracePt t="17526" x="5516563" y="1925638"/>
          <p14:tracePt t="17530" x="5526088" y="1925638"/>
          <p14:tracePt t="17541" x="5541963" y="1925638"/>
          <p14:tracePt t="17542" x="5559425" y="1925638"/>
          <p14:tracePt t="17546" x="5567363" y="1925638"/>
          <p14:tracePt t="17550" x="5592763" y="1925638"/>
          <p14:tracePt t="17554" x="5618163" y="1925638"/>
          <p14:tracePt t="17558" x="5635625" y="1925638"/>
          <p14:tracePt t="17562" x="5668963" y="1933575"/>
          <p14:tracePt t="17565" x="5711825" y="1943100"/>
          <p14:tracePt t="17570" x="5745163" y="1951038"/>
          <p14:tracePt t="17575" x="5778500" y="1958975"/>
          <p14:tracePt t="17578" x="5829300" y="1968500"/>
          <p14:tracePt t="17581" x="5872163" y="1968500"/>
          <p14:tracePt t="17585" x="5897563" y="1968500"/>
          <p14:tracePt t="17591" x="5922963" y="1968500"/>
          <p14:tracePt t="17594" x="5956300" y="1976438"/>
          <p14:tracePt t="17597" x="5999163" y="1976438"/>
          <p14:tracePt t="17601" x="6032500" y="1984375"/>
          <p14:tracePt t="17607" x="6075363" y="1993900"/>
          <p14:tracePt t="17610" x="6108700" y="2001838"/>
          <p14:tracePt t="17614" x="6151563" y="2001838"/>
          <p14:tracePt t="17617" x="6184900" y="2001838"/>
          <p14:tracePt t="17624" x="6226175" y="2001838"/>
          <p14:tracePt t="17625" x="6261100" y="2001838"/>
          <p14:tracePt t="17629" x="6286500" y="2001838"/>
          <p14:tracePt t="17633" x="6302375" y="2009775"/>
          <p14:tracePt t="17639" x="6319838" y="2009775"/>
          <p14:tracePt t="17641" x="6337300" y="2009775"/>
          <p14:tracePt t="17645" x="6345238" y="2009775"/>
          <p14:tracePt t="17649" x="6353175" y="2009775"/>
          <p14:tracePt t="17653" x="6362700" y="2009775"/>
          <p14:tracePt t="17658" x="6370638" y="2009775"/>
          <p14:tracePt t="17662" x="6378575" y="2009775"/>
          <p14:tracePt t="17669" x="6388100" y="2009775"/>
          <p14:tracePt t="17717" x="6396038" y="2009775"/>
          <p14:tracePt t="17813" x="6403975" y="2009775"/>
          <p14:tracePt t="17853" x="6413500" y="2009775"/>
          <p14:tracePt t="17926" x="6421438" y="2009775"/>
          <p14:tracePt t="17997" x="6429375" y="2009775"/>
          <p14:tracePt t="18022" x="6438900" y="2009775"/>
          <p14:tracePt t="18038" x="6446838" y="2009775"/>
          <p14:tracePt t="18054" x="6454775" y="2009775"/>
          <p14:tracePt t="18062" x="6464300" y="2009775"/>
          <p14:tracePt t="18077" x="6472238" y="2009775"/>
          <p14:tracePt t="18086" x="6480175" y="2009775"/>
          <p14:tracePt t="18093" x="6488113" y="2009775"/>
          <p14:tracePt t="18097" x="6497638" y="2009775"/>
          <p14:tracePt t="18101" x="6505575" y="2009775"/>
          <p14:tracePt t="18107" x="6513513" y="2009775"/>
          <p14:tracePt t="18109" x="6513513" y="2001838"/>
          <p14:tracePt t="18113" x="6530975" y="2001838"/>
          <p14:tracePt t="18117" x="6556375" y="1993900"/>
          <p14:tracePt t="18140" x="6632575" y="1984375"/>
          <p14:tracePt t="18142" x="6650038" y="1984375"/>
          <p14:tracePt t="18145" x="6665913" y="1976438"/>
          <p14:tracePt t="18149" x="6700838" y="1976438"/>
          <p14:tracePt t="18153" x="6708775" y="1968500"/>
          <p14:tracePt t="18157" x="6742113" y="1968500"/>
          <p14:tracePt t="18161" x="6767513" y="1968500"/>
          <p14:tracePt t="18165" x="6792913" y="1968500"/>
          <p14:tracePt t="18169" x="6810375" y="1958975"/>
          <p14:tracePt t="18174" x="6843713" y="1951038"/>
          <p14:tracePt t="18177" x="6869113" y="1943100"/>
          <p14:tracePt t="18181" x="6902450" y="1943100"/>
          <p14:tracePt t="18185" x="6919913" y="1933575"/>
          <p14:tracePt t="18191" x="6953250" y="1925638"/>
          <p14:tracePt t="18194" x="6978650" y="1925638"/>
          <p14:tracePt t="18197" x="7004050" y="1917700"/>
          <p14:tracePt t="18201" x="7021513" y="1917700"/>
          <p14:tracePt t="18207" x="7046913" y="1908175"/>
          <p14:tracePt t="18210" x="7062788" y="1908175"/>
          <p14:tracePt t="18213" x="7080250" y="1900238"/>
          <p14:tracePt t="18217" x="7097713" y="1900238"/>
          <p14:tracePt t="18223" x="7113588" y="1900238"/>
          <p14:tracePt t="18226" x="7123113" y="1900238"/>
          <p14:tracePt t="18229" x="7131050" y="1900238"/>
          <p14:tracePt t="18233" x="7138988" y="1900238"/>
          <p14:tracePt t="18254" x="7138988" y="1892300"/>
          <p14:tracePt t="18270" x="7148513" y="1892300"/>
          <p14:tracePt t="18334" x="7156450" y="1882775"/>
          <p14:tracePt t="18358" x="7164388" y="1882775"/>
          <p14:tracePt t="18374" x="7173913" y="1874838"/>
          <p14:tracePt t="18406" x="7181850" y="1874838"/>
          <p14:tracePt t="18750" x="7189788" y="1874838"/>
          <p14:tracePt t="18757" x="7207250" y="1874838"/>
          <p14:tracePt t="18765" x="7224713" y="1874838"/>
          <p14:tracePt t="18769" x="7232650" y="1874838"/>
          <p14:tracePt t="18774" x="7258050" y="1874838"/>
          <p14:tracePt t="18777" x="7283450" y="1874838"/>
          <p14:tracePt t="18781" x="7308850" y="1874838"/>
          <p14:tracePt t="18785" x="7342188" y="1874838"/>
          <p14:tracePt t="18790" x="7367588" y="1874838"/>
          <p14:tracePt t="18793" x="7400925" y="1882775"/>
          <p14:tracePt t="18797" x="7443788" y="1892300"/>
          <p14:tracePt t="18802" x="7494588" y="1900238"/>
          <p14:tracePt t="18806" x="7561263" y="1917700"/>
          <p14:tracePt t="18809" x="7621588" y="1925638"/>
          <p14:tracePt t="18813" x="7697788" y="1951038"/>
          <p14:tracePt t="18817" x="7756525" y="1958975"/>
          <p14:tracePt t="18824" x="7832725" y="1984375"/>
          <p14:tracePt t="18825" x="7891463" y="1993900"/>
          <p14:tracePt t="18829" x="7967663" y="2009775"/>
          <p14:tracePt t="18833" x="8026400" y="2027238"/>
          <p14:tracePt t="18838" x="8094663" y="2035175"/>
          <p14:tracePt t="18841" x="8145463" y="2043113"/>
          <p14:tracePt t="18845" x="8204200" y="2052638"/>
          <p14:tracePt t="18849" x="8247063" y="2052638"/>
          <p14:tracePt t="18854" x="8288338" y="2060575"/>
          <p14:tracePt t="18859" x="8305800" y="2060575"/>
          <p14:tracePt t="18861" x="8331200" y="2060575"/>
          <p14:tracePt t="18865" x="8339138" y="2060575"/>
          <p14:tracePt t="18870" x="8347075" y="2060575"/>
          <p14:tracePt t="18877" x="8356600" y="2060575"/>
          <p14:tracePt t="18949" x="8364538" y="2060575"/>
          <p14:tracePt t="18965" x="8372475" y="2060575"/>
          <p14:tracePt t="18982" x="8382000" y="2060575"/>
          <p14:tracePt t="19006" x="8389938" y="2060575"/>
          <p14:tracePt t="19037" x="8397875" y="2060575"/>
          <p14:tracePt t="19142" x="8397875" y="2052638"/>
          <p14:tracePt t="19158" x="8397875" y="2043113"/>
          <p14:tracePt t="19181" x="8407400" y="2035175"/>
          <p14:tracePt t="19197" x="8407400" y="2027238"/>
          <p14:tracePt t="19213" x="8415338" y="2027238"/>
          <p14:tracePt t="20834" x="8440738" y="2019300"/>
          <p14:tracePt t="20838" x="8448675" y="2019300"/>
          <p14:tracePt t="20842" x="8483600" y="2019300"/>
          <p14:tracePt t="20846" x="8516938" y="2019300"/>
          <p14:tracePt t="20849" x="8558213" y="2019300"/>
          <p14:tracePt t="20853" x="8601075" y="2019300"/>
          <p14:tracePt t="20858" x="8659813" y="2019300"/>
          <p14:tracePt t="20861" x="8720138" y="2019300"/>
          <p14:tracePt t="20865" x="8769350" y="2019300"/>
          <p14:tracePt t="20869" x="8829675" y="2019300"/>
          <p14:tracePt t="20874" x="8888413" y="2019300"/>
          <p14:tracePt t="20877" x="8947150" y="2019300"/>
          <p14:tracePt t="20881" x="9007475" y="2019300"/>
          <p14:tracePt t="20886" x="9056688" y="2019300"/>
          <p14:tracePt t="20891" x="9117013" y="2019300"/>
          <p14:tracePt t="20893" x="9158288" y="2019300"/>
          <p14:tracePt t="20897" x="9201150" y="2019300"/>
          <p14:tracePt t="20901" x="9234488" y="2019300"/>
          <p14:tracePt t="20906" x="9269413" y="2019300"/>
          <p14:tracePt t="20910" x="9285288" y="2027238"/>
          <p14:tracePt t="20913" x="9293225" y="2027238"/>
          <p14:tracePt t="20918" x="9310688" y="2027238"/>
          <p14:tracePt t="20923" x="9318625" y="2027238"/>
          <p14:tracePt t="20929" x="9328150" y="2035175"/>
          <p14:tracePt t="20940" x="9336088" y="2035175"/>
          <p14:tracePt t="20970" x="9344025" y="2035175"/>
          <p14:tracePt t="20986" x="9353550" y="2035175"/>
          <p14:tracePt t="20993" x="9361488" y="2035175"/>
          <p14:tracePt t="21006" x="9369425" y="2035175"/>
          <p14:tracePt t="21009" x="9378950" y="2035175"/>
          <p14:tracePt t="21025" x="9386888" y="2035175"/>
          <p14:tracePt t="21558" x="9394825" y="2035175"/>
          <p14:tracePt t="21561" x="9404350" y="2035175"/>
          <p14:tracePt t="21565" x="9412288" y="2035175"/>
          <p14:tracePt t="21570" x="9429750" y="2035175"/>
          <p14:tracePt t="21577" x="9437688" y="2035175"/>
          <p14:tracePt t="21581" x="9455150" y="2035175"/>
          <p14:tracePt t="21590" x="9455150" y="2027238"/>
          <p14:tracePt t="21594" x="9463088" y="2027238"/>
          <p14:tracePt t="21682" x="9471025" y="2027238"/>
          <p14:tracePt t="21713" x="9480550" y="2027238"/>
          <p14:tracePt t="21718" x="9488488" y="2027238"/>
          <p14:tracePt t="21722" x="9496425" y="2027238"/>
          <p14:tracePt t="21738" x="9496425" y="2035175"/>
          <p14:tracePt t="21742" x="9505950" y="2035175"/>
          <p14:tracePt t="21745" x="9513888" y="2035175"/>
          <p14:tracePt t="21754" x="9513888" y="2043113"/>
          <p14:tracePt t="21761" x="9521825" y="2043113"/>
          <p14:tracePt t="21765" x="9529763" y="2043113"/>
          <p14:tracePt t="21769" x="9539288" y="2043113"/>
          <p14:tracePt t="21781" x="9547225" y="2043113"/>
          <p14:tracePt t="21785" x="9555163" y="2043113"/>
          <p14:tracePt t="21791" x="9564688" y="2052638"/>
          <p14:tracePt t="21794" x="9572625" y="2052638"/>
          <p14:tracePt t="21797" x="9580563" y="2052638"/>
          <p14:tracePt t="21806" x="9590088" y="2052638"/>
          <p14:tracePt t="21810" x="9605963" y="2052638"/>
          <p14:tracePt t="21818" x="9615488" y="2052638"/>
          <p14:tracePt t="21822" x="9631363" y="2052638"/>
          <p14:tracePt t="21829" x="9640888" y="2052638"/>
          <p14:tracePt t="21833" x="9648825" y="2052638"/>
          <p14:tracePt t="21841" x="9666288" y="2052638"/>
          <p14:tracePt t="21845" x="9674225" y="2052638"/>
          <p14:tracePt t="21861" x="9682163" y="2052638"/>
          <p14:tracePt t="21886" x="9691688" y="2052638"/>
          <p14:tracePt t="21918" x="9699625" y="2052638"/>
          <p14:tracePt t="21922" x="9707563" y="2052638"/>
          <p14:tracePt t="21933" x="9717088" y="2052638"/>
          <p14:tracePt t="21965" x="9725025" y="2052638"/>
          <p14:tracePt t="21981" x="9732963" y="2052638"/>
          <p14:tracePt t="22054" x="9742488" y="2052638"/>
          <p14:tracePt t="22094" x="9750425" y="2052638"/>
          <p14:tracePt t="22101" x="9758363" y="2052638"/>
          <p14:tracePt t="22124" x="9767888" y="2052638"/>
          <p14:tracePt t="22134" x="9775825" y="2052638"/>
          <p14:tracePt t="22137" x="9775825" y="2043113"/>
          <p14:tracePt t="22142" x="9775825" y="2035175"/>
          <p14:tracePt t="22146" x="9783763" y="2035175"/>
          <p14:tracePt t="22149" x="9791700" y="2027238"/>
          <p14:tracePt t="22154" x="9801225" y="2027238"/>
          <p14:tracePt t="22157" x="9801225" y="2019300"/>
          <p14:tracePt t="22161" x="9809163" y="2009775"/>
          <p14:tracePt t="22165" x="9817100" y="2009775"/>
          <p14:tracePt t="22175" x="9826625" y="2001838"/>
          <p14:tracePt t="22177" x="9834563" y="1993900"/>
          <p14:tracePt t="22181" x="9834563" y="1984375"/>
          <p14:tracePt t="22185" x="9842500" y="1984375"/>
          <p14:tracePt t="22194" x="9852025" y="1984375"/>
          <p14:tracePt t="22197" x="9859963" y="1976438"/>
          <p14:tracePt t="22201" x="9859963" y="1968500"/>
          <p14:tracePt t="22210" x="9867900" y="1968500"/>
          <p14:tracePt t="22213" x="9877425" y="1958975"/>
          <p14:tracePt t="22222" x="9885363" y="1951038"/>
          <p14:tracePt t="22226" x="9885363" y="1943100"/>
          <p14:tracePt t="22230" x="9893300" y="1943100"/>
          <p14:tracePt t="22242" x="9893300" y="1933575"/>
          <p14:tracePt t="22253" x="9902825" y="1933575"/>
          <p14:tracePt t="22269" x="9902825" y="1925638"/>
          <p14:tracePt t="22285" x="9910763" y="1925638"/>
          <p14:tracePt t="22297" x="9918700" y="1925638"/>
          <p14:tracePt t="22318" x="9918700" y="1917700"/>
          <p14:tracePt t="23238" x="9910763" y="1917700"/>
          <p14:tracePt t="23253" x="9902825" y="1917700"/>
          <p14:tracePt t="23269" x="9893300" y="1917700"/>
          <p14:tracePt t="23278" x="9885363" y="1917700"/>
          <p14:tracePt t="23286" x="9877425" y="1917700"/>
          <p14:tracePt t="23291" x="9867900" y="1917700"/>
          <p14:tracePt t="23294" x="9859963" y="1917700"/>
          <p14:tracePt t="23298" x="9852025" y="1917700"/>
          <p14:tracePt t="23301" x="9834563" y="1917700"/>
          <p14:tracePt t="23306" x="9826625" y="1925638"/>
          <p14:tracePt t="23310" x="9809163" y="1933575"/>
          <p14:tracePt t="23313" x="9801225" y="1933575"/>
          <p14:tracePt t="23318" x="9775825" y="1933575"/>
          <p14:tracePt t="23324" x="9758363" y="1943100"/>
          <p14:tracePt t="23326" x="9717088" y="1951038"/>
          <p14:tracePt t="23329" x="9691688" y="1951038"/>
          <p14:tracePt t="23334" x="9666288" y="1951038"/>
          <p14:tracePt t="23340" x="9648825" y="1958975"/>
          <p14:tracePt t="23343" x="9605963" y="1968500"/>
          <p14:tracePt t="23345" x="9555163" y="1976438"/>
          <p14:tracePt t="23350" x="9496425" y="1984375"/>
          <p14:tracePt t="23353" x="9455150" y="1993900"/>
          <p14:tracePt t="23358" x="9378950" y="2001838"/>
          <p14:tracePt t="23362" x="9302750" y="2027238"/>
          <p14:tracePt t="23365" x="9218613" y="2043113"/>
          <p14:tracePt t="23369" x="9142413" y="2060575"/>
          <p14:tracePt t="23376" x="9056688" y="2078038"/>
          <p14:tracePt t="23377" x="8972550" y="2103438"/>
          <p14:tracePt t="23381" x="8855075" y="2136775"/>
          <p14:tracePt t="23386" x="8761413" y="2170113"/>
          <p14:tracePt t="23392" x="8634413" y="2205038"/>
          <p14:tracePt t="23393" x="8491538" y="2254250"/>
          <p14:tracePt t="23397" x="8372475" y="2289175"/>
          <p14:tracePt t="23401" x="8204200" y="2339975"/>
          <p14:tracePt t="23408" x="8077200" y="2373313"/>
          <p14:tracePt t="23409" x="7916863" y="2424113"/>
          <p14:tracePt t="23413" x="7772400" y="2457450"/>
          <p14:tracePt t="23417" x="7586663" y="2500313"/>
          <p14:tracePt t="23422" x="7418388" y="2541588"/>
          <p14:tracePt t="23426" x="7199313" y="2584450"/>
          <p14:tracePt t="23429" x="7029450" y="2617788"/>
          <p14:tracePt t="23433" x="6800850" y="2668588"/>
          <p14:tracePt t="23438" x="6632575" y="2701925"/>
          <p14:tracePt t="23443" x="6429375" y="2762250"/>
          <p14:tracePt t="23446" x="6294438" y="2795588"/>
          <p14:tracePt t="23449" x="6134100" y="2820988"/>
          <p14:tracePt t="23454" x="6015038" y="2846388"/>
          <p14:tracePt t="23458" x="5872163" y="2871788"/>
          <p14:tracePt t="23461" x="5778500" y="2879725"/>
          <p14:tracePt t="23465" x="5661025" y="2905125"/>
          <p14:tracePt t="23469" x="5576888" y="2913063"/>
          <p14:tracePt t="23474" x="5475288" y="2922588"/>
          <p14:tracePt t="23477" x="5399088" y="2938463"/>
          <p14:tracePt t="23481" x="5314950" y="2947988"/>
          <p14:tracePt t="23486" x="5254625" y="2955925"/>
          <p14:tracePt t="23490" x="5187950" y="2963863"/>
          <p14:tracePt t="23494" x="5129213" y="2981325"/>
          <p14:tracePt t="23497" x="5068888" y="2981325"/>
          <p14:tracePt t="23501" x="5027613" y="2981325"/>
          <p14:tracePt t="23507" x="4976813" y="2963863"/>
          <p14:tracePt t="23509" x="4943475" y="2947988"/>
          <p14:tracePt t="23513" x="4892675" y="2905125"/>
          <p14:tracePt t="23517" x="4824413" y="2854325"/>
          <p14:tracePt t="23522" x="4773613" y="2813050"/>
          <p14:tracePt t="23526" x="4740275" y="2787650"/>
          <p14:tracePt t="23529" x="4730750" y="2778125"/>
          <p14:tracePt t="23717" x="4730750" y="2787650"/>
          <p14:tracePt t="23725" x="4722813" y="2828925"/>
          <p14:tracePt t="23729" x="4722813" y="2863850"/>
          <p14:tracePt t="23733" x="4722813" y="2871788"/>
          <p14:tracePt t="23738" x="4714875" y="2913063"/>
          <p14:tracePt t="23741" x="4714875" y="2930525"/>
          <p14:tracePt t="23745" x="4705350" y="2955925"/>
          <p14:tracePt t="23749" x="4705350" y="2963863"/>
          <p14:tracePt t="23753" x="4697413" y="2981325"/>
          <p14:tracePt t="23758" x="4689475" y="2989263"/>
          <p14:tracePt t="23762" x="4681538" y="2998788"/>
          <p14:tracePt t="23766" x="4672013" y="3006725"/>
          <p14:tracePt t="23769" x="4656138" y="3014663"/>
          <p14:tracePt t="23774" x="4638675" y="3024188"/>
          <p14:tracePt t="23778" x="4630738" y="3032125"/>
          <p14:tracePt t="23781" x="4613275" y="3040063"/>
          <p14:tracePt t="23785" x="4595813" y="3040063"/>
          <p14:tracePt t="23790" x="4570413" y="3049588"/>
          <p14:tracePt t="23794" x="4554538" y="3057525"/>
          <p14:tracePt t="23797" x="4519613" y="3065463"/>
          <p14:tracePt t="23801" x="4494213" y="3074988"/>
          <p14:tracePt t="23808" x="4460875" y="3082925"/>
          <p14:tracePt t="23810" x="4445000" y="3082925"/>
          <p14:tracePt t="23813" x="4394200" y="3100388"/>
          <p14:tracePt t="23817" x="4359275" y="3108325"/>
          <p14:tracePt t="23821" x="4343400" y="3108325"/>
          <p14:tracePt t="23826" x="4308475" y="3116263"/>
          <p14:tracePt t="23829" x="4249738" y="3124200"/>
          <p14:tracePt t="23833" x="4206875" y="3124200"/>
          <p14:tracePt t="23837" x="4132263" y="3141663"/>
          <p14:tracePt t="23841" x="4071938" y="3141663"/>
          <p14:tracePt t="23845" x="3987800" y="3141663"/>
          <p14:tracePt t="23849" x="3921125" y="3141663"/>
          <p14:tracePt t="23853" x="3819525" y="3141663"/>
          <p14:tracePt t="23857" x="3733800" y="3141663"/>
          <p14:tracePt t="23861" x="3641725" y="3141663"/>
          <p14:tracePt t="23865" x="3540125" y="3141663"/>
          <p14:tracePt t="23869" x="3430588" y="3141663"/>
          <p14:tracePt t="23873" x="3328988" y="3141663"/>
          <p14:tracePt t="23877" x="3219450" y="3141663"/>
          <p14:tracePt t="23881" x="3117850" y="3141663"/>
          <p14:tracePt t="23885" x="3008313" y="3141663"/>
          <p14:tracePt t="23890" x="2922588" y="3141663"/>
          <p14:tracePt t="23893" x="2838450" y="3141663"/>
          <p14:tracePt t="23897" x="2762250" y="3133725"/>
          <p14:tracePt t="23901" x="2678113" y="3124200"/>
          <p14:tracePt t="23906" x="2619375" y="3124200"/>
          <p14:tracePt t="23909" x="2560638" y="3116263"/>
          <p14:tracePt t="23913" x="2517775" y="3108325"/>
          <p14:tracePt t="23917" x="2449513" y="3082925"/>
          <p14:tracePt t="23922" x="2416175" y="3065463"/>
          <p14:tracePt t="23925" x="2374900" y="3057525"/>
          <p14:tracePt t="23929" x="2339975" y="3040063"/>
          <p14:tracePt t="23933" x="2306638" y="3024188"/>
          <p14:tracePt t="23938" x="2273300" y="3006725"/>
          <p14:tracePt t="23942" x="2238375" y="2998788"/>
          <p14:tracePt t="23946" x="2205038" y="2981325"/>
          <p14:tracePt t="23950" x="2187575" y="2973388"/>
          <p14:tracePt t="23953" x="2146300" y="2955925"/>
          <p14:tracePt t="23957" x="2120900" y="2947988"/>
          <p14:tracePt t="23961" x="2078038" y="2938463"/>
          <p14:tracePt t="23965" x="2052638" y="2938463"/>
          <p14:tracePt t="23969" x="2011363" y="2922588"/>
          <p14:tracePt t="23974" x="1985963" y="2913063"/>
          <p14:tracePt t="23977" x="1943100" y="2905125"/>
          <p14:tracePt t="23981" x="1917700" y="2897188"/>
          <p14:tracePt t="23986" x="1884363" y="2889250"/>
          <p14:tracePt t="23991" x="1866900" y="2889250"/>
          <p14:tracePt t="23993" x="1833563" y="2879725"/>
          <p14:tracePt t="23997" x="1808163" y="2871788"/>
          <p14:tracePt t="24002" x="1782763" y="2863850"/>
          <p14:tracePt t="24007" x="1774825" y="2863850"/>
          <p14:tracePt t="24009" x="1749425" y="2863850"/>
          <p14:tracePt t="24015" x="1739900" y="2863850"/>
          <p14:tracePt t="24019" x="1731963" y="2854325"/>
          <p14:tracePt t="24030" x="1724025" y="2854325"/>
          <p14:tracePt t="24054" x="1724025" y="2846388"/>
          <p14:tracePt t="24062" x="1724025" y="2838450"/>
          <p14:tracePt t="24077" x="1724025" y="2828925"/>
          <p14:tracePt t="24082" x="1724025" y="2820988"/>
          <p14:tracePt t="24090" x="1724025" y="2813050"/>
          <p14:tracePt t="24094" x="1724025" y="2795588"/>
          <p14:tracePt t="24097" x="1714500" y="2795588"/>
          <p14:tracePt t="24101" x="1714500" y="2787650"/>
          <p14:tracePt t="24107" x="1714500" y="2778125"/>
          <p14:tracePt t="24109" x="1714500" y="2770188"/>
          <p14:tracePt t="24118" x="1714500" y="2752725"/>
          <p14:tracePt t="24125" x="1714500" y="2744788"/>
          <p14:tracePt t="24140" x="1714500" y="2727325"/>
          <p14:tracePt t="24142" x="1714500" y="2719388"/>
          <p14:tracePt t="24146" x="1714500" y="2701925"/>
          <p14:tracePt t="24154" x="1714500" y="2686050"/>
          <p14:tracePt t="24157" x="1714500" y="2678113"/>
          <p14:tracePt t="24165" x="1714500" y="2652713"/>
          <p14:tracePt t="24174" x="1724025" y="2643188"/>
          <p14:tracePt t="24177" x="1724025" y="2635250"/>
          <p14:tracePt t="24181" x="1731963" y="2635250"/>
          <p14:tracePt t="24191" x="1731963" y="2617788"/>
          <p14:tracePt t="24194" x="1731963" y="2609850"/>
          <p14:tracePt t="24198" x="1731963" y="2601913"/>
          <p14:tracePt t="24202" x="1731963" y="2592388"/>
          <p14:tracePt t="24207" x="1731963" y="2584450"/>
          <p14:tracePt t="24211" x="1739900" y="2576513"/>
          <p14:tracePt t="24215" x="1739900" y="2566988"/>
          <p14:tracePt t="24218" x="1749425" y="2559050"/>
          <p14:tracePt t="24221" x="1749425" y="2551113"/>
          <p14:tracePt t="24226" x="1749425" y="2541588"/>
          <p14:tracePt t="24230" x="1749425" y="2533650"/>
          <p14:tracePt t="24233" x="1757363" y="2525713"/>
          <p14:tracePt t="24240" x="1757363" y="2500313"/>
          <p14:tracePt t="24243" x="1765300" y="2490788"/>
          <p14:tracePt t="24246" x="1765300" y="2474913"/>
          <p14:tracePt t="24250" x="1765300" y="2449513"/>
          <p14:tracePt t="24259" x="1765300" y="2424113"/>
          <p14:tracePt t="24261" x="1765300" y="2416175"/>
          <p14:tracePt t="24265" x="1765300" y="2406650"/>
          <p14:tracePt t="24269" x="1765300" y="2398713"/>
          <p14:tracePt t="24275" x="1765300" y="2390775"/>
          <p14:tracePt t="24281" x="1765300" y="2381250"/>
          <p14:tracePt t="24285" x="1765300" y="2373313"/>
          <p14:tracePt t="24309" x="1765300" y="2365375"/>
          <p14:tracePt t="24318" x="1765300" y="2355850"/>
          <p14:tracePt t="24326" x="1765300" y="2347913"/>
          <p14:tracePt t="24342" x="1757363" y="2347913"/>
          <p14:tracePt t="24349" x="1749425" y="2339975"/>
          <p14:tracePt t="24353" x="1749425" y="2330450"/>
          <p14:tracePt t="24366" x="1739900" y="2314575"/>
          <p14:tracePt t="24370" x="1739900" y="2305050"/>
          <p14:tracePt t="24374" x="1731963" y="2305050"/>
          <p14:tracePt t="24377" x="1724025" y="2305050"/>
          <p14:tracePt t="24386" x="1714500" y="2297113"/>
          <p14:tracePt t="24390" x="1706563" y="2289175"/>
          <p14:tracePt t="24397" x="1698625" y="2279650"/>
          <p14:tracePt t="24402" x="1681163" y="2271713"/>
          <p14:tracePt t="24407" x="1681163" y="2263775"/>
          <p14:tracePt t="24409" x="1673225" y="2263775"/>
          <p14:tracePt t="24413" x="1673225" y="2254250"/>
          <p14:tracePt t="24417" x="1663700" y="2246313"/>
          <p14:tracePt t="24423" x="1655763" y="2246313"/>
          <p14:tracePt t="24425" x="1655763" y="2238375"/>
          <p14:tracePt t="24462" x="1655763" y="2230438"/>
          <p14:tracePt t="24493" x="1647825" y="2230438"/>
          <p14:tracePt t="24518" x="1639888" y="2230438"/>
          <p14:tracePt t="24525" x="1630363" y="2230438"/>
          <p14:tracePt t="24545" x="1622425" y="2230438"/>
          <p14:tracePt t="24553" x="1614488" y="2230438"/>
          <p14:tracePt t="24561" x="1604963" y="2238375"/>
          <p14:tracePt t="24565" x="1589088" y="2246313"/>
          <p14:tracePt t="24574" x="1579563" y="2254250"/>
          <p14:tracePt t="24577" x="1571625" y="2254250"/>
          <p14:tracePt t="24582" x="1563688" y="2254250"/>
          <p14:tracePt t="24585" x="1563688" y="2263775"/>
          <p14:tracePt t="24590" x="1554163" y="2263775"/>
          <p14:tracePt t="24593" x="1546225" y="2271713"/>
          <p14:tracePt t="24607" x="1538288" y="2271713"/>
          <p14:tracePt t="24626" x="1538288" y="2279650"/>
          <p14:tracePt t="24642" x="1528763" y="2289175"/>
          <p14:tracePt t="24658" x="1520825" y="2297113"/>
          <p14:tracePt t="24669" x="1520825" y="2305050"/>
          <p14:tracePt t="24674" x="1512888" y="2314575"/>
          <p14:tracePt t="24677" x="1503363" y="2314575"/>
          <p14:tracePt t="24681" x="1495425" y="2322513"/>
          <p14:tracePt t="24685" x="1487488" y="2322513"/>
          <p14:tracePt t="24690" x="1470025" y="2339975"/>
          <p14:tracePt t="24697" x="1452563" y="2347913"/>
          <p14:tracePt t="24701" x="1436688" y="2355850"/>
          <p14:tracePt t="24707" x="1427163" y="2365375"/>
          <p14:tracePt t="24709" x="1419225" y="2381250"/>
          <p14:tracePt t="24713" x="1411288" y="2390775"/>
          <p14:tracePt t="24718" x="1401763" y="2390775"/>
          <p14:tracePt t="24722" x="1393825" y="2398713"/>
          <p14:tracePt t="24725" x="1385888" y="2406650"/>
          <p14:tracePt t="24729" x="1377950" y="2406650"/>
          <p14:tracePt t="24733" x="1368425" y="2416175"/>
          <p14:tracePt t="24740" x="1368425" y="2424113"/>
          <p14:tracePt t="24742" x="1360488" y="2424113"/>
          <p14:tracePt t="24754" x="1360488" y="2432050"/>
          <p14:tracePt t="25010" x="1352550" y="2432050"/>
          <p14:tracePt t="25033" x="1343025" y="2432050"/>
          <p14:tracePt t="25041" x="1335088" y="2432050"/>
          <p14:tracePt t="25122" x="1335088" y="2424113"/>
          <p14:tracePt t="25129" x="1327150" y="2424113"/>
          <p14:tracePt t="25154" x="1317625" y="2424113"/>
          <p14:tracePt t="25186" x="1309688" y="2424113"/>
          <p14:tracePt t="25242" x="1301750" y="2416175"/>
          <p14:tracePt t="25259" x="1292225" y="2416175"/>
          <p14:tracePt t="25282" x="1292225" y="2406650"/>
          <p14:tracePt t="25298" x="1284288" y="2406650"/>
          <p14:tracePt t="25301" x="1284288" y="2398713"/>
          <p14:tracePt t="25308" x="1276350" y="2398713"/>
          <p14:tracePt t="25385" x="1266825" y="2398713"/>
          <p14:tracePt t="25402" x="1258888" y="2398713"/>
          <p14:tracePt t="25410" x="1258888" y="2390775"/>
          <p14:tracePt t="25417" x="1250950" y="2390775"/>
          <p14:tracePt t="25449" x="1241425" y="2390775"/>
          <p14:tracePt t="25454" x="1241425" y="2381250"/>
          <p14:tracePt t="25457" x="1233488" y="2381250"/>
          <p14:tracePt t="25491" x="1225550" y="2381250"/>
          <p14:tracePt t="25513" x="1216025" y="2381250"/>
          <p14:tracePt t="25554" x="1208088" y="2381250"/>
          <p14:tracePt t="25602" x="1200150" y="2381250"/>
          <p14:tracePt t="28629" x="1208088" y="2381250"/>
          <p14:tracePt t="28633" x="1216025" y="2381250"/>
          <p14:tracePt t="28638" x="1225550" y="2381250"/>
          <p14:tracePt t="28641" x="1241425" y="2381250"/>
          <p14:tracePt t="28649" x="1250950" y="2381250"/>
          <p14:tracePt t="28654" x="1258888" y="2381250"/>
          <p14:tracePt t="28658" x="1276350" y="2381250"/>
          <p14:tracePt t="28661" x="1284288" y="2381250"/>
          <p14:tracePt t="28665" x="1292225" y="2381250"/>
          <p14:tracePt t="28669" x="1309688" y="2381250"/>
          <p14:tracePt t="28674" x="1309688" y="2373313"/>
          <p14:tracePt t="28681" x="1317625" y="2373313"/>
          <p14:tracePt t="28685" x="1327150" y="2365375"/>
          <p14:tracePt t="28691" x="1335088" y="2365375"/>
          <p14:tracePt t="28693" x="1352550" y="2365375"/>
          <p14:tracePt t="28697" x="1360488" y="2365375"/>
          <p14:tracePt t="28701" x="1385888" y="2365375"/>
          <p14:tracePt t="28707" x="1401763" y="2365375"/>
          <p14:tracePt t="28709" x="1411288" y="2365375"/>
          <p14:tracePt t="28714" x="1427163" y="2365375"/>
          <p14:tracePt t="28717" x="1452563" y="2365375"/>
          <p14:tracePt t="28722" x="1462088" y="2365375"/>
          <p14:tracePt t="28725" x="1487488" y="2365375"/>
          <p14:tracePt t="28729" x="1495425" y="2365375"/>
          <p14:tracePt t="28733" x="1503363" y="2365375"/>
          <p14:tracePt t="28739" x="1520825" y="2365375"/>
          <p14:tracePt t="28742" x="1528763" y="2365375"/>
          <p14:tracePt t="28745" x="1546225" y="2365375"/>
          <p14:tracePt t="28749" x="1554163" y="2365375"/>
          <p14:tracePt t="28753" x="1571625" y="2365375"/>
          <p14:tracePt t="28758" x="1589088" y="2365375"/>
          <p14:tracePt t="28761" x="1597025" y="2365375"/>
          <p14:tracePt t="28765" x="1622425" y="2365375"/>
          <p14:tracePt t="28769" x="1639888" y="2365375"/>
          <p14:tracePt t="28774" x="1647825" y="2365375"/>
          <p14:tracePt t="28777" x="1663700" y="2365375"/>
          <p14:tracePt t="28781" x="1673225" y="2365375"/>
          <p14:tracePt t="28785" x="1689100" y="2365375"/>
          <p14:tracePt t="28790" x="1698625" y="2365375"/>
          <p14:tracePt t="28793" x="1706563" y="2365375"/>
          <p14:tracePt t="28797" x="1724025" y="2365375"/>
          <p14:tracePt t="28806" x="1739900" y="2365375"/>
          <p14:tracePt t="28809" x="1757363" y="2365375"/>
          <p14:tracePt t="28813" x="1765300" y="2365375"/>
          <p14:tracePt t="28817" x="1774825" y="2365375"/>
          <p14:tracePt t="28822" x="1782763" y="2365375"/>
          <p14:tracePt t="28825" x="1790700" y="2365375"/>
          <p14:tracePt t="28830" x="1816100" y="2365375"/>
          <p14:tracePt t="28838" x="1841500" y="2365375"/>
          <p14:tracePt t="28841" x="1851025" y="2365375"/>
          <p14:tracePt t="28845" x="1866900" y="2365375"/>
          <p14:tracePt t="28849" x="1876425" y="2365375"/>
          <p14:tracePt t="28853" x="1892300" y="2365375"/>
          <p14:tracePt t="28858" x="1909763" y="2365375"/>
          <p14:tracePt t="28862" x="1925638" y="2365375"/>
          <p14:tracePt t="28865" x="1935163" y="2365375"/>
          <p14:tracePt t="28869" x="1951038" y="2365375"/>
          <p14:tracePt t="28874" x="1968500" y="2365375"/>
          <p14:tracePt t="28877" x="1985963" y="2365375"/>
          <p14:tracePt t="28882" x="1993900" y="2365375"/>
          <p14:tracePt t="28886" x="2011363" y="2365375"/>
          <p14:tracePt t="28890" x="2019300" y="2365375"/>
          <p14:tracePt t="28893" x="2027238" y="2365375"/>
          <p14:tracePt t="28897" x="2036763" y="2365375"/>
          <p14:tracePt t="28902" x="2044700" y="2365375"/>
          <p14:tracePt t="28909" x="2052638" y="2365375"/>
          <p14:tracePt t="28923" x="2062163" y="2365375"/>
          <p14:tracePt t="28978" x="2070100" y="2365375"/>
          <p14:tracePt t="29097" x="2078038" y="2365375"/>
          <p14:tracePt t="29450" x="2087563" y="2365375"/>
          <p14:tracePt t="29461" x="2095500" y="2365375"/>
          <p14:tracePt t="29466" x="2103438" y="2365375"/>
          <p14:tracePt t="29474" x="2112963" y="2365375"/>
          <p14:tracePt t="29477" x="2128838" y="2365375"/>
          <p14:tracePt t="29485" x="2138363" y="2365375"/>
          <p14:tracePt t="29490" x="2154238" y="2365375"/>
          <p14:tracePt t="29497" x="2171700" y="2365375"/>
          <p14:tracePt t="29507" x="2187575" y="2365375"/>
          <p14:tracePt t="29509" x="2205038" y="2365375"/>
          <p14:tracePt t="29514" x="2212975" y="2365375"/>
          <p14:tracePt t="29517" x="2230438" y="2365375"/>
          <p14:tracePt t="29522" x="2238375" y="2365375"/>
          <p14:tracePt t="29525" x="2255838" y="2365375"/>
          <p14:tracePt t="29530" x="2263775" y="2365375"/>
          <p14:tracePt t="29538" x="2273300" y="2365375"/>
          <p14:tracePt t="29542" x="2281238" y="2365375"/>
          <p14:tracePt t="29545" x="2289175" y="2365375"/>
          <p14:tracePt t="29553" x="2298700" y="2365375"/>
          <p14:tracePt t="30466" x="2306638" y="2365375"/>
          <p14:tracePt t="30475" x="2324100" y="2365375"/>
          <p14:tracePt t="30478" x="2332038" y="2365375"/>
          <p14:tracePt t="30482" x="2339975" y="2365375"/>
          <p14:tracePt t="30486" x="2357438" y="2365375"/>
          <p14:tracePt t="30490" x="2365375" y="2365375"/>
          <p14:tracePt t="30494" x="2374900" y="2365375"/>
          <p14:tracePt t="30499" x="2390775" y="2355850"/>
          <p14:tracePt t="30501" x="2400300" y="2355850"/>
          <p14:tracePt t="30506" x="2416175" y="2355850"/>
          <p14:tracePt t="30509" x="2441575" y="2355850"/>
          <p14:tracePt t="30513" x="2459038" y="2355850"/>
          <p14:tracePt t="30517" x="2484438" y="2355850"/>
          <p14:tracePt t="30523" x="2509838" y="2355850"/>
          <p14:tracePt t="30525" x="2525713" y="2355850"/>
          <p14:tracePt t="30529" x="2560638" y="2355850"/>
          <p14:tracePt t="30534" x="2586038" y="2355850"/>
          <p14:tracePt t="30539" x="2619375" y="2355850"/>
          <p14:tracePt t="30542" x="2644775" y="2355850"/>
          <p14:tracePt t="30545" x="2670175" y="2355850"/>
          <p14:tracePt t="30549" x="2703513" y="2355850"/>
          <p14:tracePt t="30554" x="2746375" y="2355850"/>
          <p14:tracePt t="30558" x="2771775" y="2355850"/>
          <p14:tracePt t="30561" x="2805113" y="2355850"/>
          <p14:tracePt t="30565" x="2847975" y="2355850"/>
          <p14:tracePt t="30570" x="2889250" y="2355850"/>
          <p14:tracePt t="30574" x="2922588" y="2355850"/>
          <p14:tracePt t="30577" x="2965450" y="2355850"/>
          <p14:tracePt t="30581" x="3008313" y="2355850"/>
          <p14:tracePt t="30585" x="3033713" y="2355850"/>
          <p14:tracePt t="30590" x="3067050" y="2355850"/>
          <p14:tracePt t="30593" x="3109913" y="2355850"/>
          <p14:tracePt t="30597" x="3151188" y="2355850"/>
          <p14:tracePt t="30601" x="3209925" y="2355850"/>
          <p14:tracePt t="30607" x="3260725" y="2355850"/>
          <p14:tracePt t="30609" x="3303588" y="2355850"/>
          <p14:tracePt t="30613" x="3354388" y="2355850"/>
          <p14:tracePt t="30618" x="3397250" y="2355850"/>
          <p14:tracePt t="30622" x="3438525" y="2355850"/>
          <p14:tracePt t="30625" x="3481388" y="2355850"/>
          <p14:tracePt t="30629" x="3522663" y="2355850"/>
          <p14:tracePt t="30633" x="3565525" y="2355850"/>
          <p14:tracePt t="30638" x="3598863" y="2355850"/>
          <p14:tracePt t="30642" x="3633788" y="2355850"/>
          <p14:tracePt t="30645" x="3667125" y="2355850"/>
          <p14:tracePt t="30649" x="3683000" y="2355850"/>
          <p14:tracePt t="30653" x="3708400" y="2355850"/>
          <p14:tracePt t="30658" x="3725863" y="2355850"/>
          <p14:tracePt t="30661" x="3733800" y="2355850"/>
          <p14:tracePt t="30665" x="3751263" y="2355850"/>
          <p14:tracePt t="30674" x="3768725" y="2355850"/>
          <p14:tracePt t="30677" x="3776663" y="2355850"/>
          <p14:tracePt t="30686" x="3794125" y="2355850"/>
          <p14:tracePt t="30690" x="3802063" y="2355850"/>
          <p14:tracePt t="30697" x="3819525" y="2355850"/>
          <p14:tracePt t="30701" x="3827463" y="2355850"/>
          <p14:tracePt t="30713" x="3835400" y="2355850"/>
          <p14:tracePt t="30718" x="3844925" y="2355850"/>
          <p14:tracePt t="30734" x="3852863" y="2355850"/>
          <p14:tracePt t="30745" x="3860800" y="2355850"/>
          <p14:tracePt t="30753" x="3870325" y="2355850"/>
          <p14:tracePt t="30785" x="3878263" y="2355850"/>
          <p14:tracePt t="30790" x="3886200" y="2355850"/>
          <p14:tracePt t="30801" x="3895725" y="2355850"/>
          <p14:tracePt t="30806" x="3903663" y="2355850"/>
          <p14:tracePt t="30809" x="3911600" y="2355850"/>
          <p14:tracePt t="30817" x="3921125" y="2355850"/>
          <p14:tracePt t="30823" x="3929063" y="2355850"/>
          <p14:tracePt t="30829" x="3944938" y="2355850"/>
          <p14:tracePt t="30833" x="3954463" y="2355850"/>
          <p14:tracePt t="30838" x="3970338" y="2355850"/>
          <p14:tracePt t="30841" x="3979863" y="2347913"/>
          <p14:tracePt t="30845" x="3995738" y="2347913"/>
          <p14:tracePt t="30849" x="4013200" y="2347913"/>
          <p14:tracePt t="30853" x="4021138" y="2347913"/>
          <p14:tracePt t="30858" x="4038600" y="2347913"/>
          <p14:tracePt t="30861" x="4064000" y="2347913"/>
          <p14:tracePt t="30865" x="4071938" y="2347913"/>
          <p14:tracePt t="30870" x="4106863" y="2347913"/>
          <p14:tracePt t="30873" x="4114800" y="2347913"/>
          <p14:tracePt t="30877" x="4140200" y="2347913"/>
          <p14:tracePt t="30881" x="4165600" y="2347913"/>
          <p14:tracePt t="30885" x="4183063" y="2347913"/>
          <p14:tracePt t="30891" x="4206875" y="2347913"/>
          <p14:tracePt t="30893" x="4241800" y="2347913"/>
          <p14:tracePt t="30897" x="4267200" y="2347913"/>
          <p14:tracePt t="30901" x="4292600" y="2347913"/>
          <p14:tracePt t="30906" x="4318000" y="2347913"/>
          <p14:tracePt t="30909" x="4351338" y="2347913"/>
          <p14:tracePt t="30913" x="4359275" y="2347913"/>
          <p14:tracePt t="30917" x="4394200" y="2347913"/>
          <p14:tracePt t="30921" x="4419600" y="2347913"/>
          <p14:tracePt t="30925" x="4435475" y="2347913"/>
          <p14:tracePt t="30929" x="4452938" y="2347913"/>
          <p14:tracePt t="30933" x="4478338" y="2347913"/>
          <p14:tracePt t="30939" x="4486275" y="2347913"/>
          <p14:tracePt t="30941" x="4503738" y="2347913"/>
          <p14:tracePt t="30945" x="4511675" y="2347913"/>
          <p14:tracePt t="30950" x="4519613" y="2347913"/>
          <p14:tracePt t="30953" x="4537075" y="2347913"/>
          <p14:tracePt t="30961" x="4545013" y="2347913"/>
          <p14:tracePt t="30970" x="4554538" y="2347913"/>
          <p14:tracePt t="39897" x="4579938" y="2347913"/>
          <p14:tracePt t="39902" x="4587875" y="2347913"/>
          <p14:tracePt t="39907" x="4613275" y="2347913"/>
          <p14:tracePt t="39909" x="4630738" y="2347913"/>
          <p14:tracePt t="39913" x="4656138" y="2347913"/>
          <p14:tracePt t="39917" x="4697413" y="2355850"/>
          <p14:tracePt t="39922" x="4740275" y="2373313"/>
          <p14:tracePt t="39925" x="4799013" y="2381250"/>
          <p14:tracePt t="39929" x="4857750" y="2390775"/>
          <p14:tracePt t="39933" x="4933950" y="2398713"/>
          <p14:tracePt t="39938" x="4992688" y="2406650"/>
          <p14:tracePt t="39941" x="5060950" y="2424113"/>
          <p14:tracePt t="39945" x="5137150" y="2432050"/>
          <p14:tracePt t="39949" x="5221288" y="2441575"/>
          <p14:tracePt t="39953" x="5297488" y="2465388"/>
          <p14:tracePt t="39958" x="5381625" y="2474913"/>
          <p14:tracePt t="39961" x="5483225" y="2490788"/>
          <p14:tracePt t="39966" x="5584825" y="2516188"/>
          <p14:tracePt t="39970" x="5703888" y="2541588"/>
          <p14:tracePt t="39974" x="5813425" y="2566988"/>
          <p14:tracePt t="39977" x="5930900" y="2584450"/>
          <p14:tracePt t="39981" x="6040438" y="2609850"/>
          <p14:tracePt t="39986" x="6159500" y="2617788"/>
          <p14:tracePt t="39992" x="6269038" y="2635250"/>
          <p14:tracePt t="39993" x="6378575" y="2643188"/>
          <p14:tracePt t="39997" x="6497638" y="2652713"/>
          <p14:tracePt t="40001" x="6607175" y="2668588"/>
          <p14:tracePt t="40007" x="6734175" y="2678113"/>
          <p14:tracePt t="40010" x="6851650" y="2686050"/>
          <p14:tracePt t="40013" x="6953250" y="2701925"/>
          <p14:tracePt t="40018" x="7046913" y="2711450"/>
          <p14:tracePt t="40022" x="7148513" y="2711450"/>
          <p14:tracePt t="40025" x="7248525" y="2711450"/>
          <p14:tracePt t="40029" x="7334250" y="2711450"/>
          <p14:tracePt t="40033" x="7418388" y="2719388"/>
          <p14:tracePt t="40038" x="7494588" y="2736850"/>
          <p14:tracePt t="40041" x="7545388" y="2736850"/>
          <p14:tracePt t="40045" x="7604125" y="2744788"/>
          <p14:tracePt t="40049" x="7654925" y="2744788"/>
          <p14:tracePt t="40053" x="7697788" y="2744788"/>
          <p14:tracePt t="40058" x="7723188" y="2744788"/>
          <p14:tracePt t="40061" x="7756525" y="2744788"/>
          <p14:tracePt t="40065" x="7789863" y="2744788"/>
          <p14:tracePt t="40069" x="7797800" y="2744788"/>
          <p14:tracePt t="40074" x="7815263" y="2752725"/>
          <p14:tracePt t="40077" x="7832725" y="2752725"/>
          <p14:tracePt t="40081" x="7840663" y="2752725"/>
          <p14:tracePt t="40090" x="7848600" y="2752725"/>
          <p14:tracePt t="40097" x="7858125" y="2752725"/>
          <p14:tracePt t="40218" x="7866063" y="2752725"/>
          <p14:tracePt t="40226" x="7874000" y="2752725"/>
          <p14:tracePt t="40234" x="7883525" y="2752725"/>
          <p14:tracePt t="40238" x="7891463" y="2752725"/>
          <p14:tracePt t="40241" x="7908925" y="2736850"/>
          <p14:tracePt t="40249" x="7916863" y="2727325"/>
          <p14:tracePt t="40254" x="7924800" y="2719388"/>
          <p14:tracePt t="40258" x="7934325" y="2711450"/>
          <p14:tracePt t="40261" x="7942263" y="2711450"/>
          <p14:tracePt t="40265" x="7950200" y="2711450"/>
          <p14:tracePt t="40269" x="7950200" y="2701925"/>
          <p14:tracePt t="40274" x="7959725" y="2693988"/>
          <p14:tracePt t="40281" x="7967663" y="2693988"/>
          <p14:tracePt t="40354" x="7967663" y="2686050"/>
          <p14:tracePt t="40361" x="7975600" y="2686050"/>
          <p14:tracePt t="40365" x="7975600" y="2678113"/>
          <p14:tracePt t="40370" x="7985125" y="2660650"/>
          <p14:tracePt t="40377" x="7993063" y="2643188"/>
          <p14:tracePt t="40385" x="7993063" y="2635250"/>
          <p14:tracePt t="40391" x="7993063" y="2627313"/>
          <p14:tracePt t="40393" x="8001000" y="2617788"/>
          <p14:tracePt t="40397" x="8008938" y="2617788"/>
          <p14:tracePt t="40401" x="8018463" y="2609850"/>
          <p14:tracePt t="40406" x="8018463" y="2601913"/>
          <p14:tracePt t="40414" x="8026400" y="2592388"/>
          <p14:tracePt t="40418" x="8043863" y="2592388"/>
          <p14:tracePt t="40421" x="8043863" y="2584450"/>
          <p14:tracePt t="40425" x="8051800" y="2576513"/>
          <p14:tracePt t="40433" x="8069263" y="2566988"/>
          <p14:tracePt t="40442" x="8077200" y="2559050"/>
          <p14:tracePt t="40445" x="8085138" y="2559050"/>
          <p14:tracePt t="40449" x="8085138" y="2551113"/>
          <p14:tracePt t="40465" x="8094663" y="2551113"/>
          <p14:tracePt t="40627" x="8094663" y="2541588"/>
          <p14:tracePt t="40635" x="8102600" y="2541588"/>
          <p14:tracePt t="40642" x="8120063" y="2541588"/>
          <p14:tracePt t="40646" x="8120063" y="2533650"/>
          <p14:tracePt t="40650" x="8128000" y="2533650"/>
          <p14:tracePt t="40658" x="8145463" y="2533650"/>
          <p14:tracePt t="40662" x="8153400" y="2525713"/>
          <p14:tracePt t="40666" x="8161338" y="2516188"/>
          <p14:tracePt t="40670" x="8170863" y="2516188"/>
          <p14:tracePt t="40675" x="8178800" y="2516188"/>
          <p14:tracePt t="40682" x="8196263" y="2508250"/>
          <p14:tracePt t="40691" x="8204200" y="2508250"/>
          <p14:tracePt t="40693" x="8204200" y="2500313"/>
          <p14:tracePt t="40697" x="8212138" y="2500313"/>
          <p14:tracePt t="40701" x="8221663" y="2500313"/>
          <p14:tracePt t="40706" x="8229600" y="2482850"/>
          <p14:tracePt t="40717" x="8237538" y="2474913"/>
          <p14:tracePt t="40722" x="8247063" y="2474913"/>
          <p14:tracePt t="40730" x="8247063" y="2465388"/>
          <p14:tracePt t="40745" x="8255000" y="2465388"/>
          <p14:tracePt t="40753" x="8262938" y="2465388"/>
          <p14:tracePt t="40769" x="8270875" y="2465388"/>
          <p14:tracePt t="40777" x="8270875" y="2457450"/>
          <p14:tracePt t="40785" x="8280400" y="2457450"/>
          <p14:tracePt t="40790" x="8288338" y="2457450"/>
          <p14:tracePt t="40802" x="8296275" y="2449513"/>
          <p14:tracePt t="40806" x="8305800" y="2449513"/>
          <p14:tracePt t="40809" x="8313738" y="2449513"/>
          <p14:tracePt t="40817" x="8321675" y="2449513"/>
          <p14:tracePt t="40822" x="8331200" y="2449513"/>
          <p14:tracePt t="40829" x="8339138" y="2441575"/>
          <p14:tracePt t="40833" x="8347075" y="2441575"/>
          <p14:tracePt t="40837" x="8356600" y="2441575"/>
          <p14:tracePt t="40841" x="8372475" y="2441575"/>
          <p14:tracePt t="40845" x="8397875" y="2441575"/>
          <p14:tracePt t="40849" x="8415338" y="2441575"/>
          <p14:tracePt t="40853" x="8448675" y="2441575"/>
          <p14:tracePt t="40857" x="8483600" y="2441575"/>
          <p14:tracePt t="40861" x="8516938" y="2441575"/>
          <p14:tracePt t="40865" x="8542338" y="2449513"/>
          <p14:tracePt t="40869" x="8618538" y="2465388"/>
          <p14:tracePt t="40875" x="8702675" y="2482850"/>
          <p14:tracePt t="40877" x="8778875" y="2490788"/>
          <p14:tracePt t="40881" x="8863013" y="2516188"/>
          <p14:tracePt t="40885" x="8939213" y="2533650"/>
          <p14:tracePt t="40890" x="9040813" y="2559050"/>
          <p14:tracePt t="40893" x="9124950" y="2584450"/>
          <p14:tracePt t="40897" x="9244013" y="2601913"/>
          <p14:tracePt t="40901" x="9328150" y="2627313"/>
          <p14:tracePt t="40907" x="9445625" y="2652713"/>
          <p14:tracePt t="40909" x="9529763" y="2668588"/>
          <p14:tracePt t="40913" x="9623425" y="2686050"/>
          <p14:tracePt t="40917" x="9691688" y="2693988"/>
          <p14:tracePt t="40922" x="9775825" y="2701925"/>
          <p14:tracePt t="40925" x="9834563" y="2711450"/>
          <p14:tracePt t="40929" x="9885363" y="2719388"/>
          <p14:tracePt t="40933" x="9893300" y="2727325"/>
          <p14:tracePt t="40938" x="9918700" y="2727325"/>
          <p14:tracePt t="40942" x="9936163" y="2727325"/>
          <p14:tracePt t="41193" x="9928225" y="2727325"/>
          <p14:tracePt t="41197" x="9928225" y="2719388"/>
          <p14:tracePt t="41201" x="9918700" y="2711450"/>
          <p14:tracePt t="41210" x="9910763" y="2711450"/>
          <p14:tracePt t="41223" x="9902825" y="2686050"/>
          <p14:tracePt t="41229" x="9893300" y="2686050"/>
          <p14:tracePt t="41233" x="9885363" y="2678113"/>
          <p14:tracePt t="41258" x="9877425" y="2668588"/>
          <p14:tracePt t="41265" x="9867900" y="2668588"/>
          <p14:tracePt t="41275" x="9859963" y="2660650"/>
          <p14:tracePt t="41291" x="9852025" y="2652713"/>
          <p14:tracePt t="41306" x="9842500" y="2643188"/>
          <p14:tracePt t="41322" x="9834563" y="2643188"/>
          <p14:tracePt t="41330" x="9826625" y="2643188"/>
          <p14:tracePt t="41338" x="9817100" y="2635250"/>
          <p14:tracePt t="41353" x="9809163" y="2635250"/>
          <p14:tracePt t="41361" x="9801225" y="2635250"/>
          <p14:tracePt t="41377" x="9791700" y="2635250"/>
          <p14:tracePt t="41386" x="9783763" y="2635250"/>
          <p14:tracePt t="41394" x="9775825" y="2627313"/>
          <p14:tracePt t="41407" x="9767888" y="2627313"/>
          <p14:tracePt t="41418" x="9758363" y="2617788"/>
          <p14:tracePt t="41434" x="9750425" y="2617788"/>
          <p14:tracePt t="41658" x="9750425" y="2609850"/>
          <p14:tracePt t="41661" x="9750425" y="2601913"/>
          <p14:tracePt t="41670" x="9742488" y="2592388"/>
          <p14:tracePt t="41674" x="9742488" y="2584450"/>
          <p14:tracePt t="41686" x="9732963" y="2584450"/>
          <p14:tracePt t="41730" x="9732963" y="2576513"/>
          <p14:tracePt t="41746" x="9732963" y="2566988"/>
          <p14:tracePt t="41762" x="9732963" y="2559050"/>
          <p14:tracePt t="41786" x="9732963" y="2551113"/>
          <p14:tracePt t="41789" x="9732963" y="2541588"/>
          <p14:tracePt t="41817" x="9732963" y="2533650"/>
          <p14:tracePt t="41842" x="9732963" y="2525713"/>
          <p14:tracePt t="41850" x="9742488" y="2525713"/>
          <p14:tracePt t="41922" x="9742488" y="2516188"/>
          <p14:tracePt t="42510" x="9750425" y="2516188"/>
          <p14:tracePt t="42518" x="9758363" y="2516188"/>
          <p14:tracePt t="42521" x="9767888" y="2516188"/>
          <p14:tracePt t="42529" x="9775825" y="2516188"/>
          <p14:tracePt t="42533" x="9783763" y="2516188"/>
          <p14:tracePt t="42538" x="9791700" y="2516188"/>
          <p14:tracePt t="42546" x="9801225" y="2516188"/>
          <p14:tracePt t="42549" x="9809163" y="2516188"/>
          <p14:tracePt t="42554" x="9809163" y="2508250"/>
          <p14:tracePt t="42558" x="9817100" y="2508250"/>
          <p14:tracePt t="42561" x="9826625" y="2508250"/>
          <p14:tracePt t="42565" x="9834563" y="2508250"/>
          <p14:tracePt t="42575" x="9852025" y="2508250"/>
          <p14:tracePt t="42578" x="9859963" y="2508250"/>
          <p14:tracePt t="42586" x="9877425" y="2508250"/>
          <p14:tracePt t="42594" x="9885363" y="2508250"/>
          <p14:tracePt t="42597" x="9902825" y="2508250"/>
          <p14:tracePt t="42607" x="9910763" y="2508250"/>
          <p14:tracePt t="42609" x="9928225" y="2508250"/>
          <p14:tracePt t="42618" x="9944100" y="2500313"/>
          <p14:tracePt t="42622" x="9953625" y="2500313"/>
          <p14:tracePt t="42625" x="9961563" y="2500313"/>
          <p14:tracePt t="42630" x="9979025" y="2500313"/>
          <p14:tracePt t="42638" x="9994900" y="2500313"/>
          <p14:tracePt t="42641" x="10004425" y="2500313"/>
          <p14:tracePt t="42645" x="10012363" y="2500313"/>
          <p14:tracePt t="42649" x="10020300" y="2500313"/>
          <p14:tracePt t="42653" x="10029825" y="2500313"/>
          <p14:tracePt t="42658" x="10037763" y="2500313"/>
          <p14:tracePt t="42661" x="10053638" y="2500313"/>
          <p14:tracePt t="42665" x="10053638" y="2490788"/>
          <p14:tracePt t="42669" x="10063163" y="2490788"/>
          <p14:tracePt t="42674" x="10079038" y="2482850"/>
          <p14:tracePt t="42682" x="10088563" y="2474913"/>
          <p14:tracePt t="42686" x="10096500" y="2474913"/>
          <p14:tracePt t="42693" x="10104438" y="2474913"/>
          <p14:tracePt t="42697" x="10113963" y="2474913"/>
          <p14:tracePt t="42701" x="10121900" y="2474913"/>
          <p14:tracePt t="42718" x="10129838" y="2474913"/>
          <p14:tracePt t="43325" x="10121900" y="2474913"/>
          <p14:tracePt t="43333" x="10113963" y="2474913"/>
          <p14:tracePt t="43338" x="10104438" y="2474913"/>
          <p14:tracePt t="43342" x="10104438" y="2482850"/>
          <p14:tracePt t="43345" x="10096500" y="2490788"/>
          <p14:tracePt t="43350" x="10079038" y="2490788"/>
          <p14:tracePt t="43354" x="10071100" y="2490788"/>
          <p14:tracePt t="43358" x="10045700" y="2490788"/>
          <p14:tracePt t="43361" x="10020300" y="2490788"/>
          <p14:tracePt t="43366" x="10004425" y="2490788"/>
          <p14:tracePt t="43370" x="9969500" y="2490788"/>
          <p14:tracePt t="43374" x="9928225" y="2490788"/>
          <p14:tracePt t="43377" x="9902825" y="2490788"/>
          <p14:tracePt t="43381" x="9877425" y="2490788"/>
          <p14:tracePt t="43386" x="9817100" y="2490788"/>
          <p14:tracePt t="43390" x="9758363" y="2490788"/>
          <p14:tracePt t="43393" x="9691688" y="2490788"/>
          <p14:tracePt t="43398" x="9605963" y="2490788"/>
          <p14:tracePt t="43401" x="9521825" y="2490788"/>
          <p14:tracePt t="43406" x="9420225" y="2490788"/>
          <p14:tracePt t="43409" x="9328150" y="2490788"/>
          <p14:tracePt t="43413" x="9209088" y="2490788"/>
          <p14:tracePt t="43417" x="9099550" y="2490788"/>
          <p14:tracePt t="43423" x="8972550" y="2490788"/>
          <p14:tracePt t="43425" x="8845550" y="2490788"/>
          <p14:tracePt t="43429" x="8720138" y="2490788"/>
          <p14:tracePt t="43433" x="8593138" y="2490788"/>
          <p14:tracePt t="43439" x="8474075" y="2490788"/>
          <p14:tracePt t="43441" x="8331200" y="2490788"/>
          <p14:tracePt t="43445" x="8204200" y="2490788"/>
          <p14:tracePt t="43449" x="8077200" y="2490788"/>
          <p14:tracePt t="43454" x="7950200" y="2490788"/>
          <p14:tracePt t="43457" x="7823200" y="2490788"/>
          <p14:tracePt t="43462" x="7688263" y="2490788"/>
          <p14:tracePt t="43466" x="7545388" y="2490788"/>
          <p14:tracePt t="43469" x="7410450" y="2490788"/>
          <p14:tracePt t="43475" x="7265988" y="2490788"/>
          <p14:tracePt t="43477" x="7113588" y="2490788"/>
          <p14:tracePt t="43481" x="6962775" y="2490788"/>
          <p14:tracePt t="43486" x="6810375" y="2490788"/>
          <p14:tracePt t="43490" x="6640513" y="2490788"/>
          <p14:tracePt t="43493" x="6454775" y="2500313"/>
          <p14:tracePt t="43497" x="6302375" y="2500313"/>
          <p14:tracePt t="43501" x="6134100" y="2500313"/>
          <p14:tracePt t="43506" x="5981700" y="2500313"/>
          <p14:tracePt t="43509" x="5821363" y="2500313"/>
          <p14:tracePt t="43513" x="5668963" y="2500313"/>
          <p14:tracePt t="43517" x="5534025" y="2500313"/>
          <p14:tracePt t="43523" x="5381625" y="2500313"/>
          <p14:tracePt t="43525" x="5264150" y="2500313"/>
          <p14:tracePt t="43529" x="5154613" y="2500313"/>
          <p14:tracePt t="43533" x="5053013" y="2500313"/>
          <p14:tracePt t="43539" x="4943475" y="2500313"/>
          <p14:tracePt t="43542" x="4857750" y="2500313"/>
          <p14:tracePt t="43545" x="4756150" y="2500313"/>
          <p14:tracePt t="43549" x="4689475" y="2500313"/>
          <p14:tracePt t="43553" x="4605338" y="2500313"/>
          <p14:tracePt t="43558" x="4545013" y="2490788"/>
          <p14:tracePt t="43561" x="4468813" y="2490788"/>
          <p14:tracePt t="43565" x="4402138" y="2490788"/>
          <p14:tracePt t="43570" x="4359275" y="2490788"/>
          <p14:tracePt t="43574" x="4300538" y="2490788"/>
          <p14:tracePt t="43577" x="4267200" y="2490788"/>
          <p14:tracePt t="43581" x="4224338" y="2490788"/>
          <p14:tracePt t="43585" x="4198938" y="2490788"/>
          <p14:tracePt t="43590" x="4165600" y="2490788"/>
          <p14:tracePt t="43593" x="4132263" y="2490788"/>
          <p14:tracePt t="43597" x="4097338" y="2490788"/>
          <p14:tracePt t="43601" x="4064000" y="2490788"/>
          <p14:tracePt t="43606" x="4021138" y="2500313"/>
          <p14:tracePt t="43609" x="3987800" y="2508250"/>
          <p14:tracePt t="43613" x="3944938" y="2516188"/>
          <p14:tracePt t="43617" x="3895725" y="2533650"/>
          <p14:tracePt t="43622" x="3835400" y="2551113"/>
          <p14:tracePt t="43625" x="3776663" y="2576513"/>
          <p14:tracePt t="43630" x="3700463" y="2609850"/>
          <p14:tracePt t="43633" x="3641725" y="2627313"/>
          <p14:tracePt t="43638" x="3548063" y="2660650"/>
          <p14:tracePt t="43642" x="3471863" y="2693988"/>
          <p14:tracePt t="43646" x="3387725" y="2736850"/>
          <p14:tracePt t="43649" x="3311525" y="2770188"/>
          <p14:tracePt t="43653" x="3219450" y="2813050"/>
          <p14:tracePt t="43658" x="3160713" y="2846388"/>
          <p14:tracePt t="43661" x="3067050" y="2889250"/>
          <p14:tracePt t="43665" x="3008313" y="2922588"/>
          <p14:tracePt t="43669" x="2932113" y="2955925"/>
          <p14:tracePt t="43675" x="2873375" y="2981325"/>
          <p14:tracePt t="43677" x="2797175" y="3014663"/>
          <p14:tracePt t="43681" x="2746375" y="3032125"/>
          <p14:tracePt t="43685" x="2686050" y="3057525"/>
          <p14:tracePt t="43691" x="2636838" y="3074988"/>
          <p14:tracePt t="43693" x="2593975" y="3082925"/>
          <p14:tracePt t="43697" x="2543175" y="3090863"/>
          <p14:tracePt t="43701" x="2500313" y="3116263"/>
          <p14:tracePt t="43707" x="2449513" y="3124200"/>
          <p14:tracePt t="43709" x="2408238" y="3133725"/>
          <p14:tracePt t="43713" x="2357438" y="3141663"/>
          <p14:tracePt t="43717" x="2314575" y="3149600"/>
          <p14:tracePt t="43722" x="2281238" y="3149600"/>
          <p14:tracePt t="43726" x="2238375" y="3149600"/>
          <p14:tracePt t="43730" x="2205038" y="3149600"/>
          <p14:tracePt t="43734" x="2179638" y="3149600"/>
          <p14:tracePt t="43738" x="2162175" y="3149600"/>
          <p14:tracePt t="43742" x="2128838" y="3149600"/>
          <p14:tracePt t="43745" x="2120900" y="3149600"/>
          <p14:tracePt t="43749" x="2095500" y="3149600"/>
          <p14:tracePt t="43753" x="2070100" y="3149600"/>
          <p14:tracePt t="43761" x="2062163" y="3149600"/>
          <p14:tracePt t="43765" x="2052638" y="3149600"/>
          <p14:tracePt t="43782" x="2044700" y="3149600"/>
          <p14:tracePt t="43813" x="2036763" y="3149600"/>
          <p14:tracePt t="43822" x="2027238" y="3149600"/>
          <p14:tracePt t="43830" x="2019300" y="3149600"/>
          <p14:tracePt t="43834" x="2001838" y="3141663"/>
          <p14:tracePt t="43842" x="1985963" y="3141663"/>
          <p14:tracePt t="43846" x="1976438" y="3133725"/>
          <p14:tracePt t="43849" x="1951038" y="3124200"/>
          <p14:tracePt t="43854" x="1935163" y="3116263"/>
          <p14:tracePt t="43858" x="1901825" y="3108325"/>
          <p14:tracePt t="43861" x="1892300" y="3100388"/>
          <p14:tracePt t="43866" x="1858963" y="3090863"/>
          <p14:tracePt t="43870" x="1841500" y="3082925"/>
          <p14:tracePt t="43874" x="1808163" y="3074988"/>
          <p14:tracePt t="43877" x="1800225" y="3074988"/>
          <p14:tracePt t="43881" x="1790700" y="3074988"/>
          <p14:tracePt t="43886" x="1774825" y="3074988"/>
          <p14:tracePt t="43891" x="1774825" y="3065463"/>
          <p14:tracePt t="43893" x="1765300" y="3065463"/>
          <p14:tracePt t="43901" x="1757363" y="3065463"/>
          <p14:tracePt t="43957" x="1749425" y="3057525"/>
          <p14:tracePt t="43965" x="1739900" y="3057525"/>
          <p14:tracePt t="43969" x="1739900" y="3049588"/>
          <p14:tracePt t="43974" x="1724025" y="3040063"/>
          <p14:tracePt t="43977" x="1724025" y="3032125"/>
          <p14:tracePt t="43981" x="1706563" y="3032125"/>
          <p14:tracePt t="43985" x="1689100" y="3024188"/>
          <p14:tracePt t="43993" x="1673225" y="3006725"/>
          <p14:tracePt t="43997" x="1663700" y="3006725"/>
          <p14:tracePt t="44001" x="1663700" y="2998788"/>
          <p14:tracePt t="44008" x="1655763" y="2998788"/>
          <p14:tracePt t="44009" x="1639888" y="2998788"/>
          <p14:tracePt t="44013" x="1639888" y="2989263"/>
          <p14:tracePt t="44017" x="1622425" y="2981325"/>
          <p14:tracePt t="44022" x="1614488" y="2973388"/>
          <p14:tracePt t="44029" x="1604963" y="2973388"/>
          <p14:tracePt t="44033" x="1597025" y="2973388"/>
          <p14:tracePt t="44037" x="1597025" y="2963863"/>
          <p14:tracePt t="44041" x="1589088" y="2955925"/>
          <p14:tracePt t="44045" x="1579563" y="2955925"/>
          <p14:tracePt t="44049" x="1571625" y="2955925"/>
          <p14:tracePt t="44062" x="1563688" y="2938463"/>
          <p14:tracePt t="44065" x="1554163" y="2938463"/>
          <p14:tracePt t="44069" x="1554163" y="2930525"/>
          <p14:tracePt t="44075" x="1546225" y="2930525"/>
          <p14:tracePt t="44110" x="1546225" y="2922588"/>
          <p14:tracePt t="44118" x="1546225" y="2913063"/>
          <p14:tracePt t="44133" x="1546225" y="2905125"/>
          <p14:tracePt t="44158" x="1546225" y="2897188"/>
          <p14:tracePt t="44165" x="1546225" y="2889250"/>
          <p14:tracePt t="44175" x="1546225" y="2879725"/>
          <p14:tracePt t="44177" x="1546225" y="2871788"/>
          <p14:tracePt t="44181" x="1546225" y="2863850"/>
          <p14:tracePt t="44191" x="1546225" y="2846388"/>
          <p14:tracePt t="44198" x="1546225" y="2828925"/>
          <p14:tracePt t="44201" x="1546225" y="2820988"/>
          <p14:tracePt t="44205" x="1546225" y="2813050"/>
          <p14:tracePt t="44209" x="1546225" y="2803525"/>
          <p14:tracePt t="44214" x="1546225" y="2795588"/>
          <p14:tracePt t="44218" x="1546225" y="2787650"/>
          <p14:tracePt t="44223" x="1546225" y="2778125"/>
          <p14:tracePt t="44226" x="1546225" y="2770188"/>
          <p14:tracePt t="44269" x="1546225" y="2762250"/>
          <p14:tracePt t="44294" x="1546225" y="2752725"/>
          <p14:tracePt t="44334" x="1554163" y="2752725"/>
          <p14:tracePt t="44581" x="1563688" y="2752725"/>
          <p14:tracePt t="44593" x="1571625" y="2752725"/>
          <p14:tracePt t="44597" x="1589088" y="2744788"/>
          <p14:tracePt t="44606" x="1597025" y="2744788"/>
          <p14:tracePt t="44609" x="1604963" y="2744788"/>
          <p14:tracePt t="44613" x="1614488" y="2744788"/>
          <p14:tracePt t="44617" x="1630363" y="2736850"/>
          <p14:tracePt t="44623" x="1639888" y="2736850"/>
          <p14:tracePt t="44625" x="1655763" y="2736850"/>
          <p14:tracePt t="44630" x="1673225" y="2727325"/>
          <p14:tracePt t="44633" x="1689100" y="2727325"/>
          <p14:tracePt t="44638" x="1706563" y="2727325"/>
          <p14:tracePt t="44641" x="1731963" y="2727325"/>
          <p14:tracePt t="44645" x="1739900" y="2727325"/>
          <p14:tracePt t="44649" x="1765300" y="2727325"/>
          <p14:tracePt t="44654" x="1774825" y="2727325"/>
          <p14:tracePt t="44658" x="1790700" y="2727325"/>
          <p14:tracePt t="44661" x="1800225" y="2727325"/>
          <p14:tracePt t="44665" x="1808163" y="2727325"/>
          <p14:tracePt t="44670" x="1816100" y="2727325"/>
          <p14:tracePt t="44674" x="1833563" y="2727325"/>
          <p14:tracePt t="44685" x="1841500" y="2727325"/>
          <p14:tracePt t="44690" x="1851025" y="2727325"/>
          <p14:tracePt t="44989" x="1858963" y="2727325"/>
          <p14:tracePt t="44997" x="1858963" y="2719388"/>
          <p14:tracePt t="45002" x="1866900" y="2719388"/>
          <p14:tracePt t="45007" x="1876425" y="2719388"/>
          <p14:tracePt t="45014" x="1884363" y="2719388"/>
          <p14:tracePt t="45022" x="1892300" y="2719388"/>
          <p14:tracePt t="45029" x="1901825" y="2719388"/>
          <p14:tracePt t="45045" x="1909763" y="2719388"/>
          <p14:tracePt t="45049" x="1917700" y="2719388"/>
          <p14:tracePt t="45058" x="1925638" y="2719388"/>
          <p14:tracePt t="45061" x="1935163" y="2719388"/>
          <p14:tracePt t="45070" x="1951038" y="2719388"/>
          <p14:tracePt t="45075" x="1960563" y="2719388"/>
          <p14:tracePt t="45081" x="1976438" y="2719388"/>
          <p14:tracePt t="45086" x="1985963" y="2719388"/>
          <p14:tracePt t="45090" x="2001838" y="2719388"/>
          <p14:tracePt t="45093" x="2011363" y="2719388"/>
          <p14:tracePt t="45097" x="2027238" y="2719388"/>
          <p14:tracePt t="45102" x="2044700" y="2719388"/>
          <p14:tracePt t="45107" x="2062163" y="2719388"/>
          <p14:tracePt t="45109" x="2078038" y="2719388"/>
          <p14:tracePt t="45113" x="2103438" y="2719388"/>
          <p14:tracePt t="45126" x="2162175" y="2727325"/>
          <p14:tracePt t="45129" x="2171700" y="2736850"/>
          <p14:tracePt t="45133" x="2197100" y="2744788"/>
          <p14:tracePt t="45138" x="2222500" y="2744788"/>
          <p14:tracePt t="45142" x="2230438" y="2744788"/>
          <p14:tracePt t="45145" x="2247900" y="2752725"/>
          <p14:tracePt t="45149" x="2255838" y="2752725"/>
          <p14:tracePt t="45153" x="2263775" y="2752725"/>
          <p14:tracePt t="45158" x="2273300" y="2752725"/>
          <p14:tracePt t="45161" x="2289175" y="2762250"/>
          <p14:tracePt t="45170" x="2306638" y="2770188"/>
          <p14:tracePt t="45174" x="2314575" y="2770188"/>
          <p14:tracePt t="45182" x="2324100" y="2770188"/>
          <p14:tracePt t="45186" x="2332038" y="2770188"/>
          <p14:tracePt t="45193" x="2339975" y="2770188"/>
          <p14:tracePt t="45198" x="2349500" y="2770188"/>
          <p14:tracePt t="45202" x="2357438" y="2770188"/>
          <p14:tracePt t="45210" x="2365375" y="2770188"/>
          <p14:tracePt t="45213" x="2374900" y="2770188"/>
          <p14:tracePt t="45223" x="2382838" y="2770188"/>
          <p14:tracePt t="45226" x="2390775" y="2770188"/>
          <p14:tracePt t="45229" x="2400300" y="2770188"/>
          <p14:tracePt t="45233" x="2408238" y="2770188"/>
          <p14:tracePt t="45237" x="2416175" y="2770188"/>
          <p14:tracePt t="45253" x="2424113" y="2770188"/>
          <p14:tracePt t="45258" x="2433638" y="2770188"/>
          <p14:tracePt t="45269" x="2441575" y="2770188"/>
          <p14:tracePt t="45293" x="2449513" y="2770188"/>
          <p14:tracePt t="45301" x="2459038" y="2770188"/>
          <p14:tracePt t="45313" x="2466975" y="2770188"/>
          <p14:tracePt t="45317" x="2474913" y="2770188"/>
          <p14:tracePt t="45326" x="2484438" y="2770188"/>
          <p14:tracePt t="45338" x="2492375" y="2770188"/>
          <p14:tracePt t="45342" x="2500313" y="2770188"/>
          <p14:tracePt t="45349" x="2509838" y="2770188"/>
          <p14:tracePt t="45353" x="2517775" y="2770188"/>
          <p14:tracePt t="45358" x="2525713" y="2770188"/>
          <p14:tracePt t="45370" x="2535238" y="2770188"/>
          <p14:tracePt t="45374" x="2543175" y="2770188"/>
          <p14:tracePt t="45381" x="2551113" y="2770188"/>
          <p14:tracePt t="45386" x="2560638" y="2770188"/>
          <p14:tracePt t="45393" x="2568575" y="2770188"/>
          <p14:tracePt t="45401" x="2576513" y="2770188"/>
          <p14:tracePt t="45408" x="2586038" y="2770188"/>
          <p14:tracePt t="45418" x="2593975" y="2770188"/>
          <p14:tracePt t="45425" x="2601913" y="2770188"/>
          <p14:tracePt t="45438" x="2611438" y="2762250"/>
          <p14:tracePt t="45450" x="2619375" y="2762250"/>
          <p14:tracePt t="45459" x="2627313" y="2752725"/>
          <p14:tracePt t="45469" x="2636838" y="2752725"/>
          <p14:tracePt t="45474" x="2644775" y="2752725"/>
          <p14:tracePt t="45482" x="2652713" y="2752725"/>
          <p14:tracePt t="45485" x="2662238" y="2752725"/>
          <p14:tracePt t="45490" x="2670175" y="2752725"/>
          <p14:tracePt t="45493" x="2678113" y="2752725"/>
          <p14:tracePt t="45497" x="2686050" y="2752725"/>
          <p14:tracePt t="45502" x="2695575" y="2752725"/>
          <p14:tracePt t="45509" x="2711450" y="2752725"/>
          <p14:tracePt t="45513" x="2720975" y="2752725"/>
          <p14:tracePt t="45517" x="2728913" y="2752725"/>
          <p14:tracePt t="45523" x="2736850" y="2752725"/>
          <p14:tracePt t="45525" x="2746375" y="2752725"/>
          <p14:tracePt t="45529" x="2754313" y="2752725"/>
          <p14:tracePt t="45533" x="2762250" y="2752725"/>
          <p14:tracePt t="45542" x="2779713" y="2744788"/>
          <p14:tracePt t="45545" x="2787650" y="2744788"/>
          <p14:tracePt t="45553" x="2797175" y="2736850"/>
          <p14:tracePt t="45558" x="2805113" y="2736850"/>
          <p14:tracePt t="45561" x="2813050" y="2736850"/>
          <p14:tracePt t="45574" x="2822575" y="2736850"/>
          <p14:tracePt t="45585" x="2830513" y="2736850"/>
          <p14:tracePt t="45597" x="2830513" y="2727325"/>
          <p14:tracePt t="45609" x="2838450" y="2727325"/>
          <p14:tracePt t="45625" x="2847975" y="2727325"/>
          <p14:tracePt t="45645" x="2855913" y="2727325"/>
          <p14:tracePt t="45649" x="2863850" y="2727325"/>
          <p14:tracePt t="45658" x="2873375" y="2727325"/>
          <p14:tracePt t="45665" x="2881313" y="2727325"/>
          <p14:tracePt t="45669" x="2889250" y="2727325"/>
          <p14:tracePt t="45674" x="2898775" y="2727325"/>
          <p14:tracePt t="45678" x="2906713" y="2727325"/>
          <p14:tracePt t="45681" x="2922588" y="2727325"/>
          <p14:tracePt t="45690" x="2947988" y="2727325"/>
          <p14:tracePt t="45697" x="2965450" y="2727325"/>
          <p14:tracePt t="45702" x="2982913" y="2727325"/>
          <p14:tracePt t="45706" x="2990850" y="2727325"/>
          <p14:tracePt t="45709" x="2998788" y="2727325"/>
          <p14:tracePt t="45713" x="3008313" y="2727325"/>
          <p14:tracePt t="45717" x="3024188" y="2727325"/>
          <p14:tracePt t="45722" x="3033713" y="2727325"/>
          <p14:tracePt t="45730" x="3041650" y="2727325"/>
          <p14:tracePt t="45733" x="3049588" y="2727325"/>
          <p14:tracePt t="45746" x="3059113" y="2727325"/>
          <p14:tracePt t="45749" x="3067050" y="2727325"/>
          <p14:tracePt t="45753" x="3074988" y="2727325"/>
          <p14:tracePt t="45777" x="3084513" y="2727325"/>
          <p14:tracePt t="45785" x="3092450" y="2727325"/>
          <p14:tracePt t="45802" x="3100388" y="2727325"/>
          <p14:tracePt t="45817" x="3109913" y="2727325"/>
          <p14:tracePt t="45970" x="3117850" y="2727325"/>
          <p14:tracePt t="46010" x="3125788" y="2727325"/>
          <p14:tracePt t="46050" x="3135313" y="2727325"/>
          <p14:tracePt t="46081" x="3143250" y="2727325"/>
          <p14:tracePt t="46090" x="3151188" y="2727325"/>
          <p14:tracePt t="46098" x="3160713" y="2727325"/>
          <p14:tracePt t="46110" x="3168650" y="2727325"/>
          <p14:tracePt t="46113" x="3176588" y="2727325"/>
          <p14:tracePt t="46125" x="3184525" y="2727325"/>
          <p14:tracePt t="46125" x="3194050" y="2727325"/>
          <p14:tracePt t="46130" x="3201988" y="2727325"/>
          <p14:tracePt t="46137" x="3209925" y="2727325"/>
          <p14:tracePt t="46145" x="3219450" y="2727325"/>
          <p14:tracePt t="46154" x="3227388" y="2727325"/>
          <p14:tracePt t="46158" x="3235325" y="2727325"/>
          <p14:tracePt t="46162" x="3244850" y="2727325"/>
          <p14:tracePt t="46169" x="3252788" y="2727325"/>
          <p14:tracePt t="46175" x="3260725" y="2727325"/>
          <p14:tracePt t="46182" x="3270250" y="2727325"/>
          <p14:tracePt t="46185" x="3278188" y="2727325"/>
          <p14:tracePt t="46191" x="3286125" y="2727325"/>
          <p14:tracePt t="46193" x="3295650" y="2727325"/>
          <p14:tracePt t="46197" x="3303588" y="2727325"/>
          <p14:tracePt t="46210" x="3311525" y="2727325"/>
          <p14:tracePt t="46217" x="3321050" y="2727325"/>
          <p14:tracePt t="46222" x="3328988" y="2727325"/>
          <p14:tracePt t="46233" x="3336925" y="2727325"/>
          <p14:tracePt t="46242" x="3346450" y="2727325"/>
          <p14:tracePt t="46259" x="3354388" y="2727325"/>
          <p14:tracePt t="46281" x="3362325" y="2727325"/>
          <p14:tracePt t="46291" x="3362325" y="2719388"/>
          <p14:tracePt t="46297" x="3371850" y="2719388"/>
          <p14:tracePt t="46317" x="3379788" y="2719388"/>
          <p14:tracePt t="46323" x="3387725" y="2719388"/>
          <p14:tracePt t="46337" x="3397250" y="2719388"/>
          <p14:tracePt t="46345" x="3405188" y="2719388"/>
          <p14:tracePt t="46362" x="3413125" y="2719388"/>
          <p14:tracePt t="46377" x="3422650" y="2719388"/>
          <p14:tracePt t="46386" x="3430588" y="2719388"/>
          <p14:tracePt t="46393" x="3438525" y="2719388"/>
          <p14:tracePt t="46397" x="3455988" y="2719388"/>
          <p14:tracePt t="46407" x="3471863" y="2719388"/>
          <p14:tracePt t="46410" x="3481388" y="2719388"/>
          <p14:tracePt t="46413" x="3489325" y="2719388"/>
          <p14:tracePt t="46417" x="3497263" y="2719388"/>
          <p14:tracePt t="46423" x="3506788" y="2719388"/>
          <p14:tracePt t="46425" x="3522663" y="2719388"/>
          <p14:tracePt t="46429" x="3532188" y="2719388"/>
          <p14:tracePt t="46433" x="3540125" y="2719388"/>
          <p14:tracePt t="46438" x="3557588" y="2719388"/>
          <p14:tracePt t="46445" x="3573463" y="2719388"/>
          <p14:tracePt t="46450" x="3582988" y="2719388"/>
          <p14:tracePt t="46454" x="3590925" y="2719388"/>
          <p14:tracePt t="46458" x="3598863" y="2719388"/>
          <p14:tracePt t="46462" x="3608388" y="2719388"/>
          <p14:tracePt t="46470" x="3616325" y="2719388"/>
          <p14:tracePt t="46474" x="3624263" y="2719388"/>
          <p14:tracePt t="46481" x="3633788" y="2719388"/>
          <p14:tracePt t="46485" x="3641725" y="2719388"/>
          <p14:tracePt t="46490" x="3649663" y="2719388"/>
          <p14:tracePt t="46497" x="3659188" y="2719388"/>
          <p14:tracePt t="46502" x="3667125" y="2719388"/>
          <p14:tracePt t="46506" x="3675063" y="2719388"/>
          <p14:tracePt t="46509" x="3692525" y="2719388"/>
          <p14:tracePt t="46517" x="3708400" y="2719388"/>
          <p14:tracePt t="46523" x="3717925" y="2719388"/>
          <p14:tracePt t="46525" x="3725863" y="2719388"/>
          <p14:tracePt t="46530" x="3733800" y="2719388"/>
          <p14:tracePt t="46533" x="3743325" y="2719388"/>
          <p14:tracePt t="46537" x="3751263" y="2719388"/>
          <p14:tracePt t="46542" x="3759200" y="2719388"/>
          <p14:tracePt t="46546" x="3759200" y="2711450"/>
          <p14:tracePt t="46550" x="3768725" y="2711450"/>
          <p14:tracePt t="46554" x="3776663" y="2711450"/>
          <p14:tracePt t="46562" x="3784600" y="2711450"/>
          <p14:tracePt t="46575" x="3794125" y="2711450"/>
          <p14:tracePt t="46577" x="3802063" y="2711450"/>
          <p14:tracePt t="46585" x="3802063" y="2701925"/>
          <p14:tracePt t="46591" x="3810000" y="2701925"/>
          <p14:tracePt t="46593" x="3819525" y="2701925"/>
          <p14:tracePt t="46602" x="3827463" y="2701925"/>
          <p14:tracePt t="46618" x="3835400" y="2693988"/>
          <p14:tracePt t="46623" x="3844925" y="2693988"/>
          <p14:tracePt t="47185" x="3852863" y="2693988"/>
          <p14:tracePt t="47194" x="3860800" y="2693988"/>
          <p14:tracePt t="47201" x="3870325" y="2693988"/>
          <p14:tracePt t="47217" x="3870325" y="2701925"/>
          <p14:tracePt t="47249" x="3878263" y="2701925"/>
          <p14:tracePt t="47253" x="3886200" y="2701925"/>
          <p14:tracePt t="47265" x="3886200" y="2711450"/>
          <p14:tracePt t="47274" x="3895725" y="2711450"/>
          <p14:tracePt t="47291" x="3903663" y="2719388"/>
          <p14:tracePt t="47297" x="3911600" y="2719388"/>
          <p14:tracePt t="47306" x="3921125" y="2719388"/>
          <p14:tracePt t="47313" x="3929063" y="2719388"/>
          <p14:tracePt t="47317" x="3929063" y="2727325"/>
          <p14:tracePt t="47321" x="3929063" y="2736850"/>
          <p14:tracePt t="47329" x="3937000" y="2736850"/>
          <p14:tracePt t="47337" x="3944938" y="2736850"/>
          <p14:tracePt t="47345" x="3954463" y="2736850"/>
          <p14:tracePt t="47361" x="3962400" y="2736850"/>
          <p14:tracePt t="47365" x="3970338" y="2744788"/>
          <p14:tracePt t="47374" x="3987800" y="2744788"/>
          <p14:tracePt t="47377" x="3995738" y="2744788"/>
          <p14:tracePt t="47381" x="4005263" y="2744788"/>
          <p14:tracePt t="47385" x="4021138" y="2752725"/>
          <p14:tracePt t="47391" x="4030663" y="2752725"/>
          <p14:tracePt t="47393" x="4038600" y="2752725"/>
          <p14:tracePt t="47398" x="4046538" y="2752725"/>
          <p14:tracePt t="47401" x="4064000" y="2762250"/>
          <p14:tracePt t="47407" x="4081463" y="2762250"/>
          <p14:tracePt t="47409" x="4097338" y="2770188"/>
          <p14:tracePt t="47413" x="4106863" y="2770188"/>
          <p14:tracePt t="47417" x="4132263" y="2778125"/>
          <p14:tracePt t="47423" x="4148138" y="2787650"/>
          <p14:tracePt t="47425" x="4173538" y="2795588"/>
          <p14:tracePt t="47429" x="4183063" y="2795588"/>
          <p14:tracePt t="47434" x="4198938" y="2795588"/>
          <p14:tracePt t="47438" x="4206875" y="2795588"/>
          <p14:tracePt t="47442" x="4232275" y="2795588"/>
          <p14:tracePt t="47445" x="4249738" y="2795588"/>
          <p14:tracePt t="47449" x="4267200" y="2803525"/>
          <p14:tracePt t="47456" x="4283075" y="2813050"/>
          <p14:tracePt t="47459" x="4300538" y="2820988"/>
          <p14:tracePt t="47461" x="4300538" y="2828925"/>
          <p14:tracePt t="47466" x="4318000" y="2838450"/>
          <p14:tracePt t="47469" x="4333875" y="2838450"/>
          <p14:tracePt t="47474" x="4333875" y="2846388"/>
          <p14:tracePt t="47477" x="4343400" y="2854325"/>
          <p14:tracePt t="47481" x="4359275" y="2863850"/>
          <p14:tracePt t="47485" x="4359275" y="2871788"/>
          <p14:tracePt t="47491" x="4359275" y="2879725"/>
          <p14:tracePt t="47493" x="4359275" y="2889250"/>
          <p14:tracePt t="47497" x="4368800" y="2889250"/>
          <p14:tracePt t="47501" x="4376738" y="2889250"/>
          <p14:tracePt t="47506" x="4384675" y="2889250"/>
          <p14:tracePt t="47734" x="4368800" y="2889250"/>
          <p14:tracePt t="47738" x="4359275" y="2889250"/>
          <p14:tracePt t="47743" x="4351338" y="2889250"/>
          <p14:tracePt t="47782" x="4351338" y="2879725"/>
          <p14:tracePt t="47786" x="4359275" y="2871788"/>
          <p14:tracePt t="47790" x="4376738" y="2871788"/>
          <p14:tracePt t="47794" x="4384675" y="2863850"/>
          <p14:tracePt t="47797" x="4402138" y="2854325"/>
          <p14:tracePt t="47801" x="4410075" y="2846388"/>
          <p14:tracePt t="47806" x="4419600" y="2838450"/>
          <p14:tracePt t="47809" x="4427538" y="2838450"/>
          <p14:tracePt t="47813" x="4445000" y="2828925"/>
          <p14:tracePt t="47817" x="4445000" y="2820988"/>
          <p14:tracePt t="47822" x="4452938" y="2820988"/>
          <p14:tracePt t="47825" x="4460875" y="2820988"/>
          <p14:tracePt t="47829" x="4468813" y="2820988"/>
          <p14:tracePt t="47833" x="4468813" y="2813050"/>
          <p14:tracePt t="47838" x="4478338" y="2803525"/>
          <p14:tracePt t="47842" x="4494213" y="2803525"/>
          <p14:tracePt t="47849" x="4511675" y="2795588"/>
          <p14:tracePt t="47853" x="4519613" y="2795588"/>
          <p14:tracePt t="47858" x="4529138" y="2795588"/>
          <p14:tracePt t="47861" x="4537075" y="2787650"/>
          <p14:tracePt t="47869" x="4545013" y="2778125"/>
          <p14:tracePt t="47874" x="4562475" y="2778125"/>
          <p14:tracePt t="47881" x="4579938" y="2770188"/>
          <p14:tracePt t="47885" x="4587875" y="2770188"/>
          <p14:tracePt t="47891" x="4595813" y="2770188"/>
          <p14:tracePt t="47893" x="4605338" y="2770188"/>
          <p14:tracePt t="47897" x="4613275" y="2770188"/>
          <p14:tracePt t="47913" x="4613275" y="2762250"/>
          <p14:tracePt t="47921" x="4621213" y="2762250"/>
          <p14:tracePt t="47929" x="4630738" y="2762250"/>
          <p14:tracePt t="47961" x="4630738" y="2752725"/>
          <p14:tracePt t="56658" x="4638675" y="2752725"/>
          <p14:tracePt t="56666" x="4646613" y="2752725"/>
          <p14:tracePt t="56670" x="4656138" y="2752725"/>
          <p14:tracePt t="56681" x="4664075" y="2752725"/>
          <p14:tracePt t="56690" x="4672013" y="2752725"/>
          <p14:tracePt t="56698" x="4681538" y="2752725"/>
          <p14:tracePt t="56702" x="4689475" y="2752725"/>
          <p14:tracePt t="56707" x="4697413" y="2752725"/>
          <p14:tracePt t="56710" x="4705350" y="2752725"/>
          <p14:tracePt t="56713" x="4714875" y="2752725"/>
          <p14:tracePt t="56724" x="4730750" y="2752725"/>
          <p14:tracePt t="56726" x="4740275" y="2752725"/>
          <p14:tracePt t="56730" x="4748213" y="2752725"/>
          <p14:tracePt t="56734" x="4765675" y="2752725"/>
          <p14:tracePt t="56737" x="4773613" y="2752725"/>
          <p14:tracePt t="56742" x="4781550" y="2752725"/>
          <p14:tracePt t="56746" x="4799013" y="2752725"/>
          <p14:tracePt t="56754" x="4816475" y="2752725"/>
          <p14:tracePt t="56758" x="4824413" y="2752725"/>
          <p14:tracePt t="56770" x="4832350" y="2752725"/>
          <p14:tracePt t="56774" x="4841875" y="2752725"/>
          <p14:tracePt t="56810" x="4849813" y="2752725"/>
          <p14:tracePt t="57010" x="4857750" y="2752725"/>
          <p14:tracePt t="57033" x="4867275" y="2752725"/>
          <p14:tracePt t="57058" x="4875213" y="2752725"/>
          <p14:tracePt t="57066" x="4883150" y="2752725"/>
          <p14:tracePt t="57069" x="4892675" y="2752725"/>
          <p14:tracePt t="57074" x="4900613" y="2752725"/>
          <p14:tracePt t="57078" x="4908550" y="2752725"/>
          <p14:tracePt t="57082" x="4933950" y="2752725"/>
          <p14:tracePt t="57085" x="4951413" y="2752725"/>
          <p14:tracePt t="57090" x="4967288" y="2752725"/>
          <p14:tracePt t="57094" x="5018088" y="2762250"/>
          <p14:tracePt t="57097" x="5035550" y="2762250"/>
          <p14:tracePt t="57101" x="5060950" y="2762250"/>
          <p14:tracePt t="57107" x="5103813" y="2770188"/>
          <p14:tracePt t="57110" x="5180013" y="2795588"/>
          <p14:tracePt t="57113" x="5238750" y="2813050"/>
          <p14:tracePt t="57117" x="5340350" y="2838450"/>
          <p14:tracePt t="57122" x="5424488" y="2863850"/>
          <p14:tracePt t="57126" x="5516563" y="2879725"/>
          <p14:tracePt t="57142" x="5922963" y="2998788"/>
          <p14:tracePt t="57145" x="6024563" y="3014663"/>
          <p14:tracePt t="57149" x="6126163" y="3040063"/>
          <p14:tracePt t="57154" x="6210300" y="3057525"/>
          <p14:tracePt t="57158" x="6311900" y="3082925"/>
          <p14:tracePt t="57161" x="6396038" y="3090863"/>
          <p14:tracePt t="57165" x="6480175" y="3108325"/>
          <p14:tracePt t="57169" x="6556375" y="3116263"/>
          <p14:tracePt t="57175" x="6624638" y="3116263"/>
          <p14:tracePt t="57177" x="6675438" y="3116263"/>
          <p14:tracePt t="57181" x="6726238" y="3116263"/>
          <p14:tracePt t="57185" x="6742113" y="3116263"/>
          <p14:tracePt t="57191" x="6767513" y="3116263"/>
          <p14:tracePt t="57197" x="6775450" y="3116263"/>
          <p14:tracePt t="57202" x="6784975" y="3116263"/>
          <p14:tracePt t="57434" x="6784975" y="3108325"/>
          <p14:tracePt t="57437" x="6784975" y="3100388"/>
          <p14:tracePt t="57442" x="6784975" y="3090863"/>
          <p14:tracePt t="57458" x="6784975" y="3074988"/>
          <p14:tracePt t="57462" x="6784975" y="3065463"/>
          <p14:tracePt t="57471" x="6784975" y="3057525"/>
          <p14:tracePt t="57475" x="6775450" y="3049588"/>
          <p14:tracePt t="57482" x="6775450" y="3040063"/>
          <p14:tracePt t="57492" x="6775450" y="3024188"/>
          <p14:tracePt t="57494" x="6775450" y="3014663"/>
          <p14:tracePt t="57498" x="6775450" y="3006725"/>
          <p14:tracePt t="57501" x="6775450" y="2989263"/>
          <p14:tracePt t="57507" x="6775450" y="2973388"/>
          <p14:tracePt t="57509" x="6775450" y="2955925"/>
          <p14:tracePt t="57514" x="6775450" y="2938463"/>
          <p14:tracePt t="57517" x="6775450" y="2930525"/>
          <p14:tracePt t="57522" x="6767513" y="2913063"/>
          <p14:tracePt t="57530" x="6767513" y="2889250"/>
          <p14:tracePt t="57537" x="6767513" y="2871788"/>
          <p14:tracePt t="57542" x="6767513" y="2863850"/>
          <p14:tracePt t="57553" x="6767513" y="2854325"/>
          <p14:tracePt t="57558" x="6767513" y="2846388"/>
          <p14:tracePt t="57570" x="6767513" y="2838450"/>
          <p14:tracePt t="59773" x="6775450" y="2820988"/>
          <p14:tracePt t="59778" x="6775450" y="2813050"/>
          <p14:tracePt t="59782" x="6767513" y="2813050"/>
          <p14:tracePt t="59785" x="6759575" y="2820988"/>
          <p14:tracePt t="59790" x="6734175" y="2828925"/>
          <p14:tracePt t="59793" x="6708775" y="2828925"/>
          <p14:tracePt t="59797" x="6657975" y="2846388"/>
          <p14:tracePt t="59802" x="6632575" y="2854325"/>
          <p14:tracePt t="59806" x="6607175" y="2863850"/>
          <p14:tracePt t="59809" x="6573838" y="2871788"/>
          <p14:tracePt t="59813" x="6513513" y="2879725"/>
          <p14:tracePt t="59817" x="6454775" y="2889250"/>
          <p14:tracePt t="59824" x="6378575" y="2897188"/>
          <p14:tracePt t="59827" x="6311900" y="2913063"/>
          <p14:tracePt t="59829" x="6226175" y="2922588"/>
          <p14:tracePt t="59833" x="6134100" y="2930525"/>
          <p14:tracePt t="59837" x="6032500" y="2955925"/>
          <p14:tracePt t="59841" x="5940425" y="2963863"/>
          <p14:tracePt t="59845" x="5846763" y="2989263"/>
          <p14:tracePt t="59850" x="5745163" y="2998788"/>
          <p14:tracePt t="59854" x="5643563" y="3024188"/>
          <p14:tracePt t="59858" x="5541963" y="3040063"/>
          <p14:tracePt t="59861" x="5457825" y="3074988"/>
          <p14:tracePt t="59865" x="5373688" y="3100388"/>
          <p14:tracePt t="59869" x="5280025" y="3133725"/>
          <p14:tracePt t="59874" x="5205413" y="3149600"/>
          <p14:tracePt t="59877" x="5137150" y="3175000"/>
          <p14:tracePt t="59881" x="5068888" y="3192463"/>
          <p14:tracePt t="59885" x="5010150" y="3217863"/>
          <p14:tracePt t="59891" x="4967288" y="3235325"/>
          <p14:tracePt t="59893" x="4918075" y="3251200"/>
          <p14:tracePt t="59897" x="4867275" y="3268663"/>
          <p14:tracePt t="59901" x="4832350" y="3286125"/>
          <p14:tracePt t="59907" x="4799013" y="3302000"/>
          <p14:tracePt t="59909" x="4765675" y="3311525"/>
          <p14:tracePt t="59913" x="4740275" y="3319463"/>
          <p14:tracePt t="59917" x="4730750" y="3327400"/>
          <p14:tracePt t="59922" x="4714875" y="3327400"/>
          <p14:tracePt t="59925" x="4697413" y="3327400"/>
          <p14:tracePt t="59933" x="4697413" y="3311525"/>
          <p14:tracePt t="59938" x="4689475" y="3294063"/>
          <p14:tracePt t="59942" x="4689475" y="3260725"/>
          <p14:tracePt t="59945" x="4689475" y="3243263"/>
          <p14:tracePt t="59949" x="4705350" y="3192463"/>
          <p14:tracePt t="59954" x="4705350" y="3184525"/>
          <p14:tracePt t="59957" x="4705350" y="3175000"/>
          <p14:tracePt t="60146" x="4705350" y="3184525"/>
          <p14:tracePt t="60150" x="4705350" y="3217863"/>
          <p14:tracePt t="60153" x="4714875" y="3235325"/>
          <p14:tracePt t="60158" x="4722813" y="3235325"/>
          <p14:tracePt t="60162" x="4722813" y="3243263"/>
          <p14:tracePt t="60174" x="4722813" y="3251200"/>
          <p14:tracePt t="60191" x="4722813" y="3260725"/>
          <p14:tracePt t="60198" x="4730750" y="3260725"/>
          <p14:tracePt t="60223" x="4740275" y="3260725"/>
          <p14:tracePt t="60230" x="4748213" y="3268663"/>
          <p14:tracePt t="60234" x="4756150" y="3268663"/>
          <p14:tracePt t="60242" x="4765675" y="3268663"/>
          <p14:tracePt t="60245" x="4773613" y="3268663"/>
          <p14:tracePt t="60250" x="4773613" y="3276600"/>
          <p14:tracePt t="60253" x="4799013" y="3286125"/>
          <p14:tracePt t="60259" x="4806950" y="3286125"/>
          <p14:tracePt t="60261" x="4841875" y="3294063"/>
          <p14:tracePt t="60266" x="4867275" y="3294063"/>
          <p14:tracePt t="60269" x="4900613" y="3294063"/>
          <p14:tracePt t="60275" x="4943475" y="3302000"/>
          <p14:tracePt t="60278" x="4967288" y="3302000"/>
          <p14:tracePt t="60281" x="4992688" y="3311525"/>
          <p14:tracePt t="60285" x="5053013" y="3319463"/>
          <p14:tracePt t="60292" x="5129213" y="3335338"/>
          <p14:tracePt t="60293" x="5205413" y="3352800"/>
          <p14:tracePt t="60297" x="5289550" y="3360738"/>
          <p14:tracePt t="60301" x="5365750" y="3370263"/>
          <p14:tracePt t="60306" x="5457825" y="3370263"/>
          <p14:tracePt t="60310" x="5541963" y="3378200"/>
          <p14:tracePt t="60313" x="5643563" y="3378200"/>
          <p14:tracePt t="60317" x="5727700" y="3378200"/>
          <p14:tracePt t="60322" x="5838825" y="3378200"/>
          <p14:tracePt t="60325" x="5940425" y="3378200"/>
          <p14:tracePt t="60329" x="6049963" y="3378200"/>
          <p14:tracePt t="60333" x="6151563" y="3378200"/>
          <p14:tracePt t="60337" x="6269038" y="3352800"/>
          <p14:tracePt t="60342" x="6353175" y="3335338"/>
          <p14:tracePt t="60345" x="6454775" y="3311525"/>
          <p14:tracePt t="60350" x="6538913" y="3286125"/>
          <p14:tracePt t="60353" x="6632575" y="3268663"/>
          <p14:tracePt t="60359" x="6700838" y="3260725"/>
          <p14:tracePt t="60362" x="6775450" y="3235325"/>
          <p14:tracePt t="60365" x="6835775" y="3217863"/>
          <p14:tracePt t="60369" x="6894513" y="3209925"/>
          <p14:tracePt t="60374" x="6927850" y="3200400"/>
          <p14:tracePt t="60377" x="6962775" y="3192463"/>
          <p14:tracePt t="60381" x="6970713" y="3192463"/>
          <p14:tracePt t="60391" x="6978650" y="3192463"/>
          <p14:tracePt t="60414" x="6978650" y="3184525"/>
          <p14:tracePt t="60423" x="6978650" y="3175000"/>
          <p14:tracePt t="60438" x="6978650" y="3167063"/>
          <p14:tracePt t="60445" x="6970713" y="3167063"/>
          <p14:tracePt t="60454" x="6962775" y="3167063"/>
          <p14:tracePt t="60458" x="6962775" y="3159125"/>
          <p14:tracePt t="60461" x="6945313" y="3159125"/>
          <p14:tracePt t="60465" x="6927850" y="3149600"/>
          <p14:tracePt t="60469" x="6902450" y="3149600"/>
          <p14:tracePt t="60474" x="6886575" y="3149600"/>
          <p14:tracePt t="60478" x="6843713" y="3149600"/>
          <p14:tracePt t="60481" x="6810375" y="3149600"/>
          <p14:tracePt t="60485" x="6784975" y="3149600"/>
          <p14:tracePt t="60491" x="6726238" y="3149600"/>
          <p14:tracePt t="60493" x="6665913" y="3149600"/>
          <p14:tracePt t="60497" x="6573838" y="3149600"/>
          <p14:tracePt t="60502" x="6488113" y="3149600"/>
          <p14:tracePt t="60507" x="6362700" y="3159125"/>
          <p14:tracePt t="60509" x="6243638" y="3159125"/>
          <p14:tracePt t="60513" x="6075363" y="3167063"/>
          <p14:tracePt t="60517" x="5930900" y="3167063"/>
          <p14:tracePt t="60523" x="5737225" y="3184525"/>
          <p14:tracePt t="60525" x="5584825" y="3184525"/>
          <p14:tracePt t="60529" x="5441950" y="3192463"/>
          <p14:tracePt t="60533" x="5254625" y="3192463"/>
          <p14:tracePt t="60537" x="5078413" y="3192463"/>
          <p14:tracePt t="60542" x="4849813" y="3192463"/>
          <p14:tracePt t="60545" x="4613275" y="3192463"/>
          <p14:tracePt t="60549" x="4384675" y="3192463"/>
          <p14:tracePt t="60553" x="4157663" y="3192463"/>
          <p14:tracePt t="60558" x="3944938" y="3209925"/>
          <p14:tracePt t="60561" x="3700463" y="3235325"/>
          <p14:tracePt t="60565" x="3489325" y="3251200"/>
          <p14:tracePt t="60569" x="3303588" y="3276600"/>
          <p14:tracePt t="60574" x="3143250" y="3294063"/>
          <p14:tracePt t="60577" x="2990850" y="3302000"/>
          <p14:tracePt t="60581" x="2830513" y="3327400"/>
          <p14:tracePt t="60586" x="2695575" y="3352800"/>
          <p14:tracePt t="60590" x="2576513" y="3370263"/>
          <p14:tracePt t="60593" x="2449513" y="3386138"/>
          <p14:tracePt t="60597" x="2365375" y="3403600"/>
          <p14:tracePt t="60601" x="2273300" y="3421063"/>
          <p14:tracePt t="60606" x="2205038" y="3429000"/>
          <p14:tracePt t="60610" x="2146300" y="3429000"/>
          <p14:tracePt t="60613" x="2103438" y="3429000"/>
          <p14:tracePt t="60618" x="2070100" y="3436938"/>
          <p14:tracePt t="60621" x="2036763" y="3436938"/>
          <p14:tracePt t="60625" x="2019300" y="3436938"/>
          <p14:tracePt t="60630" x="2011363" y="3436938"/>
          <p14:tracePt t="60633" x="1993900" y="3436938"/>
          <p14:tracePt t="60686" x="1993900" y="3429000"/>
          <p14:tracePt t="60693" x="1993900" y="3421063"/>
          <p14:tracePt t="60698" x="1993900" y="3403600"/>
          <p14:tracePt t="60702" x="1993900" y="3395663"/>
          <p14:tracePt t="60705" x="2001838" y="3370263"/>
          <p14:tracePt t="60709" x="2011363" y="3344863"/>
          <p14:tracePt t="60713" x="2019300" y="3319463"/>
          <p14:tracePt t="60717" x="2027238" y="3311525"/>
          <p14:tracePt t="60722" x="2036763" y="3286125"/>
          <p14:tracePt t="60725" x="2044700" y="3260725"/>
          <p14:tracePt t="60729" x="2052638" y="3235325"/>
          <p14:tracePt t="60733" x="2052638" y="3225800"/>
          <p14:tracePt t="60737" x="2062163" y="3200400"/>
          <p14:tracePt t="60741" x="2062163" y="3184525"/>
          <p14:tracePt t="60745" x="2070100" y="3175000"/>
          <p14:tracePt t="60749" x="2070100" y="3159125"/>
          <p14:tracePt t="60753" x="2078038" y="3149600"/>
          <p14:tracePt t="60762" x="2078038" y="3141663"/>
          <p14:tracePt t="60765" x="2078038" y="3133725"/>
          <p14:tracePt t="60770" x="2078038" y="3124200"/>
          <p14:tracePt t="60781" x="2078038" y="3116263"/>
          <p14:tracePt t="60798" x="2070100" y="3116263"/>
          <p14:tracePt t="60806" x="2062163" y="3116263"/>
          <p14:tracePt t="60814" x="2052638" y="3116263"/>
          <p14:tracePt t="60822" x="2044700" y="3116263"/>
          <p14:tracePt t="60826" x="2027238" y="3116263"/>
          <p14:tracePt t="60833" x="2011363" y="3116263"/>
          <p14:tracePt t="60838" x="2001838" y="3116263"/>
          <p14:tracePt t="60845" x="1976438" y="3116263"/>
          <p14:tracePt t="60849" x="1968500" y="3116263"/>
          <p14:tracePt t="60853" x="1951038" y="3116263"/>
          <p14:tracePt t="60858" x="1917700" y="3133725"/>
          <p14:tracePt t="60861" x="1901825" y="3141663"/>
          <p14:tracePt t="60865" x="1866900" y="3159125"/>
          <p14:tracePt t="60869" x="1858963" y="3175000"/>
          <p14:tracePt t="60874" x="1816100" y="3200400"/>
          <p14:tracePt t="60877" x="1800225" y="3209925"/>
          <p14:tracePt t="60881" x="1765300" y="3243263"/>
          <p14:tracePt t="60885" x="1739900" y="3251200"/>
          <p14:tracePt t="60891" x="1706563" y="3294063"/>
          <p14:tracePt t="60893" x="1681163" y="3311525"/>
          <p14:tracePt t="60897" x="1630363" y="3344863"/>
          <p14:tracePt t="60901" x="1604963" y="3360738"/>
          <p14:tracePt t="60906" x="1571625" y="3386138"/>
          <p14:tracePt t="60909" x="1554163" y="3403600"/>
          <p14:tracePt t="60913" x="1512888" y="3429000"/>
          <p14:tracePt t="60917" x="1495425" y="3436938"/>
          <p14:tracePt t="60921" x="1470025" y="3454400"/>
          <p14:tracePt t="60925" x="1452563" y="3454400"/>
          <p14:tracePt t="60929" x="1436688" y="3462338"/>
          <p14:tracePt t="60933" x="1427163" y="3462338"/>
          <p14:tracePt t="60937" x="1411288" y="3471863"/>
          <p14:tracePt t="60942" x="1401763" y="3471863"/>
          <p14:tracePt t="61093" x="1401763" y="3462338"/>
          <p14:tracePt t="61101" x="1393825" y="3454400"/>
          <p14:tracePt t="61133" x="1385888" y="3454400"/>
          <p14:tracePt t="61238" x="1385888" y="3446463"/>
          <p14:tracePt t="61253" x="1385888" y="3436938"/>
          <p14:tracePt t="61270" x="1385888" y="3429000"/>
          <p14:tracePt t="61302" x="1385888" y="3421063"/>
          <p14:tracePt t="61317" x="1385888" y="3411538"/>
          <p14:tracePt t="61349" x="1385888" y="3403600"/>
          <p14:tracePt t="61374" x="1385888" y="3395663"/>
          <p14:tracePt t="61897" x="1385888" y="3386138"/>
          <p14:tracePt t="61907" x="1385888" y="3378200"/>
          <p14:tracePt t="61913" x="1393825" y="3378200"/>
          <p14:tracePt t="61917" x="1393825" y="3370263"/>
          <p14:tracePt t="61925" x="1401763" y="3370263"/>
          <p14:tracePt t="61929" x="1411288" y="3370263"/>
          <p14:tracePt t="61933" x="1419225" y="3360738"/>
          <p14:tracePt t="61945" x="1427163" y="3360738"/>
          <p14:tracePt t="61949" x="1436688" y="3352800"/>
          <p14:tracePt t="61958" x="1444625" y="3352800"/>
          <p14:tracePt t="61961" x="1452563" y="3352800"/>
          <p14:tracePt t="61965" x="1462088" y="3352800"/>
          <p14:tracePt t="61974" x="1470025" y="3352800"/>
          <p14:tracePt t="61977" x="1477963" y="3352800"/>
          <p14:tracePt t="61985" x="1487488" y="3344863"/>
          <p14:tracePt t="61990" x="1503363" y="3344863"/>
          <p14:tracePt t="61998" x="1520825" y="3344863"/>
          <p14:tracePt t="62001" x="1528763" y="3344863"/>
          <p14:tracePt t="62009" x="1538288" y="3344863"/>
          <p14:tracePt t="62013" x="1554163" y="3335338"/>
          <p14:tracePt t="62025" x="1571625" y="3335338"/>
          <p14:tracePt t="62030" x="1579563" y="3335338"/>
          <p14:tracePt t="62033" x="1597025" y="3335338"/>
          <p14:tracePt t="62041" x="1604963" y="3335338"/>
          <p14:tracePt t="62045" x="1614488" y="3335338"/>
          <p14:tracePt t="62049" x="1622425" y="3335338"/>
          <p14:tracePt t="62062" x="1630363" y="3335338"/>
          <p14:tracePt t="62074" x="1639888" y="3335338"/>
          <p14:tracePt t="62090" x="1647825" y="3335338"/>
          <p14:tracePt t="62097" x="1663700" y="3335338"/>
          <p14:tracePt t="62107" x="1673225" y="3335338"/>
          <p14:tracePt t="62113" x="1681163" y="3335338"/>
          <p14:tracePt t="62125" x="1714500" y="3335338"/>
          <p14:tracePt t="62134" x="1731963" y="3335338"/>
          <p14:tracePt t="62141" x="1749425" y="3335338"/>
          <p14:tracePt t="62145" x="1765300" y="3335338"/>
          <p14:tracePt t="62153" x="1774825" y="3335338"/>
          <p14:tracePt t="62158" x="1790700" y="3335338"/>
          <p14:tracePt t="62169" x="1800225" y="3335338"/>
          <p14:tracePt t="62175" x="1808163" y="3335338"/>
          <p14:tracePt t="62338" x="1816100" y="3335338"/>
          <p14:tracePt t="62345" x="1825625" y="3335338"/>
          <p14:tracePt t="62353" x="1825625" y="3327400"/>
          <p14:tracePt t="62361" x="1833563" y="3327400"/>
          <p14:tracePt t="62369" x="1841500" y="3327400"/>
          <p14:tracePt t="62377" x="1851025" y="3327400"/>
          <p14:tracePt t="62393" x="1858963" y="3327400"/>
          <p14:tracePt t="62409" x="1866900" y="3327400"/>
          <p14:tracePt t="62426" x="1876425" y="3327400"/>
          <p14:tracePt t="62433" x="1876425" y="3319463"/>
          <p14:tracePt t="62437" x="1884363" y="3319463"/>
          <p14:tracePt t="62442" x="1892300" y="3319463"/>
          <p14:tracePt t="62454" x="1901825" y="3319463"/>
          <p14:tracePt t="62457" x="1909763" y="3319463"/>
          <p14:tracePt t="62466" x="1909763" y="3311525"/>
          <p14:tracePt t="62469" x="1917700" y="3311525"/>
          <p14:tracePt t="62475" x="1925638" y="3311525"/>
          <p14:tracePt t="62481" x="1935163" y="3311525"/>
          <p14:tracePt t="62493" x="1943100" y="3311525"/>
          <p14:tracePt t="62497" x="1951038" y="3311525"/>
          <p14:tracePt t="62513" x="1960563" y="3311525"/>
          <p14:tracePt t="62521" x="1968500" y="3311525"/>
          <p14:tracePt t="62529" x="1976438" y="3311525"/>
          <p14:tracePt t="62554" x="1985963" y="3311525"/>
          <p14:tracePt t="62562" x="1993900" y="3311525"/>
          <p14:tracePt t="62577" x="2001838" y="3311525"/>
          <p14:tracePt t="62581" x="2011363" y="3302000"/>
          <p14:tracePt t="62585" x="2019300" y="3302000"/>
          <p14:tracePt t="62591" x="2027238" y="3302000"/>
          <p14:tracePt t="62593" x="2036763" y="3302000"/>
          <p14:tracePt t="62597" x="2052638" y="3302000"/>
          <p14:tracePt t="62601" x="2062163" y="3302000"/>
          <p14:tracePt t="62606" x="2078038" y="3302000"/>
          <p14:tracePt t="62609" x="2095500" y="3302000"/>
          <p14:tracePt t="62613" x="2120900" y="3302000"/>
          <p14:tracePt t="62622" x="2146300" y="3302000"/>
          <p14:tracePt t="62625" x="2154238" y="3302000"/>
          <p14:tracePt t="62630" x="2179638" y="3302000"/>
          <p14:tracePt t="62633" x="2187575" y="3302000"/>
          <p14:tracePt t="62638" x="2205038" y="3302000"/>
          <p14:tracePt t="62642" x="2212975" y="3302000"/>
          <p14:tracePt t="62645" x="2230438" y="3302000"/>
          <p14:tracePt t="62650" x="2238375" y="3302000"/>
          <p14:tracePt t="62653" x="2247900" y="3302000"/>
          <p14:tracePt t="62658" x="2255838" y="3302000"/>
          <p14:tracePt t="62662" x="2263775" y="3294063"/>
          <p14:tracePt t="62665" x="2273300" y="3294063"/>
          <p14:tracePt t="63178" x="2273300" y="3286125"/>
          <p14:tracePt t="63186" x="2281238" y="3286125"/>
          <p14:tracePt t="63191" x="2289175" y="3276600"/>
          <p14:tracePt t="63194" x="2289175" y="3268663"/>
          <p14:tracePt t="63202" x="2289175" y="3260725"/>
          <p14:tracePt t="63208" x="2298700" y="3260725"/>
          <p14:tracePt t="64589" x="2306638" y="3260725"/>
          <p14:tracePt t="64597" x="2314575" y="3260725"/>
          <p14:tracePt t="64607" x="2314575" y="3251200"/>
          <p14:tracePt t="64614" x="2324100" y="3251200"/>
          <p14:tracePt t="64623" x="2332038" y="3251200"/>
          <p14:tracePt t="64626" x="2339975" y="3251200"/>
          <p14:tracePt t="64630" x="2339975" y="3243263"/>
          <p14:tracePt t="64633" x="2357438" y="3243263"/>
          <p14:tracePt t="64641" x="2365375" y="3243263"/>
          <p14:tracePt t="64645" x="2382838" y="3243263"/>
          <p14:tracePt t="64649" x="2390775" y="3235325"/>
          <p14:tracePt t="64653" x="2408238" y="3235325"/>
          <p14:tracePt t="64658" x="2424113" y="3235325"/>
          <p14:tracePt t="64661" x="2441575" y="3235325"/>
          <p14:tracePt t="64665" x="2466975" y="3225800"/>
          <p14:tracePt t="64669" x="2484438" y="3225800"/>
          <p14:tracePt t="64674" x="2500313" y="3225800"/>
          <p14:tracePt t="64677" x="2525713" y="3209925"/>
          <p14:tracePt t="64681" x="2560638" y="3209925"/>
          <p14:tracePt t="64685" x="2586038" y="3200400"/>
          <p14:tracePt t="64690" x="2611438" y="3200400"/>
          <p14:tracePt t="64693" x="2652713" y="3200400"/>
          <p14:tracePt t="64697" x="2686050" y="3200400"/>
          <p14:tracePt t="64701" x="2728913" y="3200400"/>
          <p14:tracePt t="64706" x="2754313" y="3200400"/>
          <p14:tracePt t="64710" x="2779713" y="3200400"/>
          <p14:tracePt t="64713" x="2822575" y="3200400"/>
          <p14:tracePt t="64717" x="2881313" y="3200400"/>
          <p14:tracePt t="64721" x="2940050" y="3192463"/>
          <p14:tracePt t="64725" x="2982913" y="3192463"/>
          <p14:tracePt t="64729" x="3041650" y="3192463"/>
          <p14:tracePt t="64734" x="3100388" y="3192463"/>
          <p14:tracePt t="64738" x="3160713" y="3192463"/>
          <p14:tracePt t="64742" x="3209925" y="3192463"/>
          <p14:tracePt t="64745" x="3270250" y="3175000"/>
          <p14:tracePt t="64749" x="3328988" y="3175000"/>
          <p14:tracePt t="64754" x="3387725" y="3175000"/>
          <p14:tracePt t="64758" x="3446463" y="3175000"/>
          <p14:tracePt t="64762" x="3506788" y="3175000"/>
          <p14:tracePt t="64765" x="3557588" y="3175000"/>
          <p14:tracePt t="64770" x="3616325" y="3167063"/>
          <p14:tracePt t="64775" x="3667125" y="3167063"/>
          <p14:tracePt t="64777" x="3708400" y="3167063"/>
          <p14:tracePt t="64781" x="3751263" y="3159125"/>
          <p14:tracePt t="64786" x="3802063" y="3149600"/>
          <p14:tracePt t="64791" x="3844925" y="3141663"/>
          <p14:tracePt t="64793" x="3878263" y="3141663"/>
          <p14:tracePt t="64797" x="3921125" y="3133725"/>
          <p14:tracePt t="64801" x="3970338" y="3116263"/>
          <p14:tracePt t="64805" x="3979863" y="3108325"/>
          <p14:tracePt t="64810" x="4013200" y="3090863"/>
          <p14:tracePt t="64813" x="4030663" y="3082925"/>
          <p14:tracePt t="64817" x="4056063" y="3082925"/>
          <p14:tracePt t="64824" x="4064000" y="3074988"/>
          <p14:tracePt t="64826" x="4081463" y="3065463"/>
          <p14:tracePt t="64829" x="4089400" y="3065463"/>
          <p14:tracePt t="64845" x="4097338" y="3065463"/>
          <p14:tracePt t="65046" x="4106863" y="3065463"/>
          <p14:tracePt t="65086" x="4106863" y="3074988"/>
          <p14:tracePt t="65097" x="4106863" y="3082925"/>
          <p14:tracePt t="65102" x="4106863" y="3090863"/>
          <p14:tracePt t="65109" x="4106863" y="3100388"/>
          <p14:tracePt t="65118" x="4106863" y="3108325"/>
          <p14:tracePt t="65123" x="4106863" y="3116263"/>
          <p14:tracePt t="65141" x="4106863" y="3124200"/>
          <p14:tracePt t="65150" x="4106863" y="3133725"/>
          <p14:tracePt t="65165" x="4106863" y="3141663"/>
          <p14:tracePt t="65301" x="4106863" y="3149600"/>
          <p14:tracePt t="65310" x="4114800" y="3149600"/>
          <p14:tracePt t="65314" x="4114800" y="3159125"/>
          <p14:tracePt t="65334" x="4122738" y="3167063"/>
          <p14:tracePt t="65382" x="4122738" y="3175000"/>
          <p14:tracePt t="65398" x="4132263" y="3175000"/>
          <p14:tracePt t="65454" x="4140200" y="3175000"/>
          <p14:tracePt t="65742" x="4148138" y="3175000"/>
          <p14:tracePt t="65750" x="4157663" y="3175000"/>
          <p14:tracePt t="65775" x="4165600" y="3184525"/>
          <p14:tracePt t="65781" x="4173538" y="3184525"/>
          <p14:tracePt t="65813" x="4183063" y="3184525"/>
          <p14:tracePt t="65821" x="4191000" y="3184525"/>
          <p14:tracePt t="65829" x="4198938" y="3184525"/>
          <p14:tracePt t="65838" x="4206875" y="3184525"/>
          <p14:tracePt t="65842" x="4216400" y="3184525"/>
          <p14:tracePt t="65846" x="4216400" y="3192463"/>
          <p14:tracePt t="65849" x="4224338" y="3192463"/>
          <p14:tracePt t="65853" x="4232275" y="3200400"/>
          <p14:tracePt t="65861" x="4241800" y="3200400"/>
          <p14:tracePt t="65877" x="4249738" y="3200400"/>
          <p14:tracePt t="65893" x="4257675" y="3200400"/>
          <p14:tracePt t="65934" x="4267200" y="3200400"/>
          <p14:tracePt t="65938" x="4275138" y="3200400"/>
          <p14:tracePt t="65942" x="4283075" y="3200400"/>
          <p14:tracePt t="65945" x="4292600" y="3200400"/>
          <p14:tracePt t="65949" x="4300538" y="3200400"/>
          <p14:tracePt t="65953" x="4308475" y="3200400"/>
          <p14:tracePt t="65957" x="4308475" y="3209925"/>
          <p14:tracePt t="65965" x="4318000" y="3209925"/>
          <p14:tracePt t="65969" x="4325938" y="3209925"/>
          <p14:tracePt t="65981" x="4333875" y="3209925"/>
          <p14:tracePt t="66157" x="4343400" y="3209925"/>
          <p14:tracePt t="66174" x="4351338" y="3209925"/>
          <p14:tracePt t="66177" x="4359275" y="3209925"/>
          <p14:tracePt t="66181" x="4368800" y="3209925"/>
          <p14:tracePt t="66185" x="4376738" y="3209925"/>
          <p14:tracePt t="66191" x="4384675" y="3209925"/>
          <p14:tracePt t="66197" x="4394200" y="3209925"/>
          <p14:tracePt t="66238" x="4402138" y="3209925"/>
          <p14:tracePt t="66254" x="4410075" y="3209925"/>
          <p14:tracePt t="66262" x="4427538" y="3209925"/>
          <p14:tracePt t="66265" x="4435475" y="3209925"/>
          <p14:tracePt t="66275" x="4445000" y="3217863"/>
          <p14:tracePt t="66277" x="4452938" y="3217863"/>
          <p14:tracePt t="66281" x="4460875" y="3217863"/>
          <p14:tracePt t="66285" x="4468813" y="3217863"/>
          <p14:tracePt t="66291" x="4478338" y="3225800"/>
          <p14:tracePt t="66301" x="4486275" y="3225800"/>
          <p14:tracePt t="66382" x="4494213" y="3225800"/>
          <p14:tracePt t="66406" x="4503738" y="3225800"/>
          <p14:tracePt t="67970" x="4511675" y="3225800"/>
          <p14:tracePt t="67977" x="4519613" y="3225800"/>
          <p14:tracePt t="68001" x="4529138" y="3225800"/>
          <p14:tracePt t="68006" x="4537075" y="3225800"/>
          <p14:tracePt t="68010" x="4545013" y="3225800"/>
          <p14:tracePt t="68026" x="4554538" y="3225800"/>
          <p14:tracePt t="68030" x="4562475" y="3225800"/>
          <p14:tracePt t="68033" x="4579938" y="3225800"/>
          <p14:tracePt t="68037" x="4587875" y="3225800"/>
          <p14:tracePt t="68042" x="4595813" y="3225800"/>
          <p14:tracePt t="68045" x="4613275" y="3225800"/>
          <p14:tracePt t="68050" x="4638675" y="3225800"/>
          <p14:tracePt t="68053" x="4656138" y="3225800"/>
          <p14:tracePt t="68058" x="4689475" y="3225800"/>
          <p14:tracePt t="68061" x="4730750" y="3225800"/>
          <p14:tracePt t="68066" x="4756150" y="3225800"/>
          <p14:tracePt t="68070" x="4799013" y="3235325"/>
          <p14:tracePt t="68075" x="4857750" y="3243263"/>
          <p14:tracePt t="68077" x="4933950" y="3251200"/>
          <p14:tracePt t="68081" x="5027613" y="3268663"/>
          <p14:tracePt t="68086" x="5129213" y="3286125"/>
          <p14:tracePt t="68091" x="5254625" y="3302000"/>
          <p14:tracePt t="68093" x="5399088" y="3319463"/>
          <p14:tracePt t="68097" x="5541963" y="3344863"/>
          <p14:tracePt t="68101" x="5703888" y="3370263"/>
          <p14:tracePt t="68105" x="5864225" y="3395663"/>
          <p14:tracePt t="68109" x="6007100" y="3421063"/>
          <p14:tracePt t="68113" x="6159500" y="3446463"/>
          <p14:tracePt t="68126" x="6708775" y="3479800"/>
          <p14:tracePt t="68129" x="6861175" y="3479800"/>
          <p14:tracePt t="68133" x="7004050" y="3479800"/>
          <p14:tracePt t="68138" x="7138988" y="3479800"/>
          <p14:tracePt t="68142" x="7265988" y="3479800"/>
          <p14:tracePt t="68145" x="7375525" y="3479800"/>
          <p14:tracePt t="68149" x="7477125" y="3479800"/>
          <p14:tracePt t="68153" x="7561263" y="3479800"/>
          <p14:tracePt t="68159" x="7629525" y="3479800"/>
          <p14:tracePt t="68161" x="7705725" y="3479800"/>
          <p14:tracePt t="68165" x="7747000" y="3479800"/>
          <p14:tracePt t="68169" x="7789863" y="3479800"/>
          <p14:tracePt t="68175" x="7807325" y="3479800"/>
          <p14:tracePt t="68177" x="7832725" y="3479800"/>
          <p14:tracePt t="68185" x="7840663" y="3479800"/>
          <p14:tracePt t="68191" x="7848600" y="3471863"/>
          <p14:tracePt t="68321" x="7840663" y="3471863"/>
          <p14:tracePt t="68330" x="7840663" y="3462338"/>
          <p14:tracePt t="68338" x="7832725" y="3454400"/>
          <p14:tracePt t="68345" x="7815263" y="3454400"/>
          <p14:tracePt t="68354" x="7797800" y="3454400"/>
          <p14:tracePt t="68358" x="7781925" y="3446463"/>
          <p14:tracePt t="68361" x="7772400" y="3446463"/>
          <p14:tracePt t="68365" x="7756525" y="3436938"/>
          <p14:tracePt t="68369" x="7723188" y="3429000"/>
          <p14:tracePt t="68374" x="7713663" y="3421063"/>
          <p14:tracePt t="68377" x="7680325" y="3421063"/>
          <p14:tracePt t="68381" x="7654925" y="3411538"/>
          <p14:tracePt t="68385" x="7629525" y="3403600"/>
          <p14:tracePt t="68392" x="7612063" y="3395663"/>
          <p14:tracePt t="68393" x="7578725" y="3395663"/>
          <p14:tracePt t="68397" x="7553325" y="3386138"/>
          <p14:tracePt t="68401" x="7519988" y="3378200"/>
          <p14:tracePt t="68406" x="7486650" y="3370263"/>
          <p14:tracePt t="68409" x="7451725" y="3360738"/>
          <p14:tracePt t="68413" x="7426325" y="3352800"/>
          <p14:tracePt t="68417" x="7392988" y="3352800"/>
          <p14:tracePt t="68424" x="7359650" y="3344863"/>
          <p14:tracePt t="68427" x="7324725" y="3335338"/>
          <p14:tracePt t="68429" x="7299325" y="3335338"/>
          <p14:tracePt t="68433" x="7283450" y="3327400"/>
          <p14:tracePt t="68437" x="7258050" y="3327400"/>
          <p14:tracePt t="68442" x="7232650" y="3327400"/>
          <p14:tracePt t="68445" x="7224713" y="3327400"/>
          <p14:tracePt t="68449" x="7207250" y="3327400"/>
          <p14:tracePt t="68454" x="7199313" y="3327400"/>
          <p14:tracePt t="68458" x="7189788" y="3327400"/>
          <p14:tracePt t="68463" x="7173913" y="3327400"/>
          <p14:tracePt t="68474" x="7164388" y="3327400"/>
          <p14:tracePt t="68481" x="7156450" y="3327400"/>
          <p14:tracePt t="68674" x="7156450" y="3319463"/>
          <p14:tracePt t="68691" x="7148513" y="3319463"/>
          <p14:tracePt t="68698" x="7148513" y="3311525"/>
          <p14:tracePt t="68729" x="7138988" y="3311525"/>
          <p14:tracePt t="69477" x="7148513" y="3311525"/>
          <p14:tracePt t="69533" x="7148513" y="3302000"/>
          <p14:tracePt t="69549" x="7156450" y="3302000"/>
          <p14:tracePt t="69565" x="7164388" y="3302000"/>
          <p14:tracePt t="69577" x="7164388" y="3294063"/>
          <p14:tracePt t="69581" x="7173913" y="3294063"/>
          <p14:tracePt t="69590" x="7181850" y="3294063"/>
          <p14:tracePt t="69594" x="7189788" y="3294063"/>
          <p14:tracePt t="69607" x="7199313" y="3294063"/>
          <p14:tracePt t="69609" x="7207250" y="3294063"/>
          <p14:tracePt t="69613" x="7215188" y="3294063"/>
          <p14:tracePt t="69617" x="7224713" y="3294063"/>
          <p14:tracePt t="69623" x="7232650" y="3294063"/>
          <p14:tracePt t="69630" x="7240588" y="3294063"/>
          <p14:tracePt t="69633" x="7258050" y="3294063"/>
          <p14:tracePt t="69641" x="7273925" y="3294063"/>
          <p14:tracePt t="69646" x="7273925" y="3286125"/>
          <p14:tracePt t="69649" x="7283450" y="3286125"/>
          <p14:tracePt t="69653" x="7308850" y="3286125"/>
          <p14:tracePt t="69658" x="7316788" y="3286125"/>
          <p14:tracePt t="69661" x="7334250" y="3286125"/>
          <p14:tracePt t="69665" x="7342188" y="3286125"/>
          <p14:tracePt t="69675" x="7350125" y="3286125"/>
          <p14:tracePt t="69677" x="7359650" y="3286125"/>
          <p14:tracePt t="69681" x="7367588" y="3286125"/>
          <p14:tracePt t="69685" x="7375525" y="3286125"/>
          <p14:tracePt t="69691" x="7385050" y="3286125"/>
          <p14:tracePt t="69701" x="7392988" y="3286125"/>
          <p14:tracePt t="69709" x="7400925" y="3286125"/>
          <p14:tracePt t="69734" x="7410450" y="3286125"/>
          <p14:tracePt t="69766" x="7418388" y="3286125"/>
          <p14:tracePt t="69781" x="7426325" y="3286125"/>
          <p14:tracePt t="69814" x="7435850" y="3286125"/>
          <p14:tracePt t="69838" x="7443788" y="3286125"/>
          <p14:tracePt t="70622" x="7443788" y="3302000"/>
          <p14:tracePt t="70725" x="7451725" y="3302000"/>
          <p14:tracePt t="70750" x="7461250" y="3302000"/>
          <p14:tracePt t="70774" x="7469188" y="3302000"/>
          <p14:tracePt t="70806" x="7477125" y="3302000"/>
          <p14:tracePt t="70814" x="7486650" y="3302000"/>
          <p14:tracePt t="70837" x="7494588" y="3302000"/>
          <p14:tracePt t="70845" x="7502525" y="3302000"/>
          <p14:tracePt t="70853" x="7510463" y="3302000"/>
          <p14:tracePt t="70861" x="7519988" y="3302000"/>
          <p14:tracePt t="70865" x="7527925" y="3302000"/>
          <p14:tracePt t="70874" x="7535863" y="3302000"/>
          <p14:tracePt t="70877" x="7545388" y="3302000"/>
          <p14:tracePt t="70882" x="7553325" y="3302000"/>
          <p14:tracePt t="70885" x="7561263" y="3311525"/>
          <p14:tracePt t="70890" x="7578725" y="3311525"/>
          <p14:tracePt t="70893" x="7596188" y="3311525"/>
          <p14:tracePt t="70897" x="7621588" y="3311525"/>
          <p14:tracePt t="70901" x="7629525" y="3311525"/>
          <p14:tracePt t="70906" x="7662863" y="3311525"/>
          <p14:tracePt t="70909" x="7688263" y="3311525"/>
          <p14:tracePt t="70914" x="7731125" y="3311525"/>
          <p14:tracePt t="70917" x="7747000" y="3311525"/>
          <p14:tracePt t="70922" x="7772400" y="3311525"/>
          <p14:tracePt t="70925" x="7797800" y="3311525"/>
          <p14:tracePt t="70929" x="7840663" y="3311525"/>
          <p14:tracePt t="70933" x="7866063" y="3311525"/>
          <p14:tracePt t="70937" x="7908925" y="3311525"/>
          <p14:tracePt t="70942" x="7967663" y="3311525"/>
          <p14:tracePt t="70945" x="8001000" y="3311525"/>
          <p14:tracePt t="70949" x="8034338" y="3311525"/>
          <p14:tracePt t="70953" x="8059738" y="3311525"/>
          <p14:tracePt t="70958" x="8102600" y="3311525"/>
          <p14:tracePt t="70961" x="8135938" y="3311525"/>
          <p14:tracePt t="70965" x="8161338" y="3311525"/>
          <p14:tracePt t="70969" x="8178800" y="3311525"/>
          <p14:tracePt t="70975" x="8204200" y="3311525"/>
          <p14:tracePt t="70978" x="8221663" y="3311525"/>
          <p14:tracePt t="70981" x="8237538" y="3311525"/>
          <p14:tracePt t="70985" x="8255000" y="3311525"/>
          <p14:tracePt t="70991" x="8270875" y="3311525"/>
          <p14:tracePt t="70993" x="8280400" y="3311525"/>
          <p14:tracePt t="70997" x="8296275" y="3311525"/>
          <p14:tracePt t="71007" x="8313738" y="3311525"/>
          <p14:tracePt t="71009" x="8321675" y="3311525"/>
          <p14:tracePt t="71017" x="8339138" y="3311525"/>
          <p14:tracePt t="71023" x="8347075" y="3311525"/>
          <p14:tracePt t="71029" x="8356600" y="3311525"/>
          <p14:tracePt t="71033" x="8364538" y="3311525"/>
          <p14:tracePt t="71037" x="8372475" y="3311525"/>
          <p14:tracePt t="71045" x="8382000" y="3311525"/>
          <p14:tracePt t="71053" x="8389938" y="3311525"/>
          <p14:tracePt t="71061" x="8397875" y="3311525"/>
          <p14:tracePt t="71126" x="8407400" y="3311525"/>
          <p14:tracePt t="71142" x="8415338" y="3311525"/>
          <p14:tracePt t="71146" x="8423275" y="3311525"/>
          <p14:tracePt t="71149" x="8432800" y="3311525"/>
          <p14:tracePt t="71153" x="8440738" y="3311525"/>
          <p14:tracePt t="71158" x="8458200" y="3311525"/>
          <p14:tracePt t="71162" x="8466138" y="3311525"/>
          <p14:tracePt t="71165" x="8483600" y="3311525"/>
          <p14:tracePt t="71170" x="8499475" y="3311525"/>
          <p14:tracePt t="71174" x="8516938" y="3311525"/>
          <p14:tracePt t="71177" x="8532813" y="3311525"/>
          <p14:tracePt t="71181" x="8558213" y="3311525"/>
          <p14:tracePt t="71186" x="8567738" y="3311525"/>
          <p14:tracePt t="71190" x="8593138" y="3311525"/>
          <p14:tracePt t="71193" x="8618538" y="3319463"/>
          <p14:tracePt t="71197" x="8643938" y="3327400"/>
          <p14:tracePt t="71201" x="8659813" y="3327400"/>
          <p14:tracePt t="71205" x="8694738" y="3335338"/>
          <p14:tracePt t="71210" x="8710613" y="3335338"/>
          <p14:tracePt t="71213" x="8753475" y="3352800"/>
          <p14:tracePt t="71217" x="8778875" y="3352800"/>
          <p14:tracePt t="71224" x="8820150" y="3360738"/>
          <p14:tracePt t="71227" x="8855075" y="3360738"/>
          <p14:tracePt t="71229" x="8870950" y="3360738"/>
          <p14:tracePt t="71233" x="8905875" y="3360738"/>
          <p14:tracePt t="71237" x="8947150" y="3370263"/>
          <p14:tracePt t="71242" x="8990013" y="3370263"/>
          <p14:tracePt t="71245" x="9048750" y="3386138"/>
          <p14:tracePt t="71249" x="9107488" y="3386138"/>
          <p14:tracePt t="71253" x="9175750" y="3386138"/>
          <p14:tracePt t="71259" x="9226550" y="3386138"/>
          <p14:tracePt t="71261" x="9277350" y="3386138"/>
          <p14:tracePt t="71265" x="9336088" y="3386138"/>
          <p14:tracePt t="71269" x="9394825" y="3386138"/>
          <p14:tracePt t="71275" x="9463088" y="3386138"/>
          <p14:tracePt t="71277" x="9521825" y="3386138"/>
          <p14:tracePt t="71281" x="9564688" y="3386138"/>
          <p14:tracePt t="71285" x="9640888" y="3386138"/>
          <p14:tracePt t="71292" x="9682163" y="3386138"/>
          <p14:tracePt t="71294" x="9725025" y="3386138"/>
          <p14:tracePt t="71297" x="9783763" y="3386138"/>
          <p14:tracePt t="71302" x="9826625" y="3386138"/>
          <p14:tracePt t="71306" x="9859963" y="3386138"/>
          <p14:tracePt t="71310" x="9902825" y="3386138"/>
          <p14:tracePt t="71313" x="9928225" y="3395663"/>
          <p14:tracePt t="71317" x="9979025" y="3395663"/>
          <p14:tracePt t="71323" x="10004425" y="3395663"/>
          <p14:tracePt t="71326" x="10029825" y="3395663"/>
          <p14:tracePt t="71330" x="10063163" y="3395663"/>
          <p14:tracePt t="71334" x="10079038" y="3395663"/>
          <p14:tracePt t="71338" x="10096500" y="3395663"/>
          <p14:tracePt t="71342" x="10121900" y="3395663"/>
          <p14:tracePt t="71345" x="10129838" y="3395663"/>
          <p14:tracePt t="71349" x="10147300" y="3395663"/>
          <p14:tracePt t="71354" x="10172700" y="3395663"/>
          <p14:tracePt t="71361" x="10190163" y="3395663"/>
          <p14:tracePt t="71366" x="10198100" y="3395663"/>
          <p14:tracePt t="71422" x="10206038" y="3395663"/>
          <p14:tracePt t="71437" x="10215563" y="3395663"/>
          <p14:tracePt t="71449" x="10223500" y="3395663"/>
          <p14:tracePt t="71453" x="10231438" y="3395663"/>
          <p14:tracePt t="71458" x="10231438" y="3386138"/>
          <p14:tracePt t="71461" x="10240963" y="3386138"/>
          <p14:tracePt t="71478" x="10248900" y="3386138"/>
          <p14:tracePt t="71482" x="10248900" y="3378200"/>
          <p14:tracePt t="71589" x="10256838" y="3378200"/>
          <p14:tracePt t="71613" x="10266363" y="3370263"/>
          <p14:tracePt t="71621" x="10274300" y="3360738"/>
          <p14:tracePt t="71646" x="10282238" y="3360738"/>
          <p14:tracePt t="71653" x="10290175" y="3344863"/>
          <p14:tracePt t="71658" x="10299700" y="3344863"/>
          <p14:tracePt t="71661" x="10299700" y="3335338"/>
          <p14:tracePt t="71670" x="10307638" y="3335338"/>
          <p14:tracePt t="71685" x="10315575" y="3327400"/>
          <p14:tracePt t="71693" x="10325100" y="3327400"/>
          <p14:tracePt t="71701" x="10325100" y="3319463"/>
          <p14:tracePt t="71710" x="10325100" y="3311525"/>
          <p14:tracePt t="72482" x="10340975" y="3311525"/>
          <p14:tracePt t="72492" x="10358438" y="3311525"/>
          <p14:tracePt t="72495" x="10375900" y="3311525"/>
          <p14:tracePt t="72498" x="10391775" y="3311525"/>
          <p14:tracePt t="72502" x="10417175" y="3311525"/>
          <p14:tracePt t="72506" x="10442575" y="3311525"/>
          <p14:tracePt t="72510" x="10467975" y="3311525"/>
          <p14:tracePt t="72513" x="10502900" y="3311525"/>
          <p14:tracePt t="72517" x="10544175" y="3311525"/>
          <p14:tracePt t="72523" x="10587038" y="3311525"/>
          <p14:tracePt t="72525" x="10628313" y="3311525"/>
          <p14:tracePt t="72529" x="10663238" y="3311525"/>
          <p14:tracePt t="72533" x="10704513" y="3311525"/>
          <p14:tracePt t="72538" x="10755313" y="3311525"/>
          <p14:tracePt t="72541" x="10772775" y="3311525"/>
          <p14:tracePt t="72545" x="10806113" y="3311525"/>
          <p14:tracePt t="72549" x="10839450" y="3319463"/>
          <p14:tracePt t="72553" x="10882313" y="3319463"/>
          <p14:tracePt t="72558" x="10915650" y="3327400"/>
          <p14:tracePt t="72561" x="10950575" y="3327400"/>
          <p14:tracePt t="72565" x="10975975" y="3327400"/>
          <p14:tracePt t="72570" x="10991850" y="3327400"/>
          <p14:tracePt t="72575" x="11001375" y="3327400"/>
          <p14:tracePt t="72578" x="11017250" y="3335338"/>
          <p14:tracePt t="72581" x="11026775" y="3335338"/>
          <p14:tracePt t="74286" x="11034713" y="3335338"/>
          <p14:tracePt t="74297" x="11042650" y="3335338"/>
          <p14:tracePt t="74301" x="11050588" y="3335338"/>
          <p14:tracePt t="74314" x="11060113" y="3335338"/>
          <p14:tracePt t="74318" x="11068050" y="3335338"/>
          <p14:tracePt t="74326" x="11075988" y="3335338"/>
          <p14:tracePt t="74375" x="11085513" y="3335338"/>
          <p14:tracePt t="74381" x="11093450" y="3335338"/>
          <p14:tracePt t="74446" x="11101388" y="3335338"/>
          <p14:tracePt t="74453" x="11110913" y="3335338"/>
          <p14:tracePt t="74470" x="11118850" y="3335338"/>
          <p14:tracePt t="74494" x="11118850" y="3344863"/>
          <p14:tracePt t="74501" x="11126788" y="3352800"/>
          <p14:tracePt t="74525" x="11126788" y="3360738"/>
          <p14:tracePt t="74542" x="11126788" y="3370263"/>
          <p14:tracePt t="74558" x="11126788" y="3378200"/>
          <p14:tracePt t="74575" x="11118850" y="3378200"/>
          <p14:tracePt t="74577" x="11110913" y="3378200"/>
          <p14:tracePt t="74581" x="11101388" y="3378200"/>
          <p14:tracePt t="74585" x="11075988" y="3378200"/>
          <p14:tracePt t="74591" x="11060113" y="3378200"/>
          <p14:tracePt t="74593" x="11042650" y="3378200"/>
          <p14:tracePt t="74597" x="11034713" y="3378200"/>
          <p14:tracePt t="74789" x="11026775" y="3378200"/>
          <p14:tracePt t="74802" x="11017250" y="3378200"/>
          <p14:tracePt t="74805" x="11001375" y="3378200"/>
          <p14:tracePt t="74813" x="10991850" y="3378200"/>
          <p14:tracePt t="74817" x="10983913" y="3378200"/>
          <p14:tracePt t="74822" x="10975975" y="3378200"/>
          <p14:tracePt t="74826" x="10975975" y="3370263"/>
          <p14:tracePt t="74829" x="10966450" y="3360738"/>
          <p14:tracePt t="74837" x="10966450" y="3344863"/>
          <p14:tracePt t="74841" x="10958513" y="3335338"/>
          <p14:tracePt t="74845" x="10958513" y="3319463"/>
          <p14:tracePt t="74849" x="10958513" y="3302000"/>
          <p14:tracePt t="74853" x="10950575" y="3294063"/>
          <p14:tracePt t="74859" x="10950575" y="3276600"/>
          <p14:tracePt t="74861" x="10950575" y="3251200"/>
          <p14:tracePt t="74865" x="10950575" y="3225800"/>
          <p14:tracePt t="74869" x="10941050" y="3200400"/>
          <p14:tracePt t="74874" x="10933113" y="3175000"/>
          <p14:tracePt t="74877" x="10933113" y="3159125"/>
          <p14:tracePt t="74882" x="10925175" y="3124200"/>
          <p14:tracePt t="74885" x="10915650" y="3090863"/>
          <p14:tracePt t="74891" x="10890250" y="3032125"/>
          <p14:tracePt t="74893" x="10864850" y="2981325"/>
          <p14:tracePt t="74897" x="10823575" y="2913063"/>
          <p14:tracePt t="74901" x="10790238" y="2863850"/>
          <p14:tracePt t="74906" x="10739438" y="2803525"/>
          <p14:tracePt t="74909" x="10696575" y="2752725"/>
          <p14:tracePt t="74913" x="10645775" y="2686050"/>
          <p14:tracePt t="74917" x="10594975" y="2635250"/>
          <p14:tracePt t="74922" x="10528300" y="2566988"/>
          <p14:tracePt t="74925" x="10460038" y="2500313"/>
          <p14:tracePt t="74929" x="10366375" y="2424113"/>
          <p14:tracePt t="74933" x="10274300" y="2355850"/>
          <p14:tracePt t="74937" x="10172700" y="2271713"/>
          <p14:tracePt t="74942" x="10079038" y="2205038"/>
          <p14:tracePt t="74945" x="9979025" y="2136775"/>
          <p14:tracePt t="74949" x="9867900" y="2060575"/>
          <p14:tracePt t="74953" x="9750425" y="1993900"/>
          <p14:tracePt t="74959" x="9656763" y="1933575"/>
          <p14:tracePt t="74961" x="9547225" y="1874838"/>
          <p14:tracePt t="74965" x="9437688" y="1816100"/>
          <p14:tracePt t="74970" x="9328150" y="1773238"/>
          <p14:tracePt t="74975" x="9234488" y="1739900"/>
          <p14:tracePt t="74977" x="9132888" y="1697038"/>
          <p14:tracePt t="74981" x="9056688" y="1663700"/>
          <p14:tracePt t="74985" x="8982075" y="1630363"/>
          <p14:tracePt t="74991" x="8921750" y="1612900"/>
          <p14:tracePt t="74993" x="8870950" y="1587500"/>
          <p14:tracePt t="74997" x="8837613" y="1579563"/>
          <p14:tracePt t="75001" x="8804275" y="1571625"/>
          <p14:tracePt t="75005" x="8794750" y="1571625"/>
          <p14:tracePt t="75009" x="8786813" y="1571625"/>
          <p14:tracePt t="75013" x="8778875" y="1571625"/>
          <p14:tracePt t="75018" x="8778875" y="1562100"/>
          <p14:tracePt t="75022" x="8769350" y="1562100"/>
          <p14:tracePt t="75077" x="8761413" y="1562100"/>
          <p14:tracePt t="75085" x="8736013" y="1562100"/>
          <p14:tracePt t="75090" x="8728075" y="1562100"/>
          <p14:tracePt t="75093" x="8728075" y="1554163"/>
          <p14:tracePt t="75097" x="8720138" y="1554163"/>
          <p14:tracePt t="75101" x="8702675" y="1554163"/>
          <p14:tracePt t="75110" x="8677275" y="1546225"/>
          <p14:tracePt t="75113" x="8659813" y="1536700"/>
          <p14:tracePt t="75118" x="8634413" y="1528763"/>
          <p14:tracePt t="75122" x="8618538" y="1528763"/>
          <p14:tracePt t="75142" x="8474075" y="1470025"/>
          <p14:tracePt t="75145" x="8448675" y="1452563"/>
          <p14:tracePt t="75149" x="8407400" y="1435100"/>
          <p14:tracePt t="75153" x="8356600" y="1419225"/>
          <p14:tracePt t="75158" x="8296275" y="1393825"/>
          <p14:tracePt t="75161" x="8247063" y="1376363"/>
          <p14:tracePt t="75166" x="8186738" y="1360488"/>
          <p14:tracePt t="75169" x="8145463" y="1350963"/>
          <p14:tracePt t="75174" x="8094663" y="1325563"/>
          <p14:tracePt t="75177" x="8043863" y="1309688"/>
          <p14:tracePt t="75181" x="8001000" y="1300163"/>
          <p14:tracePt t="75185" x="7967663" y="1292225"/>
          <p14:tracePt t="75190" x="7924800" y="1284288"/>
          <p14:tracePt t="75193" x="7891463" y="1274763"/>
          <p14:tracePt t="75197" x="7866063" y="1266825"/>
          <p14:tracePt t="75201" x="7848600" y="1258888"/>
          <p14:tracePt t="75205" x="7832725" y="1249363"/>
          <p14:tracePt t="75210" x="7823200" y="1249363"/>
          <p14:tracePt t="75213" x="7815263" y="1249363"/>
          <p14:tracePt t="75342" x="7815263" y="1258888"/>
          <p14:tracePt t="75359" x="7815263" y="1266825"/>
          <p14:tracePt t="75390" x="7815263" y="1274763"/>
          <p14:tracePt t="75413" x="7815263" y="1284288"/>
          <p14:tracePt t="75425" x="7815263" y="1292225"/>
          <p14:tracePt t="75429" x="7815263" y="1300163"/>
          <p14:tracePt t="75433" x="7815263" y="1309688"/>
          <p14:tracePt t="75438" x="7823200" y="1317625"/>
          <p14:tracePt t="75442" x="7823200" y="1325563"/>
          <p14:tracePt t="75445" x="7832725" y="1335088"/>
          <p14:tracePt t="75450" x="7832725" y="1343025"/>
          <p14:tracePt t="75453" x="7840663" y="1360488"/>
          <p14:tracePt t="75458" x="7848600" y="1360488"/>
          <p14:tracePt t="75462" x="7848600" y="1368425"/>
          <p14:tracePt t="75465" x="7848600" y="1376363"/>
          <p14:tracePt t="75469" x="7858125" y="1385888"/>
          <p14:tracePt t="75477" x="7866063" y="1393825"/>
          <p14:tracePt t="75481" x="7866063" y="1401763"/>
          <p14:tracePt t="75501" x="7874000" y="1409700"/>
          <p14:tracePt t="75509" x="7874000" y="1419225"/>
          <p14:tracePt t="75513" x="7883525" y="1419225"/>
          <p14:tracePt t="75517" x="7883525" y="1427163"/>
          <p14:tracePt t="75525" x="7891463" y="1435100"/>
          <p14:tracePt t="75529" x="7891463" y="1444625"/>
          <p14:tracePt t="75537" x="7899400" y="1452563"/>
          <p14:tracePt t="75542" x="7908925" y="1460500"/>
          <p14:tracePt t="75550" x="7916863" y="1470025"/>
          <p14:tracePt t="75553" x="7924800" y="1477963"/>
          <p14:tracePt t="75558" x="7934325" y="1485900"/>
          <p14:tracePt t="75569" x="7942263" y="1485900"/>
          <p14:tracePt t="75575" x="7950200" y="1485900"/>
          <p14:tracePt t="75577" x="7950200" y="1495425"/>
          <p14:tracePt t="75597" x="7959725" y="1495425"/>
          <p14:tracePt t="75630" x="7967663" y="1495425"/>
          <p14:tracePt t="75653" x="7975600" y="1495425"/>
          <p14:tracePt t="75670" x="7985125" y="1495425"/>
          <p14:tracePt t="75677" x="7993063" y="1495425"/>
          <p14:tracePt t="75693" x="7993063" y="1485900"/>
          <p14:tracePt t="75710" x="8001000" y="1485900"/>
          <p14:tracePt t="75718" x="8001000" y="1477963"/>
          <p14:tracePt t="75722" x="8008938" y="1477963"/>
          <p14:tracePt t="75750" x="8008938" y="1470025"/>
          <p14:tracePt t="75782" x="8018463" y="1470025"/>
          <p14:tracePt t="75807" x="8026400" y="1470025"/>
          <p14:tracePt t="75845" x="8034338" y="1470025"/>
          <p14:tracePt t="75886" x="8034338" y="1460500"/>
          <p14:tracePt t="75934" x="8043863" y="1460500"/>
          <p14:tracePt t="75937" x="8043863" y="1452563"/>
          <p14:tracePt t="75981" x="8051800" y="1452563"/>
          <p14:tracePt t="75997" x="8051800" y="1444625"/>
          <p14:tracePt t="76013" x="8059738" y="1444625"/>
          <p14:tracePt t="76021" x="8069263" y="1444625"/>
          <p14:tracePt t="76037" x="8077200" y="1444625"/>
          <p14:tracePt t="76042" x="8085138" y="1444625"/>
          <p14:tracePt t="76062" x="8085138" y="1435100"/>
          <p14:tracePt t="76085" x="8094663" y="1435100"/>
          <p14:tracePt t="76094" x="8102600" y="1435100"/>
          <p14:tracePt t="76110" x="8110538" y="1435100"/>
          <p14:tracePt t="76117" x="8120063" y="1435100"/>
          <p14:tracePt t="76142" x="8145463" y="1435100"/>
          <p14:tracePt t="76145" x="8153400" y="1435100"/>
          <p14:tracePt t="76149" x="8161338" y="1435100"/>
          <p14:tracePt t="76161" x="8178800" y="1435100"/>
          <p14:tracePt t="76165" x="8186738" y="1444625"/>
          <p14:tracePt t="76169" x="8196263" y="1444625"/>
          <p14:tracePt t="76174" x="8204200" y="1444625"/>
          <p14:tracePt t="76178" x="8212138" y="1444625"/>
          <p14:tracePt t="76181" x="8229600" y="1444625"/>
          <p14:tracePt t="76186" x="8247063" y="1444625"/>
          <p14:tracePt t="76191" x="8255000" y="1452563"/>
          <p14:tracePt t="76193" x="8288338" y="1460500"/>
          <p14:tracePt t="76198" x="8313738" y="1460500"/>
          <p14:tracePt t="76201" x="8347075" y="1470025"/>
          <p14:tracePt t="76205" x="8364538" y="1470025"/>
          <p14:tracePt t="76210" x="8415338" y="1477963"/>
          <p14:tracePt t="76214" x="8432800" y="1477963"/>
          <p14:tracePt t="76218" x="8474075" y="1485900"/>
          <p14:tracePt t="76222" x="8509000" y="1495425"/>
          <p14:tracePt t="76227" x="8532813" y="1495425"/>
          <p14:tracePt t="76229" x="8558213" y="1495425"/>
          <p14:tracePt t="76234" x="8601075" y="1495425"/>
          <p14:tracePt t="76238" x="8626475" y="1495425"/>
          <p14:tracePt t="76243" x="8669338" y="1503363"/>
          <p14:tracePt t="76245" x="8720138" y="1503363"/>
          <p14:tracePt t="76250" x="8745538" y="1503363"/>
          <p14:tracePt t="76253" x="8778875" y="1503363"/>
          <p14:tracePt t="76258" x="8812213" y="1511300"/>
          <p14:tracePt t="76261" x="8845550" y="1511300"/>
          <p14:tracePt t="76266" x="8863013" y="1511300"/>
          <p14:tracePt t="76269" x="8888413" y="1511300"/>
          <p14:tracePt t="76274" x="8896350" y="1511300"/>
          <p14:tracePt t="76278" x="8913813" y="1520825"/>
          <p14:tracePt t="76282" x="8921750" y="1520825"/>
          <p14:tracePt t="76285" x="8931275" y="1520825"/>
          <p14:tracePt t="76290" x="8947150" y="1520825"/>
          <p14:tracePt t="76293" x="8956675" y="1528763"/>
          <p14:tracePt t="76297" x="8964613" y="1528763"/>
          <p14:tracePt t="76301" x="8982075" y="1528763"/>
          <p14:tracePt t="76310" x="9007475" y="1528763"/>
          <p14:tracePt t="76313" x="9015413" y="1528763"/>
          <p14:tracePt t="76317" x="9040813" y="1528763"/>
          <p14:tracePt t="76322" x="9048750" y="1528763"/>
          <p14:tracePt t="76327" x="9082088" y="1528763"/>
          <p14:tracePt t="76329" x="9117013" y="1528763"/>
          <p14:tracePt t="76333" x="9150350" y="1528763"/>
          <p14:tracePt t="76338" x="9175750" y="1528763"/>
          <p14:tracePt t="76343" x="9218613" y="1528763"/>
          <p14:tracePt t="76345" x="9244013" y="1528763"/>
          <p14:tracePt t="76349" x="9269413" y="1528763"/>
          <p14:tracePt t="76353" x="9293225" y="1528763"/>
          <p14:tracePt t="76359" x="9336088" y="1528763"/>
          <p14:tracePt t="76361" x="9369425" y="1528763"/>
          <p14:tracePt t="76365" x="9412288" y="1528763"/>
          <p14:tracePt t="76369" x="9429750" y="1528763"/>
          <p14:tracePt t="76374" x="9445625" y="1528763"/>
          <p14:tracePt t="76377" x="9480550" y="1528763"/>
          <p14:tracePt t="76381" x="9505950" y="1528763"/>
          <p14:tracePt t="76385" x="9539288" y="1528763"/>
          <p14:tracePt t="76391" x="9564688" y="1528763"/>
          <p14:tracePt t="76393" x="9590088" y="1528763"/>
          <p14:tracePt t="76397" x="9605963" y="1528763"/>
          <p14:tracePt t="76406" x="9615488" y="1528763"/>
          <p14:tracePt t="76413" x="9623425" y="1528763"/>
          <p14:tracePt t="76494" x="9631363" y="1528763"/>
          <p14:tracePt t="76510" x="9640888" y="1528763"/>
          <p14:tracePt t="76518" x="9648825" y="1528763"/>
          <p14:tracePt t="76529" x="9656763" y="1520825"/>
          <p14:tracePt t="76533" x="9666288" y="1520825"/>
          <p14:tracePt t="76558" x="9674225" y="1520825"/>
          <p14:tracePt t="76561" x="9674225" y="1511300"/>
          <p14:tracePt t="76565" x="9682163" y="1511300"/>
          <p14:tracePt t="76591" x="9691688" y="1503363"/>
          <p14:tracePt t="76629" x="9699625" y="1495425"/>
          <p14:tracePt t="76634" x="9707563" y="1495425"/>
          <p14:tracePt t="76653" x="9717088" y="1485900"/>
          <p14:tracePt t="76661" x="9725025" y="1485900"/>
          <p14:tracePt t="76669" x="9732963" y="1485900"/>
          <p14:tracePt t="76678" x="9732963" y="1477963"/>
          <p14:tracePt t="76829" x="9742488" y="1477963"/>
          <p14:tracePt t="76845" x="9750425" y="1477963"/>
          <p14:tracePt t="76886" x="9750425" y="1470025"/>
          <p14:tracePt t="76910" x="9758363" y="1470025"/>
          <p14:tracePt t="76934" x="9767888" y="1470025"/>
          <p14:tracePt t="76942" x="9767888" y="1460500"/>
          <p14:tracePt t="76949" x="9775825" y="1460500"/>
          <p14:tracePt t="76962" x="9783763" y="1460500"/>
          <p14:tracePt t="76974" x="9791700" y="1460500"/>
          <p14:tracePt t="76991" x="9801225" y="1460500"/>
          <p14:tracePt t="77021" x="9809163" y="1460500"/>
          <p14:tracePt t="77258" x="9809163" y="1452563"/>
          <p14:tracePt t="77298" x="9817100" y="1452563"/>
          <p14:tracePt t="77450" x="9826625" y="1452563"/>
          <p14:tracePt t="77459" x="9834563" y="1452563"/>
          <p14:tracePt t="79114" x="9842500" y="1452563"/>
          <p14:tracePt t="79121" x="9852025" y="1452563"/>
          <p14:tracePt t="79237" x="9859963" y="1452563"/>
          <p14:tracePt t="79446" x="9867900" y="1452563"/>
          <p14:tracePt t="79462" x="9877425" y="1452563"/>
          <p14:tracePt t="79486" x="9885363" y="1452563"/>
          <p14:tracePt t="80589" x="9893300" y="1452563"/>
          <p14:tracePt t="80658" x="9910763" y="1452563"/>
          <p14:tracePt t="80686" x="9918700" y="1452563"/>
          <p14:tracePt t="80690" x="9928225" y="1452563"/>
          <p14:tracePt t="80693" x="10029825" y="1477963"/>
          <p14:tracePt t="80698" x="10104438" y="1485900"/>
          <p14:tracePt t="80701" x="10147300" y="1495425"/>
          <p14:tracePt t="80706" x="10190163" y="1495425"/>
          <p14:tracePt t="80710" x="10223500" y="1495425"/>
          <p14:tracePt t="80714" x="10256838" y="1503363"/>
          <p14:tracePt t="80717" x="10290175" y="1511300"/>
          <p14:tracePt t="80723" x="10333038" y="1511300"/>
          <p14:tracePt t="80726" x="10366375" y="1520825"/>
          <p14:tracePt t="80730" x="10391775" y="1520825"/>
          <p14:tracePt t="80734" x="10442575" y="1528763"/>
          <p14:tracePt t="80738" x="10467975" y="1528763"/>
          <p14:tracePt t="80742" x="10502900" y="1536700"/>
          <p14:tracePt t="80746" x="10536238" y="1546225"/>
          <p14:tracePt t="80749" x="10569575" y="1546225"/>
          <p14:tracePt t="80754" x="10594975" y="1546225"/>
          <p14:tracePt t="80758" x="10628313" y="1546225"/>
          <p14:tracePt t="80761" x="10663238" y="1546225"/>
          <p14:tracePt t="80765" x="10696575" y="1546225"/>
          <p14:tracePt t="80769" x="10721975" y="1546225"/>
          <p14:tracePt t="80774" x="10755313" y="1546225"/>
          <p14:tracePt t="80777" x="10790238" y="1546225"/>
          <p14:tracePt t="80782" x="10823575" y="1546225"/>
          <p14:tracePt t="80785" x="10848975" y="1546225"/>
          <p14:tracePt t="80790" x="10882313" y="1546225"/>
          <p14:tracePt t="80793" x="10907713" y="1546225"/>
          <p14:tracePt t="80797" x="10925175" y="1546225"/>
          <p14:tracePt t="80801" x="10933113" y="1546225"/>
          <p14:tracePt t="80806" x="10950575" y="1536700"/>
          <p14:tracePt t="80810" x="10966450" y="1536700"/>
          <p14:tracePt t="80813" x="10983913" y="1528763"/>
          <p14:tracePt t="80818" x="11017250" y="1528763"/>
          <p14:tracePt t="80822" x="11026775" y="1520825"/>
          <p14:tracePt t="80826" x="11042650" y="1520825"/>
          <p14:tracePt t="80829" x="11060113" y="1520825"/>
          <p14:tracePt t="80833" x="11068050" y="1511300"/>
          <p14:tracePt t="80837" x="11085513" y="1511300"/>
          <p14:tracePt t="80841" x="11101388" y="1511300"/>
          <p14:tracePt t="80845" x="11110913" y="1511300"/>
          <p14:tracePt t="80849" x="11144250" y="1511300"/>
          <p14:tracePt t="80853" x="11169650" y="1511300"/>
          <p14:tracePt t="80858" x="11212513" y="1511300"/>
          <p14:tracePt t="80861" x="11237913" y="1511300"/>
          <p14:tracePt t="80865" x="11279188" y="1511300"/>
          <p14:tracePt t="80870" x="11312525" y="1511300"/>
          <p14:tracePt t="80874" x="11337925" y="1511300"/>
          <p14:tracePt t="80877" x="11372850" y="1511300"/>
          <p14:tracePt t="80881" x="11398250" y="1511300"/>
          <p14:tracePt t="80886" x="11431588" y="1511300"/>
          <p14:tracePt t="80890" x="11474450" y="1520825"/>
          <p14:tracePt t="80893" x="11507788" y="1520825"/>
          <p14:tracePt t="80897" x="11550650" y="1520825"/>
          <p14:tracePt t="80901" x="11591925" y="1520825"/>
          <p14:tracePt t="80907" x="11625263" y="1520825"/>
          <p14:tracePt t="80910" x="11660188" y="1520825"/>
          <p14:tracePt t="80913" x="11676063" y="1520825"/>
          <p14:tracePt t="80917" x="11685588" y="1520825"/>
          <p14:tracePt t="80923" x="11693525" y="1520825"/>
          <p14:tracePt t="80926" x="11701463" y="1520825"/>
          <p14:tracePt t="81121" x="11701463" y="1511300"/>
          <p14:tracePt t="81125" x="11685588" y="1503363"/>
          <p14:tracePt t="81130" x="11685588" y="1495425"/>
          <p14:tracePt t="81133" x="11676063" y="1477963"/>
          <p14:tracePt t="81138" x="11668125" y="1477963"/>
          <p14:tracePt t="81142" x="11650663" y="1470025"/>
          <p14:tracePt t="81145" x="11650663" y="1460500"/>
          <p14:tracePt t="81150" x="11642725" y="1452563"/>
          <p14:tracePt t="81154" x="11634788" y="1452563"/>
          <p14:tracePt t="81158" x="11625263" y="1452563"/>
          <p14:tracePt t="81161" x="11625263" y="1444625"/>
          <p14:tracePt t="81165" x="11609388" y="1444625"/>
          <p14:tracePt t="81169" x="11599863" y="1444625"/>
          <p14:tracePt t="81175" x="11599863" y="1435100"/>
          <p14:tracePt t="81471" x="11591925" y="1470025"/>
          <p14:tracePt t="81474" x="11591925" y="1477963"/>
          <p14:tracePt t="81477" x="11591925" y="1495425"/>
          <p14:tracePt t="81481" x="11574463" y="1528763"/>
          <p14:tracePt t="81486" x="11574463" y="1546225"/>
          <p14:tracePt t="81491" x="11566525" y="1587500"/>
          <p14:tracePt t="81493" x="11566525" y="1620838"/>
          <p14:tracePt t="81497" x="11550650" y="1663700"/>
          <p14:tracePt t="81501" x="11550650" y="1697038"/>
          <p14:tracePt t="81506" x="11541125" y="1714500"/>
          <p14:tracePt t="81509" x="11533188" y="1747838"/>
          <p14:tracePt t="81513" x="11525250" y="1798638"/>
          <p14:tracePt t="81517" x="11515725" y="1824038"/>
          <p14:tracePt t="81522" x="11515725" y="1857375"/>
          <p14:tracePt t="81525" x="11507788" y="1892300"/>
          <p14:tracePt t="81529" x="11499850" y="1933575"/>
          <p14:tracePt t="81533" x="11490325" y="1984375"/>
          <p14:tracePt t="81537" x="11490325" y="2043113"/>
          <p14:tracePt t="81542" x="11490325" y="2068513"/>
          <p14:tracePt t="81545" x="11490325" y="2128838"/>
          <p14:tracePt t="81549" x="11490325" y="2154238"/>
          <p14:tracePt t="81553" x="11490325" y="2205038"/>
          <p14:tracePt t="81558" x="11490325" y="2230438"/>
          <p14:tracePt t="81561" x="11499850" y="2271713"/>
          <p14:tracePt t="81565" x="11507788" y="2305050"/>
          <p14:tracePt t="81570" x="11515725" y="2355850"/>
          <p14:tracePt t="81574" x="11515725" y="2365375"/>
          <p14:tracePt t="81577" x="11525250" y="2398713"/>
          <p14:tracePt t="81581" x="11533188" y="2416175"/>
          <p14:tracePt t="81585" x="11533188" y="2449513"/>
          <p14:tracePt t="81593" x="11533188" y="2474913"/>
          <p14:tracePt t="81597" x="11533188" y="2482850"/>
          <p14:tracePt t="81601" x="11533188" y="2508250"/>
          <p14:tracePt t="81605" x="11533188" y="2516188"/>
          <p14:tracePt t="81609" x="11533188" y="2533650"/>
          <p14:tracePt t="81613" x="11525250" y="2541588"/>
          <p14:tracePt t="81617" x="11515725" y="2551113"/>
          <p14:tracePt t="81623" x="11515725" y="2566988"/>
          <p14:tracePt t="81626" x="11507788" y="2592388"/>
          <p14:tracePt t="81629" x="11499850" y="2617788"/>
          <p14:tracePt t="81633" x="11482388" y="2635250"/>
          <p14:tracePt t="81637" x="11482388" y="2652713"/>
          <p14:tracePt t="81642" x="11456988" y="2693988"/>
          <p14:tracePt t="81645" x="11456988" y="2711450"/>
          <p14:tracePt t="81649" x="11449050" y="2744788"/>
          <p14:tracePt t="81653" x="11431588" y="2770188"/>
          <p14:tracePt t="81658" x="11406188" y="2803525"/>
          <p14:tracePt t="81661" x="11388725" y="2828925"/>
          <p14:tracePt t="81665" x="11372850" y="2863850"/>
          <p14:tracePt t="81669" x="11363325" y="2879725"/>
          <p14:tracePt t="81674" x="11337925" y="2930525"/>
          <p14:tracePt t="81677" x="11322050" y="2947988"/>
          <p14:tracePt t="81681" x="11296650" y="2981325"/>
          <p14:tracePt t="81686" x="11288713" y="2998788"/>
          <p14:tracePt t="81690" x="11271250" y="3024188"/>
          <p14:tracePt t="81693" x="11253788" y="3049588"/>
          <p14:tracePt t="81697" x="11245850" y="3065463"/>
          <p14:tracePt t="81701" x="11228388" y="3082925"/>
          <p14:tracePt t="81706" x="11228388" y="3090863"/>
          <p14:tracePt t="81709" x="11212513" y="3116263"/>
          <p14:tracePt t="81713" x="11202988" y="3133725"/>
          <p14:tracePt t="81717" x="11187113" y="3159125"/>
          <p14:tracePt t="81722" x="11169650" y="3175000"/>
          <p14:tracePt t="81725" x="11152188" y="3209925"/>
          <p14:tracePt t="81730" x="11144250" y="3235325"/>
          <p14:tracePt t="81733" x="11126788" y="3268663"/>
          <p14:tracePt t="81738" x="11101388" y="3286125"/>
          <p14:tracePt t="81742" x="11075988" y="3327400"/>
          <p14:tracePt t="81746" x="11060113" y="3344863"/>
          <p14:tracePt t="81749" x="11034713" y="3378200"/>
          <p14:tracePt t="81753" x="11009313" y="3403600"/>
          <p14:tracePt t="81758" x="10975975" y="3454400"/>
          <p14:tracePt t="81761" x="10966450" y="3462338"/>
          <p14:tracePt t="81765" x="10915650" y="3513138"/>
          <p14:tracePt t="81770" x="10890250" y="3530600"/>
          <p14:tracePt t="81775" x="10856913" y="3563938"/>
          <p14:tracePt t="81777" x="10831513" y="3581400"/>
          <p14:tracePt t="81781" x="10790238" y="3632200"/>
          <p14:tracePt t="81786" x="10747375" y="3657600"/>
          <p14:tracePt t="81792" x="10721975" y="3673475"/>
          <p14:tracePt t="81793" x="10704513" y="3690938"/>
          <p14:tracePt t="81797" x="10653713" y="3724275"/>
          <p14:tracePt t="81801" x="10620375" y="3749675"/>
          <p14:tracePt t="81806" x="10552113" y="3792538"/>
          <p14:tracePt t="81809" x="10502900" y="3825875"/>
          <p14:tracePt t="81814" x="10442575" y="3868738"/>
          <p14:tracePt t="81817" x="10375900" y="3910013"/>
          <p14:tracePt t="81822" x="10315575" y="3952875"/>
          <p14:tracePt t="81825" x="10248900" y="3978275"/>
          <p14:tracePt t="81833" x="10180638" y="4011613"/>
          <p14:tracePt t="81837" x="10129838" y="4044950"/>
          <p14:tracePt t="81842" x="10063163" y="4070350"/>
          <p14:tracePt t="81845" x="10004425" y="4105275"/>
          <p14:tracePt t="81849" x="9944100" y="4138613"/>
          <p14:tracePt t="81853" x="9877425" y="4171950"/>
          <p14:tracePt t="81858" x="9817100" y="4197350"/>
          <p14:tracePt t="81861" x="9750425" y="4230688"/>
          <p14:tracePt t="81865" x="9691688" y="4265613"/>
          <p14:tracePt t="81870" x="9631363" y="4281488"/>
          <p14:tracePt t="81875" x="9572625" y="4316413"/>
          <p14:tracePt t="81877" x="9505950" y="4332288"/>
          <p14:tracePt t="81881" x="9429750" y="4367213"/>
          <p14:tracePt t="81885" x="9344025" y="4400550"/>
          <p14:tracePt t="81891" x="9269413" y="4416425"/>
          <p14:tracePt t="81893" x="9183688" y="4441825"/>
          <p14:tracePt t="81898" x="9091613" y="4467225"/>
          <p14:tracePt t="81901" x="8990013" y="4502150"/>
          <p14:tracePt t="81906" x="8905875" y="4518025"/>
          <p14:tracePt t="81909" x="8778875" y="4552950"/>
          <p14:tracePt t="81913" x="8677275" y="4578350"/>
          <p14:tracePt t="81917" x="8550275" y="4603750"/>
          <p14:tracePt t="81922" x="8423275" y="4611688"/>
          <p14:tracePt t="81926" x="8262938" y="4619625"/>
          <p14:tracePt t="81930" x="8135938" y="4637088"/>
          <p14:tracePt t="81933" x="7967663" y="4645025"/>
          <p14:tracePt t="81937" x="7807325" y="4662488"/>
          <p14:tracePt t="81942" x="7621588" y="4662488"/>
          <p14:tracePt t="81945" x="7461250" y="4662488"/>
          <p14:tracePt t="81949" x="7273925" y="4662488"/>
          <p14:tracePt t="81953" x="7097713" y="4662488"/>
          <p14:tracePt t="81958" x="6894513" y="4662488"/>
          <p14:tracePt t="81961" x="6716713" y="4662488"/>
          <p14:tracePt t="81965" x="6513513" y="4662488"/>
          <p14:tracePt t="81969" x="6362700" y="4652963"/>
          <p14:tracePt t="81975" x="6184900" y="4627563"/>
          <p14:tracePt t="81977" x="6032500" y="4619625"/>
          <p14:tracePt t="81981" x="5854700" y="4603750"/>
          <p14:tracePt t="81986" x="5711825" y="4594225"/>
          <p14:tracePt t="81991" x="5534025" y="4568825"/>
          <p14:tracePt t="81993" x="5407025" y="4560888"/>
          <p14:tracePt t="81997" x="5264150" y="4535488"/>
          <p14:tracePt t="82001" x="5154613" y="4510088"/>
          <p14:tracePt t="82006" x="5035550" y="4484688"/>
          <p14:tracePt t="82009" x="4933950" y="4467225"/>
          <p14:tracePt t="82013" x="4849813" y="4441825"/>
          <p14:tracePt t="82017" x="4791075" y="4425950"/>
          <p14:tracePt t="82023" x="4722813" y="4392613"/>
          <p14:tracePt t="82025" x="4689475" y="4367213"/>
          <p14:tracePt t="82029" x="4664075" y="4324350"/>
          <p14:tracePt t="82034" x="4646613" y="4291013"/>
          <p14:tracePt t="82037" x="4638675" y="4248150"/>
          <p14:tracePt t="82042" x="4630738" y="4205288"/>
          <p14:tracePt t="82046" x="4630738" y="4189413"/>
          <p14:tracePt t="82242" x="4621213" y="4189413"/>
          <p14:tracePt t="82250" x="4605338" y="4189413"/>
          <p14:tracePt t="82258" x="4587875" y="4189413"/>
          <p14:tracePt t="82262" x="4570413" y="4197350"/>
          <p14:tracePt t="82266" x="4554538" y="4205288"/>
          <p14:tracePt t="82269" x="4545013" y="4205288"/>
          <p14:tracePt t="82274" x="4519613" y="4214813"/>
          <p14:tracePt t="82281" x="4494213" y="4222750"/>
          <p14:tracePt t="82286" x="4486275" y="4222750"/>
          <p14:tracePt t="82292" x="4460875" y="4230688"/>
          <p14:tracePt t="82293" x="4435475" y="4240213"/>
          <p14:tracePt t="82297" x="4419600" y="4248150"/>
          <p14:tracePt t="82301" x="4394200" y="4248150"/>
          <p14:tracePt t="82306" x="4368800" y="4248150"/>
          <p14:tracePt t="82309" x="4343400" y="4248150"/>
          <p14:tracePt t="82313" x="4300538" y="4256088"/>
          <p14:tracePt t="82318" x="4257675" y="4256088"/>
          <p14:tracePt t="82322" x="4191000" y="4256088"/>
          <p14:tracePt t="82325" x="4132263" y="4256088"/>
          <p14:tracePt t="82329" x="4046538" y="4265613"/>
          <p14:tracePt t="82333" x="3962400" y="4265613"/>
          <p14:tracePt t="82338" x="3844925" y="4265613"/>
          <p14:tracePt t="82342" x="3751263" y="4265613"/>
          <p14:tracePt t="82345" x="3624263" y="4265613"/>
          <p14:tracePt t="82350" x="3522663" y="4265613"/>
          <p14:tracePt t="82354" x="3397250" y="4265613"/>
          <p14:tracePt t="82358" x="3286125" y="4265613"/>
          <p14:tracePt t="82361" x="3160713" y="4256088"/>
          <p14:tracePt t="82366" x="3049588" y="4256088"/>
          <p14:tracePt t="82369" x="2932113" y="4248150"/>
          <p14:tracePt t="82375" x="2838450" y="4240213"/>
          <p14:tracePt t="82377" x="2720975" y="4214813"/>
          <p14:tracePt t="82381" x="2619375" y="4205288"/>
          <p14:tracePt t="82385" x="2517775" y="4189413"/>
          <p14:tracePt t="82390" x="2433638" y="4179888"/>
          <p14:tracePt t="82393" x="2349500" y="4164013"/>
          <p14:tracePt t="82398" x="2273300" y="4146550"/>
          <p14:tracePt t="82402" x="2187575" y="4130675"/>
          <p14:tracePt t="82406" x="2112963" y="4121150"/>
          <p14:tracePt t="82410" x="2044700" y="4105275"/>
          <p14:tracePt t="82414" x="1985963" y="4095750"/>
          <p14:tracePt t="82417" x="1909763" y="4087813"/>
          <p14:tracePt t="82421" x="1866900" y="4079875"/>
          <p14:tracePt t="82426" x="1808163" y="4070350"/>
          <p14:tracePt t="82429" x="1757363" y="4070350"/>
          <p14:tracePt t="82433" x="1714500" y="4070350"/>
          <p14:tracePt t="82438" x="1689100" y="4070350"/>
          <p14:tracePt t="82442" x="1655763" y="4062413"/>
          <p14:tracePt t="82445" x="1622425" y="4054475"/>
          <p14:tracePt t="82449" x="1597025" y="4054475"/>
          <p14:tracePt t="82453" x="1563688" y="4044950"/>
          <p14:tracePt t="82458" x="1546225" y="4037013"/>
          <p14:tracePt t="82461" x="1520825" y="4029075"/>
          <p14:tracePt t="82466" x="1503363" y="4019550"/>
          <p14:tracePt t="82470" x="1477963" y="4019550"/>
          <p14:tracePt t="82474" x="1477963" y="4011613"/>
          <p14:tracePt t="82477" x="1452563" y="4011613"/>
          <p14:tracePt t="82485" x="1444625" y="4011613"/>
          <p14:tracePt t="82492" x="1436688" y="4011613"/>
          <p14:tracePt t="82497" x="1427163" y="4011613"/>
          <p14:tracePt t="82502" x="1419225" y="4011613"/>
          <p14:tracePt t="82506" x="1411288" y="4011613"/>
          <p14:tracePt t="82513" x="1401763" y="4011613"/>
          <p14:tracePt t="82517" x="1385888" y="4011613"/>
          <p14:tracePt t="82522" x="1377950" y="4011613"/>
          <p14:tracePt t="82525" x="1368425" y="4011613"/>
          <p14:tracePt t="82529" x="1360488" y="4011613"/>
          <p14:tracePt t="82533" x="1352550" y="4011613"/>
          <p14:tracePt t="82538" x="1335088" y="4011613"/>
          <p14:tracePt t="82542" x="1327150" y="4011613"/>
          <p14:tracePt t="82545" x="1309688" y="4003675"/>
          <p14:tracePt t="82549" x="1284288" y="4003675"/>
          <p14:tracePt t="82553" x="1276350" y="3994150"/>
          <p14:tracePt t="82558" x="1250950" y="3986213"/>
          <p14:tracePt t="82561" x="1233488" y="3978275"/>
          <p14:tracePt t="82565" x="1208088" y="3968750"/>
          <p14:tracePt t="82569" x="1200150" y="3960813"/>
          <p14:tracePt t="82574" x="1174750" y="3960813"/>
          <p14:tracePt t="82577" x="1165225" y="3952875"/>
          <p14:tracePt t="82581" x="1157288" y="3952875"/>
          <p14:tracePt t="82586" x="1149350" y="3944938"/>
          <p14:tracePt t="82590" x="1141413" y="3944938"/>
          <p14:tracePt t="82593" x="1141413" y="3935413"/>
          <p14:tracePt t="82601" x="1131888" y="3935413"/>
          <p14:tracePt t="82633" x="1131888" y="3927475"/>
          <p14:tracePt t="82642" x="1131888" y="3919538"/>
          <p14:tracePt t="82658" x="1131888" y="3910013"/>
          <p14:tracePt t="82662" x="1131888" y="3902075"/>
          <p14:tracePt t="82665" x="1131888" y="3894138"/>
          <p14:tracePt t="82674" x="1131888" y="3884613"/>
          <p14:tracePt t="82677" x="1131888" y="3876675"/>
          <p14:tracePt t="82686" x="1131888" y="3868738"/>
          <p14:tracePt t="82691" x="1131888" y="3859213"/>
          <p14:tracePt t="82693" x="1131888" y="3851275"/>
          <p14:tracePt t="82707" x="1131888" y="3843338"/>
          <p14:tracePt t="82722" x="1131888" y="3833813"/>
          <p14:tracePt t="82737" x="1131888" y="3825875"/>
          <p14:tracePt t="82753" x="1131888" y="3817938"/>
          <p14:tracePt t="82770" x="1141413" y="3817938"/>
          <p14:tracePt t="82810" x="1149350" y="3817938"/>
          <p14:tracePt t="82817" x="1149350" y="3808413"/>
          <p14:tracePt t="82834" x="1157288" y="3808413"/>
          <p14:tracePt t="82838" x="1165225" y="3808413"/>
          <p14:tracePt t="82841" x="1165225" y="3800475"/>
          <p14:tracePt t="82849" x="1182688" y="3792538"/>
          <p14:tracePt t="82854" x="1190625" y="3792538"/>
          <p14:tracePt t="82862" x="1200150" y="3792538"/>
          <p14:tracePt t="82865" x="1216025" y="3783013"/>
          <p14:tracePt t="82874" x="1233488" y="3775075"/>
          <p14:tracePt t="82877" x="1250950" y="3775075"/>
          <p14:tracePt t="82881" x="1258888" y="3767138"/>
          <p14:tracePt t="82885" x="1276350" y="3767138"/>
          <p14:tracePt t="82892" x="1301750" y="3757613"/>
          <p14:tracePt t="82894" x="1309688" y="3749675"/>
          <p14:tracePt t="82897" x="1327150" y="3749675"/>
          <p14:tracePt t="82901" x="1343025" y="3749675"/>
          <p14:tracePt t="82907" x="1352550" y="3749675"/>
          <p14:tracePt t="82909" x="1368425" y="3741738"/>
          <p14:tracePt t="82914" x="1393825" y="3741738"/>
          <p14:tracePt t="82917" x="1393825" y="3733800"/>
          <p14:tracePt t="82922" x="1419225" y="3733800"/>
          <p14:tracePt t="82926" x="1427163" y="3733800"/>
          <p14:tracePt t="82929" x="1444625" y="3733800"/>
          <p14:tracePt t="82933" x="1452563" y="3733800"/>
          <p14:tracePt t="82938" x="1462088" y="3724275"/>
          <p14:tracePt t="82942" x="1470025" y="3716338"/>
          <p14:tracePt t="82945" x="1477963" y="3716338"/>
          <p14:tracePt t="83850" x="1470025" y="3708400"/>
          <p14:tracePt t="83858" x="1470025" y="3698875"/>
          <p14:tracePt t="83866" x="1462088" y="3698875"/>
          <p14:tracePt t="83874" x="1452563" y="3698875"/>
          <p14:tracePt t="84002" x="1444625" y="3698875"/>
          <p14:tracePt t="84081" x="1436688" y="3698875"/>
          <p14:tracePt t="84098" x="1427163" y="3698875"/>
          <p14:tracePt t="84161" x="1419225" y="3698875"/>
          <p14:tracePt t="84185" x="1411288" y="3698875"/>
          <p14:tracePt t="84853" x="1419225" y="3698875"/>
          <p14:tracePt t="84862" x="1436688" y="3698875"/>
          <p14:tracePt t="84865" x="1444625" y="3698875"/>
          <p14:tracePt t="84869" x="1452563" y="3698875"/>
          <p14:tracePt t="84874" x="1462088" y="3698875"/>
          <p14:tracePt t="84881" x="1487488" y="3698875"/>
          <p14:tracePt t="84886" x="1503363" y="3690938"/>
          <p14:tracePt t="84891" x="1512888" y="3690938"/>
          <p14:tracePt t="84894" x="1528763" y="3690938"/>
          <p14:tracePt t="84897" x="1546225" y="3690938"/>
          <p14:tracePt t="84901" x="1579563" y="3690938"/>
          <p14:tracePt t="84906" x="1604963" y="3690938"/>
          <p14:tracePt t="84909" x="1639888" y="3690938"/>
          <p14:tracePt t="84913" x="1663700" y="3690938"/>
          <p14:tracePt t="84917" x="1698625" y="3690938"/>
          <p14:tracePt t="84921" x="1739900" y="3690938"/>
          <p14:tracePt t="84926" x="1782763" y="3690938"/>
          <p14:tracePt t="84929" x="1825625" y="3690938"/>
          <p14:tracePt t="84933" x="1876425" y="3690938"/>
          <p14:tracePt t="84937" x="1917700" y="3690938"/>
          <p14:tracePt t="84942" x="1951038" y="3698875"/>
          <p14:tracePt t="84945" x="1976438" y="3698875"/>
          <p14:tracePt t="84950" x="2001838" y="3698875"/>
          <p14:tracePt t="84954" x="2044700" y="3698875"/>
          <p14:tracePt t="84958" x="2078038" y="3698875"/>
          <p14:tracePt t="84961" x="2120900" y="3708400"/>
          <p14:tracePt t="84965" x="2154238" y="3708400"/>
          <p14:tracePt t="84969" x="2187575" y="3708400"/>
          <p14:tracePt t="84975" x="2212975" y="3708400"/>
          <p14:tracePt t="84977" x="2247900" y="3708400"/>
          <p14:tracePt t="84981" x="2273300" y="3708400"/>
          <p14:tracePt t="84985" x="2289175" y="3708400"/>
          <p14:tracePt t="84991" x="2314575" y="3708400"/>
          <p14:tracePt t="84993" x="2332038" y="3708400"/>
          <p14:tracePt t="85001" x="2349500" y="3708400"/>
          <p14:tracePt t="85005" x="2357438" y="3708400"/>
          <p14:tracePt t="85013" x="2365375" y="3708400"/>
          <p14:tracePt t="85017" x="2374900" y="3708400"/>
          <p14:tracePt t="85022" x="2382838" y="3708400"/>
          <p14:tracePt t="85026" x="2390775" y="3708400"/>
          <p14:tracePt t="85037" x="2400300" y="3708400"/>
          <p14:tracePt t="85041" x="2408238" y="3708400"/>
          <p14:tracePt t="85045" x="2424113" y="3708400"/>
          <p14:tracePt t="85049" x="2433638" y="3708400"/>
          <p14:tracePt t="85061" x="2449513" y="3708400"/>
          <p14:tracePt t="85065" x="2459038" y="3708400"/>
          <p14:tracePt t="85071" x="2459038" y="3698875"/>
          <p14:tracePt t="85074" x="2466975" y="3698875"/>
          <p14:tracePt t="85077" x="2474913" y="3698875"/>
          <p14:tracePt t="85093" x="2484438" y="3698875"/>
          <p14:tracePt t="85102" x="2492375" y="3698875"/>
          <p14:tracePt t="85110" x="2500313" y="3690938"/>
          <p14:tracePt t="85318" x="2509838" y="3690938"/>
          <p14:tracePt t="85327" x="2517775" y="3690938"/>
          <p14:tracePt t="85334" x="2525713" y="3690938"/>
          <p14:tracePt t="85343" x="2535238" y="3683000"/>
          <p14:tracePt t="85350" x="2543175" y="3683000"/>
          <p14:tracePt t="85354" x="2551113" y="3673475"/>
          <p14:tracePt t="85360" x="2560638" y="3673475"/>
          <p14:tracePt t="85366" x="2568575" y="3673475"/>
          <p14:tracePt t="85370" x="2576513" y="3673475"/>
          <p14:tracePt t="85378" x="2586038" y="3673475"/>
          <p14:tracePt t="85381" x="2601913" y="3673475"/>
          <p14:tracePt t="85390" x="2611438" y="3673475"/>
          <p14:tracePt t="85397" x="2619375" y="3673475"/>
          <p14:tracePt t="85406" x="2627313" y="3673475"/>
          <p14:tracePt t="85417" x="2636838" y="3673475"/>
          <p14:tracePt t="85421" x="2644775" y="3673475"/>
          <p14:tracePt t="85434" x="2652713" y="3673475"/>
          <p14:tracePt t="85438" x="2662238" y="3673475"/>
          <p14:tracePt t="85446" x="2662238" y="3665538"/>
          <p14:tracePt t="85453" x="2670175" y="3665538"/>
          <p14:tracePt t="85485" x="2678113" y="3665538"/>
          <p14:tracePt t="85493" x="2686050" y="3665538"/>
          <p14:tracePt t="85509" x="2695575" y="3665538"/>
          <p14:tracePt t="85513" x="2703513" y="3665538"/>
          <p14:tracePt t="85521" x="2711450" y="3665538"/>
          <p14:tracePt t="85525" x="2711450" y="3657600"/>
          <p14:tracePt t="85529" x="2720975" y="3657600"/>
          <p14:tracePt t="85533" x="2728913" y="3657600"/>
          <p14:tracePt t="85537" x="2728913" y="3648075"/>
          <p14:tracePt t="85541" x="2736850" y="3648075"/>
          <p14:tracePt t="85545" x="2746375" y="3648075"/>
          <p14:tracePt t="85558" x="2754313" y="3648075"/>
          <p14:tracePt t="85574" x="2762250" y="3648075"/>
          <p14:tracePt t="85973" x="2771775" y="3648075"/>
          <p14:tracePt t="85982" x="2779713" y="3648075"/>
          <p14:tracePt t="85991" x="2787650" y="3648075"/>
          <p14:tracePt t="85997" x="2797175" y="3648075"/>
          <p14:tracePt t="86005" x="2813050" y="3648075"/>
          <p14:tracePt t="86013" x="2822575" y="3648075"/>
          <p14:tracePt t="86017" x="2830513" y="3648075"/>
          <p14:tracePt t="86022" x="2838450" y="3648075"/>
          <p14:tracePt t="86026" x="2847975" y="3648075"/>
          <p14:tracePt t="86029" x="2873375" y="3665538"/>
          <p14:tracePt t="86033" x="2881313" y="3683000"/>
          <p14:tracePt t="86037" x="2898775" y="3683000"/>
          <p14:tracePt t="86042" x="2906713" y="3683000"/>
          <p14:tracePt t="86049" x="2922588" y="3683000"/>
          <p14:tracePt t="86053" x="2932113" y="3683000"/>
          <p14:tracePt t="86058" x="2947988" y="3683000"/>
          <p14:tracePt t="86061" x="2957513" y="3683000"/>
          <p14:tracePt t="86065" x="2973388" y="3683000"/>
          <p14:tracePt t="86070" x="2990850" y="3683000"/>
          <p14:tracePt t="86077" x="3008313" y="3683000"/>
          <p14:tracePt t="86081" x="3024188" y="3683000"/>
          <p14:tracePt t="86085" x="3033713" y="3683000"/>
          <p14:tracePt t="86091" x="3049588" y="3683000"/>
          <p14:tracePt t="86097" x="3074988" y="3683000"/>
          <p14:tracePt t="86101" x="3084513" y="3683000"/>
          <p14:tracePt t="86105" x="3092450" y="3683000"/>
          <p14:tracePt t="86109" x="3100388" y="3683000"/>
          <p14:tracePt t="86114" x="3109913" y="3673475"/>
          <p14:tracePt t="86117" x="3117850" y="3673475"/>
          <p14:tracePt t="86127" x="3135313" y="3673475"/>
          <p14:tracePt t="86129" x="3143250" y="3673475"/>
          <p14:tracePt t="86133" x="3151188" y="3673475"/>
          <p14:tracePt t="86141" x="3160713" y="3673475"/>
          <p14:tracePt t="86159" x="3168650" y="3673475"/>
          <p14:tracePt t="86166" x="3176588" y="3673475"/>
          <p14:tracePt t="86178" x="3184525" y="3673475"/>
          <p14:tracePt t="86181" x="3194050" y="3673475"/>
          <p14:tracePt t="86185" x="3201988" y="3673475"/>
          <p14:tracePt t="86191" x="3219450" y="3673475"/>
          <p14:tracePt t="86193" x="3227388" y="3673475"/>
          <p14:tracePt t="86198" x="3235325" y="3673475"/>
          <p14:tracePt t="86201" x="3252788" y="3673475"/>
          <p14:tracePt t="86207" x="3260725" y="3673475"/>
          <p14:tracePt t="86210" x="3278188" y="3683000"/>
          <p14:tracePt t="86213" x="3295650" y="3683000"/>
          <p14:tracePt t="86217" x="3303588" y="3690938"/>
          <p14:tracePt t="86222" x="3321050" y="3690938"/>
          <p14:tracePt t="86227" x="3336925" y="3690938"/>
          <p14:tracePt t="86229" x="3346450" y="3690938"/>
          <p14:tracePt t="86233" x="3354388" y="3690938"/>
          <p14:tracePt t="86238" x="3371850" y="3690938"/>
          <p14:tracePt t="86246" x="3379788" y="3690938"/>
          <p14:tracePt t="86249" x="3387725" y="3690938"/>
          <p14:tracePt t="86261" x="3397250" y="3690938"/>
          <p14:tracePt t="86270" x="3405188" y="3690938"/>
          <p14:tracePt t="86406" x="3413125" y="3690938"/>
          <p14:tracePt t="86422" x="3422650" y="3690938"/>
          <p14:tracePt t="86437" x="3430588" y="3690938"/>
          <p14:tracePt t="86478" x="3438525" y="3690938"/>
          <p14:tracePt t="86494" x="3446463" y="3690938"/>
          <p14:tracePt t="87238" x="3455988" y="3690938"/>
          <p14:tracePt t="87245" x="3471863" y="3690938"/>
          <p14:tracePt t="87253" x="3489325" y="3690938"/>
          <p14:tracePt t="87258" x="3497263" y="3690938"/>
          <p14:tracePt t="87265" x="3506788" y="3690938"/>
          <p14:tracePt t="87269" x="3514725" y="3690938"/>
          <p14:tracePt t="87277" x="3522663" y="3690938"/>
          <p14:tracePt t="87285" x="3532188" y="3690938"/>
          <p14:tracePt t="87293" x="3540125" y="3690938"/>
          <p14:tracePt t="87306" x="3548063" y="3690938"/>
          <p14:tracePt t="87318" x="3557588" y="3690938"/>
          <p14:tracePt t="87343" x="3565525" y="3690938"/>
          <p14:tracePt t="87350" x="3573463" y="3690938"/>
          <p14:tracePt t="87365" x="3582988" y="3690938"/>
          <p14:tracePt t="87501" x="3590925" y="3690938"/>
          <p14:tracePt t="87505" x="3598863" y="3690938"/>
          <p14:tracePt t="87517" x="3608388" y="3690938"/>
          <p14:tracePt t="87522" x="3616325" y="3690938"/>
          <p14:tracePt t="87530" x="3624263" y="3690938"/>
          <p14:tracePt t="87533" x="3633788" y="3690938"/>
          <p14:tracePt t="87537" x="3649663" y="3690938"/>
          <p14:tracePt t="87542" x="3667125" y="3690938"/>
          <p14:tracePt t="87545" x="3683000" y="3690938"/>
          <p14:tracePt t="87549" x="3708400" y="3690938"/>
          <p14:tracePt t="87553" x="3733800" y="3690938"/>
          <p14:tracePt t="87558" x="3759200" y="3690938"/>
          <p14:tracePt t="87562" x="3794125" y="3690938"/>
          <p14:tracePt t="87565" x="3810000" y="3690938"/>
          <p14:tracePt t="87569" x="3852863" y="3690938"/>
          <p14:tracePt t="87574" x="3878263" y="3690938"/>
          <p14:tracePt t="87577" x="3921125" y="3690938"/>
          <p14:tracePt t="87581" x="3954463" y="3698875"/>
          <p14:tracePt t="87586" x="3995738" y="3698875"/>
          <p14:tracePt t="87591" x="4013200" y="3698875"/>
          <p14:tracePt t="87594" x="4056063" y="3698875"/>
          <p14:tracePt t="87597" x="4064000" y="3698875"/>
          <p14:tracePt t="87601" x="4097338" y="3698875"/>
          <p14:tracePt t="87606" x="4122738" y="3708400"/>
          <p14:tracePt t="87609" x="4140200" y="3708400"/>
          <p14:tracePt t="87613" x="4157663" y="3708400"/>
          <p14:tracePt t="87617" x="4183063" y="3708400"/>
          <p14:tracePt t="87626" x="4198938" y="3708400"/>
          <p14:tracePt t="87630" x="4216400" y="3708400"/>
          <p14:tracePt t="87637" x="4224338" y="3708400"/>
          <p14:tracePt t="87642" x="4232275" y="3708400"/>
          <p14:tracePt t="87650" x="4241800" y="3708400"/>
          <p14:tracePt t="87653" x="4249738" y="3708400"/>
          <p14:tracePt t="87661" x="4257675" y="3708400"/>
          <p14:tracePt t="87665" x="4267200" y="3708400"/>
          <p14:tracePt t="87674" x="4275138" y="3708400"/>
          <p14:tracePt t="87691" x="4283075" y="3708400"/>
          <p14:tracePt t="87694" x="4292600" y="3708400"/>
          <p14:tracePt t="87706" x="4300538" y="3708400"/>
          <p14:tracePt t="87710" x="4308475" y="3708400"/>
          <p14:tracePt t="87713" x="4318000" y="3708400"/>
          <p14:tracePt t="87717" x="4318000" y="3698875"/>
          <p14:tracePt t="87726" x="4325938" y="3698875"/>
          <p14:tracePt t="87733" x="4333875" y="3698875"/>
          <p14:tracePt t="87745" x="4343400" y="3698875"/>
          <p14:tracePt t="87749" x="4351338" y="3690938"/>
          <p14:tracePt t="87754" x="4359275" y="3690938"/>
          <p14:tracePt t="87761" x="4359275" y="3683000"/>
          <p14:tracePt t="87765" x="4368800" y="3683000"/>
          <p14:tracePt t="87769" x="4376738" y="3673475"/>
          <p14:tracePt t="87781" x="4384675" y="3673475"/>
          <p14:tracePt t="87785" x="4394200" y="3673475"/>
          <p14:tracePt t="87793" x="4394200" y="3665538"/>
          <p14:tracePt t="87797" x="4402138" y="3665538"/>
          <p14:tracePt t="87809" x="4410075" y="3665538"/>
          <p14:tracePt t="87826" x="4419600" y="3665538"/>
          <p14:tracePt t="87842" x="4419600" y="3657600"/>
          <p14:tracePt t="87845" x="4427538" y="3657600"/>
          <p14:tracePt t="87849" x="4435475" y="3657600"/>
          <p14:tracePt t="87858" x="4445000" y="3657600"/>
          <p14:tracePt t="87869" x="4452938" y="3657600"/>
          <p14:tracePt t="87874" x="4460875" y="3657600"/>
          <p14:tracePt t="87877" x="4460875" y="3648075"/>
          <p14:tracePt t="87881" x="4478338" y="3648075"/>
          <p14:tracePt t="87885" x="4486275" y="3648075"/>
          <p14:tracePt t="87890" x="4494213" y="3648075"/>
          <p14:tracePt t="87893" x="4503738" y="3648075"/>
          <p14:tracePt t="87897" x="4511675" y="3648075"/>
          <p14:tracePt t="87901" x="4529138" y="3640138"/>
          <p14:tracePt t="87906" x="4537075" y="3640138"/>
          <p14:tracePt t="87909" x="4554538" y="3632200"/>
          <p14:tracePt t="87913" x="4562475" y="3632200"/>
          <p14:tracePt t="87917" x="4579938" y="3622675"/>
          <p14:tracePt t="87921" x="4587875" y="3622675"/>
          <p14:tracePt t="87927" x="4605338" y="3622675"/>
          <p14:tracePt t="87929" x="4621213" y="3622675"/>
          <p14:tracePt t="87933" x="4638675" y="3622675"/>
          <p14:tracePt t="87937" x="4646613" y="3622675"/>
          <p14:tracePt t="87942" x="4664075" y="3622675"/>
          <p14:tracePt t="87945" x="4681538" y="3622675"/>
          <p14:tracePt t="87949" x="4697413" y="3622675"/>
          <p14:tracePt t="87953" x="4714875" y="3622675"/>
          <p14:tracePt t="87959" x="4730750" y="3622675"/>
          <p14:tracePt t="87962" x="4740275" y="3622675"/>
          <p14:tracePt t="87966" x="4765675" y="3622675"/>
          <p14:tracePt t="87969" x="4773613" y="3622675"/>
          <p14:tracePt t="87975" x="4791075" y="3622675"/>
          <p14:tracePt t="87977" x="4799013" y="3622675"/>
          <p14:tracePt t="87981" x="4816475" y="3622675"/>
          <p14:tracePt t="87985" x="4832350" y="3622675"/>
          <p14:tracePt t="87991" x="4841875" y="3622675"/>
          <p14:tracePt t="87993" x="4849813" y="3622675"/>
          <p14:tracePt t="87997" x="4857750" y="3622675"/>
          <p14:tracePt t="88001" x="4867275" y="3622675"/>
          <p14:tracePt t="88006" x="4883150" y="3622675"/>
          <p14:tracePt t="88014" x="4900613" y="3622675"/>
          <p14:tracePt t="88017" x="4918075" y="3622675"/>
          <p14:tracePt t="88022" x="4926013" y="3622675"/>
          <p14:tracePt t="88026" x="4943475" y="3622675"/>
          <p14:tracePt t="88029" x="4951413" y="3622675"/>
          <p14:tracePt t="88033" x="4967288" y="3622675"/>
          <p14:tracePt t="88037" x="4992688" y="3622675"/>
          <p14:tracePt t="88042" x="5002213" y="3622675"/>
          <p14:tracePt t="88045" x="5027613" y="3622675"/>
          <p14:tracePt t="88049" x="5043488" y="3622675"/>
          <p14:tracePt t="88053" x="5060950" y="3622675"/>
          <p14:tracePt t="88058" x="5086350" y="3622675"/>
          <p14:tracePt t="88061" x="5111750" y="3622675"/>
          <p14:tracePt t="88065" x="5119688" y="3622675"/>
          <p14:tracePt t="88069" x="5154613" y="3622675"/>
          <p14:tracePt t="88075" x="5170488" y="3632200"/>
          <p14:tracePt t="88077" x="5195888" y="3632200"/>
          <p14:tracePt t="88081" x="5229225" y="3632200"/>
          <p14:tracePt t="88085" x="5254625" y="3632200"/>
          <p14:tracePt t="88090" x="5264150" y="3632200"/>
          <p14:tracePt t="88093" x="5289550" y="3632200"/>
          <p14:tracePt t="88097" x="5322888" y="3632200"/>
          <p14:tracePt t="88101" x="5330825" y="3632200"/>
          <p14:tracePt t="88106" x="5356225" y="3632200"/>
          <p14:tracePt t="88109" x="5365750" y="3632200"/>
          <p14:tracePt t="88113" x="5373688" y="3640138"/>
          <p14:tracePt t="88117" x="5391150" y="3640138"/>
          <p14:tracePt t="88125" x="5399088" y="3640138"/>
          <p14:tracePt t="88129" x="5407025" y="3640138"/>
          <p14:tracePt t="88137" x="5416550" y="3640138"/>
          <p14:tracePt t="88201" x="5424488" y="3640138"/>
          <p14:tracePt t="88218" x="5432425" y="3640138"/>
          <p14:tracePt t="88221" x="5441950" y="3640138"/>
          <p14:tracePt t="88233" x="5449888" y="3640138"/>
          <p14:tracePt t="88237" x="5457825" y="3640138"/>
          <p14:tracePt t="88243" x="5465763" y="3640138"/>
          <p14:tracePt t="88245" x="5475288" y="3640138"/>
          <p14:tracePt t="88249" x="5491163" y="3640138"/>
          <p14:tracePt t="88259" x="5508625" y="3640138"/>
          <p14:tracePt t="88265" x="5526088" y="3640138"/>
          <p14:tracePt t="88269" x="5534025" y="3640138"/>
          <p14:tracePt t="88275" x="5551488" y="3640138"/>
          <p14:tracePt t="88278" x="5559425" y="3640138"/>
          <p14:tracePt t="88281" x="5576888" y="3640138"/>
          <p14:tracePt t="88285" x="5592763" y="3640138"/>
          <p14:tracePt t="88291" x="5602288" y="3640138"/>
          <p14:tracePt t="88293" x="5618163" y="3640138"/>
          <p14:tracePt t="88297" x="5635625" y="3640138"/>
          <p14:tracePt t="88306" x="5653088" y="3640138"/>
          <p14:tracePt t="88310" x="5661025" y="3640138"/>
          <p14:tracePt t="88317" x="5668963" y="3640138"/>
          <p14:tracePt t="88322" x="5678488" y="3640138"/>
          <p14:tracePt t="89106" x="5694363" y="3640138"/>
          <p14:tracePt t="89109" x="5703888" y="3640138"/>
          <p14:tracePt t="89113" x="5703888" y="3648075"/>
          <p14:tracePt t="89117" x="5719763" y="3648075"/>
          <p14:tracePt t="89122" x="5745163" y="3657600"/>
          <p14:tracePt t="89126" x="5762625" y="3657600"/>
          <p14:tracePt t="89130" x="5788025" y="3665538"/>
          <p14:tracePt t="89133" x="5813425" y="3673475"/>
          <p14:tracePt t="89137" x="5846763" y="3683000"/>
          <p14:tracePt t="89142" x="5872163" y="3690938"/>
          <p14:tracePt t="89145" x="5897563" y="3698875"/>
          <p14:tracePt t="89149" x="5940425" y="3708400"/>
          <p14:tracePt t="89154" x="5973763" y="3716338"/>
          <p14:tracePt t="89158" x="5999163" y="3716338"/>
          <p14:tracePt t="89161" x="6040438" y="3733800"/>
          <p14:tracePt t="89165" x="6075363" y="3733800"/>
          <p14:tracePt t="89169" x="6116638" y="3733800"/>
          <p14:tracePt t="89175" x="6151563" y="3733800"/>
          <p14:tracePt t="89178" x="6176963" y="3741738"/>
          <p14:tracePt t="89181" x="6202363" y="3749675"/>
          <p14:tracePt t="89185" x="6235700" y="3757613"/>
          <p14:tracePt t="89191" x="6251575" y="3757613"/>
          <p14:tracePt t="89193" x="6269038" y="3757613"/>
          <p14:tracePt t="89197" x="6286500" y="3757613"/>
          <p14:tracePt t="89201" x="6302375" y="3757613"/>
          <p14:tracePt t="89210" x="6311900" y="3757613"/>
          <p14:tracePt t="89213" x="6319838" y="3757613"/>
          <p14:tracePt t="89218" x="6327775" y="3757613"/>
          <p14:tracePt t="89225" x="6337300" y="3757613"/>
          <p14:tracePt t="89275" x="6345238" y="3757613"/>
          <p14:tracePt t="89290" x="6353175" y="3757613"/>
          <p14:tracePt t="89307" x="6362700" y="3757613"/>
          <p14:tracePt t="89322" x="6370638" y="3757613"/>
          <p14:tracePt t="89345" x="6378575" y="3757613"/>
          <p14:tracePt t="89353" x="6388100" y="3757613"/>
          <p14:tracePt t="89377" x="6388100" y="3749675"/>
          <p14:tracePt t="89381" x="6396038" y="3749675"/>
          <p14:tracePt t="89393" x="6403975" y="3749675"/>
          <p14:tracePt t="89406" x="6403975" y="3741738"/>
          <p14:tracePt t="89410" x="6413500" y="3741738"/>
          <p14:tracePt t="89417" x="6421438" y="3741738"/>
          <p14:tracePt t="89426" x="6429375" y="3741738"/>
          <p14:tracePt t="89442" x="6438900" y="3733800"/>
          <p14:tracePt t="89449" x="6446838" y="3733800"/>
          <p14:tracePt t="89458" x="6446838" y="3724275"/>
          <p14:tracePt t="89469" x="6454775" y="3724275"/>
          <p14:tracePt t="89477" x="6454775" y="3716338"/>
          <p14:tracePt t="89478" x="6464300" y="3716338"/>
          <p14:tracePt t="89491" x="6472238" y="3716338"/>
          <p14:tracePt t="89502" x="6472238" y="3708400"/>
          <p14:tracePt t="89505" x="6480175" y="3708400"/>
          <p14:tracePt t="89522" x="6488113" y="3698875"/>
          <p14:tracePt t="89559" x="6497638" y="3690938"/>
          <p14:tracePt t="89569" x="6505575" y="3690938"/>
          <p14:tracePt t="89581" x="6523038" y="3690938"/>
          <p14:tracePt t="89585" x="6530975" y="3690938"/>
          <p14:tracePt t="89594" x="6538913" y="3683000"/>
          <p14:tracePt t="89598" x="6556375" y="3683000"/>
          <p14:tracePt t="89606" x="6573838" y="3683000"/>
          <p14:tracePt t="89610" x="6581775" y="3673475"/>
          <p14:tracePt t="89613" x="6589713" y="3673475"/>
          <p14:tracePt t="89617" x="6599238" y="3673475"/>
          <p14:tracePt t="89624" x="6607175" y="3673475"/>
          <p14:tracePt t="89627" x="6615113" y="3673475"/>
          <p14:tracePt t="89629" x="6624638" y="3673475"/>
          <p14:tracePt t="89637" x="6632575" y="3673475"/>
          <p14:tracePt t="89642" x="6640513" y="3673475"/>
          <p14:tracePt t="89649" x="6650038" y="3673475"/>
          <p14:tracePt t="89730" x="6657975" y="3673475"/>
          <p14:tracePt t="89746" x="6665913" y="3673475"/>
          <p14:tracePt t="89786" x="6675438" y="3673475"/>
          <p14:tracePt t="89986" x="6683375" y="3673475"/>
          <p14:tracePt t="90009" x="6691313" y="3673475"/>
          <p14:tracePt t="90405" x="6700838" y="3673475"/>
          <p14:tracePt t="90414" x="6708775" y="3673475"/>
          <p14:tracePt t="90417" x="6716713" y="3673475"/>
          <p14:tracePt t="90421" x="6734175" y="3673475"/>
          <p14:tracePt t="90429" x="6742113" y="3673475"/>
          <p14:tracePt t="90433" x="6759575" y="3673475"/>
          <p14:tracePt t="90442" x="6784975" y="3673475"/>
          <p14:tracePt t="90446" x="6810375" y="3673475"/>
          <p14:tracePt t="90450" x="6826250" y="3690938"/>
          <p14:tracePt t="90453" x="6861175" y="3690938"/>
          <p14:tracePt t="90458" x="6902450" y="3690938"/>
          <p14:tracePt t="90461" x="6937375" y="3690938"/>
          <p14:tracePt t="90465" x="6978650" y="3698875"/>
          <p14:tracePt t="90469" x="7054850" y="3708400"/>
          <p14:tracePt t="90475" x="7138988" y="3724275"/>
          <p14:tracePt t="90477" x="7224713" y="3733800"/>
          <p14:tracePt t="90481" x="7324725" y="3741738"/>
          <p14:tracePt t="90486" x="7435850" y="3741738"/>
          <p14:tracePt t="90491" x="7561263" y="3757613"/>
          <p14:tracePt t="90493" x="7688263" y="3757613"/>
          <p14:tracePt t="90497" x="7823200" y="3757613"/>
          <p14:tracePt t="90501" x="7967663" y="3757613"/>
          <p14:tracePt t="90506" x="8120063" y="3757613"/>
          <p14:tracePt t="90509" x="8270875" y="3767138"/>
          <p14:tracePt t="90513" x="8432800" y="3767138"/>
          <p14:tracePt t="90517" x="8583613" y="3767138"/>
          <p14:tracePt t="90521" x="8720138" y="3767138"/>
          <p14:tracePt t="90525" x="8863013" y="3767138"/>
          <p14:tracePt t="90529" x="8990013" y="3767138"/>
          <p14:tracePt t="90533" x="9099550" y="3767138"/>
          <p14:tracePt t="90537" x="9201150" y="3767138"/>
          <p14:tracePt t="90542" x="9293225" y="3767138"/>
          <p14:tracePt t="90545" x="9369425" y="3767138"/>
          <p14:tracePt t="90549" x="9437688" y="3767138"/>
          <p14:tracePt t="90553" x="9496425" y="3767138"/>
          <p14:tracePt t="90558" x="9539288" y="3767138"/>
          <p14:tracePt t="90561" x="9572625" y="3757613"/>
          <p14:tracePt t="90565" x="9590088" y="3757613"/>
          <p14:tracePt t="90574" x="9605963" y="3749675"/>
          <p14:tracePt t="90578" x="9615488" y="3749675"/>
          <p14:tracePt t="90622" x="9623425" y="3749675"/>
          <p14:tracePt t="90626" x="9631363" y="3749675"/>
          <p14:tracePt t="90629" x="9640888" y="3749675"/>
          <p14:tracePt t="90633" x="9666288" y="3741738"/>
          <p14:tracePt t="90637" x="9691688" y="3733800"/>
          <p14:tracePt t="90642" x="9717088" y="3733800"/>
          <p14:tracePt t="90645" x="9725025" y="3733800"/>
          <p14:tracePt t="90649" x="9750425" y="3733800"/>
          <p14:tracePt t="90653" x="9767888" y="3733800"/>
          <p14:tracePt t="90658" x="9783763" y="3733800"/>
          <p14:tracePt t="90661" x="9809163" y="3733800"/>
          <p14:tracePt t="90665" x="9817100" y="3733800"/>
          <p14:tracePt t="90669" x="9842500" y="3733800"/>
          <p14:tracePt t="90674" x="9859963" y="3733800"/>
          <p14:tracePt t="90677" x="9867900" y="3733800"/>
          <p14:tracePt t="90681" x="9877425" y="3733800"/>
          <p14:tracePt t="90685" x="9885363" y="3733800"/>
          <p14:tracePt t="90689" x="9893300" y="3733800"/>
          <p14:tracePt t="90694" x="9902825" y="3733800"/>
          <p14:tracePt t="90758" x="9910763" y="3733800"/>
          <p14:tracePt t="90770" x="9918700" y="3733800"/>
          <p14:tracePt t="90775" x="9928225" y="3733800"/>
          <p14:tracePt t="90781" x="9936163" y="3733800"/>
          <p14:tracePt t="90790" x="9944100" y="3733800"/>
          <p14:tracePt t="90793" x="9953625" y="3733800"/>
          <p14:tracePt t="90814" x="9961563" y="3733800"/>
          <p14:tracePt t="90838" x="9969500" y="3733800"/>
          <p14:tracePt t="90910" x="9979025" y="3733800"/>
          <p14:tracePt t="90918" x="9986963" y="3733800"/>
          <p14:tracePt t="90926" x="9994900" y="3733800"/>
          <p14:tracePt t="90934" x="10004425" y="3733800"/>
          <p14:tracePt t="90937" x="10012363" y="3733800"/>
          <p14:tracePt t="90942" x="10020300" y="3733800"/>
          <p14:tracePt t="90945" x="10037763" y="3733800"/>
          <p14:tracePt t="90953" x="10053638" y="3733800"/>
          <p14:tracePt t="90958" x="10071100" y="3724275"/>
          <p14:tracePt t="90961" x="10079038" y="3716338"/>
          <p14:tracePt t="90965" x="10088563" y="3716338"/>
          <p14:tracePt t="90969" x="10104438" y="3716338"/>
          <p14:tracePt t="90974" x="10104438" y="3708400"/>
          <p14:tracePt t="90977" x="10113963" y="3708400"/>
          <p14:tracePt t="90981" x="10121900" y="3708400"/>
          <p14:tracePt t="90990" x="10129838" y="3708400"/>
          <p14:tracePt t="91113" x="10129838" y="3716338"/>
          <p14:tracePt t="91123" x="10139363" y="3749675"/>
          <p14:tracePt t="91126" x="10139363" y="3757613"/>
          <p14:tracePt t="91129" x="10147300" y="3783013"/>
          <p14:tracePt t="91133" x="10155238" y="3808413"/>
          <p14:tracePt t="91137" x="10155238" y="3833813"/>
          <p14:tracePt t="91142" x="10172700" y="3843338"/>
          <p14:tracePt t="91145" x="10190163" y="3859213"/>
          <p14:tracePt t="91149" x="10198100" y="3868738"/>
          <p14:tracePt t="91153" x="10215563" y="3884613"/>
          <p14:tracePt t="91158" x="10215563" y="3894138"/>
          <p14:tracePt t="91161" x="10231438" y="3902075"/>
          <p14:tracePt t="91165" x="10240963" y="3902075"/>
          <p14:tracePt t="91178" x="10240963" y="3894138"/>
          <p14:tracePt t="91430" x="10231438" y="3894138"/>
          <p14:tracePt t="91434" x="10223500" y="3894138"/>
          <p14:tracePt t="91438" x="10215563" y="3910013"/>
          <p14:tracePt t="91446" x="10215563" y="3919538"/>
          <p14:tracePt t="91450" x="10215563" y="3927475"/>
          <p14:tracePt t="91454" x="10215563" y="3935413"/>
          <p14:tracePt t="91466" x="10231438" y="3952875"/>
          <p14:tracePt t="91470" x="10240963" y="3960813"/>
          <p14:tracePt t="91479" x="10256838" y="3968750"/>
          <p14:tracePt t="91482" x="10266363" y="3978275"/>
          <p14:tracePt t="91492" x="10282238" y="3986213"/>
          <p14:tracePt t="91498" x="10290175" y="3986213"/>
          <p14:tracePt t="91501" x="10299700" y="3986213"/>
          <p14:tracePt t="91509" x="10307638" y="3986213"/>
          <p14:tracePt t="91525" x="10315575" y="3986213"/>
          <p14:tracePt t="91533" x="10325100" y="3986213"/>
          <p14:tracePt t="91575" x="10333038" y="3986213"/>
          <p14:tracePt t="91581" x="10340975" y="3986213"/>
          <p14:tracePt t="91598" x="10350500" y="3986213"/>
          <p14:tracePt t="91614" x="10358438" y="3986213"/>
          <p14:tracePt t="91621" x="10366375" y="3986213"/>
          <p14:tracePt t="91637" x="10375900" y="3986213"/>
          <p14:tracePt t="91642" x="10383838" y="3986213"/>
          <p14:tracePt t="91645" x="10391775" y="3986213"/>
          <p14:tracePt t="91649" x="10401300" y="3978275"/>
          <p14:tracePt t="91653" x="10409238" y="3978275"/>
          <p14:tracePt t="91658" x="10417175" y="3978275"/>
          <p14:tracePt t="91661" x="10426700" y="3968750"/>
          <p14:tracePt t="91665" x="10434638" y="3968750"/>
          <p14:tracePt t="91669" x="10442575" y="3968750"/>
          <p14:tracePt t="91674" x="10452100" y="3968750"/>
          <p14:tracePt t="91677" x="10467975" y="3960813"/>
          <p14:tracePt t="91681" x="10477500" y="3952875"/>
          <p14:tracePt t="91685" x="10502900" y="3935413"/>
          <p14:tracePt t="91690" x="10518775" y="3927475"/>
          <p14:tracePt t="91693" x="10544175" y="3910013"/>
          <p14:tracePt t="91697" x="10552113" y="3902075"/>
          <p14:tracePt t="91701" x="10594975" y="3876675"/>
          <p14:tracePt t="91707" x="10602913" y="3859213"/>
          <p14:tracePt t="91709" x="10628313" y="3825875"/>
          <p14:tracePt t="91713" x="10645775" y="3800475"/>
          <p14:tracePt t="91717" x="10671175" y="3767138"/>
          <p14:tracePt t="91722" x="10679113" y="3733800"/>
          <p14:tracePt t="91726" x="10688638" y="3724275"/>
          <p14:tracePt t="91729" x="10696575" y="3716338"/>
          <p14:tracePt t="91733" x="10714038" y="3690938"/>
          <p14:tracePt t="91738" x="10721975" y="3673475"/>
          <p14:tracePt t="91742" x="10729913" y="3657600"/>
          <p14:tracePt t="91746" x="10739438" y="3657600"/>
          <p14:tracePt t="91749" x="10747375" y="3640138"/>
          <p14:tracePt t="91753" x="10747375" y="3632200"/>
          <p14:tracePt t="91759" x="10755313" y="3632200"/>
          <p14:tracePt t="91765" x="10755313" y="3622675"/>
          <p14:tracePt t="91774" x="10764838" y="3622675"/>
          <p14:tracePt t="91777" x="10764838" y="3614738"/>
          <p14:tracePt t="91791" x="10764838" y="3606800"/>
          <p14:tracePt t="91797" x="10772775" y="3606800"/>
          <p14:tracePt t="92141" x="10772775" y="3614738"/>
          <p14:tracePt t="92149" x="10764838" y="3614738"/>
          <p14:tracePt t="92158" x="10755313" y="3614738"/>
          <p14:tracePt t="92178" x="10755313" y="3622675"/>
          <p14:tracePt t="92182" x="10739438" y="3622675"/>
          <p14:tracePt t="92190" x="10739438" y="3632200"/>
          <p14:tracePt t="92193" x="10729913" y="3632200"/>
          <p14:tracePt t="92197" x="10714038" y="3632200"/>
          <p14:tracePt t="92206" x="10696575" y="3632200"/>
          <p14:tracePt t="92209" x="10688638" y="3632200"/>
          <p14:tracePt t="92213" x="10679113" y="3640138"/>
          <p14:tracePt t="92217" x="10671175" y="3640138"/>
          <p14:tracePt t="92222" x="10663238" y="3640138"/>
          <p14:tracePt t="92226" x="10653713" y="3648075"/>
          <p14:tracePt t="92229" x="10645775" y="3648075"/>
          <p14:tracePt t="92233" x="10637838" y="3648075"/>
          <p14:tracePt t="92242" x="10628313" y="3648075"/>
          <p14:tracePt t="92245" x="10620375" y="3648075"/>
          <p14:tracePt t="92357" x="10612438" y="3640138"/>
          <p14:tracePt t="92365" x="10612438" y="3632200"/>
          <p14:tracePt t="92381" x="10612438" y="3622675"/>
          <p14:tracePt t="92385" x="10602913" y="3622675"/>
          <p14:tracePt t="92390" x="10602913" y="3614738"/>
          <p14:tracePt t="92393" x="10594975" y="3606800"/>
          <p14:tracePt t="92397" x="10594975" y="3597275"/>
          <p14:tracePt t="92401" x="10587038" y="3589338"/>
          <p14:tracePt t="92406" x="10577513" y="3589338"/>
          <p14:tracePt t="92410" x="10577513" y="3581400"/>
          <p14:tracePt t="92413" x="10569575" y="3563938"/>
          <p14:tracePt t="92418" x="10561638" y="3563938"/>
          <p14:tracePt t="92422" x="10552113" y="3556000"/>
          <p14:tracePt t="92425" x="10544175" y="3556000"/>
          <p14:tracePt t="92429" x="10536238" y="3538538"/>
          <p14:tracePt t="92433" x="10528300" y="3530600"/>
          <p14:tracePt t="92437" x="10518775" y="3530600"/>
          <p14:tracePt t="92441" x="10518775" y="3522663"/>
          <p14:tracePt t="92445" x="10510838" y="3513138"/>
          <p14:tracePt t="92453" x="10502900" y="3505200"/>
          <p14:tracePt t="92461" x="10502900" y="3497263"/>
          <p14:tracePt t="92518" x="10493375" y="3497263"/>
          <p14:tracePt t="92537" x="10493375" y="3487738"/>
          <p14:tracePt t="92541" x="10485438" y="3487738"/>
          <p14:tracePt t="92545" x="10477500" y="3487738"/>
          <p14:tracePt t="92549" x="10477500" y="3479800"/>
          <p14:tracePt t="92558" x="10467975" y="3479800"/>
          <p14:tracePt t="92562" x="10460038" y="3479800"/>
          <p14:tracePt t="92565" x="10452100" y="3471863"/>
          <p14:tracePt t="92575" x="10442575" y="3471863"/>
          <p14:tracePt t="92577" x="10434638" y="3471863"/>
          <p14:tracePt t="92591" x="10426700" y="3471863"/>
          <p14:tracePt t="92593" x="10417175" y="3471863"/>
          <p14:tracePt t="92597" x="10409238" y="3471863"/>
          <p14:tracePt t="92623" x="10401300" y="3471863"/>
          <p14:tracePt t="92626" x="10391775" y="3471863"/>
          <p14:tracePt t="92661" x="10383838" y="3471863"/>
          <p14:tracePt t="92773" x="10375900" y="3471863"/>
          <p14:tracePt t="92782" x="10366375" y="3471863"/>
          <p14:tracePt t="92794" x="10358438" y="3471863"/>
          <p14:tracePt t="92797" x="10350500" y="3471863"/>
          <p14:tracePt t="92801" x="10350500" y="3479800"/>
          <p14:tracePt t="92806" x="10333038" y="3479800"/>
          <p14:tracePt t="92809" x="10315575" y="3479800"/>
          <p14:tracePt t="92813" x="10307638" y="3487738"/>
          <p14:tracePt t="92817" x="10290175" y="3497263"/>
          <p14:tracePt t="92821" x="10266363" y="3505200"/>
          <p14:tracePt t="92825" x="10231438" y="3513138"/>
          <p14:tracePt t="92829" x="10215563" y="3513138"/>
          <p14:tracePt t="92833" x="10172700" y="3530600"/>
          <p14:tracePt t="92837" x="10147300" y="3538538"/>
          <p14:tracePt t="92842" x="10121900" y="3538538"/>
          <p14:tracePt t="92845" x="10096500" y="3546475"/>
          <p14:tracePt t="92849" x="10071100" y="3556000"/>
          <p14:tracePt t="92853" x="10037763" y="3563938"/>
          <p14:tracePt t="92858" x="10004425" y="3571875"/>
          <p14:tracePt t="92861" x="9969500" y="3571875"/>
          <p14:tracePt t="92865" x="9936163" y="3581400"/>
          <p14:tracePt t="92869" x="9928225" y="3581400"/>
          <p14:tracePt t="92874" x="9910763" y="3589338"/>
          <p14:tracePt t="92877" x="9902825" y="3589338"/>
          <p14:tracePt t="92881" x="9893300" y="3589338"/>
          <p14:tracePt t="92973" x="9902825" y="3589338"/>
          <p14:tracePt t="92998" x="9910763" y="3589338"/>
          <p14:tracePt t="93029" x="9910763" y="3581400"/>
          <p14:tracePt t="93106" x="9918700" y="3581400"/>
          <p14:tracePt t="93109" x="9936163" y="3581400"/>
          <p14:tracePt t="93113" x="9944100" y="3581400"/>
          <p14:tracePt t="93117" x="9969500" y="3581400"/>
          <p14:tracePt t="93122" x="9986963" y="3571875"/>
          <p14:tracePt t="93142" x="10096500" y="3563938"/>
          <p14:tracePt t="93145" x="10113963" y="3563938"/>
          <p14:tracePt t="93149" x="10139363" y="3563938"/>
          <p14:tracePt t="93153" x="10155238" y="3563938"/>
          <p14:tracePt t="93158" x="10180638" y="3563938"/>
          <p14:tracePt t="93161" x="10190163" y="3563938"/>
          <p14:tracePt t="93165" x="10223500" y="3563938"/>
          <p14:tracePt t="93169" x="10240963" y="3563938"/>
          <p14:tracePt t="93174" x="10256838" y="3563938"/>
          <p14:tracePt t="93178" x="10274300" y="3563938"/>
          <p14:tracePt t="93181" x="10299700" y="3563938"/>
          <p14:tracePt t="93185" x="10307638" y="3563938"/>
          <p14:tracePt t="93191" x="10325100" y="3563938"/>
          <p14:tracePt t="93194" x="10333038" y="3563938"/>
          <p14:tracePt t="93197" x="10350500" y="3571875"/>
          <p14:tracePt t="93201" x="10358438" y="3571875"/>
          <p14:tracePt t="93206" x="10366375" y="3581400"/>
          <p14:tracePt t="93213" x="10375900" y="3581400"/>
          <p14:tracePt t="93302" x="10375900" y="3589338"/>
          <p14:tracePt t="93309" x="10383838" y="3589338"/>
          <p14:tracePt t="93317" x="10383838" y="3597275"/>
          <p14:tracePt t="93326" x="10383838" y="3606800"/>
          <p14:tracePt t="93333" x="10383838" y="3614738"/>
          <p14:tracePt t="93337" x="10375900" y="3622675"/>
          <p14:tracePt t="93342" x="10375900" y="3632200"/>
          <p14:tracePt t="93346" x="10366375" y="3632200"/>
          <p14:tracePt t="93349" x="10358438" y="3640138"/>
          <p14:tracePt t="93354" x="10340975" y="3657600"/>
          <p14:tracePt t="93358" x="10325100" y="3673475"/>
          <p14:tracePt t="93362" x="10307638" y="3690938"/>
          <p14:tracePt t="93366" x="10282238" y="3716338"/>
          <p14:tracePt t="93369" x="10256838" y="3724275"/>
          <p14:tracePt t="93375" x="10215563" y="3757613"/>
          <p14:tracePt t="93377" x="10190163" y="3767138"/>
          <p14:tracePt t="93381" x="10164763" y="3775075"/>
          <p14:tracePt t="93385" x="10121900" y="3800475"/>
          <p14:tracePt t="93389" x="10063163" y="3817938"/>
          <p14:tracePt t="93393" x="9986963" y="3851275"/>
          <p14:tracePt t="93397" x="9910763" y="3868738"/>
          <p14:tracePt t="93401" x="9791700" y="3894138"/>
          <p14:tracePt t="93405" x="9691688" y="3927475"/>
          <p14:tracePt t="93409" x="9564688" y="3952875"/>
          <p14:tracePt t="93413" x="9437688" y="3978275"/>
          <p14:tracePt t="93417" x="9277350" y="3994150"/>
          <p14:tracePt t="93422" x="9142413" y="4011613"/>
          <p14:tracePt t="93426" x="8939213" y="4019550"/>
          <p14:tracePt t="93429" x="8804275" y="4019550"/>
          <p14:tracePt t="93433" x="8651875" y="4037013"/>
          <p14:tracePt t="93442" x="8474075" y="4037013"/>
          <p14:tracePt t="93445" x="8305800" y="4037013"/>
          <p14:tracePt t="93449" x="8069263" y="4037013"/>
          <p14:tracePt t="93453" x="7815263" y="4037013"/>
          <p14:tracePt t="93458" x="7527925" y="4037013"/>
          <p14:tracePt t="93462" x="7156450" y="4037013"/>
          <p14:tracePt t="93465" x="6826250" y="4029075"/>
          <p14:tracePt t="93469" x="6421438" y="4011613"/>
          <p14:tracePt t="93474" x="6015038" y="3986213"/>
          <p14:tracePt t="93478" x="5610225" y="3952875"/>
          <p14:tracePt t="93482" x="5137150" y="3910013"/>
          <p14:tracePt t="93486" x="4765675" y="3894138"/>
          <p14:tracePt t="93490" x="4359275" y="3876675"/>
          <p14:tracePt t="93493" x="3979863" y="3859213"/>
          <p14:tracePt t="93497" x="3624263" y="3843338"/>
          <p14:tracePt t="93501" x="3270250" y="3808413"/>
          <p14:tracePt t="93506" x="2998788" y="3775075"/>
          <p14:tracePt t="93510" x="2728913" y="3741738"/>
          <p14:tracePt t="93513" x="2517775" y="3724275"/>
          <p14:tracePt t="93517" x="2365375" y="3716338"/>
          <p14:tracePt t="93521" x="2238375" y="3708400"/>
          <p14:tracePt t="93526" x="2138363" y="3708400"/>
          <p14:tracePt t="93529" x="2036763" y="3690938"/>
          <p14:tracePt t="93533" x="1968500" y="3683000"/>
          <p14:tracePt t="93537" x="1901825" y="3648075"/>
          <p14:tracePt t="93542" x="1892300" y="3640138"/>
          <p14:tracePt t="93545" x="1876425" y="3606800"/>
          <p14:tracePt t="93549" x="1876425" y="3581400"/>
          <p14:tracePt t="93553" x="1876425" y="3538538"/>
          <p14:tracePt t="93558" x="1876425" y="3522663"/>
          <p14:tracePt t="93565" x="1876425" y="3513138"/>
          <p14:tracePt t="93569" x="1876425" y="3487738"/>
          <p14:tracePt t="93574" x="1884363" y="3386138"/>
          <p14:tracePt t="93730" x="1884363" y="3378200"/>
          <p14:tracePt t="93738" x="1892300" y="3370263"/>
          <p14:tracePt t="93742" x="1901825" y="3370263"/>
          <p14:tracePt t="93753" x="1909763" y="3370263"/>
          <p14:tracePt t="93758" x="1909763" y="3360738"/>
          <p14:tracePt t="93761" x="1917700" y="3360738"/>
          <p14:tracePt t="93770" x="1925638" y="3352800"/>
          <p14:tracePt t="93786" x="1925638" y="3344863"/>
          <p14:tracePt t="93833" x="1917700" y="3360738"/>
          <p14:tracePt t="93837" x="1909763" y="3378200"/>
          <p14:tracePt t="93842" x="1892300" y="3395663"/>
          <p14:tracePt t="93846" x="1884363" y="3421063"/>
          <p14:tracePt t="93849" x="1866900" y="3462338"/>
          <p14:tracePt t="93853" x="1851025" y="3505200"/>
          <p14:tracePt t="93858" x="1841500" y="3522663"/>
          <p14:tracePt t="93861" x="1825625" y="3546475"/>
          <p14:tracePt t="93866" x="1800225" y="3589338"/>
          <p14:tracePt t="93870" x="1782763" y="3640138"/>
          <p14:tracePt t="93875" x="1749425" y="3708400"/>
          <p14:tracePt t="93877" x="1724025" y="3749675"/>
          <p14:tracePt t="93881" x="1689100" y="3817938"/>
          <p14:tracePt t="93885" x="1655763" y="3876675"/>
          <p14:tracePt t="93890" x="1630363" y="3927475"/>
          <p14:tracePt t="93894" x="1614488" y="3960813"/>
          <p14:tracePt t="93897" x="1579563" y="3994150"/>
          <p14:tracePt t="93901" x="1563688" y="4037013"/>
          <p14:tracePt t="93905" x="1546225" y="4070350"/>
          <p14:tracePt t="93909" x="1528763" y="4105275"/>
          <p14:tracePt t="93914" x="1512888" y="4138613"/>
          <p14:tracePt t="93917" x="1495425" y="4164013"/>
          <p14:tracePt t="93921" x="1477963" y="4197350"/>
          <p14:tracePt t="93926" x="1470025" y="4205288"/>
          <p14:tracePt t="93930" x="1452563" y="4240213"/>
          <p14:tracePt t="93933" x="1436688" y="4256088"/>
          <p14:tracePt t="93937" x="1419225" y="4273550"/>
          <p14:tracePt t="93942" x="1411288" y="4291013"/>
          <p14:tracePt t="93946" x="1393825" y="4298950"/>
          <p14:tracePt t="93949" x="1393825" y="4316413"/>
          <p14:tracePt t="93953" x="1385888" y="4316413"/>
          <p14:tracePt t="93959" x="1368425" y="4324350"/>
          <p14:tracePt t="93961" x="1368425" y="4332288"/>
          <p14:tracePt t="93969" x="1360488" y="4332288"/>
          <p14:tracePt t="93977" x="1352550" y="4341813"/>
          <p14:tracePt t="93991" x="1343025" y="4341813"/>
          <p14:tracePt t="94009" x="1343025" y="4349750"/>
          <p14:tracePt t="94059" x="1335088" y="4349750"/>
          <p14:tracePt t="94075" x="1317625" y="4341813"/>
          <p14:tracePt t="94081" x="1309688" y="4341813"/>
          <p14:tracePt t="94086" x="1301750" y="4341813"/>
          <p14:tracePt t="94090" x="1301750" y="4332288"/>
          <p14:tracePt t="94093" x="1292225" y="4332288"/>
          <p14:tracePt t="94097" x="1276350" y="4332288"/>
          <p14:tracePt t="94106" x="1266825" y="4332288"/>
          <p14:tracePt t="94109" x="1258888" y="4332288"/>
          <p14:tracePt t="94113" x="1250950" y="4324350"/>
          <p14:tracePt t="94124" x="1241425" y="4324350"/>
          <p14:tracePt t="94129" x="1233488" y="4324350"/>
          <p14:tracePt t="94193" x="1233488" y="4316413"/>
          <p14:tracePt t="94202" x="1233488" y="4306888"/>
          <p14:tracePt t="94209" x="1233488" y="4298950"/>
          <p14:tracePt t="94218" x="1225550" y="4298950"/>
          <p14:tracePt t="94222" x="1225550" y="4291013"/>
          <p14:tracePt t="94227" x="1216025" y="4281488"/>
          <p14:tracePt t="94237" x="1208088" y="4273550"/>
          <p14:tracePt t="94243" x="1208088" y="4265613"/>
          <p14:tracePt t="94250" x="1208088" y="4256088"/>
          <p14:tracePt t="94265" x="1208088" y="4248150"/>
          <p14:tracePt t="94269" x="1200150" y="4248150"/>
          <p14:tracePt t="94275" x="1200150" y="4240213"/>
          <p14:tracePt t="94277" x="1190625" y="4240213"/>
          <p14:tracePt t="94281" x="1190625" y="4230688"/>
          <p14:tracePt t="94285" x="1190625" y="4222750"/>
          <p14:tracePt t="94291" x="1182688" y="4222750"/>
          <p14:tracePt t="94294" x="1165225" y="4214813"/>
          <p14:tracePt t="94297" x="1165225" y="4205288"/>
          <p14:tracePt t="94301" x="1149350" y="4197350"/>
          <p14:tracePt t="94306" x="1149350" y="4189413"/>
          <p14:tracePt t="94310" x="1141413" y="4189413"/>
          <p14:tracePt t="94313" x="1131888" y="4189413"/>
          <p14:tracePt t="94321" x="1123950" y="4179888"/>
          <p14:tracePt t="94326" x="1116013" y="4171950"/>
          <p14:tracePt t="94329" x="1106488" y="4171950"/>
          <p14:tracePt t="94334" x="1098550" y="4164013"/>
          <p14:tracePt t="94337" x="1090613" y="4164013"/>
          <p14:tracePt t="94401" x="1090613" y="4156075"/>
          <p14:tracePt t="94409" x="1090613" y="4146550"/>
          <p14:tracePt t="94562" x="1090613" y="4138613"/>
          <p14:tracePt t="95354" x="1106488" y="4138613"/>
          <p14:tracePt t="95360" x="1116013" y="4138613"/>
          <p14:tracePt t="95362" x="1123950" y="4138613"/>
          <p14:tracePt t="95366" x="1141413" y="4138613"/>
          <p14:tracePt t="95370" x="1149350" y="4130675"/>
          <p14:tracePt t="95375" x="1165225" y="4130675"/>
          <p14:tracePt t="95378" x="1190625" y="4130675"/>
          <p14:tracePt t="95382" x="1216025" y="4130675"/>
          <p14:tracePt t="95386" x="1250950" y="4130675"/>
          <p14:tracePt t="95392" x="1292225" y="4130675"/>
          <p14:tracePt t="95394" x="1317625" y="4130675"/>
          <p14:tracePt t="95397" x="1360488" y="4130675"/>
          <p14:tracePt t="95402" x="1419225" y="4130675"/>
          <p14:tracePt t="95406" x="1470025" y="4130675"/>
          <p14:tracePt t="95410" x="1546225" y="4130675"/>
          <p14:tracePt t="95413" x="1622425" y="4138613"/>
          <p14:tracePt t="95418" x="1706563" y="4156075"/>
          <p14:tracePt t="95421" x="1790700" y="4164013"/>
          <p14:tracePt t="95426" x="1866900" y="4171950"/>
          <p14:tracePt t="95429" x="1935163" y="4179888"/>
          <p14:tracePt t="95433" x="2019300" y="4197350"/>
          <p14:tracePt t="95437" x="2103438" y="4197350"/>
          <p14:tracePt t="95442" x="2179638" y="4197350"/>
          <p14:tracePt t="95446" x="2247900" y="4197350"/>
          <p14:tracePt t="95449" x="2306638" y="4197350"/>
          <p14:tracePt t="95453" x="2365375" y="4197350"/>
          <p14:tracePt t="95459" x="2424113" y="4197350"/>
          <p14:tracePt t="95461" x="2449513" y="4197350"/>
          <p14:tracePt t="95465" x="2484438" y="4197350"/>
          <p14:tracePt t="95470" x="2517775" y="4197350"/>
          <p14:tracePt t="95475" x="2525713" y="4197350"/>
          <p14:tracePt t="95482" x="2535238" y="4197350"/>
          <p14:tracePt t="97142" x="2543175" y="4197350"/>
          <p14:tracePt t="97150" x="2543175" y="4189413"/>
          <p14:tracePt t="97161" x="2551113" y="4189413"/>
          <p14:tracePt t="97174" x="2551113" y="4179888"/>
          <p14:tracePt t="97182" x="2560638" y="4179888"/>
          <p14:tracePt t="97197" x="2568575" y="4179888"/>
          <p14:tracePt t="97222" x="2568575" y="4171950"/>
          <p14:tracePt t="97237" x="2576513" y="4171950"/>
          <p14:tracePt t="97246" x="2576513" y="4164013"/>
          <p14:tracePt t="97254" x="2586038" y="4164013"/>
          <p14:tracePt t="97285" x="2593975" y="4164013"/>
          <p14:tracePt t="97301" x="2601913" y="4156075"/>
          <p14:tracePt t="97305" x="2611438" y="4156075"/>
          <p14:tracePt t="97309" x="2619375" y="4146550"/>
          <p14:tracePt t="97313" x="2627313" y="4146550"/>
          <p14:tracePt t="97317" x="2636838" y="4146550"/>
          <p14:tracePt t="97323" x="2644775" y="4146550"/>
          <p14:tracePt t="97326" x="2662238" y="4146550"/>
          <p14:tracePt t="97330" x="2670175" y="4138613"/>
          <p14:tracePt t="97334" x="2686050" y="4138613"/>
          <p14:tracePt t="97338" x="2703513" y="4138613"/>
          <p14:tracePt t="97342" x="2720975" y="4138613"/>
          <p14:tracePt t="97346" x="2736850" y="4138613"/>
          <p14:tracePt t="97350" x="2762250" y="4138613"/>
          <p14:tracePt t="97353" x="2771775" y="4138613"/>
          <p14:tracePt t="97358" x="2805113" y="4138613"/>
          <p14:tracePt t="97362" x="2830513" y="4138613"/>
          <p14:tracePt t="97365" x="2855913" y="4138613"/>
          <p14:tracePt t="97369" x="2881313" y="4130675"/>
          <p14:tracePt t="97374" x="2914650" y="4130675"/>
          <p14:tracePt t="97378" x="2940050" y="4121150"/>
          <p14:tracePt t="97381" x="2957513" y="4121150"/>
          <p14:tracePt t="97385" x="2973388" y="4113213"/>
          <p14:tracePt t="97392" x="3008313" y="4113213"/>
          <p14:tracePt t="97393" x="3016250" y="4105275"/>
          <p14:tracePt t="97397" x="3049588" y="4095750"/>
          <p14:tracePt t="97401" x="3067050" y="4087813"/>
          <p14:tracePt t="97407" x="3100388" y="4087813"/>
          <p14:tracePt t="97410" x="3117850" y="4079875"/>
          <p14:tracePt t="97413" x="3151188" y="4070350"/>
          <p14:tracePt t="97417" x="3168650" y="4070350"/>
          <p14:tracePt t="97421" x="3209925" y="4062413"/>
          <p14:tracePt t="97426" x="3235325" y="4054475"/>
          <p14:tracePt t="97429" x="3260725" y="4054475"/>
          <p14:tracePt t="97433" x="3286125" y="4054475"/>
          <p14:tracePt t="97438" x="3321050" y="4054475"/>
          <p14:tracePt t="97442" x="3336925" y="4054475"/>
          <p14:tracePt t="97445" x="3379788" y="4054475"/>
          <p14:tracePt t="97450" x="3405188" y="4054475"/>
          <p14:tracePt t="97453" x="3430588" y="4054475"/>
          <p14:tracePt t="97458" x="3446463" y="4054475"/>
          <p14:tracePt t="97461" x="3471863" y="4054475"/>
          <p14:tracePt t="97465" x="3489325" y="4054475"/>
          <p14:tracePt t="97470" x="3514725" y="4054475"/>
          <p14:tracePt t="97475" x="3522663" y="4054475"/>
          <p14:tracePt t="97478" x="3548063" y="4054475"/>
          <p14:tracePt t="97486" x="3565525" y="4054475"/>
          <p14:tracePt t="97490" x="3573463" y="4054475"/>
          <p14:tracePt t="97498" x="3582988" y="4054475"/>
          <p14:tracePt t="97839" x="3573463" y="4054475"/>
          <p14:tracePt t="97842" x="3557588" y="4062413"/>
          <p14:tracePt t="97846" x="3548063" y="4070350"/>
          <p14:tracePt t="97854" x="3540125" y="4070350"/>
          <p14:tracePt t="97859" x="3532188" y="4070350"/>
          <p14:tracePt t="97861" x="3522663" y="4070350"/>
          <p14:tracePt t="97875" x="3514725" y="4070350"/>
          <p14:tracePt t="98038" x="3506788" y="4070350"/>
          <p14:tracePt t="98050" x="3497263" y="4070350"/>
          <p14:tracePt t="98053" x="3489325" y="4070350"/>
          <p14:tracePt t="98058" x="3481388" y="4070350"/>
          <p14:tracePt t="98061" x="3471863" y="4070350"/>
          <p14:tracePt t="98066" x="3463925" y="4070350"/>
          <p14:tracePt t="98074" x="3455988" y="4070350"/>
          <p14:tracePt t="98078" x="3446463" y="4070350"/>
          <p14:tracePt t="98086" x="3438525" y="4070350"/>
          <p14:tracePt t="98675" x="3446463" y="4070350"/>
          <p14:tracePt t="98678" x="3455988" y="4070350"/>
          <p14:tracePt t="98685" x="3463925" y="4070350"/>
          <p14:tracePt t="98690" x="3471863" y="4070350"/>
          <p14:tracePt t="98697" x="3481388" y="4070350"/>
          <p14:tracePt t="98701" x="3497263" y="4070350"/>
          <p14:tracePt t="98708" x="3506788" y="4070350"/>
          <p14:tracePt t="98710" x="3522663" y="4070350"/>
          <p14:tracePt t="98713" x="3532188" y="4070350"/>
          <p14:tracePt t="98717" x="3548063" y="4070350"/>
          <p14:tracePt t="98722" x="3557588" y="4070350"/>
          <p14:tracePt t="98729" x="3573463" y="4070350"/>
          <p14:tracePt t="98733" x="3582988" y="4070350"/>
          <p14:tracePt t="98737" x="3590925" y="4070350"/>
          <p14:tracePt t="98742" x="3598863" y="4070350"/>
          <p14:tracePt t="98745" x="3608388" y="4070350"/>
          <p14:tracePt t="98761" x="3616325" y="4070350"/>
          <p14:tracePt t="98777" x="3624263" y="4070350"/>
          <p14:tracePt t="98801" x="3633788" y="4070350"/>
          <p14:tracePt t="98809" x="3641725" y="4070350"/>
          <p14:tracePt t="98821" x="3649663" y="4070350"/>
          <p14:tracePt t="98826" x="3659188" y="4070350"/>
          <p14:tracePt t="98829" x="3667125" y="4070350"/>
          <p14:tracePt t="98837" x="3675063" y="4070350"/>
          <p14:tracePt t="98841" x="3692525" y="4070350"/>
          <p14:tracePt t="98845" x="3700463" y="4070350"/>
          <p14:tracePt t="98849" x="3708400" y="4070350"/>
          <p14:tracePt t="98853" x="3717925" y="4070350"/>
          <p14:tracePt t="98858" x="3733800" y="4070350"/>
          <p14:tracePt t="98861" x="3751263" y="4070350"/>
          <p14:tracePt t="98869" x="3776663" y="4070350"/>
          <p14:tracePt t="98875" x="3794125" y="4070350"/>
          <p14:tracePt t="98877" x="3810000" y="4070350"/>
          <p14:tracePt t="98881" x="3835400" y="4070350"/>
          <p14:tracePt t="98885" x="3852863" y="4070350"/>
          <p14:tracePt t="98889" x="3870325" y="4070350"/>
          <p14:tracePt t="98894" x="3895725" y="4079875"/>
          <p14:tracePt t="98897" x="3903663" y="4079875"/>
          <p14:tracePt t="98901" x="3929063" y="4079875"/>
          <p14:tracePt t="98907" x="3937000" y="4079875"/>
          <p14:tracePt t="98910" x="3954463" y="4079875"/>
          <p14:tracePt t="98913" x="3970338" y="4079875"/>
          <p14:tracePt t="98917" x="3995738" y="4079875"/>
          <p14:tracePt t="98921" x="4013200" y="4079875"/>
          <p14:tracePt t="98925" x="4038600" y="4087813"/>
          <p14:tracePt t="98929" x="4046538" y="4087813"/>
          <p14:tracePt t="98933" x="4071938" y="4095750"/>
          <p14:tracePt t="98937" x="4089400" y="4105275"/>
          <p14:tracePt t="98942" x="4114800" y="4105275"/>
          <p14:tracePt t="98950" x="4140200" y="4105275"/>
          <p14:tracePt t="98958" x="4165600" y="4113213"/>
          <p14:tracePt t="98961" x="4173538" y="4113213"/>
          <p14:tracePt t="98969" x="4183063" y="4113213"/>
          <p14:tracePt t="98974" x="4191000" y="4113213"/>
          <p14:tracePt t="99034" x="4198938" y="4113213"/>
          <p14:tracePt t="99050" x="4206875" y="4113213"/>
          <p14:tracePt t="99097" x="4216400" y="4113213"/>
          <p14:tracePt t="99154" x="4224338" y="4113213"/>
          <p14:tracePt t="99169" x="4232275" y="4113213"/>
          <p14:tracePt t="99175" x="4232275" y="4121150"/>
          <p14:tracePt t="99190" x="4241800" y="4121150"/>
          <p14:tracePt t="99202" x="4249738" y="4121150"/>
          <p14:tracePt t="99290" x="4257675" y="4121150"/>
          <p14:tracePt t="99294" x="4267200" y="4121150"/>
          <p14:tracePt t="99297" x="4275138" y="4121150"/>
          <p14:tracePt t="99310" x="4292600" y="4121150"/>
          <p14:tracePt t="99313" x="4300538" y="4121150"/>
          <p14:tracePt t="99317" x="4308475" y="4121150"/>
          <p14:tracePt t="99322" x="4318000" y="4121150"/>
          <p14:tracePt t="99326" x="4325938" y="4121150"/>
          <p14:tracePt t="99329" x="4343400" y="4121150"/>
          <p14:tracePt t="99333" x="4359275" y="4121150"/>
          <p14:tracePt t="99337" x="4368800" y="4121150"/>
          <p14:tracePt t="99342" x="4384675" y="4121150"/>
          <p14:tracePt t="99349" x="4402138" y="4121150"/>
          <p14:tracePt t="99354" x="4410075" y="4121150"/>
          <p14:tracePt t="99358" x="4419600" y="4121150"/>
          <p14:tracePt t="99361" x="4435475" y="4121150"/>
          <p14:tracePt t="99365" x="4445000" y="4113213"/>
          <p14:tracePt t="99369" x="4460875" y="4113213"/>
          <p14:tracePt t="99374" x="4478338" y="4113213"/>
          <p14:tracePt t="99381" x="4486275" y="4113213"/>
          <p14:tracePt t="99386" x="4494213" y="4113213"/>
          <p14:tracePt t="99393" x="4503738" y="4105275"/>
          <p14:tracePt t="99794" x="4511675" y="4105275"/>
          <p14:tracePt t="99801" x="4519613" y="4095750"/>
          <p14:tracePt t="99806" x="4519613" y="4087813"/>
          <p14:tracePt t="99809" x="4529138" y="4087813"/>
          <p14:tracePt t="99813" x="4537075" y="4087813"/>
          <p14:tracePt t="99817" x="4545013" y="4079875"/>
          <p14:tracePt t="99822" x="4562475" y="4079875"/>
          <p14:tracePt t="99826" x="4579938" y="4070350"/>
          <p14:tracePt t="99829" x="4579938" y="4062413"/>
          <p14:tracePt t="99833" x="4595813" y="4062413"/>
          <p14:tracePt t="99837" x="4605338" y="4062413"/>
          <p14:tracePt t="99842" x="4613275" y="4054475"/>
          <p14:tracePt t="99845" x="4630738" y="4054475"/>
          <p14:tracePt t="99854" x="4646613" y="4054475"/>
          <p14:tracePt t="99858" x="4656138" y="4054475"/>
          <p14:tracePt t="99862" x="4664075" y="4054475"/>
          <p14:tracePt t="99865" x="4672013" y="4054475"/>
          <p14:tracePt t="99870" x="4681538" y="4054475"/>
          <p14:tracePt t="99875" x="4689475" y="4054475"/>
          <p14:tracePt t="99878" x="4705350" y="4054475"/>
          <p14:tracePt t="99881" x="4714875" y="4054475"/>
          <p14:tracePt t="99886" x="4722813" y="4054475"/>
          <p14:tracePt t="99890" x="4730750" y="4054475"/>
          <p14:tracePt t="99897" x="4748213" y="4054475"/>
          <p14:tracePt t="99901" x="4756150" y="4054475"/>
          <p14:tracePt t="99909" x="4765675" y="4062413"/>
          <p14:tracePt t="99913" x="4781550" y="4062413"/>
          <p14:tracePt t="99917" x="4791075" y="4062413"/>
          <p14:tracePt t="99921" x="4799013" y="4062413"/>
          <p14:tracePt t="99925" x="4816475" y="4070350"/>
          <p14:tracePt t="99929" x="4824413" y="4070350"/>
          <p14:tracePt t="99933" x="4841875" y="4070350"/>
          <p14:tracePt t="99937" x="4849813" y="4079875"/>
          <p14:tracePt t="99945" x="4875213" y="4079875"/>
          <p14:tracePt t="99953" x="4883150" y="4079875"/>
          <p14:tracePt t="99959" x="4900613" y="4079875"/>
          <p14:tracePt t="99961" x="4900613" y="4087813"/>
          <p14:tracePt t="99969" x="4908550" y="4087813"/>
          <p14:tracePt t="99977" x="4918075" y="4087813"/>
          <p14:tracePt t="100010" x="4926013" y="4087813"/>
          <p14:tracePt t="100013" x="4933950" y="4087813"/>
          <p14:tracePt t="100017" x="4943475" y="4087813"/>
          <p14:tracePt t="100026" x="4959350" y="4095750"/>
          <p14:tracePt t="100029" x="4967288" y="4095750"/>
          <p14:tracePt t="100037" x="4984750" y="4095750"/>
          <p14:tracePt t="100041" x="4992688" y="4095750"/>
          <p14:tracePt t="100045" x="5010150" y="4095750"/>
          <p14:tracePt t="100050" x="5027613" y="4095750"/>
          <p14:tracePt t="100053" x="5027613" y="4105275"/>
          <p14:tracePt t="100058" x="5043488" y="4105275"/>
          <p14:tracePt t="100062" x="5053013" y="4105275"/>
          <p14:tracePt t="100065" x="5060950" y="4113213"/>
          <p14:tracePt t="100069" x="5078413" y="4113213"/>
          <p14:tracePt t="100077" x="5086350" y="4121150"/>
          <p14:tracePt t="100081" x="5094288" y="4121150"/>
          <p14:tracePt t="100092" x="5103813" y="4121150"/>
          <p14:tracePt t="100569" x="5111750" y="4121150"/>
          <p14:tracePt t="100994" x="5119688" y="4121150"/>
          <p14:tracePt t="100997" x="5154613" y="4121150"/>
          <p14:tracePt t="101001" x="5187950" y="4121150"/>
          <p14:tracePt t="101008" x="5195888" y="4121150"/>
          <p14:tracePt t="101009" x="5254625" y="4121150"/>
          <p14:tracePt t="101013" x="5322888" y="4130675"/>
          <p14:tracePt t="101018" x="5416550" y="4138613"/>
          <p14:tracePt t="101022" x="5500688" y="4138613"/>
          <p14:tracePt t="101025" x="5610225" y="4146550"/>
          <p14:tracePt t="101029" x="5719763" y="4146550"/>
          <p14:tracePt t="101033" x="5838825" y="4164013"/>
          <p14:tracePt t="101037" x="5930900" y="4164013"/>
          <p14:tracePt t="101042" x="6049963" y="4164013"/>
          <p14:tracePt t="101045" x="6176963" y="4164013"/>
          <p14:tracePt t="101049" x="6294438" y="4164013"/>
          <p14:tracePt t="101054" x="6413500" y="4164013"/>
          <p14:tracePt t="101058" x="6523038" y="4171950"/>
          <p14:tracePt t="101061" x="6624638" y="4171950"/>
          <p14:tracePt t="101065" x="6716713" y="4171950"/>
          <p14:tracePt t="101070" x="6800850" y="4171950"/>
          <p14:tracePt t="101074" x="6877050" y="4171950"/>
          <p14:tracePt t="101077" x="6937375" y="4171950"/>
          <p14:tracePt t="101081" x="6978650" y="4171950"/>
          <p14:tracePt t="101085" x="7011988" y="4171950"/>
          <p14:tracePt t="101189" x="7004050" y="4171950"/>
          <p14:tracePt t="101202" x="6996113" y="4171950"/>
          <p14:tracePt t="101209" x="6986588" y="4171950"/>
          <p14:tracePt t="101234" x="6978650" y="4171950"/>
          <p14:tracePt t="101306" x="6970713" y="4171950"/>
          <p14:tracePt t="101642" x="6986588" y="4171950"/>
          <p14:tracePt t="101646" x="6996113" y="4171950"/>
          <p14:tracePt t="101650" x="7004050" y="4164013"/>
          <p14:tracePt t="101653" x="7011988" y="4164013"/>
          <p14:tracePt t="101658" x="7029450" y="4164013"/>
          <p14:tracePt t="101661" x="7046913" y="4164013"/>
          <p14:tracePt t="101665" x="7080250" y="4164013"/>
          <p14:tracePt t="101670" x="7088188" y="4164013"/>
          <p14:tracePt t="101674" x="7131050" y="4164013"/>
          <p14:tracePt t="101677" x="7148513" y="4164013"/>
          <p14:tracePt t="101681" x="7173913" y="4164013"/>
          <p14:tracePt t="101685" x="7199313" y="4164013"/>
          <p14:tracePt t="101690" x="7232650" y="4164013"/>
          <p14:tracePt t="101693" x="7240588" y="4164013"/>
          <p14:tracePt t="101698" x="7273925" y="4164013"/>
          <p14:tracePt t="101701" x="7291388" y="4156075"/>
          <p14:tracePt t="101705" x="7316788" y="4156075"/>
          <p14:tracePt t="101713" x="7342188" y="4156075"/>
          <p14:tracePt t="101717" x="7342188" y="4146550"/>
          <p14:tracePt t="101721" x="7350125" y="4146550"/>
          <p14:tracePt t="101733" x="7359650" y="4146550"/>
          <p14:tracePt t="102989" x="7367588" y="4138613"/>
          <p14:tracePt t="103002" x="7367588" y="4130675"/>
          <p14:tracePt t="103006" x="7375525" y="4130675"/>
          <p14:tracePt t="103010" x="7385050" y="4130675"/>
          <p14:tracePt t="103022" x="7392988" y="4121150"/>
          <p14:tracePt t="103030" x="7392988" y="4113213"/>
          <p14:tracePt t="103037" x="7410450" y="4113213"/>
          <p14:tracePt t="103042" x="7410450" y="4105275"/>
          <p14:tracePt t="103050" x="7418388" y="4105275"/>
          <p14:tracePt t="103054" x="7426325" y="4105275"/>
          <p14:tracePt t="103058" x="7435850" y="4105275"/>
          <p14:tracePt t="103061" x="7435850" y="4095750"/>
          <p14:tracePt t="103065" x="7451725" y="4095750"/>
          <p14:tracePt t="103074" x="7469188" y="4095750"/>
          <p14:tracePt t="103078" x="7477125" y="4095750"/>
          <p14:tracePt t="103085" x="7494588" y="4095750"/>
          <p14:tracePt t="103090" x="7502525" y="4095750"/>
          <p14:tracePt t="103093" x="7510463" y="4095750"/>
          <p14:tracePt t="103097" x="7527925" y="4095750"/>
          <p14:tracePt t="103106" x="7535863" y="4095750"/>
          <p14:tracePt t="103110" x="7553325" y="4095750"/>
          <p14:tracePt t="103117" x="7561263" y="4095750"/>
          <p14:tracePt t="103123" x="7570788" y="4095750"/>
          <p14:tracePt t="103127" x="7578725" y="4095750"/>
          <p14:tracePt t="103309" x="7586663" y="4095750"/>
          <p14:tracePt t="103326" x="7596188" y="4095750"/>
          <p14:tracePt t="103365" x="7604125" y="4095750"/>
          <p14:tracePt t="103782" x="7612063" y="4095750"/>
          <p14:tracePt t="103790" x="7621588" y="4095750"/>
          <p14:tracePt t="103793" x="7629525" y="4095750"/>
          <p14:tracePt t="103797" x="7637463" y="4095750"/>
          <p14:tracePt t="103801" x="7637463" y="4087813"/>
          <p14:tracePt t="103807" x="7646988" y="4087813"/>
          <p14:tracePt t="103809" x="7654925" y="4087813"/>
          <p14:tracePt t="103813" x="7662863" y="4087813"/>
          <p14:tracePt t="104226" x="7688263" y="4087813"/>
          <p14:tracePt t="104230" x="7705725" y="4087813"/>
          <p14:tracePt t="104234" x="7747000" y="4087813"/>
          <p14:tracePt t="104238" x="7764463" y="4087813"/>
          <p14:tracePt t="104243" x="7789863" y="4087813"/>
          <p14:tracePt t="104246" x="7832725" y="4095750"/>
          <p14:tracePt t="104249" x="7891463" y="4105275"/>
          <p14:tracePt t="104254" x="7950200" y="4121150"/>
          <p14:tracePt t="104258" x="8026400" y="4130675"/>
          <p14:tracePt t="104261" x="8110538" y="4138613"/>
          <p14:tracePt t="104265" x="8196263" y="4146550"/>
          <p14:tracePt t="104269" x="8296275" y="4146550"/>
          <p14:tracePt t="104275" x="8389938" y="4146550"/>
          <p14:tracePt t="104277" x="8491538" y="4146550"/>
          <p14:tracePt t="104281" x="8593138" y="4146550"/>
          <p14:tracePt t="104285" x="8685213" y="4164013"/>
          <p14:tracePt t="104291" x="8769350" y="4164013"/>
          <p14:tracePt t="104293" x="8855075" y="4164013"/>
          <p14:tracePt t="104297" x="8956675" y="4164013"/>
          <p14:tracePt t="104301" x="9040813" y="4164013"/>
          <p14:tracePt t="104308" x="9117013" y="4164013"/>
          <p14:tracePt t="104309" x="9183688" y="4164013"/>
          <p14:tracePt t="104313" x="9251950" y="4164013"/>
          <p14:tracePt t="104317" x="9310688" y="4164013"/>
          <p14:tracePt t="104321" x="9369425" y="4164013"/>
          <p14:tracePt t="104325" x="9429750" y="4164013"/>
          <p14:tracePt t="104329" x="9480550" y="4164013"/>
          <p14:tracePt t="104333" x="9529763" y="4164013"/>
          <p14:tracePt t="104337" x="9572625" y="4164013"/>
          <p14:tracePt t="104342" x="9615488" y="4164013"/>
          <p14:tracePt t="104345" x="9674225" y="4164013"/>
          <p14:tracePt t="104349" x="9717088" y="4164013"/>
          <p14:tracePt t="104353" x="9758363" y="4164013"/>
          <p14:tracePt t="104358" x="9801225" y="4164013"/>
          <p14:tracePt t="104361" x="9817100" y="4164013"/>
          <p14:tracePt t="104365" x="9859963" y="4164013"/>
          <p14:tracePt t="104369" x="9893300" y="4171950"/>
          <p14:tracePt t="104375" x="9928225" y="4179888"/>
          <p14:tracePt t="104378" x="9961563" y="4179888"/>
          <p14:tracePt t="104381" x="9994900" y="4189413"/>
          <p14:tracePt t="104385" x="10012363" y="4189413"/>
          <p14:tracePt t="104390" x="10045700" y="4197350"/>
          <p14:tracePt t="104393" x="10071100" y="4197350"/>
          <p14:tracePt t="104397" x="10088563" y="4197350"/>
          <p14:tracePt t="104401" x="10113963" y="4197350"/>
          <p14:tracePt t="104408" x="10121900" y="4197350"/>
          <p14:tracePt t="104410" x="10129838" y="4197350"/>
          <p14:tracePt t="104413" x="10139363" y="4197350"/>
          <p14:tracePt t="104417" x="10147300" y="4197350"/>
          <p14:tracePt t="104490" x="10155238" y="4197350"/>
          <p14:tracePt t="104497" x="10164763" y="4197350"/>
          <p14:tracePt t="104514" x="10172700" y="4197350"/>
          <p14:tracePt t="104522" x="10180638" y="4197350"/>
          <p14:tracePt t="104526" x="10190163" y="4197350"/>
          <p14:tracePt t="104554" x="10198100" y="4197350"/>
          <p14:tracePt t="104569" x="10215563" y="4197350"/>
          <p14:tracePt t="104577" x="10223500" y="4197350"/>
          <p14:tracePt t="104581" x="10231438" y="4197350"/>
          <p14:tracePt t="104585" x="10240963" y="4197350"/>
          <p14:tracePt t="104591" x="10248900" y="4197350"/>
          <p14:tracePt t="104593" x="10256838" y="4189413"/>
          <p14:tracePt t="104597" x="10266363" y="4189413"/>
          <p14:tracePt t="104601" x="10282238" y="4179888"/>
          <p14:tracePt t="104608" x="10290175" y="4179888"/>
          <p14:tracePt t="104610" x="10307638" y="4179888"/>
          <p14:tracePt t="104613" x="10315575" y="4179888"/>
          <p14:tracePt t="104617" x="10333038" y="4179888"/>
          <p14:tracePt t="104622" x="10350500" y="4179888"/>
          <p14:tracePt t="104626" x="10358438" y="4179888"/>
          <p14:tracePt t="104629" x="10366375" y="4179888"/>
          <p14:tracePt t="104633" x="10383838" y="4179888"/>
          <p14:tracePt t="104637" x="10391775" y="4179888"/>
          <p14:tracePt t="104642" x="10409238" y="4171950"/>
          <p14:tracePt t="104645" x="10417175" y="4171950"/>
          <p14:tracePt t="104649" x="10434638" y="4171950"/>
          <p14:tracePt t="104654" x="10442575" y="4164013"/>
          <p14:tracePt t="104658" x="10452100" y="4164013"/>
          <p14:tracePt t="104661" x="10460038" y="4164013"/>
          <p14:tracePt t="104665" x="10467975" y="4156075"/>
          <p14:tracePt t="104669" x="10485438" y="4156075"/>
          <p14:tracePt t="104674" x="10502900" y="4156075"/>
          <p14:tracePt t="104681" x="10528300" y="4156075"/>
          <p14:tracePt t="104685" x="10528300" y="4146550"/>
          <p14:tracePt t="104691" x="10552113" y="4146550"/>
          <p14:tracePt t="104693" x="10561638" y="4146550"/>
          <p14:tracePt t="104697" x="10587038" y="4138613"/>
          <p14:tracePt t="104701" x="10602913" y="4138613"/>
          <p14:tracePt t="104707" x="10628313" y="4138613"/>
          <p14:tracePt t="104709" x="10653713" y="4138613"/>
          <p14:tracePt t="104713" x="10671175" y="4138613"/>
          <p14:tracePt t="104717" x="10688638" y="4138613"/>
          <p14:tracePt t="104721" x="10704513" y="4138613"/>
          <p14:tracePt t="104726" x="10729913" y="4138613"/>
          <p14:tracePt t="104729" x="10739438" y="4138613"/>
          <p14:tracePt t="104733" x="10747375" y="4138613"/>
          <p14:tracePt t="104737" x="10764838" y="4138613"/>
          <p14:tracePt t="104745" x="10772775" y="4138613"/>
          <p14:tracePt t="104753" x="10780713" y="4138613"/>
          <p14:tracePt t="106382" x="10772775" y="4138613"/>
          <p14:tracePt t="106391" x="10772775" y="4146550"/>
          <p14:tracePt t="106402" x="10772775" y="4156075"/>
          <p14:tracePt t="106414" x="10764838" y="4156075"/>
          <p14:tracePt t="106423" x="10764838" y="4164013"/>
          <p14:tracePt t="106429" x="10755313" y="4164013"/>
          <p14:tracePt t="107013" x="10747375" y="4164013"/>
          <p14:tracePt t="107046" x="10739438" y="4171950"/>
          <p14:tracePt t="107053" x="10729913" y="4179888"/>
          <p14:tracePt t="107078" x="10721975" y="4189413"/>
          <p14:tracePt t="107081" x="10714038" y="4197350"/>
          <p14:tracePt t="107093" x="10704513" y="4197350"/>
          <p14:tracePt t="107101" x="10704513" y="4205288"/>
          <p14:tracePt t="107108" x="10696575" y="4214813"/>
          <p14:tracePt t="107110" x="10688638" y="4222750"/>
          <p14:tracePt t="107122" x="10679113" y="4230688"/>
          <p14:tracePt t="107144" x="10663238" y="4248150"/>
          <p14:tracePt t="107150" x="10663238" y="4256088"/>
          <p14:tracePt t="107154" x="10653713" y="4256088"/>
          <p14:tracePt t="107158" x="10645775" y="4265613"/>
          <p14:tracePt t="107165" x="10645775" y="4273550"/>
          <p14:tracePt t="107174" x="10637838" y="4273550"/>
          <p14:tracePt t="107181" x="10628313" y="4291013"/>
          <p14:tracePt t="107190" x="10620375" y="4291013"/>
          <p14:tracePt t="107193" x="10620375" y="4298950"/>
          <p14:tracePt t="107197" x="10612438" y="4306888"/>
          <p14:tracePt t="107201" x="10612438" y="4316413"/>
          <p14:tracePt t="107207" x="10594975" y="4316413"/>
          <p14:tracePt t="107211" x="10594975" y="4324350"/>
          <p14:tracePt t="107213" x="10569575" y="4341813"/>
          <p14:tracePt t="107218" x="10552113" y="4357688"/>
          <p14:tracePt t="107221" x="10528300" y="4375150"/>
          <p14:tracePt t="107226" x="10518775" y="4383088"/>
          <p14:tracePt t="107229" x="10493375" y="4408488"/>
          <p14:tracePt t="107233" x="10467975" y="4425950"/>
          <p14:tracePt t="107238" x="10442575" y="4441825"/>
          <p14:tracePt t="107243" x="10417175" y="4451350"/>
          <p14:tracePt t="107245" x="10375900" y="4467225"/>
          <p14:tracePt t="107249" x="10350500" y="4476750"/>
          <p14:tracePt t="107253" x="10315575" y="4492625"/>
          <p14:tracePt t="107260" x="10299700" y="4502150"/>
          <p14:tracePt t="107261" x="10266363" y="4518025"/>
          <p14:tracePt t="107265" x="10240963" y="4527550"/>
          <p14:tracePt t="107269" x="10206038" y="4535488"/>
          <p14:tracePt t="107275" x="10180638" y="4543425"/>
          <p14:tracePt t="107277" x="10155238" y="4552950"/>
          <p14:tracePt t="107281" x="10139363" y="4552950"/>
          <p14:tracePt t="107285" x="10113963" y="4560888"/>
          <p14:tracePt t="107289" x="10096500" y="4568825"/>
          <p14:tracePt t="107294" x="10088563" y="4578350"/>
          <p14:tracePt t="107297" x="10079038" y="4578350"/>
          <p14:tracePt t="107302" x="10063163" y="4586288"/>
          <p14:tracePt t="107307" x="10063163" y="4594225"/>
          <p14:tracePt t="107310" x="10045700" y="4594225"/>
          <p14:tracePt t="107314" x="10037763" y="4603750"/>
          <p14:tracePt t="107317" x="10029825" y="4611688"/>
          <p14:tracePt t="107322" x="10020300" y="4619625"/>
          <p14:tracePt t="107326" x="10004425" y="4619625"/>
          <p14:tracePt t="107329" x="9979025" y="4645025"/>
          <p14:tracePt t="107334" x="9961563" y="4652963"/>
          <p14:tracePt t="107337" x="9918700" y="4670425"/>
          <p14:tracePt t="107343" x="9902825" y="4687888"/>
          <p14:tracePt t="107345" x="9877425" y="4695825"/>
          <p14:tracePt t="107349" x="9859963" y="4703763"/>
          <p14:tracePt t="107353" x="9826625" y="4721225"/>
          <p14:tracePt t="107360" x="9775825" y="4746625"/>
          <p14:tracePt t="107361" x="9707563" y="4779963"/>
          <p14:tracePt t="107365" x="9666288" y="4797425"/>
          <p14:tracePt t="107369" x="9590088" y="4822825"/>
          <p14:tracePt t="107376" x="9529763" y="4838700"/>
          <p14:tracePt t="107377" x="9437688" y="4864100"/>
          <p14:tracePt t="107381" x="9369425" y="4881563"/>
          <p14:tracePt t="107385" x="9269413" y="4906963"/>
          <p14:tracePt t="107390" x="9175750" y="4924425"/>
          <p14:tracePt t="107393" x="9048750" y="4940300"/>
          <p14:tracePt t="107397" x="8956675" y="4949825"/>
          <p14:tracePt t="107401" x="8812213" y="4965700"/>
          <p14:tracePt t="107406" x="8694738" y="4975225"/>
          <p14:tracePt t="107409" x="8558213" y="4983163"/>
          <p14:tracePt t="107413" x="8432800" y="5000625"/>
          <p14:tracePt t="107417" x="8270875" y="5008563"/>
          <p14:tracePt t="107421" x="8135938" y="5008563"/>
          <p14:tracePt t="107425" x="7967663" y="5008563"/>
          <p14:tracePt t="107429" x="7823200" y="5008563"/>
          <p14:tracePt t="107433" x="7637463" y="5008563"/>
          <p14:tracePt t="107437" x="7477125" y="5008563"/>
          <p14:tracePt t="107442" x="7291388" y="5008563"/>
          <p14:tracePt t="107445" x="7138988" y="5008563"/>
          <p14:tracePt t="107449" x="6937375" y="5000625"/>
          <p14:tracePt t="107454" x="6784975" y="4991100"/>
          <p14:tracePt t="107458" x="6564313" y="4975225"/>
          <p14:tracePt t="107462" x="6403975" y="4957763"/>
          <p14:tracePt t="107465" x="6159500" y="4924425"/>
          <p14:tracePt t="107469" x="5965825" y="4881563"/>
          <p14:tracePt t="107475" x="5745163" y="4838700"/>
          <p14:tracePt t="107477" x="5551488" y="4797425"/>
          <p14:tracePt t="107482" x="5289550" y="4729163"/>
          <p14:tracePt t="107485" x="5086350" y="4670425"/>
          <p14:tracePt t="107489" x="4832350" y="4594225"/>
          <p14:tracePt t="107493" x="4630738" y="4535488"/>
          <p14:tracePt t="107497" x="4343400" y="4451350"/>
          <p14:tracePt t="107501" x="4140200" y="4392613"/>
          <p14:tracePt t="107508" x="3903663" y="4316413"/>
          <p14:tracePt t="107511" x="3733800" y="4273550"/>
          <p14:tracePt t="107513" x="3532188" y="4214813"/>
          <p14:tracePt t="107517" x="3387725" y="4179888"/>
          <p14:tracePt t="107522" x="3227388" y="4146550"/>
          <p14:tracePt t="107525" x="3074988" y="4095750"/>
          <p14:tracePt t="107529" x="2965450" y="4070350"/>
          <p14:tracePt t="107533" x="2847975" y="4037013"/>
          <p14:tracePt t="107537" x="2746375" y="4011613"/>
          <p14:tracePt t="107542" x="2644775" y="3994150"/>
          <p14:tracePt t="107545" x="2568575" y="3978275"/>
          <p14:tracePt t="107550" x="2500313" y="3968750"/>
          <p14:tracePt t="107553" x="2449513" y="3960813"/>
          <p14:tracePt t="107558" x="2408238" y="3952875"/>
          <p14:tracePt t="107561" x="2374900" y="3952875"/>
          <p14:tracePt t="107565" x="2357438" y="3952875"/>
          <p14:tracePt t="107569" x="2349500" y="3952875"/>
          <p14:tracePt t="107574" x="2339975" y="3952875"/>
          <p14:tracePt t="107577" x="2332038" y="3952875"/>
          <p14:tracePt t="107597" x="2324100" y="3952875"/>
          <p14:tracePt t="107607" x="2314575" y="3952875"/>
          <p14:tracePt t="107621" x="2306638" y="3952875"/>
          <p14:tracePt t="107626" x="2298700" y="3952875"/>
          <p14:tracePt t="107629" x="2289175" y="3952875"/>
          <p14:tracePt t="107633" x="2281238" y="3952875"/>
          <p14:tracePt t="107637" x="2273300" y="3952875"/>
          <p14:tracePt t="107643" x="2263775" y="3952875"/>
          <p14:tracePt t="107645" x="2255838" y="3952875"/>
          <p14:tracePt t="107649" x="2238375" y="3960813"/>
          <p14:tracePt t="107653" x="2222500" y="3960813"/>
          <p14:tracePt t="107658" x="2197100" y="3960813"/>
          <p14:tracePt t="107661" x="2179638" y="3968750"/>
          <p14:tracePt t="107665" x="2128838" y="3978275"/>
          <p14:tracePt t="107669" x="2112963" y="3986213"/>
          <p14:tracePt t="107674" x="2087563" y="3994150"/>
          <p14:tracePt t="107677" x="2052638" y="4011613"/>
          <p14:tracePt t="107681" x="1993900" y="4029075"/>
          <p14:tracePt t="107685" x="1925638" y="4054475"/>
          <p14:tracePt t="107690" x="1858963" y="4087813"/>
          <p14:tracePt t="107693" x="1782763" y="4113213"/>
          <p14:tracePt t="107697" x="1706563" y="4164013"/>
          <p14:tracePt t="107701" x="1622425" y="4205288"/>
          <p14:tracePt t="107707" x="1546225" y="4248150"/>
          <p14:tracePt t="107710" x="1487488" y="4281488"/>
          <p14:tracePt t="107713" x="1411288" y="4324350"/>
          <p14:tracePt t="107717" x="1360488" y="4349750"/>
          <p14:tracePt t="107722" x="1309688" y="4375150"/>
          <p14:tracePt t="107726" x="1276350" y="4392613"/>
          <p14:tracePt t="107733" x="1266825" y="4400550"/>
          <p14:tracePt t="107742" x="1258888" y="4400550"/>
          <p14:tracePt t="107749" x="1258888" y="4408488"/>
          <p14:tracePt t="107758" x="1266825" y="4408488"/>
          <p14:tracePt t="107765" x="1284288" y="4416425"/>
          <p14:tracePt t="107769" x="1292225" y="4425950"/>
          <p14:tracePt t="107775" x="1292225" y="4433888"/>
          <p14:tracePt t="107777" x="1301750" y="4433888"/>
          <p14:tracePt t="107781" x="1317625" y="4441825"/>
          <p14:tracePt t="107785" x="1317625" y="4451350"/>
          <p14:tracePt t="107791" x="1317625" y="4459288"/>
          <p14:tracePt t="107793" x="1327150" y="4459288"/>
          <p14:tracePt t="107821" x="1327150" y="4467225"/>
          <p14:tracePt t="107829" x="1327150" y="4476750"/>
          <p14:tracePt t="107846" x="1327150" y="4484688"/>
          <p14:tracePt t="107853" x="1327150" y="4502150"/>
          <p14:tracePt t="107861" x="1327150" y="4510088"/>
          <p14:tracePt t="107865" x="1327150" y="4518025"/>
          <p14:tracePt t="107869" x="1327150" y="4527550"/>
          <p14:tracePt t="107874" x="1327150" y="4543425"/>
          <p14:tracePt t="107877" x="1327150" y="4560888"/>
          <p14:tracePt t="107881" x="1327150" y="4568825"/>
          <p14:tracePt t="107885" x="1327150" y="4578350"/>
          <p14:tracePt t="107890" x="1327150" y="4586288"/>
          <p14:tracePt t="107893" x="1327150" y="4603750"/>
          <p14:tracePt t="107897" x="1327150" y="4611688"/>
          <p14:tracePt t="107901" x="1327150" y="4619625"/>
          <p14:tracePt t="107908" x="1327150" y="4637088"/>
          <p14:tracePt t="107909" x="1327150" y="4652963"/>
          <p14:tracePt t="107914" x="1327150" y="4670425"/>
          <p14:tracePt t="107917" x="1335088" y="4678363"/>
          <p14:tracePt t="107921" x="1343025" y="4695825"/>
          <p14:tracePt t="107925" x="1343025" y="4713288"/>
          <p14:tracePt t="107929" x="1352550" y="4729163"/>
          <p14:tracePt t="107933" x="1352550" y="4738688"/>
          <p14:tracePt t="107938" x="1360488" y="4772025"/>
          <p14:tracePt t="107942" x="1368425" y="4789488"/>
          <p14:tracePt t="107946" x="1377950" y="4805363"/>
          <p14:tracePt t="107950" x="1385888" y="4814888"/>
          <p14:tracePt t="107953" x="1393825" y="4838700"/>
          <p14:tracePt t="107959" x="1401763" y="4864100"/>
          <p14:tracePt t="107961" x="1401763" y="4873625"/>
          <p14:tracePt t="107965" x="1401763" y="4881563"/>
          <p14:tracePt t="107969" x="1419225" y="4899025"/>
          <p14:tracePt t="107975" x="1427163" y="4914900"/>
          <p14:tracePt t="107978" x="1444625" y="4914900"/>
          <p14:tracePt t="107981" x="1444625" y="4924425"/>
          <p14:tracePt t="107985" x="1462088" y="4932363"/>
          <p14:tracePt t="107991" x="1470025" y="4932363"/>
          <p14:tracePt t="107993" x="1470025" y="4940300"/>
          <p14:tracePt t="107997" x="1477963" y="4940300"/>
          <p14:tracePt t="108001" x="1487488" y="4940300"/>
          <p14:tracePt t="108006" x="1495425" y="4940300"/>
          <p14:tracePt t="108134" x="1503363" y="4940300"/>
          <p14:tracePt t="108149" x="1512888" y="4940300"/>
          <p14:tracePt t="108174" x="1520825" y="4940300"/>
          <p14:tracePt t="108182" x="1528763" y="4940300"/>
          <p14:tracePt t="108190" x="1538288" y="4932363"/>
          <p14:tracePt t="108197" x="1538288" y="4924425"/>
          <p14:tracePt t="108201" x="1546225" y="4924425"/>
          <p14:tracePt t="108206" x="1554163" y="4924425"/>
          <p14:tracePt t="108218" x="1563688" y="4924425"/>
          <p14:tracePt t="108222" x="1571625" y="4914900"/>
          <p14:tracePt t="108229" x="1579563" y="4914900"/>
          <p14:tracePt t="108233" x="1579563" y="4906963"/>
          <p14:tracePt t="108245" x="1589088" y="4899025"/>
          <p14:tracePt t="108249" x="1597025" y="4899025"/>
          <p14:tracePt t="108253" x="1597025" y="4889500"/>
          <p14:tracePt t="108262" x="1597025" y="4881563"/>
          <p14:tracePt t="108265" x="1604963" y="4881563"/>
          <p14:tracePt t="108275" x="1614488" y="4873625"/>
          <p14:tracePt t="108277" x="1622425" y="4864100"/>
          <p14:tracePt t="108285" x="1622425" y="4856163"/>
          <p14:tracePt t="108294" x="1630363" y="4856163"/>
          <p14:tracePt t="108301" x="1639888" y="4848225"/>
          <p14:tracePt t="108308" x="1639888" y="4838700"/>
          <p14:tracePt t="108321" x="1647825" y="4838700"/>
          <p14:tracePt t="108941" x="1655763" y="4822825"/>
          <p14:tracePt t="108945" x="1655763" y="4814888"/>
          <p14:tracePt t="108949" x="1663700" y="4814888"/>
          <p14:tracePt t="108953" x="1673225" y="4797425"/>
          <p14:tracePt t="108958" x="1681163" y="4779963"/>
          <p14:tracePt t="108962" x="1706563" y="4754563"/>
          <p14:tracePt t="108965" x="1724025" y="4738688"/>
          <p14:tracePt t="108969" x="1749425" y="4713288"/>
          <p14:tracePt t="108975" x="1774825" y="4670425"/>
          <p14:tracePt t="108977" x="1816100" y="4637088"/>
          <p14:tracePt t="108981" x="1841500" y="4586288"/>
          <p14:tracePt t="108985" x="1884363" y="4543425"/>
          <p14:tracePt t="108991" x="1909763" y="4502150"/>
          <p14:tracePt t="108993" x="1951038" y="4459288"/>
          <p14:tracePt t="108997" x="1976438" y="4425950"/>
          <p14:tracePt t="109001" x="2011363" y="4400550"/>
          <p14:tracePt t="109007" x="2044700" y="4357688"/>
          <p14:tracePt t="109010" x="2070100" y="4332288"/>
          <p14:tracePt t="109017" x="2087563" y="4316413"/>
          <p14:tracePt t="109022" x="2128838" y="4316413"/>
          <p14:tracePt t="109026" x="2138363" y="4316413"/>
          <p14:tracePt t="109046" x="2146300" y="4316413"/>
          <p14:tracePt t="109061" x="2154238" y="4316413"/>
          <p14:tracePt t="109069" x="2154238" y="4306888"/>
          <p14:tracePt t="109074" x="2162175" y="4298950"/>
          <p14:tracePt t="109077" x="2162175" y="4291013"/>
          <p14:tracePt t="109085" x="2171700" y="4291013"/>
          <p14:tracePt t="109091" x="2171700" y="4281488"/>
          <p14:tracePt t="109093" x="2187575" y="4273550"/>
          <p14:tracePt t="109097" x="2187575" y="4265613"/>
          <p14:tracePt t="109101" x="2197100" y="4265613"/>
          <p14:tracePt t="109106" x="2205038" y="4256088"/>
          <p14:tracePt t="109110" x="2212975" y="4240213"/>
          <p14:tracePt t="109113" x="2222500" y="4240213"/>
          <p14:tracePt t="109127" x="2247900" y="4222750"/>
          <p14:tracePt t="109130" x="2255838" y="4222750"/>
          <p14:tracePt t="109133" x="2263775" y="4214813"/>
          <p14:tracePt t="109137" x="2281238" y="4214813"/>
          <p14:tracePt t="109145" x="2298700" y="4214813"/>
          <p14:tracePt t="109149" x="2306638" y="4214813"/>
          <p14:tracePt t="109153" x="2332038" y="4205288"/>
          <p14:tracePt t="109158" x="2349500" y="4205288"/>
          <p14:tracePt t="109161" x="2357438" y="4205288"/>
          <p14:tracePt t="109165" x="2382838" y="4205288"/>
          <p14:tracePt t="109169" x="2390775" y="4205288"/>
          <p14:tracePt t="109174" x="2408238" y="4205288"/>
          <p14:tracePt t="109177" x="2416175" y="4205288"/>
          <p14:tracePt t="109181" x="2424113" y="4205288"/>
          <p14:tracePt t="109185" x="2441575" y="4205288"/>
          <p14:tracePt t="109190" x="2449513" y="4205288"/>
          <p14:tracePt t="109194" x="2459038" y="4205288"/>
          <p14:tracePt t="109197" x="2466975" y="4205288"/>
          <p14:tracePt t="109201" x="2474913" y="4205288"/>
          <p14:tracePt t="109206" x="2484438" y="4205288"/>
          <p14:tracePt t="109211" x="2492375" y="4197350"/>
          <p14:tracePt t="109226" x="2500313" y="4197350"/>
          <p14:tracePt t="109229" x="2509838" y="4197350"/>
          <p14:tracePt t="109233" x="2517775" y="4197350"/>
          <p14:tracePt t="109237" x="2525713" y="4197350"/>
          <p14:tracePt t="109242" x="2535238" y="4197350"/>
          <p14:tracePt t="109245" x="2551113" y="4197350"/>
          <p14:tracePt t="109249" x="2568575" y="4197350"/>
          <p14:tracePt t="109253" x="2593975" y="4197350"/>
          <p14:tracePt t="109259" x="2611438" y="4197350"/>
          <p14:tracePt t="109262" x="2644775" y="4197350"/>
          <p14:tracePt t="109265" x="2670175" y="4197350"/>
          <p14:tracePt t="109270" x="2711450" y="4197350"/>
          <p14:tracePt t="109274" x="2728913" y="4197350"/>
          <p14:tracePt t="109278" x="2754313" y="4197350"/>
          <p14:tracePt t="109282" x="2787650" y="4197350"/>
          <p14:tracePt t="109286" x="2813050" y="4197350"/>
          <p14:tracePt t="109290" x="2847975" y="4197350"/>
          <p14:tracePt t="109293" x="2889250" y="4197350"/>
          <p14:tracePt t="109307" x="2922588" y="4197350"/>
          <p14:tracePt t="109310" x="2965450" y="4197350"/>
          <p14:tracePt t="109313" x="2998788" y="4197350"/>
          <p14:tracePt t="109318" x="3024188" y="4197350"/>
          <p14:tracePt t="109322" x="3041650" y="4197350"/>
          <p14:tracePt t="109326" x="3074988" y="4197350"/>
          <p14:tracePt t="109329" x="3084513" y="4197350"/>
          <p14:tracePt t="109333" x="3109913" y="4197350"/>
          <p14:tracePt t="109337" x="3125788" y="4189413"/>
          <p14:tracePt t="109343" x="3143250" y="4189413"/>
          <p14:tracePt t="109345" x="3160713" y="4179888"/>
          <p14:tracePt t="109349" x="3184525" y="4179888"/>
          <p14:tracePt t="109353" x="3184525" y="4171950"/>
          <p14:tracePt t="109358" x="3201988" y="4171950"/>
          <p14:tracePt t="109362" x="3219450" y="4171950"/>
          <p14:tracePt t="109365" x="3235325" y="4164013"/>
          <p14:tracePt t="109369" x="3244850" y="4164013"/>
          <p14:tracePt t="109376" x="3260725" y="4164013"/>
          <p14:tracePt t="109381" x="3278188" y="4164013"/>
          <p14:tracePt t="109385" x="3295650" y="4156075"/>
          <p14:tracePt t="109394" x="3311525" y="4156075"/>
          <p14:tracePt t="109397" x="3311525" y="4146550"/>
          <p14:tracePt t="109401" x="3328988" y="4146550"/>
          <p14:tracePt t="109406" x="3336925" y="4146550"/>
          <p14:tracePt t="109410" x="3336925" y="4138613"/>
          <p14:tracePt t="109413" x="3346450" y="4138613"/>
          <p14:tracePt t="109418" x="3354388" y="4138613"/>
          <p14:tracePt t="109425" x="3362325" y="4138613"/>
          <p14:tracePt t="109433" x="3371850" y="4138613"/>
          <p14:tracePt t="109437" x="3379788" y="4138613"/>
          <p14:tracePt t="109454" x="3387725" y="4138613"/>
          <p14:tracePt t="109458" x="3397250" y="4138613"/>
          <p14:tracePt t="109465" x="3405188" y="4138613"/>
          <p14:tracePt t="109469" x="3413125" y="4138613"/>
          <p14:tracePt t="109474" x="3422650" y="4138613"/>
          <p14:tracePt t="109481" x="3446463" y="4138613"/>
          <p14:tracePt t="109490" x="3463925" y="4138613"/>
          <p14:tracePt t="109493" x="3481388" y="4138613"/>
          <p14:tracePt t="109501" x="3506788" y="4138613"/>
          <p14:tracePt t="109507" x="3514725" y="4138613"/>
          <p14:tracePt t="109509" x="3532188" y="4130675"/>
          <p14:tracePt t="109513" x="3557588" y="4130675"/>
          <p14:tracePt t="109522" x="3582988" y="4121150"/>
          <p14:tracePt t="109526" x="3590925" y="4121150"/>
          <p14:tracePt t="109529" x="3598863" y="4121150"/>
          <p14:tracePt t="109533" x="3616325" y="4113213"/>
          <p14:tracePt t="109537" x="3624263" y="4113213"/>
          <p14:tracePt t="109545" x="3633788" y="4113213"/>
          <p14:tracePt t="109549" x="3641725" y="4113213"/>
          <p14:tracePt t="109561" x="3649663" y="4113213"/>
          <p14:tracePt t="109593" x="3659188" y="4113213"/>
          <p14:tracePt t="109605" x="3667125" y="4113213"/>
          <p14:tracePt t="109609" x="3675063" y="4113213"/>
          <p14:tracePt t="109613" x="3692525" y="4121150"/>
          <p14:tracePt t="109617" x="3708400" y="4130675"/>
          <p14:tracePt t="109622" x="3743325" y="4138613"/>
          <p14:tracePt t="109626" x="3759200" y="4156075"/>
          <p14:tracePt t="109629" x="3784600" y="4171950"/>
          <p14:tracePt t="109633" x="3810000" y="4179888"/>
          <p14:tracePt t="109638" x="3844925" y="4197350"/>
          <p14:tracePt t="109643" x="3886200" y="4214813"/>
          <p14:tracePt t="109646" x="3929063" y="4230688"/>
          <p14:tracePt t="109650" x="3979863" y="4248150"/>
          <p14:tracePt t="109654" x="4013200" y="4265613"/>
          <p14:tracePt t="109658" x="4046538" y="4291013"/>
          <p14:tracePt t="109661" x="4064000" y="4291013"/>
          <p14:tracePt t="109665" x="4089400" y="4306888"/>
          <p14:tracePt t="109669" x="4097338" y="4306888"/>
          <p14:tracePt t="109676" x="4106863" y="4316413"/>
          <p14:tracePt t="109677" x="4114800" y="4324350"/>
          <p14:tracePt t="109685" x="4114800" y="4332288"/>
          <p14:tracePt t="109690" x="4114800" y="4341813"/>
          <p14:tracePt t="109693" x="4114800" y="4349750"/>
          <p14:tracePt t="109697" x="4106863" y="4349750"/>
          <p14:tracePt t="109701" x="4097338" y="4367213"/>
          <p14:tracePt t="109706" x="4089400" y="4383088"/>
          <p14:tracePt t="109710" x="4071938" y="4400550"/>
          <p14:tracePt t="109714" x="4046538" y="4441825"/>
          <p14:tracePt t="109717" x="4021138" y="4459288"/>
          <p14:tracePt t="109722" x="3979863" y="4510088"/>
          <p14:tracePt t="109726" x="3954463" y="4552950"/>
          <p14:tracePt t="109729" x="3903663" y="4603750"/>
          <p14:tracePt t="109733" x="3870325" y="4637088"/>
          <p14:tracePt t="109737" x="3835400" y="4687888"/>
          <p14:tracePt t="109742" x="3819525" y="4713288"/>
          <p14:tracePt t="109745" x="3776663" y="4764088"/>
          <p14:tracePt t="109749" x="3759200" y="4779963"/>
          <p14:tracePt t="109753" x="3733800" y="4814888"/>
          <p14:tracePt t="109758" x="3733800" y="4830763"/>
          <p14:tracePt t="109762" x="3717925" y="4848225"/>
          <p14:tracePt t="109765" x="3700463" y="4864100"/>
          <p14:tracePt t="109769" x="3692525" y="4864100"/>
          <p14:tracePt t="109774" x="3683000" y="4873625"/>
          <p14:tracePt t="109781" x="3667125" y="4881563"/>
          <p14:tracePt t="109785" x="3659188" y="4889500"/>
          <p14:tracePt t="109793" x="3649663" y="4889500"/>
          <p14:tracePt t="109797" x="3641725" y="4899025"/>
          <p14:tracePt t="109801" x="3641725" y="4906963"/>
          <p14:tracePt t="109807" x="3633788" y="4914900"/>
          <p14:tracePt t="109809" x="3624263" y="4914900"/>
          <p14:tracePt t="109817" x="3616325" y="4914900"/>
          <p14:tracePt t="109826" x="3616325" y="4924425"/>
          <p14:tracePt t="109865" x="3616325" y="4932363"/>
          <p14:tracePt t="109882" x="3608388" y="4932363"/>
          <p14:tracePt t="109897" x="3598863" y="4932363"/>
          <p14:tracePt t="109906" x="3598863" y="4940300"/>
          <p14:tracePt t="109922" x="3598863" y="4949825"/>
          <p14:tracePt t="109926" x="3598863" y="4957763"/>
          <p14:tracePt t="109938" x="3608388" y="4957763"/>
          <p14:tracePt t="109946" x="3616325" y="4957763"/>
          <p14:tracePt t="109954" x="3624263" y="4965700"/>
          <p14:tracePt t="109958" x="3633788" y="4965700"/>
          <p14:tracePt t="109965" x="3649663" y="4965700"/>
          <p14:tracePt t="109970" x="3659188" y="4965700"/>
          <p14:tracePt t="109974" x="3675063" y="4965700"/>
          <p14:tracePt t="109977" x="3692525" y="4965700"/>
          <p14:tracePt t="109981" x="3708400" y="4965700"/>
          <p14:tracePt t="109985" x="3733800" y="4965700"/>
          <p14:tracePt t="109990" x="3759200" y="4965700"/>
          <p14:tracePt t="109993" x="3776663" y="4965700"/>
          <p14:tracePt t="109997" x="3819525" y="4965700"/>
          <p14:tracePt t="110001" x="3852863" y="4965700"/>
          <p14:tracePt t="110008" x="3903663" y="4965700"/>
          <p14:tracePt t="110010" x="3944938" y="4965700"/>
          <p14:tracePt t="110013" x="4005263" y="4965700"/>
          <p14:tracePt t="110017" x="4046538" y="4965700"/>
          <p14:tracePt t="110021" x="4106863" y="4975225"/>
          <p14:tracePt t="110026" x="4157663" y="4975225"/>
          <p14:tracePt t="110030" x="4198938" y="4975225"/>
          <p14:tracePt t="110033" x="4241800" y="4975225"/>
          <p14:tracePt t="110037" x="4300538" y="4975225"/>
          <p14:tracePt t="110042" x="4343400" y="4975225"/>
          <p14:tracePt t="110045" x="4384675" y="4975225"/>
          <p14:tracePt t="110049" x="4427538" y="4975225"/>
          <p14:tracePt t="110053" x="4445000" y="4975225"/>
          <p14:tracePt t="110058" x="4460875" y="4975225"/>
          <p14:tracePt t="110061" x="4468813" y="4975225"/>
          <p14:tracePt t="110065" x="4478338" y="4975225"/>
          <p14:tracePt t="110070" x="4486275" y="4975225"/>
          <p14:tracePt t="110097" x="4503738" y="4975225"/>
          <p14:tracePt t="110101" x="4511675" y="4975225"/>
          <p14:tracePt t="110109" x="4537075" y="4965700"/>
          <p14:tracePt t="110113" x="4545013" y="4965700"/>
          <p14:tracePt t="110117" x="4587875" y="4965700"/>
          <p14:tracePt t="110126" x="4646613" y="4965700"/>
          <p14:tracePt t="110130" x="4672013" y="4965700"/>
          <p14:tracePt t="110133" x="4714875" y="4965700"/>
          <p14:tracePt t="110137" x="4748213" y="4965700"/>
          <p14:tracePt t="110142" x="4791075" y="4965700"/>
          <p14:tracePt t="110145" x="4832350" y="4965700"/>
          <p14:tracePt t="110149" x="4875213" y="4965700"/>
          <p14:tracePt t="110153" x="4933950" y="4965700"/>
          <p14:tracePt t="110159" x="5010150" y="4965700"/>
          <p14:tracePt t="110161" x="5060950" y="4965700"/>
          <p14:tracePt t="110166" x="5111750" y="4965700"/>
          <p14:tracePt t="110169" x="5137150" y="4965700"/>
          <p14:tracePt t="110174" x="5154613" y="4965700"/>
          <p14:tracePt t="110178" x="5162550" y="4965700"/>
          <p14:tracePt t="110181" x="5170488" y="4965700"/>
          <p14:tracePt t="110322" x="5170488" y="4957763"/>
          <p14:tracePt t="110329" x="5170488" y="4949825"/>
          <p14:tracePt t="110345" x="5170488" y="4940300"/>
          <p14:tracePt t="110369" x="5170488" y="4932363"/>
          <p14:tracePt t="110410" x="5170488" y="4924425"/>
          <p14:tracePt t="110450" x="5180013" y="4924425"/>
          <p14:tracePt t="110465" x="5187950" y="4924425"/>
          <p14:tracePt t="110482" x="5187950" y="4914900"/>
          <p14:tracePt t="110490" x="5187950" y="4906963"/>
          <p14:tracePt t="110513" x="5195888" y="4906963"/>
          <p14:tracePt t="110518" x="5195888" y="4899025"/>
          <p14:tracePt t="110538" x="5195888" y="4889500"/>
          <p14:tracePt t="110554" x="5205413" y="4889500"/>
          <p14:tracePt t="110826" x="5213350" y="4881563"/>
          <p14:tracePt t="110866" x="5221288" y="4881563"/>
          <p14:tracePt t="110938" x="5221288" y="4873625"/>
          <p14:tracePt t="110962" x="5221288" y="4864100"/>
          <p14:tracePt t="110978" x="5229225" y="4856163"/>
          <p14:tracePt t="110986" x="5229225" y="4848225"/>
          <p14:tracePt t="111009" x="5229225" y="4838700"/>
          <p14:tracePt t="111041" x="5229225" y="4830763"/>
          <p14:tracePt t="111130" x="5238750" y="4830763"/>
          <p14:tracePt t="111177" x="5246688" y="4830763"/>
          <p14:tracePt t="111697" x="5238750" y="4830763"/>
          <p14:tracePt t="111897" x="5229225" y="4830763"/>
          <p14:tracePt t="111901" x="5221288" y="4830763"/>
          <p14:tracePt t="111906" x="5213350" y="4830763"/>
          <p14:tracePt t="111909" x="5205413" y="4830763"/>
          <p14:tracePt t="111913" x="5195888" y="4830763"/>
          <p14:tracePt t="111922" x="5187950" y="4830763"/>
          <p14:tracePt t="111929" x="5180013" y="4830763"/>
          <p14:tracePt t="111938" x="5170488" y="4838700"/>
          <p14:tracePt t="111946" x="5162550" y="4838700"/>
          <p14:tracePt t="111950" x="5154613" y="4838700"/>
          <p14:tracePt t="111953" x="5154613" y="4848225"/>
          <p14:tracePt t="111959" x="5145088" y="4848225"/>
          <p14:tracePt t="111961" x="5137150" y="4848225"/>
          <p14:tracePt t="111965" x="5129213" y="4848225"/>
          <p14:tracePt t="111969" x="5119688" y="4848225"/>
          <p14:tracePt t="111974" x="5103813" y="4848225"/>
          <p14:tracePt t="111977" x="5094288" y="4848225"/>
          <p14:tracePt t="111982" x="5086350" y="4848225"/>
          <p14:tracePt t="111985" x="5060950" y="4856163"/>
          <p14:tracePt t="111990" x="5043488" y="4856163"/>
          <p14:tracePt t="111993" x="5010150" y="4856163"/>
          <p14:tracePt t="111997" x="4992688" y="4856163"/>
          <p14:tracePt t="112001" x="4951413" y="4856163"/>
          <p14:tracePt t="112007" x="4926013" y="4856163"/>
          <p14:tracePt t="112009" x="4900613" y="4856163"/>
          <p14:tracePt t="112013" x="4883150" y="4856163"/>
          <p14:tracePt t="112017" x="4849813" y="4856163"/>
          <p14:tracePt t="112021" x="4816475" y="4856163"/>
          <p14:tracePt t="112026" x="4781550" y="4864100"/>
          <p14:tracePt t="112029" x="4756150" y="4864100"/>
          <p14:tracePt t="112034" x="4722813" y="4864100"/>
          <p14:tracePt t="112037" x="4689475" y="4864100"/>
          <p14:tracePt t="112042" x="4646613" y="4864100"/>
          <p14:tracePt t="112045" x="4613275" y="4864100"/>
          <p14:tracePt t="112049" x="4570413" y="4864100"/>
          <p14:tracePt t="112053" x="4545013" y="4864100"/>
          <p14:tracePt t="112058" x="4503738" y="4864100"/>
          <p14:tracePt t="112061" x="4452938" y="4864100"/>
          <p14:tracePt t="112065" x="4410075" y="4864100"/>
          <p14:tracePt t="112069" x="4368800" y="4864100"/>
          <p14:tracePt t="112075" x="4325938" y="4864100"/>
          <p14:tracePt t="112077" x="4283075" y="4864100"/>
          <p14:tracePt t="112081" x="4241800" y="4864100"/>
          <p14:tracePt t="112085" x="4191000" y="4864100"/>
          <p14:tracePt t="112091" x="4148138" y="4864100"/>
          <p14:tracePt t="112093" x="4106863" y="4856163"/>
          <p14:tracePt t="112097" x="4056063" y="4838700"/>
          <p14:tracePt t="112101" x="4013200" y="4830763"/>
          <p14:tracePt t="112106" x="3979863" y="4830763"/>
          <p14:tracePt t="112109" x="3944938" y="4822825"/>
          <p14:tracePt t="112113" x="3911600" y="4814888"/>
          <p14:tracePt t="112117" x="3886200" y="4814888"/>
          <p14:tracePt t="112121" x="3852863" y="4814888"/>
          <p14:tracePt t="112142" x="3784600" y="4797425"/>
          <p14:tracePt t="112144" x="3768725" y="4797425"/>
          <p14:tracePt t="112149" x="3751263" y="4789488"/>
          <p14:tracePt t="112153" x="3743325" y="4789488"/>
          <p14:tracePt t="112162" x="3733800" y="4789488"/>
          <p14:tracePt t="112165" x="3725863" y="4779963"/>
          <p14:tracePt t="112206" x="3717925" y="4779963"/>
          <p14:tracePt t="112214" x="3717925" y="4772025"/>
          <p14:tracePt t="112221" x="3708400" y="4772025"/>
          <p14:tracePt t="112227" x="3700463" y="4772025"/>
          <p14:tracePt t="112246" x="3692525" y="4772025"/>
          <p14:tracePt t="112253" x="3683000" y="4772025"/>
          <p14:tracePt t="112301" x="3675063" y="4772025"/>
          <p14:tracePt t="112310" x="3667125" y="4772025"/>
          <p14:tracePt t="112334" x="3659188" y="4772025"/>
          <p14:tracePt t="112343" x="3649663" y="4772025"/>
          <p14:tracePt t="112350" x="3641725" y="4772025"/>
          <p14:tracePt t="112354" x="3633788" y="4772025"/>
          <p14:tracePt t="112359" x="3616325" y="4772025"/>
          <p14:tracePt t="112366" x="3608388" y="4772025"/>
          <p14:tracePt t="112369" x="3590925" y="4764088"/>
          <p14:tracePt t="112378" x="3573463" y="4754563"/>
          <p14:tracePt t="112382" x="3557588" y="4754563"/>
          <p14:tracePt t="112391" x="3548063" y="4754563"/>
          <p14:tracePt t="112394" x="3540125" y="4754563"/>
          <p14:tracePt t="112401" x="3532188" y="4754563"/>
          <p14:tracePt t="112407" x="3522663" y="4746625"/>
          <p14:tracePt t="112413" x="3514725" y="4746625"/>
          <p14:tracePt t="112426" x="3506788" y="4746625"/>
          <p14:tracePt t="112437" x="3497263" y="4746625"/>
          <p14:tracePt t="112477" x="3489325" y="4746625"/>
          <p14:tracePt t="112910" x="3489325" y="4738688"/>
          <p14:tracePt t="112917" x="3489325" y="4729163"/>
          <p14:tracePt t="112937" x="3489325" y="4721225"/>
          <p14:tracePt t="112942" x="3489325" y="4713288"/>
          <p14:tracePt t="112949" x="3489325" y="4703763"/>
          <p14:tracePt t="112958" x="3489325" y="4695825"/>
          <p14:tracePt t="112961" x="3497263" y="4687888"/>
          <p14:tracePt t="112965" x="3506788" y="4687888"/>
          <p14:tracePt t="112981" x="3506788" y="4678363"/>
          <p14:tracePt t="112986" x="3532188" y="4670425"/>
          <p14:tracePt t="112990" x="3557588" y="4637088"/>
          <p14:tracePt t="112993" x="3573463" y="4619625"/>
          <p14:tracePt t="112997" x="3608388" y="4586288"/>
          <p14:tracePt t="113001" x="3624263" y="4552950"/>
          <p14:tracePt t="113007" x="3641725" y="4527550"/>
          <p14:tracePt t="113009" x="3659188" y="4492625"/>
          <p14:tracePt t="113013" x="3683000" y="4459288"/>
          <p14:tracePt t="113017" x="3700463" y="4425950"/>
          <p14:tracePt t="113022" x="3733800" y="4375150"/>
          <p14:tracePt t="113026" x="3759200" y="4324350"/>
          <p14:tracePt t="113029" x="3794125" y="4273550"/>
          <p14:tracePt t="113033" x="3819525" y="4222750"/>
          <p14:tracePt t="113037" x="3860800" y="4171950"/>
          <p14:tracePt t="113042" x="3886200" y="4138613"/>
          <p14:tracePt t="113045" x="3921125" y="4087813"/>
          <p14:tracePt t="113049" x="3944938" y="4054475"/>
          <p14:tracePt t="113053" x="3970338" y="4029075"/>
          <p14:tracePt t="113058" x="3987800" y="4003675"/>
          <p14:tracePt t="113061" x="3995738" y="3978275"/>
          <p14:tracePt t="113065" x="4005263" y="3968750"/>
          <p14:tracePt t="113069" x="4005263" y="3952875"/>
          <p14:tracePt t="113075" x="4013200" y="3944938"/>
          <p14:tracePt t="113077" x="4021138" y="3927475"/>
          <p14:tracePt t="113081" x="4021138" y="3919538"/>
          <p14:tracePt t="113085" x="4030663" y="3902075"/>
          <p14:tracePt t="113091" x="4038600" y="3884613"/>
          <p14:tracePt t="113093" x="4038600" y="3868738"/>
          <p14:tracePt t="113098" x="4056063" y="3859213"/>
          <p14:tracePt t="113108" x="4071938" y="3851275"/>
          <p14:tracePt t="113109" x="4071938" y="3843338"/>
          <p14:tracePt t="113113" x="4081463" y="3833813"/>
          <p14:tracePt t="113127" x="4106863" y="3825875"/>
          <p14:tracePt t="113129" x="4122738" y="3825875"/>
          <p14:tracePt t="113138" x="4140200" y="3825875"/>
          <p14:tracePt t="113144" x="4148138" y="3825875"/>
          <p14:tracePt t="113145" x="4157663" y="3817938"/>
          <p14:tracePt t="113149" x="4173538" y="3808413"/>
          <p14:tracePt t="113153" x="4191000" y="3800475"/>
          <p14:tracePt t="113162" x="4206875" y="3800475"/>
          <p14:tracePt t="113169" x="4224338" y="3792538"/>
          <p14:tracePt t="113174" x="4232275" y="3783013"/>
          <p14:tracePt t="113177" x="4241800" y="3775075"/>
          <p14:tracePt t="113181" x="4249738" y="3775075"/>
          <p14:tracePt t="113186" x="4267200" y="3749675"/>
          <p14:tracePt t="113191" x="4267200" y="3741738"/>
          <p14:tracePt t="113193" x="4283075" y="3733800"/>
          <p14:tracePt t="113197" x="4292600" y="3724275"/>
          <p14:tracePt t="113201" x="4292600" y="3716338"/>
          <p14:tracePt t="113206" x="4300538" y="3716338"/>
          <p14:tracePt t="113211" x="4300538" y="3708400"/>
          <p14:tracePt t="113213" x="4308475" y="3708400"/>
          <p14:tracePt t="113217" x="4308475" y="3698875"/>
          <p14:tracePt t="113229" x="4308475" y="3690938"/>
          <p14:tracePt t="113278" x="4300538" y="3690938"/>
          <p14:tracePt t="113286" x="4300538" y="3683000"/>
          <p14:tracePt t="113294" x="4292600" y="3683000"/>
          <p14:tracePt t="113301" x="4283075" y="3683000"/>
          <p14:tracePt t="113311" x="4275138" y="3683000"/>
          <p14:tracePt t="113313" x="4267200" y="3683000"/>
          <p14:tracePt t="113317" x="4257675" y="3690938"/>
          <p14:tracePt t="113321" x="4249738" y="3690938"/>
          <p14:tracePt t="113326" x="4224338" y="3698875"/>
          <p14:tracePt t="113329" x="4224338" y="3708400"/>
          <p14:tracePt t="113333" x="4198938" y="3716338"/>
          <p14:tracePt t="113338" x="4191000" y="3724275"/>
          <p14:tracePt t="113343" x="4165600" y="3733800"/>
          <p14:tracePt t="113345" x="4140200" y="3749675"/>
          <p14:tracePt t="113349" x="4106863" y="3767138"/>
          <p14:tracePt t="113353" x="4081463" y="3775075"/>
          <p14:tracePt t="113358" x="4046538" y="3800475"/>
          <p14:tracePt t="113361" x="4013200" y="3808413"/>
          <p14:tracePt t="113365" x="3962400" y="3843338"/>
          <p14:tracePt t="113370" x="3929063" y="3859213"/>
          <p14:tracePt t="113376" x="3911600" y="3868738"/>
          <p14:tracePt t="113377" x="3886200" y="3876675"/>
          <p14:tracePt t="113381" x="3835400" y="3894138"/>
          <p14:tracePt t="113385" x="3810000" y="3902075"/>
          <p14:tracePt t="113391" x="3776663" y="3919538"/>
          <p14:tracePt t="113394" x="3733800" y="3935413"/>
          <p14:tracePt t="113397" x="3717925" y="3944938"/>
          <p14:tracePt t="113401" x="3700463" y="3952875"/>
          <p14:tracePt t="113409" x="3683000" y="3952875"/>
          <p14:tracePt t="113410" x="3683000" y="3960813"/>
          <p14:tracePt t="113413" x="3675063" y="3960813"/>
          <p14:tracePt t="113422" x="3675063" y="3968750"/>
          <p14:tracePt t="113426" x="3667125" y="3968750"/>
          <p14:tracePt t="113437" x="3659188" y="3968750"/>
          <p14:tracePt t="113442" x="3659188" y="3978275"/>
          <p14:tracePt t="113449" x="3649663" y="3978275"/>
          <p14:tracePt t="113453" x="3624263" y="3986213"/>
          <p14:tracePt t="113458" x="3616325" y="3994150"/>
          <p14:tracePt t="113461" x="3590925" y="4011613"/>
          <p14:tracePt t="113465" x="3573463" y="4019550"/>
          <p14:tracePt t="113470" x="3540125" y="4029075"/>
          <p14:tracePt t="113475" x="3522663" y="4037013"/>
          <p14:tracePt t="113478" x="3497263" y="4044950"/>
          <p14:tracePt t="113481" x="3471863" y="4054475"/>
          <p14:tracePt t="113486" x="3430588" y="4062413"/>
          <p14:tracePt t="113490" x="3397250" y="4070350"/>
          <p14:tracePt t="113493" x="3336925" y="4079875"/>
          <p14:tracePt t="113498" x="3295650" y="4087813"/>
          <p14:tracePt t="113501" x="3219450" y="4095750"/>
          <p14:tracePt t="113506" x="3160713" y="4105275"/>
          <p14:tracePt t="113510" x="3074988" y="4113213"/>
          <p14:tracePt t="113513" x="2990850" y="4130675"/>
          <p14:tracePt t="113517" x="2914650" y="4138613"/>
          <p14:tracePt t="113522" x="2830513" y="4138613"/>
          <p14:tracePt t="113526" x="2762250" y="4138613"/>
          <p14:tracePt t="113529" x="2686050" y="4138613"/>
          <p14:tracePt t="113533" x="2636838" y="4138613"/>
          <p14:tracePt t="113537" x="2576513" y="4138613"/>
          <p14:tracePt t="113542" x="2543175" y="4138613"/>
          <p14:tracePt t="113545" x="2500313" y="4138613"/>
          <p14:tracePt t="113549" x="2484438" y="4138613"/>
          <p14:tracePt t="113553" x="2466975" y="4138613"/>
          <p14:tracePt t="113558" x="2459038" y="4130675"/>
          <p14:tracePt t="113561" x="2441575" y="4130675"/>
          <p14:tracePt t="113622" x="2433638" y="4130675"/>
          <p14:tracePt t="113630" x="2424113" y="4130675"/>
          <p14:tracePt t="113638" x="2416175" y="4113213"/>
          <p14:tracePt t="113645" x="2408238" y="4113213"/>
          <p14:tracePt t="113649" x="2400300" y="4105275"/>
          <p14:tracePt t="113653" x="2390775" y="4105275"/>
          <p14:tracePt t="113658" x="2382838" y="4105275"/>
          <p14:tracePt t="113661" x="2374900" y="4095750"/>
          <p14:tracePt t="113665" x="2365375" y="4095750"/>
          <p14:tracePt t="113669" x="2349500" y="4087813"/>
          <p14:tracePt t="113675" x="2339975" y="4087813"/>
          <p14:tracePt t="113677" x="2324100" y="4079875"/>
          <p14:tracePt t="113682" x="2298700" y="4070350"/>
          <p14:tracePt t="113685" x="2289175" y="4070350"/>
          <p14:tracePt t="113689" x="2273300" y="4070350"/>
          <p14:tracePt t="113693" x="2263775" y="4070350"/>
          <p14:tracePt t="113697" x="2255838" y="4070350"/>
          <p14:tracePt t="113701" x="2247900" y="4070350"/>
          <p14:tracePt t="113709" x="2238375" y="4070350"/>
          <p14:tracePt t="113717" x="2230438" y="4070350"/>
          <p14:tracePt t="113765" x="2230438" y="4062413"/>
          <p14:tracePt t="113769" x="2230438" y="4054475"/>
          <p14:tracePt t="113774" x="2222500" y="4054475"/>
          <p14:tracePt t="113781" x="2212975" y="4044950"/>
          <p14:tracePt t="113791" x="2205038" y="4044950"/>
          <p14:tracePt t="113793" x="2197100" y="4037013"/>
          <p14:tracePt t="113802" x="2187575" y="4037013"/>
          <p14:tracePt t="113806" x="2179638" y="4029075"/>
          <p14:tracePt t="113810" x="2171700" y="4029075"/>
          <p14:tracePt t="113813" x="2162175" y="4029075"/>
          <p14:tracePt t="113818" x="2154238" y="4029075"/>
          <p14:tracePt t="113821" x="2146300" y="4029075"/>
          <p14:tracePt t="113829" x="2138363" y="4029075"/>
          <p14:tracePt t="113833" x="2128838" y="4029075"/>
          <p14:tracePt t="113842" x="2120900" y="4029075"/>
          <p14:tracePt t="113845" x="2103438" y="4029075"/>
          <p14:tracePt t="113853" x="2087563" y="4029075"/>
          <p14:tracePt t="113859" x="2078038" y="4029075"/>
          <p14:tracePt t="113861" x="2070100" y="4029075"/>
          <p14:tracePt t="113865" x="2062163" y="4029075"/>
          <p14:tracePt t="113875" x="2044700" y="4029075"/>
          <p14:tracePt t="113877" x="2036763" y="4029075"/>
          <p14:tracePt t="113910" x="2052638" y="4029075"/>
          <p14:tracePt t="113914" x="2052638" y="4037013"/>
          <p14:tracePt t="113917" x="2070100" y="4037013"/>
          <p14:tracePt t="113922" x="2078038" y="4044950"/>
          <p14:tracePt t="113926" x="2112963" y="4054475"/>
          <p14:tracePt t="113929" x="2128838" y="4054475"/>
          <p14:tracePt t="113934" x="2171700" y="4054475"/>
          <p14:tracePt t="113937" x="2197100" y="4062413"/>
          <p14:tracePt t="113943" x="2238375" y="4070350"/>
          <p14:tracePt t="113945" x="2273300" y="4070350"/>
          <p14:tracePt t="113949" x="2298700" y="4070350"/>
          <p14:tracePt t="113954" x="2332038" y="4070350"/>
          <p14:tracePt t="113958" x="2382838" y="4070350"/>
          <p14:tracePt t="113962" x="2424113" y="4070350"/>
          <p14:tracePt t="113965" x="2500313" y="4070350"/>
          <p14:tracePt t="113970" x="2586038" y="4070350"/>
          <p14:tracePt t="113975" x="2652713" y="4070350"/>
          <p14:tracePt t="113977" x="2736850" y="4070350"/>
          <p14:tracePt t="113981" x="2813050" y="4070350"/>
          <p14:tracePt t="113985" x="2898775" y="4070350"/>
          <p14:tracePt t="113991" x="2965450" y="4070350"/>
          <p14:tracePt t="113993" x="3067050" y="4070350"/>
          <p14:tracePt t="113997" x="3135313" y="4070350"/>
          <p14:tracePt t="114001" x="3235325" y="4070350"/>
          <p14:tracePt t="114006" x="3303588" y="4070350"/>
          <p14:tracePt t="114010" x="3405188" y="4087813"/>
          <p14:tracePt t="114013" x="3489325" y="4087813"/>
          <p14:tracePt t="114018" x="3590925" y="4095750"/>
          <p14:tracePt t="114021" x="3675063" y="4095750"/>
          <p14:tracePt t="114026" x="3776663" y="4105275"/>
          <p14:tracePt t="114029" x="3844925" y="4113213"/>
          <p14:tracePt t="114033" x="3944938" y="4130675"/>
          <p14:tracePt t="114037" x="4021138" y="4138613"/>
          <p14:tracePt t="114042" x="4106863" y="4146550"/>
          <p14:tracePt t="114045" x="4173538" y="4146550"/>
          <p14:tracePt t="114050" x="4267200" y="4156075"/>
          <p14:tracePt t="114053" x="4325938" y="4171950"/>
          <p14:tracePt t="114059" x="4394200" y="4171950"/>
          <p14:tracePt t="114061" x="4452938" y="4179888"/>
          <p14:tracePt t="114065" x="4494213" y="4179888"/>
          <p14:tracePt t="114069" x="4537075" y="4179888"/>
          <p14:tracePt t="114075" x="4570413" y="4179888"/>
          <p14:tracePt t="114077" x="4605338" y="4179888"/>
          <p14:tracePt t="114081" x="4630738" y="4179888"/>
          <p14:tracePt t="114086" x="4638675" y="4179888"/>
          <p14:tracePt t="114090" x="4656138" y="4179888"/>
          <p14:tracePt t="114093" x="4664075" y="4179888"/>
          <p14:tracePt t="114097" x="4681538" y="4171950"/>
          <p14:tracePt t="114101" x="4689475" y="4171950"/>
          <p14:tracePt t="114107" x="4705350" y="4171950"/>
          <p14:tracePt t="114109" x="4722813" y="4171950"/>
          <p14:tracePt t="114113" x="4748213" y="4171950"/>
          <p14:tracePt t="114117" x="4756150" y="4171950"/>
          <p14:tracePt t="114127" x="4791075" y="4171950"/>
          <p14:tracePt t="114129" x="4824413" y="4171950"/>
          <p14:tracePt t="114133" x="4841875" y="4171950"/>
          <p14:tracePt t="114137" x="4875213" y="4171950"/>
          <p14:tracePt t="114143" x="4892675" y="4171950"/>
          <p14:tracePt t="114145" x="4926013" y="4179888"/>
          <p14:tracePt t="114149" x="4943475" y="4189413"/>
          <p14:tracePt t="114153" x="4976813" y="4197350"/>
          <p14:tracePt t="114158" x="4984750" y="4197350"/>
          <p14:tracePt t="114161" x="5010150" y="4205288"/>
          <p14:tracePt t="114165" x="5027613" y="4205288"/>
          <p14:tracePt t="114169" x="5035550" y="4205288"/>
          <p14:tracePt t="114175" x="5043488" y="4205288"/>
          <p14:tracePt t="114177" x="5053013" y="4205288"/>
          <p14:tracePt t="114222" x="5060950" y="4205288"/>
          <p14:tracePt t="114227" x="5078413" y="4205288"/>
          <p14:tracePt t="114229" x="5086350" y="4205288"/>
          <p14:tracePt t="114234" x="5103813" y="4205288"/>
          <p14:tracePt t="114237" x="5119688" y="4205288"/>
          <p14:tracePt t="114244" x="5137150" y="4205288"/>
          <p14:tracePt t="114245" x="5180013" y="4205288"/>
          <p14:tracePt t="114249" x="5205413" y="4205288"/>
          <p14:tracePt t="114253" x="5229225" y="4205288"/>
          <p14:tracePt t="114259" x="5264150" y="4205288"/>
          <p14:tracePt t="114261" x="5305425" y="4205288"/>
          <p14:tracePt t="114265" x="5330825" y="4205288"/>
          <p14:tracePt t="114270" x="5373688" y="4205288"/>
          <p14:tracePt t="114275" x="5399088" y="4205288"/>
          <p14:tracePt t="114277" x="5424488" y="4205288"/>
          <p14:tracePt t="114281" x="5449888" y="4205288"/>
          <p14:tracePt t="114286" x="5483225" y="4205288"/>
          <p14:tracePt t="114291" x="5491163" y="4205288"/>
          <p14:tracePt t="114294" x="5516563" y="4205288"/>
          <p14:tracePt t="114298" x="5526088" y="4205288"/>
          <p14:tracePt t="114301" x="5534025" y="4205288"/>
          <p14:tracePt t="114307" x="5541963" y="4197350"/>
          <p14:tracePt t="114311" x="5551488" y="4197350"/>
          <p14:tracePt t="114313" x="5567363" y="4197350"/>
          <p14:tracePt t="114317" x="5584825" y="4197350"/>
          <p14:tracePt t="114321" x="5592763" y="4197350"/>
          <p14:tracePt t="114326" x="5627688" y="4197350"/>
          <p14:tracePt t="114330" x="5653088" y="4197350"/>
          <p14:tracePt t="114333" x="5678488" y="4197350"/>
          <p14:tracePt t="114338" x="5727700" y="4197350"/>
          <p14:tracePt t="114343" x="5821363" y="4222750"/>
          <p14:tracePt t="114346" x="5915025" y="4230688"/>
          <p14:tracePt t="114349" x="6024563" y="4256088"/>
          <p14:tracePt t="114353" x="6151563" y="4265613"/>
          <p14:tracePt t="114358" x="6294438" y="4291013"/>
          <p14:tracePt t="114361" x="6472238" y="4298950"/>
          <p14:tracePt t="114365" x="6700838" y="4298950"/>
          <p14:tracePt t="114369" x="6927850" y="4298950"/>
          <p14:tracePt t="114375" x="7164388" y="4298950"/>
          <p14:tracePt t="114377" x="7392988" y="4298950"/>
          <p14:tracePt t="114381" x="7604125" y="4316413"/>
          <p14:tracePt t="114386" x="7815263" y="4332288"/>
          <p14:tracePt t="114390" x="7993063" y="4341813"/>
          <p14:tracePt t="114393" x="8153400" y="4341813"/>
          <p14:tracePt t="114397" x="8270875" y="4341813"/>
          <p14:tracePt t="114401" x="8372475" y="4341813"/>
          <p14:tracePt t="114408" x="8474075" y="4341813"/>
          <p14:tracePt t="114409" x="8542338" y="4341813"/>
          <p14:tracePt t="114413" x="8558213" y="4341813"/>
          <p14:tracePt t="114426" x="8558213" y="4332288"/>
          <p14:tracePt t="114429" x="8532813" y="4324350"/>
          <p14:tracePt t="114433" x="8509000" y="4306888"/>
          <p14:tracePt t="114437" x="8474075" y="4291013"/>
          <p14:tracePt t="114442" x="8407400" y="4273550"/>
          <p14:tracePt t="114445" x="8331200" y="4240213"/>
          <p14:tracePt t="114449" x="8229600" y="4205288"/>
          <p14:tracePt t="114453" x="8094663" y="4156075"/>
          <p14:tracePt t="114458" x="7975600" y="4121150"/>
          <p14:tracePt t="114461" x="7874000" y="4087813"/>
          <p14:tracePt t="114465" x="7747000" y="4054475"/>
          <p14:tracePt t="114469" x="7604125" y="4019550"/>
          <p14:tracePt t="114475" x="7494588" y="3978275"/>
          <p14:tracePt t="114477" x="7375525" y="3960813"/>
          <p14:tracePt t="114481" x="7291388" y="3935413"/>
          <p14:tracePt t="114485" x="7189788" y="3927475"/>
          <p14:tracePt t="114489" x="7131050" y="3927475"/>
          <p14:tracePt t="114493" x="7072313" y="3927475"/>
          <p14:tracePt t="114497" x="7062788" y="3927475"/>
          <p14:tracePt t="114501" x="7037388" y="3927475"/>
          <p14:tracePt t="114507" x="7029450" y="3927475"/>
          <p14:tracePt t="114513" x="7029450" y="3935413"/>
          <p14:tracePt t="114517" x="7029450" y="3952875"/>
          <p14:tracePt t="114521" x="7037388" y="3960813"/>
          <p14:tracePt t="114526" x="7054850" y="3968750"/>
          <p14:tracePt t="114529" x="7062788" y="3986213"/>
          <p14:tracePt t="114533" x="7072313" y="4003675"/>
          <p14:tracePt t="114537" x="7088188" y="4011613"/>
          <p14:tracePt t="114542" x="7097713" y="4019550"/>
          <p14:tracePt t="114545" x="7105650" y="4019550"/>
          <p14:tracePt t="114549" x="7113588" y="4037013"/>
          <p14:tracePt t="114553" x="7113588" y="4044950"/>
          <p14:tracePt t="114575" x="7105650" y="4044950"/>
          <p14:tracePt t="114577" x="7097713" y="4044950"/>
          <p14:tracePt t="114581" x="7080250" y="4044950"/>
          <p14:tracePt t="114585" x="7072313" y="4044950"/>
          <p14:tracePt t="114590" x="7054850" y="4044950"/>
          <p14:tracePt t="114593" x="7037388" y="4044950"/>
          <p14:tracePt t="114597" x="7021513" y="4044950"/>
          <p14:tracePt t="114601" x="7011988" y="4044950"/>
          <p14:tracePt t="114606" x="6996113" y="4044950"/>
          <p14:tracePt t="114610" x="6986588" y="4044950"/>
          <p14:tracePt t="114613" x="6978650" y="4044950"/>
          <p14:tracePt t="114618" x="6970713" y="4044950"/>
          <p14:tracePt t="114621" x="6953250" y="4054475"/>
          <p14:tracePt t="114626" x="6945313" y="4054475"/>
          <p14:tracePt t="114629" x="6937375" y="4054475"/>
          <p14:tracePt t="114634" x="6919913" y="4054475"/>
          <p14:tracePt t="114637" x="6902450" y="4054475"/>
          <p14:tracePt t="114645" x="6886575" y="4054475"/>
          <p14:tracePt t="114654" x="6861175" y="4054475"/>
          <p14:tracePt t="114658" x="6851650" y="4054475"/>
          <p14:tracePt t="114661" x="6843713" y="4054475"/>
          <p14:tracePt t="114665" x="6826250" y="4054475"/>
          <p14:tracePt t="114669" x="6818313" y="4054475"/>
          <p14:tracePt t="114675" x="6800850" y="4054475"/>
          <p14:tracePt t="114678" x="6792913" y="4054475"/>
          <p14:tracePt t="114681" x="6784975" y="4054475"/>
          <p14:tracePt t="114686" x="6775450" y="4054475"/>
          <p14:tracePt t="114690" x="6767513" y="4054475"/>
          <p14:tracePt t="114742" x="6775450" y="4054475"/>
          <p14:tracePt t="114745" x="6784975" y="4054475"/>
          <p14:tracePt t="114749" x="6792913" y="4054475"/>
          <p14:tracePt t="114753" x="6800850" y="4054475"/>
          <p14:tracePt t="114758" x="6810375" y="4054475"/>
          <p14:tracePt t="114761" x="6818313" y="4054475"/>
          <p14:tracePt t="114765" x="6826250" y="4054475"/>
          <p14:tracePt t="114774" x="6835775" y="4054475"/>
          <p14:tracePt t="114782" x="6843713" y="4054475"/>
          <p14:tracePt t="114785" x="6851650" y="4054475"/>
          <p14:tracePt t="114797" x="6861175" y="4054475"/>
          <p14:tracePt t="114807" x="6869113" y="4054475"/>
          <p14:tracePt t="114810" x="6869113" y="4062413"/>
          <p14:tracePt t="114829" x="6869113" y="4070350"/>
          <p14:tracePt t="114837" x="6877050" y="4070350"/>
          <p14:tracePt t="114950" x="6861175" y="4079875"/>
          <p14:tracePt t="114953" x="6843713" y="4087813"/>
          <p14:tracePt t="114958" x="6826250" y="4105275"/>
          <p14:tracePt t="114962" x="6810375" y="4113213"/>
          <p14:tracePt t="114966" x="6767513" y="4130675"/>
          <p14:tracePt t="114969" x="6742113" y="4138613"/>
          <p14:tracePt t="114975" x="6716713" y="4146550"/>
          <p14:tracePt t="114977" x="6683375" y="4156075"/>
          <p14:tracePt t="114981" x="6640513" y="4164013"/>
          <p14:tracePt t="114985" x="6589713" y="4171950"/>
          <p14:tracePt t="114991" x="6523038" y="4179888"/>
          <p14:tracePt t="114994" x="6446838" y="4189413"/>
          <p14:tracePt t="114997" x="6337300" y="4205288"/>
          <p14:tracePt t="115001" x="6235700" y="4214813"/>
          <p14:tracePt t="115006" x="6108700" y="4214813"/>
          <p14:tracePt t="115009" x="5981700" y="4214813"/>
          <p14:tracePt t="115013" x="5813425" y="4214813"/>
          <p14:tracePt t="115017" x="5668963" y="4214813"/>
          <p14:tracePt t="115022" x="5516563" y="4214813"/>
          <p14:tracePt t="115026" x="5348288" y="4205288"/>
          <p14:tracePt t="115029" x="5180013" y="4179888"/>
          <p14:tracePt t="115034" x="4984750" y="4146550"/>
          <p14:tracePt t="115037" x="4765675" y="4095750"/>
          <p14:tracePt t="115042" x="4545013" y="4070350"/>
          <p14:tracePt t="115045" x="4300538" y="4037013"/>
          <p14:tracePt t="115049" x="4064000" y="4019550"/>
          <p14:tracePt t="115054" x="3852863" y="4011613"/>
          <p14:tracePt t="115059" x="3649663" y="3994150"/>
          <p14:tracePt t="115061" x="3405188" y="3978275"/>
          <p14:tracePt t="115065" x="3176588" y="3978275"/>
          <p14:tracePt t="115069" x="2947988" y="3978275"/>
          <p14:tracePt t="115074" x="2711450" y="3978275"/>
          <p14:tracePt t="115077" x="2509838" y="3978275"/>
          <p14:tracePt t="115081" x="2339975" y="3978275"/>
          <p14:tracePt t="115085" x="2162175" y="3978275"/>
          <p14:tracePt t="115089" x="2011363" y="3978275"/>
          <p14:tracePt t="115093" x="1866900" y="3978275"/>
          <p14:tracePt t="115098" x="1739900" y="3968750"/>
          <p14:tracePt t="115101" x="1647825" y="3968750"/>
          <p14:tracePt t="115106" x="1563688" y="3968750"/>
          <p14:tracePt t="115110" x="1520825" y="3968750"/>
          <p14:tracePt t="115113" x="1470025" y="3968750"/>
          <p14:tracePt t="115117" x="1462088" y="3968750"/>
          <p14:tracePt t="115125" x="1444625" y="3968750"/>
          <p14:tracePt t="115126" x="1436688" y="3968750"/>
          <p14:tracePt t="115149" x="1444625" y="3968750"/>
          <p14:tracePt t="115153" x="1452563" y="3968750"/>
          <p14:tracePt t="115162" x="1462088" y="3968750"/>
          <p14:tracePt t="115165" x="1470025" y="3968750"/>
          <p14:tracePt t="115214" x="1477963" y="3968750"/>
          <p14:tracePt t="115234" x="1487488" y="3968750"/>
          <p14:tracePt t="115243" x="1503363" y="3968750"/>
          <p14:tracePt t="115254" x="1512888" y="3968750"/>
          <p14:tracePt t="115259" x="1512888" y="3978275"/>
          <p14:tracePt t="115262" x="1520825" y="3978275"/>
          <p14:tracePt t="115265" x="1520825" y="3986213"/>
          <p14:tracePt t="115269" x="1538288" y="3994150"/>
          <p14:tracePt t="115278" x="1546225" y="4003675"/>
          <p14:tracePt t="115285" x="1554163" y="4011613"/>
          <p14:tracePt t="115292" x="1571625" y="4019550"/>
          <p14:tracePt t="115297" x="1589088" y="4019550"/>
          <p14:tracePt t="115301" x="1604963" y="4037013"/>
          <p14:tracePt t="115307" x="1614488" y="4044950"/>
          <p14:tracePt t="115310" x="1630363" y="4044950"/>
          <p14:tracePt t="115313" x="1639888" y="4044950"/>
          <p14:tracePt t="115317" x="1655763" y="4044950"/>
          <p14:tracePt t="115321" x="1673225" y="4054475"/>
          <p14:tracePt t="115326" x="1681163" y="4062413"/>
          <p14:tracePt t="115330" x="1689100" y="4062413"/>
          <p14:tracePt t="115333" x="1706563" y="4062413"/>
          <p14:tracePt t="115337" x="1714500" y="4062413"/>
          <p14:tracePt t="115342" x="1731963" y="4062413"/>
          <p14:tracePt t="115345" x="1739900" y="4062413"/>
          <p14:tracePt t="115353" x="1749425" y="4062413"/>
          <p14:tracePt t="115361" x="1757363" y="4062413"/>
          <p14:tracePt t="115377" x="1757363" y="4054475"/>
          <p14:tracePt t="115433" x="1749425" y="4054475"/>
          <p14:tracePt t="115442" x="1739900" y="4054475"/>
          <p14:tracePt t="115445" x="1724025" y="4054475"/>
          <p14:tracePt t="115449" x="1714500" y="4054475"/>
          <p14:tracePt t="115453" x="1698625" y="4054475"/>
          <p14:tracePt t="115458" x="1681163" y="4054475"/>
          <p14:tracePt t="115461" x="1663700" y="4054475"/>
          <p14:tracePt t="115465" x="1647825" y="4054475"/>
          <p14:tracePt t="115470" x="1630363" y="4054475"/>
          <p14:tracePt t="115475" x="1614488" y="4054475"/>
          <p14:tracePt t="115478" x="1579563" y="4054475"/>
          <p14:tracePt t="115481" x="1571625" y="4054475"/>
          <p14:tracePt t="115485" x="1546225" y="4054475"/>
          <p14:tracePt t="115490" x="1528763" y="4054475"/>
          <p14:tracePt t="115493" x="1520825" y="4054475"/>
          <p14:tracePt t="115497" x="1503363" y="4054475"/>
          <p14:tracePt t="115501" x="1495425" y="4054475"/>
          <p14:tracePt t="115513" x="1487488" y="4054475"/>
          <p14:tracePt t="115569" x="1495425" y="4054475"/>
          <p14:tracePt t="115575" x="1503363" y="4054475"/>
          <p14:tracePt t="115578" x="1512888" y="4054475"/>
          <p14:tracePt t="115582" x="1520825" y="4054475"/>
          <p14:tracePt t="115585" x="1538288" y="4054475"/>
          <p14:tracePt t="115590" x="1546225" y="4054475"/>
          <p14:tracePt t="115594" x="1571625" y="4037013"/>
          <p14:tracePt t="115597" x="1589088" y="4037013"/>
          <p14:tracePt t="115601" x="1604963" y="4029075"/>
          <p14:tracePt t="115606" x="1622425" y="4029075"/>
          <p14:tracePt t="115610" x="1655763" y="4019550"/>
          <p14:tracePt t="115613" x="1673225" y="4011613"/>
          <p14:tracePt t="115617" x="1689100" y="4003675"/>
          <p14:tracePt t="115622" x="1706563" y="3986213"/>
          <p14:tracePt t="115626" x="1739900" y="3986213"/>
          <p14:tracePt t="115630" x="1757363" y="3978275"/>
          <p14:tracePt t="115634" x="1774825" y="3978275"/>
          <p14:tracePt t="115638" x="1790700" y="3968750"/>
          <p14:tracePt t="115642" x="1816100" y="3968750"/>
          <p14:tracePt t="115646" x="1825625" y="3968750"/>
          <p14:tracePt t="115649" x="1851025" y="3968750"/>
          <p14:tracePt t="115654" x="1858963" y="3968750"/>
          <p14:tracePt t="115658" x="1876425" y="3968750"/>
          <p14:tracePt t="115661" x="1892300" y="3968750"/>
          <p14:tracePt t="115665" x="1909763" y="3968750"/>
          <p14:tracePt t="115669" x="1925638" y="3968750"/>
          <p14:tracePt t="115674" x="1943100" y="3968750"/>
          <p14:tracePt t="115677" x="1960563" y="3968750"/>
          <p14:tracePt t="115681" x="1976438" y="3978275"/>
          <p14:tracePt t="115685" x="2001838" y="3986213"/>
          <p14:tracePt t="115690" x="2027238" y="3994150"/>
          <p14:tracePt t="115693" x="2052638" y="3994150"/>
          <p14:tracePt t="115697" x="2078038" y="4003675"/>
          <p14:tracePt t="115701" x="2120900" y="4011613"/>
          <p14:tracePt t="115706" x="2146300" y="4019550"/>
          <p14:tracePt t="115710" x="2187575" y="4019550"/>
          <p14:tracePt t="115713" x="2222500" y="4019550"/>
          <p14:tracePt t="115717" x="2238375" y="4019550"/>
          <p14:tracePt t="115722" x="2263775" y="4019550"/>
          <p14:tracePt t="115726" x="2306638" y="4019550"/>
          <p14:tracePt t="115729" x="2339975" y="4019550"/>
          <p14:tracePt t="115733" x="2382838" y="4019550"/>
          <p14:tracePt t="115737" x="2408238" y="4019550"/>
          <p14:tracePt t="115742" x="2449513" y="4019550"/>
          <p14:tracePt t="115745" x="2484438" y="4019550"/>
          <p14:tracePt t="115749" x="2517775" y="4019550"/>
          <p14:tracePt t="115753" x="2543175" y="4019550"/>
          <p14:tracePt t="115758" x="2568575" y="4019550"/>
          <p14:tracePt t="115761" x="2576513" y="4019550"/>
          <p14:tracePt t="115765" x="2593975" y="4029075"/>
          <p14:tracePt t="115775" x="2601913" y="4029075"/>
          <p14:tracePt t="115801" x="2601913" y="4037013"/>
          <p14:tracePt t="115810" x="2593975" y="4037013"/>
          <p14:tracePt t="115813" x="2586038" y="4037013"/>
          <p14:tracePt t="115817" x="2576513" y="4037013"/>
          <p14:tracePt t="115822" x="2568575" y="4037013"/>
          <p14:tracePt t="115826" x="2560638" y="4044950"/>
          <p14:tracePt t="115829" x="2551113" y="4044950"/>
          <p14:tracePt t="115837" x="2535238" y="4044950"/>
          <p14:tracePt t="115841" x="2525713" y="4044950"/>
          <p14:tracePt t="115849" x="2525713" y="4054475"/>
          <p14:tracePt t="115853" x="2517775" y="4054475"/>
          <p14:tracePt t="115858" x="2509838" y="4054475"/>
          <p14:tracePt t="115865" x="2509838" y="4062413"/>
          <p14:tracePt t="115906" x="2509838" y="4070350"/>
          <p14:tracePt t="115929" x="2517775" y="4070350"/>
          <p14:tracePt t="115938" x="2525713" y="4070350"/>
          <p14:tracePt t="115946" x="2535238" y="4070350"/>
          <p14:tracePt t="115950" x="2543175" y="4070350"/>
          <p14:tracePt t="115958" x="2551113" y="4070350"/>
          <p14:tracePt t="115961" x="2560638" y="4070350"/>
          <p14:tracePt t="115977" x="2568575" y="4070350"/>
          <p14:tracePt t="116174" x="2576513" y="4070350"/>
          <p14:tracePt t="116178" x="2586038" y="4070350"/>
          <p14:tracePt t="116190" x="2593975" y="4070350"/>
          <p14:tracePt t="116193" x="2601913" y="4070350"/>
          <p14:tracePt t="116197" x="2611438" y="4070350"/>
          <p14:tracePt t="116201" x="2619375" y="4070350"/>
          <p14:tracePt t="116206" x="2627313" y="4070350"/>
          <p14:tracePt t="116210" x="2636838" y="4070350"/>
          <p14:tracePt t="116214" x="2644775" y="4070350"/>
          <p14:tracePt t="116218" x="2652713" y="4070350"/>
          <p14:tracePt t="116222" x="2662238" y="4070350"/>
          <p14:tracePt t="116226" x="2678113" y="4070350"/>
          <p14:tracePt t="116234" x="2695575" y="4070350"/>
          <p14:tracePt t="116237" x="2711450" y="4070350"/>
          <p14:tracePt t="116242" x="2720975" y="4070350"/>
          <p14:tracePt t="116245" x="2736850" y="4070350"/>
          <p14:tracePt t="116249" x="2762250" y="4079875"/>
          <p14:tracePt t="116254" x="2771775" y="4079875"/>
          <p14:tracePt t="116259" x="2797175" y="4087813"/>
          <p14:tracePt t="116262" x="2822575" y="4087813"/>
          <p14:tracePt t="116265" x="2863850" y="4105275"/>
          <p14:tracePt t="116270" x="2881313" y="4105275"/>
          <p14:tracePt t="116276" x="2906713" y="4105275"/>
          <p14:tracePt t="116277" x="2940050" y="4113213"/>
          <p14:tracePt t="116282" x="2982913" y="4121150"/>
          <p14:tracePt t="116286" x="3033713" y="4130675"/>
          <p14:tracePt t="116290" x="3109913" y="4156075"/>
          <p14:tracePt t="116293" x="3168650" y="4164013"/>
          <p14:tracePt t="116297" x="3252788" y="4171950"/>
          <p14:tracePt t="116301" x="3321050" y="4189413"/>
          <p14:tracePt t="116306" x="3422650" y="4189413"/>
          <p14:tracePt t="116309" x="3506788" y="4189413"/>
          <p14:tracePt t="116313" x="3616325" y="4189413"/>
          <p14:tracePt t="116317" x="3717925" y="4189413"/>
          <p14:tracePt t="116321" x="3827463" y="4189413"/>
          <p14:tracePt t="116325" x="3929063" y="4189413"/>
          <p14:tracePt t="116329" x="4038600" y="4189413"/>
          <p14:tracePt t="116333" x="4140200" y="4189413"/>
          <p14:tracePt t="116338" x="4267200" y="4189413"/>
          <p14:tracePt t="116341" x="4368800" y="4189413"/>
          <p14:tracePt t="116345" x="4494213" y="4197350"/>
          <p14:tracePt t="116350" x="4587875" y="4205288"/>
          <p14:tracePt t="116353" x="4714875" y="4222750"/>
          <p14:tracePt t="116358" x="4816475" y="4222750"/>
          <p14:tracePt t="116362" x="4943475" y="4230688"/>
          <p14:tracePt t="116366" x="5053013" y="4240213"/>
          <p14:tracePt t="116376" x="5297488" y="4273550"/>
          <p14:tracePt t="116377" x="5441950" y="4298950"/>
          <p14:tracePt t="116381" x="5551488" y="4324350"/>
          <p14:tracePt t="116386" x="5694363" y="4349750"/>
          <p14:tracePt t="116390" x="5813425" y="4367213"/>
          <p14:tracePt t="116393" x="5940425" y="4408488"/>
          <p14:tracePt t="116397" x="6057900" y="4425950"/>
          <p14:tracePt t="116401" x="6184900" y="4451350"/>
          <p14:tracePt t="116406" x="6311900" y="4484688"/>
          <p14:tracePt t="116411" x="6421438" y="4510088"/>
          <p14:tracePt t="116413" x="6538913" y="4535488"/>
          <p14:tracePt t="116417" x="6640513" y="4552950"/>
          <p14:tracePt t="116422" x="6742113" y="4578350"/>
          <p14:tracePt t="116426" x="6826250" y="4603750"/>
          <p14:tracePt t="116429" x="6919913" y="4619625"/>
          <p14:tracePt t="116433" x="6978650" y="4627563"/>
          <p14:tracePt t="116437" x="7046913" y="4645025"/>
          <p14:tracePt t="116443" x="7097713" y="4652963"/>
          <p14:tracePt t="116445" x="7138988" y="4662488"/>
          <p14:tracePt t="116449" x="7173913" y="4670425"/>
          <p14:tracePt t="116453" x="7207250" y="4678363"/>
          <p14:tracePt t="116459" x="7215188" y="4678363"/>
          <p14:tracePt t="116461" x="7248525" y="4687888"/>
          <p14:tracePt t="116465" x="7265988" y="4695825"/>
          <p14:tracePt t="116469" x="7299325" y="4695825"/>
          <p14:tracePt t="116477" x="7324725" y="4703763"/>
          <p14:tracePt t="116478" x="7359650" y="4721225"/>
          <p14:tracePt t="116482" x="7375525" y="4729163"/>
          <p14:tracePt t="116485" x="7410450" y="4738688"/>
          <p14:tracePt t="116492" x="7435850" y="4746625"/>
          <p14:tracePt t="116495" x="7477125" y="4754563"/>
          <p14:tracePt t="116497" x="7510463" y="4764088"/>
          <p14:tracePt t="116501" x="7535863" y="4772025"/>
          <p14:tracePt t="116506" x="7561263" y="4779963"/>
          <p14:tracePt t="116511" x="7612063" y="4789488"/>
          <p14:tracePt t="116513" x="7662863" y="4805363"/>
          <p14:tracePt t="116517" x="7705725" y="4830763"/>
          <p14:tracePt t="116522" x="7756525" y="4848225"/>
          <p14:tracePt t="116526" x="7797800" y="4864100"/>
          <p14:tracePt t="116529" x="7848600" y="4881563"/>
          <p14:tracePt t="116533" x="7899400" y="4906963"/>
          <p14:tracePt t="116537" x="7942263" y="4914900"/>
          <p14:tracePt t="116543" x="7993063" y="4924425"/>
          <p14:tracePt t="116545" x="8018463" y="4932363"/>
          <p14:tracePt t="116550" x="8069263" y="4940300"/>
          <p14:tracePt t="116553" x="8102600" y="4949825"/>
          <p14:tracePt t="116559" x="8135938" y="4957763"/>
          <p14:tracePt t="116561" x="8145463" y="4957763"/>
          <p14:tracePt t="116566" x="8170863" y="4957763"/>
          <p14:tracePt t="116569" x="8178800" y="4957763"/>
          <p14:tracePt t="116576" x="8186738" y="4957763"/>
          <p14:tracePt t="116577" x="8196263" y="4957763"/>
          <p14:tracePt t="116585" x="8204200" y="4957763"/>
          <p14:tracePt t="116610" x="8212138" y="4957763"/>
          <p14:tracePt t="116613" x="8221663" y="4957763"/>
          <p14:tracePt t="116622" x="8229600" y="4957763"/>
          <p14:tracePt t="116627" x="8247063" y="4957763"/>
          <p14:tracePt t="116633" x="8270875" y="4965700"/>
          <p14:tracePt t="116637" x="8280400" y="4965700"/>
          <p14:tracePt t="116643" x="8305800" y="4975225"/>
          <p14:tracePt t="116646" x="8321675" y="4975225"/>
          <p14:tracePt t="116649" x="8339138" y="4975225"/>
          <p14:tracePt t="116654" x="8356600" y="4975225"/>
          <p14:tracePt t="116659" x="8382000" y="4975225"/>
          <p14:tracePt t="116661" x="8389938" y="4975225"/>
          <p14:tracePt t="116665" x="8415338" y="4975225"/>
          <p14:tracePt t="116669" x="8432800" y="4975225"/>
          <p14:tracePt t="116674" x="8440738" y="4975225"/>
          <p14:tracePt t="116677" x="8448675" y="4975225"/>
          <p14:tracePt t="116681" x="8458200" y="4975225"/>
          <p14:tracePt t="116705" x="8458200" y="4965700"/>
          <p14:tracePt t="116721" x="8458200" y="4957763"/>
          <p14:tracePt t="116726" x="8466138" y="4957763"/>
          <p14:tracePt t="116729" x="8466138" y="4949825"/>
          <p14:tracePt t="116738" x="8474075" y="4940300"/>
          <p14:tracePt t="116749" x="8491538" y="4940300"/>
          <p14:tracePt t="116753" x="8509000" y="4940300"/>
          <p14:tracePt t="116759" x="8516938" y="4932363"/>
          <p14:tracePt t="116761" x="8532813" y="4924425"/>
          <p14:tracePt t="116765" x="8558213" y="4924425"/>
          <p14:tracePt t="116774" x="8593138" y="4914900"/>
          <p14:tracePt t="116777" x="8609013" y="4906963"/>
          <p14:tracePt t="116781" x="8626475" y="4899025"/>
          <p14:tracePt t="116785" x="8643938" y="4899025"/>
          <p14:tracePt t="116790" x="8669338" y="4889500"/>
          <p14:tracePt t="116793" x="8677275" y="4889500"/>
          <p14:tracePt t="116797" x="8694738" y="4889500"/>
          <p14:tracePt t="116801" x="8702675" y="4889500"/>
          <p14:tracePt t="116806" x="8710613" y="4881563"/>
          <p14:tracePt t="116810" x="8720138" y="4881563"/>
          <p14:tracePt t="116813" x="8720138" y="4873625"/>
          <p14:tracePt t="116817" x="8728075" y="4873625"/>
          <p14:tracePt t="116833" x="8728075" y="4864100"/>
          <p14:tracePt t="116929" x="8736013" y="4864100"/>
          <p14:tracePt t="116953" x="8745538" y="4864100"/>
          <p14:tracePt t="116993" x="8745538" y="4856163"/>
          <p14:tracePt t="117010" x="8753475" y="4856163"/>
          <p14:tracePt t="117017" x="8778875" y="4848225"/>
          <p14:tracePt t="117025" x="8804275" y="4848225"/>
          <p14:tracePt t="117033" x="8829675" y="4848225"/>
          <p14:tracePt t="117042" x="8855075" y="4848225"/>
          <p14:tracePt t="117045" x="8863013" y="4848225"/>
          <p14:tracePt t="117049" x="8880475" y="4848225"/>
          <p14:tracePt t="117053" x="8888413" y="4848225"/>
          <p14:tracePt t="117058" x="8896350" y="4848225"/>
          <p14:tracePt t="117061" x="8905875" y="4848225"/>
          <p14:tracePt t="117065" x="8913813" y="4848225"/>
          <p14:tracePt t="117153" x="8913813" y="4838700"/>
          <p14:tracePt t="117257" x="8905875" y="4838700"/>
          <p14:tracePt t="117417" x="8905875" y="4830763"/>
          <p14:tracePt t="117441" x="8913813" y="4830763"/>
          <p14:tracePt t="117449" x="8921750" y="4830763"/>
          <p14:tracePt t="117458" x="8931275" y="4830763"/>
          <p14:tracePt t="117461" x="8931275" y="4822825"/>
          <p14:tracePt t="117465" x="8939213" y="4822825"/>
          <p14:tracePt t="117474" x="8947150" y="4822825"/>
          <p14:tracePt t="117477" x="8956675" y="4822825"/>
          <p14:tracePt t="117490" x="8964613" y="4822825"/>
          <p14:tracePt t="117493" x="8972550" y="4822825"/>
          <p14:tracePt t="117497" x="8982075" y="4822825"/>
          <p14:tracePt t="117509" x="8990013" y="4822825"/>
          <p14:tracePt t="117517" x="8997950" y="4822825"/>
          <p14:tracePt t="117553" x="9007475" y="4822825"/>
          <p14:tracePt t="117602" x="9015413" y="4822825"/>
          <p14:tracePt t="117985" x="9023350" y="4822825"/>
          <p14:tracePt t="117993" x="9040813" y="4822825"/>
          <p14:tracePt t="118001" x="9056688" y="4822825"/>
          <p14:tracePt t="118005" x="9074150" y="4822825"/>
          <p14:tracePt t="118009" x="9091613" y="4822825"/>
          <p14:tracePt t="118013" x="9107488" y="4822825"/>
          <p14:tracePt t="118018" x="9132888" y="4822825"/>
          <p14:tracePt t="118021" x="9142413" y="4822825"/>
          <p14:tracePt t="118025" x="9167813" y="4822825"/>
          <p14:tracePt t="118029" x="9175750" y="4822825"/>
          <p14:tracePt t="118034" x="9193213" y="4822825"/>
          <p14:tracePt t="118037" x="9218613" y="4822825"/>
          <p14:tracePt t="118042" x="9226550" y="4822825"/>
          <p14:tracePt t="118045" x="9244013" y="4822825"/>
          <p14:tracePt t="118049" x="9251950" y="4822825"/>
          <p14:tracePt t="118053" x="9269413" y="4822825"/>
          <p14:tracePt t="118058" x="9277350" y="4814888"/>
          <p14:tracePt t="118065" x="9285288" y="4814888"/>
          <p14:tracePt t="118162" x="9293225" y="4814888"/>
          <p14:tracePt t="118169" x="9302750" y="4814888"/>
          <p14:tracePt t="118195" x="9310688" y="4814888"/>
          <p14:tracePt t="118201" x="9318625" y="4814888"/>
          <p14:tracePt t="118254" x="9328150" y="4814888"/>
          <p14:tracePt t="118269" x="9336088" y="4814888"/>
          <p14:tracePt t="118277" x="9344025" y="4814888"/>
          <p14:tracePt t="119053" x="9361488" y="4814888"/>
          <p14:tracePt t="119058" x="9369425" y="4814888"/>
          <p14:tracePt t="119065" x="9378950" y="4814888"/>
          <p14:tracePt t="119069" x="9386888" y="4814888"/>
          <p14:tracePt t="119076" x="9394825" y="4814888"/>
          <p14:tracePt t="119077" x="9420225" y="4814888"/>
          <p14:tracePt t="119081" x="9437688" y="4814888"/>
          <p14:tracePt t="119085" x="9463088" y="4814888"/>
          <p14:tracePt t="119090" x="9488488" y="4814888"/>
          <p14:tracePt t="119093" x="9505950" y="4814888"/>
          <p14:tracePt t="119097" x="9539288" y="4814888"/>
          <p14:tracePt t="119102" x="9572625" y="4814888"/>
          <p14:tracePt t="119107" x="9605963" y="4814888"/>
          <p14:tracePt t="119110" x="9623425" y="4814888"/>
          <p14:tracePt t="119113" x="9656763" y="4814888"/>
          <p14:tracePt t="119118" x="9691688" y="4814888"/>
          <p14:tracePt t="119126" x="9750425" y="4805363"/>
          <p14:tracePt t="119129" x="9783763" y="4805363"/>
          <p14:tracePt t="119133" x="9817100" y="4797425"/>
          <p14:tracePt t="119137" x="9842500" y="4797425"/>
          <p14:tracePt t="119142" x="9859963" y="4789488"/>
          <p14:tracePt t="119145" x="9885363" y="4779963"/>
          <p14:tracePt t="119149" x="9902825" y="4779963"/>
          <p14:tracePt t="119153" x="9918700" y="4779963"/>
          <p14:tracePt t="119158" x="9928225" y="4779963"/>
          <p14:tracePt t="119161" x="9944100" y="4779963"/>
          <p14:tracePt t="119214" x="9953625" y="4779963"/>
          <p14:tracePt t="119221" x="9961563" y="4779963"/>
          <p14:tracePt t="119229" x="9969500" y="4789488"/>
          <p14:tracePt t="119233" x="9969500" y="4805363"/>
          <p14:tracePt t="119237" x="9994900" y="4814888"/>
          <p14:tracePt t="119242" x="9994900" y="4830763"/>
          <p14:tracePt t="119245" x="10012363" y="4856163"/>
          <p14:tracePt t="119249" x="10029825" y="4881563"/>
          <p14:tracePt t="119253" x="10063163" y="4899025"/>
          <p14:tracePt t="119259" x="10088563" y="4914900"/>
          <p14:tracePt t="119261" x="10096500" y="4932363"/>
          <p14:tracePt t="119265" x="10104438" y="4940300"/>
          <p14:tracePt t="119269" x="10113963" y="4940300"/>
          <p14:tracePt t="119275" x="10121900" y="4940300"/>
          <p14:tracePt t="119285" x="10121900" y="4914900"/>
          <p14:tracePt t="119557" x="10113963" y="4932363"/>
          <p14:tracePt t="119562" x="10104438" y="4940300"/>
          <p14:tracePt t="119565" x="10104438" y="4949825"/>
          <p14:tracePt t="119570" x="10096500" y="4965700"/>
          <p14:tracePt t="119574" x="10088563" y="4965700"/>
          <p14:tracePt t="119577" x="10079038" y="4983163"/>
          <p14:tracePt t="119581" x="10079038" y="4991100"/>
          <p14:tracePt t="119585" x="10063163" y="5000625"/>
          <p14:tracePt t="119591" x="10045700" y="5008563"/>
          <p14:tracePt t="119594" x="10037763" y="5026025"/>
          <p14:tracePt t="119597" x="10020300" y="5033963"/>
          <p14:tracePt t="119601" x="9986963" y="5049838"/>
          <p14:tracePt t="119607" x="9969500" y="5059363"/>
          <p14:tracePt t="119610" x="9928225" y="5084763"/>
          <p14:tracePt t="119613" x="9902825" y="5092700"/>
          <p14:tracePt t="119617" x="9877425" y="5100638"/>
          <p14:tracePt t="119621" x="9834563" y="5118100"/>
          <p14:tracePt t="119626" x="9791700" y="5135563"/>
          <p14:tracePt t="119629" x="9725025" y="5151438"/>
          <p14:tracePt t="119633" x="9666288" y="5160963"/>
          <p14:tracePt t="119638" x="9598025" y="5168900"/>
          <p14:tracePt t="119643" x="9539288" y="5168900"/>
          <p14:tracePt t="119646" x="9455150" y="5168900"/>
          <p14:tracePt t="119649" x="9386888" y="5168900"/>
          <p14:tracePt t="119653" x="9302750" y="5168900"/>
          <p14:tracePt t="119659" x="9226550" y="5168900"/>
          <p14:tracePt t="119661" x="9142413" y="5168900"/>
          <p14:tracePt t="119665" x="9074150" y="5168900"/>
          <p14:tracePt t="119669" x="8990013" y="5168900"/>
          <p14:tracePt t="119675" x="8931275" y="5168900"/>
          <p14:tracePt t="119678" x="8855075" y="5168900"/>
          <p14:tracePt t="119681" x="8804275" y="5168900"/>
          <p14:tracePt t="119685" x="8745538" y="5168900"/>
          <p14:tracePt t="119690" x="8702675" y="5168900"/>
          <p14:tracePt t="119693" x="8659813" y="5168900"/>
          <p14:tracePt t="119697" x="8643938" y="5168900"/>
          <p14:tracePt t="119701" x="8618538" y="5168900"/>
          <p14:tracePt t="119708" x="8609013" y="5168900"/>
          <p14:tracePt t="119710" x="8593138" y="5168900"/>
          <p14:tracePt t="119713" x="8583613" y="5176838"/>
          <p14:tracePt t="119722" x="8575675" y="5186363"/>
          <p14:tracePt t="119734" x="8567738" y="5186363"/>
          <p14:tracePt t="119742" x="8567738" y="5194300"/>
          <p14:tracePt t="119759" x="8558213" y="5202238"/>
          <p14:tracePt t="119765" x="8550275" y="5202238"/>
          <p14:tracePt t="119775" x="8542338" y="5202238"/>
          <p14:tracePt t="119786" x="8524875" y="5202238"/>
          <p14:tracePt t="119793" x="8509000" y="5202238"/>
          <p14:tracePt t="119797" x="8483600" y="5202238"/>
          <p14:tracePt t="119806" x="8458200" y="5202238"/>
          <p14:tracePt t="119809" x="8448675" y="5202238"/>
          <p14:tracePt t="119813" x="8415338" y="5202238"/>
          <p14:tracePt t="119818" x="8397875" y="5202238"/>
          <p14:tracePt t="119822" x="8372475" y="5202238"/>
          <p14:tracePt t="119826" x="8356600" y="5202238"/>
          <p14:tracePt t="119829" x="8321675" y="5202238"/>
          <p14:tracePt t="119833" x="8313738" y="5202238"/>
          <p14:tracePt t="119838" x="8288338" y="5202238"/>
          <p14:tracePt t="119842" x="8270875" y="5202238"/>
          <p14:tracePt t="119845" x="8262938" y="5202238"/>
          <p14:tracePt t="119849" x="8247063" y="5202238"/>
          <p14:tracePt t="119854" x="8237538" y="5202238"/>
          <p14:tracePt t="119858" x="8229600" y="5202238"/>
          <p14:tracePt t="119862" x="8229600" y="5211763"/>
          <p14:tracePt t="119866" x="8229600" y="5219700"/>
          <p14:tracePt t="119869" x="8221663" y="5219700"/>
          <p14:tracePt t="119877" x="8212138" y="5219700"/>
          <p14:tracePt t="119881" x="8204200" y="5219700"/>
          <p14:tracePt t="119885" x="8196263" y="5219700"/>
          <p14:tracePt t="119890" x="8186738" y="5219700"/>
          <p14:tracePt t="119894" x="8178800" y="5211763"/>
          <p14:tracePt t="119897" x="8170863" y="5211763"/>
          <p14:tracePt t="119901" x="8161338" y="5202238"/>
          <p14:tracePt t="119909" x="8145463" y="5202238"/>
          <p14:tracePt t="119917" x="8128000" y="5194300"/>
          <p14:tracePt t="119921" x="8120063" y="5194300"/>
          <p14:tracePt t="119933" x="8110538" y="5194300"/>
          <p14:tracePt t="119998" x="8102600" y="5194300"/>
          <p14:tracePt t="120005" x="8094663" y="5194300"/>
          <p14:tracePt t="120017" x="8085138" y="5194300"/>
          <p14:tracePt t="120022" x="8077200" y="5194300"/>
          <p14:tracePt t="120026" x="8069263" y="5194300"/>
          <p14:tracePt t="120029" x="8059738" y="5194300"/>
          <p14:tracePt t="120034" x="8051800" y="5194300"/>
          <p14:tracePt t="120037" x="8043863" y="5194300"/>
          <p14:tracePt t="120042" x="8018463" y="5194300"/>
          <p14:tracePt t="120049" x="7993063" y="5194300"/>
          <p14:tracePt t="120058" x="7975600" y="5194300"/>
          <p14:tracePt t="120061" x="7967663" y="5194300"/>
          <p14:tracePt t="120065" x="7959725" y="5202238"/>
          <p14:tracePt t="120069" x="7950200" y="5202238"/>
          <p14:tracePt t="120076" x="7942263" y="5211763"/>
          <p14:tracePt t="120077" x="7934325" y="5211763"/>
          <p14:tracePt t="120081" x="7924800" y="5219700"/>
          <p14:tracePt t="120085" x="7916863" y="5219700"/>
          <p14:tracePt t="120093" x="7916863" y="5227638"/>
          <p14:tracePt t="120165" x="7908925" y="5227638"/>
          <p14:tracePt t="120190" x="7908925" y="5237163"/>
          <p14:tracePt t="120366" x="7899400" y="5237163"/>
          <p14:tracePt t="120382" x="7899400" y="5227638"/>
          <p14:tracePt t="120397" x="7891463" y="5219700"/>
          <p14:tracePt t="120406" x="7883525" y="5211763"/>
          <p14:tracePt t="120414" x="7874000" y="5211763"/>
          <p14:tracePt t="120438" x="7874000" y="5202238"/>
          <p14:tracePt t="120493" x="7866063" y="5202238"/>
          <p14:tracePt t="120549" x="7866063" y="5194300"/>
          <p14:tracePt t="120565" x="7866063" y="5186363"/>
          <p14:tracePt t="121169" x="7874000" y="5186363"/>
          <p14:tracePt t="121175" x="7883525" y="5186363"/>
          <p14:tracePt t="121177" x="7891463" y="5186363"/>
          <p14:tracePt t="121181" x="7908925" y="5186363"/>
          <p14:tracePt t="121185" x="7934325" y="5186363"/>
          <p14:tracePt t="121189" x="7942263" y="5186363"/>
          <p14:tracePt t="121193" x="7967663" y="5186363"/>
          <p14:tracePt t="121198" x="8001000" y="5186363"/>
          <p14:tracePt t="121201" x="8018463" y="5186363"/>
          <p14:tracePt t="121207" x="8051800" y="5186363"/>
          <p14:tracePt t="121210" x="8094663" y="5186363"/>
          <p14:tracePt t="121213" x="8145463" y="5202238"/>
          <p14:tracePt t="121217" x="8178800" y="5202238"/>
          <p14:tracePt t="121221" x="8196263" y="5202238"/>
          <p14:tracePt t="121226" x="8229600" y="5202238"/>
          <p14:tracePt t="121229" x="8270875" y="5202238"/>
          <p14:tracePt t="121233" x="8321675" y="5219700"/>
          <p14:tracePt t="121237" x="8372475" y="5219700"/>
          <p14:tracePt t="121242" x="8423275" y="5227638"/>
          <p14:tracePt t="121246" x="8483600" y="5227638"/>
          <p14:tracePt t="121250" x="8524875" y="5227638"/>
          <p14:tracePt t="121253" x="8583613" y="5237163"/>
          <p14:tracePt t="121260" x="8643938" y="5245100"/>
          <p14:tracePt t="121261" x="8685213" y="5253038"/>
          <p14:tracePt t="121265" x="8736013" y="5260975"/>
          <p14:tracePt t="121269" x="8794750" y="5270500"/>
          <p14:tracePt t="121275" x="8855075" y="5278438"/>
          <p14:tracePt t="121277" x="8896350" y="5295900"/>
          <p14:tracePt t="121281" x="8956675" y="5303838"/>
          <p14:tracePt t="121285" x="8997950" y="5311775"/>
          <p14:tracePt t="121290" x="9056688" y="5311775"/>
          <p14:tracePt t="121293" x="9107488" y="5321300"/>
          <p14:tracePt t="121298" x="9150350" y="5321300"/>
          <p14:tracePt t="121301" x="9183688" y="5321300"/>
          <p14:tracePt t="121306" x="9209088" y="5321300"/>
          <p14:tracePt t="121310" x="9244013" y="5321300"/>
          <p14:tracePt t="121313" x="9269413" y="5321300"/>
          <p14:tracePt t="121317" x="9285288" y="5321300"/>
          <p14:tracePt t="121322" x="9293225" y="5321300"/>
          <p14:tracePt t="121326" x="9302750" y="5321300"/>
          <p14:tracePt t="121329" x="9310688" y="5321300"/>
          <p14:tracePt t="121521" x="9318625" y="5321300"/>
          <p14:tracePt t="121525" x="9328150" y="5321300"/>
          <p14:tracePt t="121533" x="9336088" y="5311775"/>
          <p14:tracePt t="121537" x="9353550" y="5311775"/>
          <p14:tracePt t="121542" x="9361488" y="5311775"/>
          <p14:tracePt t="121545" x="9369425" y="5311775"/>
          <p14:tracePt t="121549" x="9386888" y="5311775"/>
          <p14:tracePt t="121553" x="9404350" y="5303838"/>
          <p14:tracePt t="121558" x="9437688" y="5303838"/>
          <p14:tracePt t="121561" x="9445625" y="5303838"/>
          <p14:tracePt t="121565" x="9480550" y="5303838"/>
          <p14:tracePt t="121569" x="9505950" y="5303838"/>
          <p14:tracePt t="121575" x="9547225" y="5303838"/>
          <p14:tracePt t="121577" x="9564688" y="5303838"/>
          <p14:tracePt t="121581" x="9590088" y="5303838"/>
          <p14:tracePt t="121585" x="9615488" y="5303838"/>
          <p14:tracePt t="121590" x="9656763" y="5303838"/>
          <p14:tracePt t="121593" x="9699625" y="5303838"/>
          <p14:tracePt t="121597" x="9742488" y="5303838"/>
          <p14:tracePt t="121601" x="9775825" y="5303838"/>
          <p14:tracePt t="121606" x="9826625" y="5303838"/>
          <p14:tracePt t="121610" x="9867900" y="5303838"/>
          <p14:tracePt t="121613" x="9928225" y="5295900"/>
          <p14:tracePt t="121618" x="9969500" y="5295900"/>
          <p14:tracePt t="121621" x="10029825" y="5295900"/>
          <p14:tracePt t="121626" x="10071100" y="5295900"/>
          <p14:tracePt t="121629" x="10121900" y="5295900"/>
          <p14:tracePt t="121633" x="10164763" y="5295900"/>
          <p14:tracePt t="121637" x="10206038" y="5295900"/>
          <p14:tracePt t="121643" x="10248900" y="5295900"/>
          <p14:tracePt t="121646" x="10290175" y="5295900"/>
          <p14:tracePt t="121650" x="10333038" y="5295900"/>
          <p14:tracePt t="121653" x="10366375" y="5295900"/>
          <p14:tracePt t="121658" x="10401300" y="5295900"/>
          <p14:tracePt t="121661" x="10434638" y="5295900"/>
          <p14:tracePt t="121665" x="10460038" y="5295900"/>
          <p14:tracePt t="121669" x="10493375" y="5295900"/>
          <p14:tracePt t="121676" x="10528300" y="5295900"/>
          <p14:tracePt t="121678" x="10536238" y="5295900"/>
          <p14:tracePt t="121681" x="10569575" y="5295900"/>
          <p14:tracePt t="121685" x="10587038" y="5295900"/>
          <p14:tracePt t="121690" x="10602913" y="5295900"/>
          <p14:tracePt t="121693" x="10620375" y="5295900"/>
          <p14:tracePt t="121697" x="10645775" y="5295900"/>
          <p14:tracePt t="121706" x="10663238" y="5295900"/>
          <p14:tracePt t="121709" x="10671175" y="5295900"/>
          <p14:tracePt t="121717" x="10679113" y="5295900"/>
          <p14:tracePt t="121721" x="10688638" y="5295900"/>
          <p14:tracePt t="121745" x="10696575" y="5295900"/>
          <p14:tracePt t="121753" x="10704513" y="5295900"/>
          <p14:tracePt t="121761" x="10714038" y="5295900"/>
          <p14:tracePt t="121770" x="10721975" y="5295900"/>
          <p14:tracePt t="121774" x="10729913" y="5295900"/>
          <p14:tracePt t="121778" x="10739438" y="5295900"/>
          <p14:tracePt t="121782" x="10747375" y="5295900"/>
          <p14:tracePt t="121785" x="10755313" y="5295900"/>
          <p14:tracePt t="121790" x="10772775" y="5295900"/>
          <p14:tracePt t="121794" x="10790238" y="5295900"/>
          <p14:tracePt t="121801" x="10798175" y="5295900"/>
          <p14:tracePt t="121806" x="10814050" y="5295900"/>
          <p14:tracePt t="121813" x="10823575" y="5295900"/>
          <p14:tracePt t="121817" x="10831513" y="5295900"/>
          <p14:tracePt t="121821" x="10839450" y="5295900"/>
          <p14:tracePt t="121826" x="10848975" y="5295900"/>
          <p14:tracePt t="121830" x="10856913" y="5295900"/>
          <p14:tracePt t="121842" x="10864850" y="5295900"/>
          <p14:tracePt t="121849" x="10874375" y="5295900"/>
          <p14:tracePt t="121865" x="10882313" y="5295900"/>
          <p14:tracePt t="121875" x="10890250" y="5295900"/>
          <p14:tracePt t="121877" x="10899775" y="5295900"/>
          <p14:tracePt t="121885" x="10899775" y="5286375"/>
          <p14:tracePt t="121890" x="10907713" y="5286375"/>
          <p14:tracePt t="121893" x="10915650" y="5286375"/>
          <p14:tracePt t="121906" x="10925175" y="5286375"/>
          <p14:tracePt t="121913" x="10933113" y="5286375"/>
          <p14:tracePt t="121917" x="10941050" y="5286375"/>
          <p14:tracePt t="121926" x="10950575" y="5286375"/>
          <p14:tracePt t="121929" x="10950575" y="5278438"/>
          <p14:tracePt t="121933" x="10958513" y="5278438"/>
          <p14:tracePt t="121938" x="10966450" y="5278438"/>
          <p14:tracePt t="121943" x="10983913" y="5278438"/>
          <p14:tracePt t="121949" x="10991850" y="5278438"/>
          <p14:tracePt t="121953" x="11001375" y="5278438"/>
          <p14:tracePt t="121958" x="11009313" y="5270500"/>
          <p14:tracePt t="121962" x="11017250" y="5270500"/>
          <p14:tracePt t="121965" x="11034713" y="5270500"/>
          <p14:tracePt t="121969" x="11042650" y="5270500"/>
          <p14:tracePt t="121975" x="11050588" y="5260975"/>
          <p14:tracePt t="121977" x="11060113" y="5260975"/>
          <p14:tracePt t="121981" x="11068050" y="5253038"/>
          <p14:tracePt t="121985" x="11075988" y="5253038"/>
          <p14:tracePt t="121991" x="11085513" y="5253038"/>
          <p14:tracePt t="121997" x="11101388" y="5253038"/>
          <p14:tracePt t="122010" x="11110913" y="5253038"/>
          <p14:tracePt t="122106" x="11110913" y="5245100"/>
          <p14:tracePt t="122121" x="11101388" y="5245100"/>
          <p14:tracePt t="122129" x="11075988" y="5245100"/>
          <p14:tracePt t="122133" x="11068050" y="5245100"/>
          <p14:tracePt t="122137" x="11060113" y="5245100"/>
          <p14:tracePt t="122143" x="11026775" y="5245100"/>
          <p14:tracePt t="122146" x="10991850" y="5245100"/>
          <p14:tracePt t="122150" x="10950575" y="5245100"/>
          <p14:tracePt t="122153" x="10907713" y="5245100"/>
          <p14:tracePt t="122159" x="10882313" y="5245100"/>
          <p14:tracePt t="122162" x="10856913" y="5245100"/>
          <p14:tracePt t="122165" x="10790238" y="5245100"/>
          <p14:tracePt t="122169" x="10714038" y="5245100"/>
          <p14:tracePt t="122175" x="10602913" y="5245100"/>
          <p14:tracePt t="122178" x="10493375" y="5245100"/>
          <p14:tracePt t="122182" x="10340975" y="5245100"/>
          <p14:tracePt t="122185" x="10190163" y="5245100"/>
          <p14:tracePt t="122190" x="10029825" y="5245100"/>
          <p14:tracePt t="122194" x="9859963" y="5245100"/>
          <p14:tracePt t="122197" x="9656763" y="5245100"/>
          <p14:tracePt t="122201" x="9369425" y="5245100"/>
          <p14:tracePt t="122207" x="9056688" y="5245100"/>
          <p14:tracePt t="122210" x="8736013" y="5253038"/>
          <p14:tracePt t="122213" x="8389938" y="5253038"/>
          <p14:tracePt t="122217" x="8034338" y="5270500"/>
          <p14:tracePt t="122221" x="7637463" y="5270500"/>
          <p14:tracePt t="122227" x="7265988" y="5270500"/>
          <p14:tracePt t="122229" x="6894513" y="5270500"/>
          <p14:tracePt t="122233" x="6548438" y="5270500"/>
          <p14:tracePt t="122237" x="6226175" y="5270500"/>
          <p14:tracePt t="122242" x="5889625" y="5270500"/>
          <p14:tracePt t="122245" x="5567363" y="5270500"/>
          <p14:tracePt t="122249" x="5314950" y="5270500"/>
          <p14:tracePt t="122254" x="5068888" y="5286375"/>
          <p14:tracePt t="122259" x="4867275" y="5295900"/>
          <p14:tracePt t="122262" x="4681538" y="5311775"/>
          <p14:tracePt t="122266" x="4537075" y="5321300"/>
          <p14:tracePt t="122269" x="4384675" y="5337175"/>
          <p14:tracePt t="122273" x="4249738" y="5346700"/>
          <p14:tracePt t="122278" x="4132263" y="5362575"/>
          <p14:tracePt t="122281" x="4005263" y="5362575"/>
          <p14:tracePt t="122286" x="3903663" y="5372100"/>
          <p14:tracePt t="122290" x="3810000" y="5380038"/>
          <p14:tracePt t="122293" x="3708400" y="5380038"/>
          <p14:tracePt t="122298" x="3624263" y="5387975"/>
          <p14:tracePt t="122301" x="3532188" y="5405438"/>
          <p14:tracePt t="122306" x="3481388" y="5405438"/>
          <p14:tracePt t="122311" x="3422650" y="5413375"/>
          <p14:tracePt t="122313" x="3371850" y="5422900"/>
          <p14:tracePt t="122317" x="3328988" y="5430838"/>
          <p14:tracePt t="122322" x="3295650" y="5430838"/>
          <p14:tracePt t="122327" x="3260725" y="5438775"/>
          <p14:tracePt t="122329" x="3252788" y="5438775"/>
          <p14:tracePt t="122333" x="3227388" y="5438775"/>
          <p14:tracePt t="122337" x="3209925" y="5438775"/>
          <p14:tracePt t="122343" x="3201988" y="5438775"/>
          <p14:tracePt t="122346" x="3194050" y="5438775"/>
          <p14:tracePt t="122349" x="3184525" y="5438775"/>
          <p14:tracePt t="122405" x="3184525" y="5430838"/>
          <p14:tracePt t="122409" x="3184525" y="5422900"/>
          <p14:tracePt t="122413" x="3184525" y="5413375"/>
          <p14:tracePt t="122417" x="3176588" y="5413375"/>
          <p14:tracePt t="122421" x="3176588" y="5397500"/>
          <p14:tracePt t="122426" x="3168650" y="5380038"/>
          <p14:tracePt t="122429" x="3160713" y="5362575"/>
          <p14:tracePt t="122434" x="3151188" y="5346700"/>
          <p14:tracePt t="122437" x="3143250" y="5321300"/>
          <p14:tracePt t="122442" x="3143250" y="5311775"/>
          <p14:tracePt t="122445" x="3125788" y="5286375"/>
          <p14:tracePt t="122449" x="3117850" y="5270500"/>
          <p14:tracePt t="122453" x="3100388" y="5253038"/>
          <p14:tracePt t="122459" x="3084513" y="5245100"/>
          <p14:tracePt t="122461" x="3059113" y="5227638"/>
          <p14:tracePt t="122465" x="3049588" y="5211763"/>
          <p14:tracePt t="122469" x="3024188" y="5194300"/>
          <p14:tracePt t="122475" x="3008313" y="5176838"/>
          <p14:tracePt t="122477" x="2973388" y="5160963"/>
          <p14:tracePt t="122481" x="2947988" y="5143500"/>
          <p14:tracePt t="122485" x="2914650" y="5126038"/>
          <p14:tracePt t="122490" x="2881313" y="5118100"/>
          <p14:tracePt t="122494" x="2838450" y="5100638"/>
          <p14:tracePt t="122497" x="2805113" y="5084763"/>
          <p14:tracePt t="122501" x="2779713" y="5075238"/>
          <p14:tracePt t="122506" x="2754313" y="5067300"/>
          <p14:tracePt t="122511" x="2711450" y="5059363"/>
          <p14:tracePt t="122513" x="2678113" y="5049838"/>
          <p14:tracePt t="122518" x="2636838" y="5041900"/>
          <p14:tracePt t="122521" x="2593975" y="5041900"/>
          <p14:tracePt t="122526" x="2543175" y="5033963"/>
          <p14:tracePt t="122529" x="2509838" y="5033963"/>
          <p14:tracePt t="122533" x="2466975" y="5033963"/>
          <p14:tracePt t="122537" x="2441575" y="5033963"/>
          <p14:tracePt t="122542" x="2408238" y="5033963"/>
          <p14:tracePt t="122545" x="2357438" y="5041900"/>
          <p14:tracePt t="122550" x="2349500" y="5059363"/>
          <p14:tracePt t="122553" x="2332038" y="5075238"/>
          <p14:tracePt t="122558" x="2314575" y="5084763"/>
          <p14:tracePt t="122561" x="2289175" y="5110163"/>
          <p14:tracePt t="122565" x="2281238" y="5126038"/>
          <p14:tracePt t="122569" x="2281238" y="5143500"/>
          <p14:tracePt t="122578" x="2281238" y="5160963"/>
          <p14:tracePt t="122581" x="2281238" y="5168900"/>
          <p14:tracePt t="122585" x="2281238" y="5186363"/>
          <p14:tracePt t="122590" x="2281238" y="5194300"/>
          <p14:tracePt t="122597" x="2281238" y="5202238"/>
          <p14:tracePt t="122601" x="2281238" y="5219700"/>
          <p14:tracePt t="122649" x="2273300" y="5219700"/>
          <p14:tracePt t="122654" x="2263775" y="5219700"/>
          <p14:tracePt t="122661" x="2255838" y="5219700"/>
          <p14:tracePt t="122665" x="2238375" y="5219700"/>
          <p14:tracePt t="122669" x="2230438" y="5219700"/>
          <p14:tracePt t="122674" x="2222500" y="5219700"/>
          <p14:tracePt t="122677" x="2212975" y="5219700"/>
          <p14:tracePt t="122681" x="2197100" y="5219700"/>
          <p14:tracePt t="122685" x="2179638" y="5219700"/>
          <p14:tracePt t="122693" x="2162175" y="5219700"/>
          <p14:tracePt t="122697" x="2154238" y="5219700"/>
          <p14:tracePt t="122786" x="2154238" y="5211763"/>
          <p14:tracePt t="122793" x="2154238" y="5202238"/>
          <p14:tracePt t="122802" x="2154238" y="5194300"/>
          <p14:tracePt t="122857" x="2154238" y="5202238"/>
          <p14:tracePt t="122861" x="2162175" y="5219700"/>
          <p14:tracePt t="122865" x="2171700" y="5237163"/>
          <p14:tracePt t="122870" x="2187575" y="5253038"/>
          <p14:tracePt t="122875" x="2197100" y="5270500"/>
          <p14:tracePt t="122877" x="2197100" y="5295900"/>
          <p14:tracePt t="122881" x="2205038" y="5311775"/>
          <p14:tracePt t="122885" x="2212975" y="5321300"/>
          <p14:tracePt t="122889" x="2230438" y="5337175"/>
          <p14:tracePt t="122893" x="2238375" y="5354638"/>
          <p14:tracePt t="122897" x="2247900" y="5380038"/>
          <p14:tracePt t="122901" x="2255838" y="5387975"/>
          <p14:tracePt t="122906" x="2263775" y="5405438"/>
          <p14:tracePt t="122911" x="2273300" y="5413375"/>
          <p14:tracePt t="122913" x="2281238" y="5430838"/>
          <p14:tracePt t="122917" x="2289175" y="5438775"/>
          <p14:tracePt t="122922" x="2289175" y="5448300"/>
          <p14:tracePt t="122926" x="2314575" y="5464175"/>
          <p14:tracePt t="122929" x="2332038" y="5489575"/>
          <p14:tracePt t="122934" x="2339975" y="5507038"/>
          <p14:tracePt t="122937" x="2357438" y="5532438"/>
          <p14:tracePt t="122942" x="2365375" y="5540375"/>
          <p14:tracePt t="122945" x="2374900" y="5557838"/>
          <p14:tracePt t="122949" x="2382838" y="5573713"/>
          <p14:tracePt t="122953" x="2390775" y="5591175"/>
          <p14:tracePt t="122958" x="2400300" y="5591175"/>
          <p14:tracePt t="122961" x="2400300" y="5599113"/>
          <p14:tracePt t="122969" x="2408238" y="5599113"/>
          <p14:tracePt t="122974" x="2408238" y="5608638"/>
          <p14:tracePt t="123050" x="2400300" y="5608638"/>
          <p14:tracePt t="123058" x="2390775" y="5608638"/>
          <p14:tracePt t="123062" x="2390775" y="5599113"/>
          <p14:tracePt t="123070" x="2382838" y="5599113"/>
          <p14:tracePt t="123074" x="2374900" y="5599113"/>
          <p14:tracePt t="123077" x="2365375" y="5591175"/>
          <p14:tracePt t="123081" x="2349500" y="5591175"/>
          <p14:tracePt t="123085" x="2324100" y="5583238"/>
          <p14:tracePt t="123089" x="2314575" y="5583238"/>
          <p14:tracePt t="123093" x="2289175" y="5573713"/>
          <p14:tracePt t="123097" x="2273300" y="5573713"/>
          <p14:tracePt t="123101" x="2247900" y="5573713"/>
          <p14:tracePt t="123106" x="2222500" y="5565775"/>
          <p14:tracePt t="123109" x="2205038" y="5565775"/>
          <p14:tracePt t="123114" x="2197100" y="5565775"/>
          <p14:tracePt t="123117" x="2154238" y="5565775"/>
          <p14:tracePt t="123121" x="2128838" y="5565775"/>
          <p14:tracePt t="123143" x="2011363" y="5557838"/>
          <p14:tracePt t="123146" x="1985963" y="5557838"/>
          <p14:tracePt t="123149" x="1951038" y="5557838"/>
          <p14:tracePt t="123153" x="1925638" y="5557838"/>
          <p14:tracePt t="123158" x="1901825" y="5557838"/>
          <p14:tracePt t="123161" x="1876425" y="5557838"/>
          <p14:tracePt t="123165" x="1851025" y="5557838"/>
          <p14:tracePt t="123175" x="1833563" y="5557838"/>
          <p14:tracePt t="123177" x="1825625" y="5557838"/>
          <p14:tracePt t="123185" x="1816100" y="5557838"/>
          <p14:tracePt t="123190" x="1808163" y="5557838"/>
          <p14:tracePt t="123297" x="1816100" y="5557838"/>
          <p14:tracePt t="123310" x="1825625" y="5557838"/>
          <p14:tracePt t="123314" x="1833563" y="5557838"/>
          <p14:tracePt t="123318" x="1841500" y="5557838"/>
          <p14:tracePt t="123321" x="1851025" y="5557838"/>
          <p14:tracePt t="123327" x="1892300" y="5557838"/>
          <p14:tracePt t="123329" x="1901825" y="5557838"/>
          <p14:tracePt t="123334" x="1925638" y="5557838"/>
          <p14:tracePt t="123338" x="1951038" y="5557838"/>
          <p14:tracePt t="123342" x="1993900" y="5557838"/>
          <p14:tracePt t="123345" x="2011363" y="5557838"/>
          <p14:tracePt t="123349" x="2036763" y="5557838"/>
          <p14:tracePt t="123353" x="2070100" y="5557838"/>
          <p14:tracePt t="123359" x="2112963" y="5557838"/>
          <p14:tracePt t="123361" x="2154238" y="5557838"/>
          <p14:tracePt t="123365" x="2230438" y="5557838"/>
          <p14:tracePt t="123369" x="2289175" y="5540375"/>
          <p14:tracePt t="123374" x="2357438" y="5532438"/>
          <p14:tracePt t="123377" x="2416175" y="5522913"/>
          <p14:tracePt t="123381" x="2500313" y="5514975"/>
          <p14:tracePt t="123385" x="2576513" y="5497513"/>
          <p14:tracePt t="123390" x="2652713" y="5489575"/>
          <p14:tracePt t="123394" x="2720975" y="5472113"/>
          <p14:tracePt t="123397" x="2797175" y="5464175"/>
          <p14:tracePt t="123402" x="2873375" y="5448300"/>
          <p14:tracePt t="123406" x="2932113" y="5438775"/>
          <p14:tracePt t="123409" x="2973388" y="5430838"/>
          <p14:tracePt t="123413" x="3016250" y="5422900"/>
          <p14:tracePt t="123417" x="3049588" y="5413375"/>
          <p14:tracePt t="123421" x="3084513" y="5413375"/>
          <p14:tracePt t="123426" x="3092450" y="5413375"/>
          <p14:tracePt t="123430" x="3100388" y="5405438"/>
          <p14:tracePt t="123433" x="3109913" y="5405438"/>
          <p14:tracePt t="123437" x="3117850" y="5405438"/>
          <p14:tracePt t="123506" x="3117850" y="5397500"/>
          <p14:tracePt t="123513" x="3109913" y="5397500"/>
          <p14:tracePt t="123522" x="3100388" y="5387975"/>
          <p14:tracePt t="123526" x="3092450" y="5380038"/>
          <p14:tracePt t="123529" x="3074988" y="5354638"/>
          <p14:tracePt t="123533" x="3067050" y="5329238"/>
          <p14:tracePt t="123537" x="3059113" y="5303838"/>
          <p14:tracePt t="123542" x="3049588" y="5270500"/>
          <p14:tracePt t="123545" x="3033713" y="5211763"/>
          <p14:tracePt t="123550" x="3016250" y="5151438"/>
          <p14:tracePt t="123553" x="2990850" y="5067300"/>
          <p14:tracePt t="123559" x="2973388" y="4991100"/>
          <p14:tracePt t="123561" x="2947988" y="4889500"/>
          <p14:tracePt t="123565" x="2922588" y="4805363"/>
          <p14:tracePt t="123569" x="2906713" y="4687888"/>
          <p14:tracePt t="123574" x="2881313" y="4586288"/>
          <p14:tracePt t="123578" x="2873375" y="4459288"/>
          <p14:tracePt t="123581" x="2855913" y="4349750"/>
          <p14:tracePt t="123585" x="2847975" y="4230688"/>
          <p14:tracePt t="123590" x="2847975" y="4146550"/>
          <p14:tracePt t="123593" x="2847975" y="4062413"/>
          <p14:tracePt t="123598" x="2847975" y="4003675"/>
          <p14:tracePt t="123601" x="2847975" y="3960813"/>
          <p14:tracePt t="123606" x="2847975" y="3952875"/>
          <p14:tracePt t="123649" x="2838450" y="3952875"/>
          <p14:tracePt t="123666" x="2830513" y="3952875"/>
          <p14:tracePt t="123682" x="2830513" y="3944938"/>
          <p14:tracePt t="123686" x="2822575" y="3944938"/>
          <p14:tracePt t="123690" x="2822575" y="3935413"/>
          <p14:tracePt t="123693" x="2813050" y="3935413"/>
          <p14:tracePt t="123697" x="2813050" y="3927475"/>
          <p14:tracePt t="123701" x="2813050" y="3919538"/>
          <p14:tracePt t="123707" x="2805113" y="3910013"/>
          <p14:tracePt t="123709" x="2797175" y="3910013"/>
          <p14:tracePt t="123717" x="2787650" y="3910013"/>
          <p14:tracePt t="123721" x="2787650" y="3902075"/>
          <p14:tracePt t="123729" x="2787650" y="3894138"/>
          <p14:tracePt t="123733" x="2779713" y="3894138"/>
          <p14:tracePt t="123738" x="2779713" y="3884613"/>
          <p14:tracePt t="123745" x="2771775" y="3884613"/>
          <p14:tracePt t="123765" x="2771775" y="3876675"/>
          <p14:tracePt t="123769" x="2762250" y="3876675"/>
          <p14:tracePt t="123794" x="2754313" y="3876675"/>
          <p14:tracePt t="123809" x="2746375" y="3876675"/>
          <p14:tracePt t="123833" x="2736850" y="3884613"/>
          <p14:tracePt t="123837" x="2728913" y="3894138"/>
          <p14:tracePt t="123842" x="2728913" y="3902075"/>
          <p14:tracePt t="123849" x="2728913" y="3910013"/>
          <p14:tracePt t="123853" x="2728913" y="3919538"/>
          <p14:tracePt t="123858" x="2720975" y="3919538"/>
          <p14:tracePt t="123861" x="2720975" y="3935413"/>
          <p14:tracePt t="123865" x="2720975" y="3944938"/>
          <p14:tracePt t="123870" x="2711450" y="3944938"/>
          <p14:tracePt t="123874" x="2711450" y="3952875"/>
          <p14:tracePt t="123878" x="2711450" y="3960813"/>
          <p14:tracePt t="123881" x="2711450" y="3968750"/>
          <p14:tracePt t="123894" x="2711450" y="3978275"/>
          <p14:tracePt t="123897" x="2711450" y="3986213"/>
          <p14:tracePt t="123910" x="2703513" y="4003675"/>
          <p14:tracePt t="123917" x="2703513" y="4011613"/>
          <p14:tracePt t="123921" x="2695575" y="4011613"/>
          <p14:tracePt t="123926" x="2686050" y="4019550"/>
          <p14:tracePt t="123929" x="2678113" y="4037013"/>
          <p14:tracePt t="123933" x="2670175" y="4037013"/>
          <p14:tracePt t="123937" x="2652713" y="4037013"/>
          <p14:tracePt t="123942" x="2644775" y="4044950"/>
          <p14:tracePt t="123945" x="2619375" y="4054475"/>
          <p14:tracePt t="123949" x="2593975" y="4054475"/>
          <p14:tracePt t="123953" x="2560638" y="4062413"/>
          <p14:tracePt t="123959" x="2551113" y="4062413"/>
          <p14:tracePt t="123961" x="2509838" y="4062413"/>
          <p14:tracePt t="123965" x="2484438" y="4062413"/>
          <p14:tracePt t="123969" x="2449513" y="4062413"/>
          <p14:tracePt t="123976" x="2424113" y="4062413"/>
          <p14:tracePt t="123977" x="2382838" y="4062413"/>
          <p14:tracePt t="123981" x="2349500" y="4062413"/>
          <p14:tracePt t="123985" x="2306638" y="4062413"/>
          <p14:tracePt t="123990" x="2281238" y="4062413"/>
          <p14:tracePt t="123993" x="2263775" y="4054475"/>
          <p14:tracePt t="123998" x="2238375" y="4044950"/>
          <p14:tracePt t="124001" x="2197100" y="4037013"/>
          <p14:tracePt t="124006" x="2146300" y="4037013"/>
          <p14:tracePt t="124010" x="2087563" y="4029075"/>
          <p14:tracePt t="124013" x="2044700" y="4019550"/>
          <p14:tracePt t="124018" x="1985963" y="4011613"/>
          <p14:tracePt t="124021" x="1943100" y="4003675"/>
          <p14:tracePt t="124025" x="1884363" y="3994150"/>
          <p14:tracePt t="124029" x="1833563" y="3994150"/>
          <p14:tracePt t="124034" x="1774825" y="3986213"/>
          <p14:tracePt t="124037" x="1731963" y="3986213"/>
          <p14:tracePt t="124042" x="1689100" y="3968750"/>
          <p14:tracePt t="124045" x="1639888" y="3960813"/>
          <p14:tracePt t="124049" x="1614488" y="3952875"/>
          <p14:tracePt t="124054" x="1579563" y="3944938"/>
          <p14:tracePt t="124059" x="1546225" y="3935413"/>
          <p14:tracePt t="124061" x="1520825" y="3935413"/>
          <p14:tracePt t="124065" x="1495425" y="3927475"/>
          <p14:tracePt t="124069" x="1487488" y="3919538"/>
          <p14:tracePt t="124074" x="1470025" y="3910013"/>
          <p14:tracePt t="124077" x="1452563" y="3910013"/>
          <p14:tracePt t="124086" x="1436688" y="3902075"/>
          <p14:tracePt t="124090" x="1427163" y="3902075"/>
          <p14:tracePt t="124101" x="1419225" y="3902075"/>
          <p14:tracePt t="124106" x="1411288" y="3902075"/>
          <p14:tracePt t="124113" x="1401763" y="3902075"/>
          <p14:tracePt t="124122" x="1393825" y="3902075"/>
          <p14:tracePt t="124145" x="1360488" y="3919538"/>
          <p14:tracePt t="124149" x="1352550" y="3927475"/>
          <p14:tracePt t="124153" x="1343025" y="3927475"/>
          <p14:tracePt t="124158" x="1343025" y="3935413"/>
          <p14:tracePt t="124165" x="1343025" y="3944938"/>
          <p14:tracePt t="124175" x="1343025" y="3952875"/>
          <p14:tracePt t="124194" x="1352550" y="3960813"/>
          <p14:tracePt t="124201" x="1377950" y="3968750"/>
          <p14:tracePt t="124205" x="1385888" y="3968750"/>
          <p14:tracePt t="124211" x="1393825" y="3978275"/>
          <p14:tracePt t="124213" x="1411288" y="3978275"/>
          <p14:tracePt t="124217" x="1427163" y="3978275"/>
          <p14:tracePt t="124221" x="1444625" y="3978275"/>
          <p14:tracePt t="124227" x="1477963" y="3978275"/>
          <p14:tracePt t="124230" x="1487488" y="3978275"/>
          <p14:tracePt t="124233" x="1538288" y="3994150"/>
          <p14:tracePt t="124237" x="1554163" y="3994150"/>
          <p14:tracePt t="124243" x="1589088" y="3994150"/>
          <p14:tracePt t="124245" x="1622425" y="3994150"/>
          <p14:tracePt t="124249" x="1639888" y="3994150"/>
          <p14:tracePt t="124253" x="1663700" y="3994150"/>
          <p14:tracePt t="124259" x="1706563" y="4003675"/>
          <p14:tracePt t="124261" x="1757363" y="4019550"/>
          <p14:tracePt t="124265" x="1816100" y="4029075"/>
          <p14:tracePt t="124270" x="1876425" y="4037013"/>
          <p14:tracePt t="124277" x="1943100" y="4044950"/>
          <p14:tracePt t="124278" x="2001838" y="4054475"/>
          <p14:tracePt t="124281" x="2095500" y="4070350"/>
          <p14:tracePt t="124285" x="2179638" y="4079875"/>
          <p14:tracePt t="124290" x="2281238" y="4087813"/>
          <p14:tracePt t="124293" x="2365375" y="4095750"/>
          <p14:tracePt t="124297" x="2466975" y="4113213"/>
          <p14:tracePt t="124310" x="2535238" y="4113213"/>
          <p14:tracePt t="124313" x="2636838" y="4121150"/>
          <p14:tracePt t="124317" x="2703513" y="4121150"/>
          <p14:tracePt t="124321" x="2787650" y="4121150"/>
          <p14:tracePt t="124326" x="2863850" y="4121150"/>
          <p14:tracePt t="124329" x="2932113" y="4121150"/>
          <p14:tracePt t="124333" x="2973388" y="4121150"/>
          <p14:tracePt t="124337" x="3033713" y="4121150"/>
          <p14:tracePt t="124344" x="3067050" y="4121150"/>
          <p14:tracePt t="124345" x="3092450" y="4121150"/>
          <p14:tracePt t="124350" x="3109913" y="4121150"/>
          <p14:tracePt t="124353" x="3125788" y="4113213"/>
          <p14:tracePt t="124359" x="3143250" y="4105275"/>
          <p14:tracePt t="124365" x="3151188" y="4095750"/>
          <p14:tracePt t="124369" x="3160713" y="4095750"/>
          <p14:tracePt t="124375" x="3160713" y="4087813"/>
          <p14:tracePt t="124429" x="3143250" y="4087813"/>
          <p14:tracePt t="124433" x="3125788" y="4087813"/>
          <p14:tracePt t="124437" x="3117850" y="4087813"/>
          <p14:tracePt t="124442" x="3092450" y="4087813"/>
          <p14:tracePt t="124445" x="3074988" y="4095750"/>
          <p14:tracePt t="124449" x="3033713" y="4105275"/>
          <p14:tracePt t="124453" x="3008313" y="4113213"/>
          <p14:tracePt t="124459" x="2965450" y="4130675"/>
          <p14:tracePt t="124462" x="2932113" y="4146550"/>
          <p14:tracePt t="124465" x="2906713" y="4156075"/>
          <p14:tracePt t="124469" x="2873375" y="4171950"/>
          <p14:tracePt t="124475" x="2822575" y="4189413"/>
          <p14:tracePt t="124477" x="2762250" y="4214813"/>
          <p14:tracePt t="124481" x="2711450" y="4230688"/>
          <p14:tracePt t="124485" x="2652713" y="4248150"/>
          <p14:tracePt t="124491" x="2593975" y="4273550"/>
          <p14:tracePt t="124494" x="2535238" y="4298950"/>
          <p14:tracePt t="124497" x="2466975" y="4324350"/>
          <p14:tracePt t="124501" x="2408238" y="4341813"/>
          <p14:tracePt t="124505" x="2349500" y="4367213"/>
          <p14:tracePt t="124510" x="2289175" y="4375150"/>
          <p14:tracePt t="124513" x="2247900" y="4383088"/>
          <p14:tracePt t="124517" x="2187575" y="4392613"/>
          <p14:tracePt t="124522" x="2138363" y="4392613"/>
          <p14:tracePt t="124525" x="2095500" y="4400550"/>
          <p14:tracePt t="124530" x="2062163" y="4400550"/>
          <p14:tracePt t="124533" x="2036763" y="4400550"/>
          <p14:tracePt t="124537" x="2019300" y="4400550"/>
          <p14:tracePt t="124542" x="1993900" y="4400550"/>
          <p14:tracePt t="124549" x="1985963" y="4400550"/>
          <p14:tracePt t="124553" x="1976438" y="4400550"/>
          <p14:tracePt t="124578" x="1985963" y="4400550"/>
          <p14:tracePt t="124581" x="1993900" y="4392613"/>
          <p14:tracePt t="124585" x="2011363" y="4383088"/>
          <p14:tracePt t="124590" x="2027238" y="4367213"/>
          <p14:tracePt t="124593" x="2036763" y="4367213"/>
          <p14:tracePt t="124597" x="2062163" y="4349750"/>
          <p14:tracePt t="124601" x="2078038" y="4332288"/>
          <p14:tracePt t="124606" x="2103438" y="4324350"/>
          <p14:tracePt t="124610" x="2120900" y="4306888"/>
          <p14:tracePt t="124613" x="2154238" y="4291013"/>
          <p14:tracePt t="124617" x="2179638" y="4281488"/>
          <p14:tracePt t="124621" x="2212975" y="4265613"/>
          <p14:tracePt t="124627" x="2247900" y="4256088"/>
          <p14:tracePt t="124629" x="2273300" y="4248150"/>
          <p14:tracePt t="124633" x="2306638" y="4240213"/>
          <p14:tracePt t="124637" x="2349500" y="4230688"/>
          <p14:tracePt t="124644" x="2400300" y="4222750"/>
          <p14:tracePt t="124646" x="2459038" y="4214813"/>
          <p14:tracePt t="124649" x="2517775" y="4205288"/>
          <p14:tracePt t="124653" x="2601913" y="4197350"/>
          <p14:tracePt t="124658" x="2670175" y="4179888"/>
          <p14:tracePt t="124661" x="2762250" y="4171950"/>
          <p14:tracePt t="124665" x="2830513" y="4171950"/>
          <p14:tracePt t="124669" x="2932113" y="4164013"/>
          <p14:tracePt t="124675" x="3033713" y="4146550"/>
          <p14:tracePt t="124677" x="3100388" y="4138613"/>
          <p14:tracePt t="124681" x="3184525" y="4138613"/>
          <p14:tracePt t="124685" x="3260725" y="4138613"/>
          <p14:tracePt t="124691" x="3328988" y="4138613"/>
          <p14:tracePt t="124693" x="3387725" y="4138613"/>
          <p14:tracePt t="124697" x="3446463" y="4138613"/>
          <p14:tracePt t="124701" x="3471863" y="4138613"/>
          <p14:tracePt t="124706" x="3506788" y="4138613"/>
          <p14:tracePt t="124710" x="3514725" y="4138613"/>
          <p14:tracePt t="124730" x="3506788" y="4138613"/>
          <p14:tracePt t="124733" x="3497263" y="4138613"/>
          <p14:tracePt t="124737" x="3471863" y="4138613"/>
          <p14:tracePt t="124743" x="3446463" y="4138613"/>
          <p14:tracePt t="124745" x="3405188" y="4138613"/>
          <p14:tracePt t="124749" x="3379788" y="4138613"/>
          <p14:tracePt t="124753" x="3354388" y="4138613"/>
          <p14:tracePt t="124758" x="3328988" y="4138613"/>
          <p14:tracePt t="124761" x="3286125" y="4138613"/>
          <p14:tracePt t="124765" x="3244850" y="4138613"/>
          <p14:tracePt t="124769" x="3201988" y="4138613"/>
          <p14:tracePt t="124774" x="3160713" y="4138613"/>
          <p14:tracePt t="124778" x="3125788" y="4138613"/>
          <p14:tracePt t="124781" x="3074988" y="4138613"/>
          <p14:tracePt t="124785" x="3033713" y="4138613"/>
          <p14:tracePt t="124790" x="2982913" y="4138613"/>
          <p14:tracePt t="124793" x="2932113" y="4138613"/>
          <p14:tracePt t="124797" x="2873375" y="4138613"/>
          <p14:tracePt t="124801" x="2830513" y="4138613"/>
          <p14:tracePt t="124805" x="2746375" y="4138613"/>
          <p14:tracePt t="124809" x="2686050" y="4138613"/>
          <p14:tracePt t="124813" x="2611438" y="4138613"/>
          <p14:tracePt t="124817" x="2560638" y="4138613"/>
          <p14:tracePt t="124821" x="2484438" y="4138613"/>
          <p14:tracePt t="124825" x="2433638" y="4138613"/>
          <p14:tracePt t="124829" x="2374900" y="4138613"/>
          <p14:tracePt t="124833" x="2339975" y="4138613"/>
          <p14:tracePt t="124837" x="2306638" y="4138613"/>
          <p14:tracePt t="124843" x="2281238" y="4138613"/>
          <p14:tracePt t="124845" x="2263775" y="4130675"/>
          <p14:tracePt t="124850" x="2255838" y="4130675"/>
          <p14:tracePt t="124853" x="2247900" y="4130675"/>
          <p14:tracePt t="124865" x="2247900" y="4121150"/>
          <p14:tracePt t="124877" x="2255838" y="4113213"/>
          <p14:tracePt t="124881" x="2263775" y="4113213"/>
          <p14:tracePt t="124885" x="2281238" y="4105275"/>
          <p14:tracePt t="124891" x="2298700" y="4105275"/>
          <p14:tracePt t="124893" x="2314575" y="4095750"/>
          <p14:tracePt t="124897" x="2332038" y="4087813"/>
          <p14:tracePt t="124901" x="2365375" y="4087813"/>
          <p14:tracePt t="124905" x="2408238" y="4087813"/>
          <p14:tracePt t="124910" x="2433638" y="4087813"/>
          <p14:tracePt t="124913" x="2474913" y="4087813"/>
          <p14:tracePt t="124917" x="2500313" y="4087813"/>
          <p14:tracePt t="124923" x="2535238" y="4087813"/>
          <p14:tracePt t="124926" x="2560638" y="4087813"/>
          <p14:tracePt t="124929" x="2601913" y="4087813"/>
          <p14:tracePt t="124933" x="2611438" y="4087813"/>
          <p14:tracePt t="124937" x="2636838" y="4087813"/>
          <p14:tracePt t="124942" x="2644775" y="4087813"/>
          <p14:tracePt t="124950" x="2652713" y="4087813"/>
          <p14:tracePt t="124958" x="2652713" y="4095750"/>
          <p14:tracePt t="124966" x="2652713" y="4105275"/>
          <p14:tracePt t="124974" x="2644775" y="4105275"/>
          <p14:tracePt t="124977" x="2627313" y="4105275"/>
          <p14:tracePt t="124981" x="2601913" y="4105275"/>
          <p14:tracePt t="124985" x="2568575" y="4105275"/>
          <p14:tracePt t="124989" x="2535238" y="4105275"/>
          <p14:tracePt t="124993" x="2517775" y="4105275"/>
          <p14:tracePt t="124997" x="2492375" y="4105275"/>
          <p14:tracePt t="125001" x="2449513" y="4105275"/>
          <p14:tracePt t="125006" x="2408238" y="4105275"/>
          <p14:tracePt t="125009" x="2332038" y="4105275"/>
          <p14:tracePt t="125013" x="2273300" y="4095750"/>
          <p14:tracePt t="125017" x="2205038" y="4087813"/>
          <p14:tracePt t="125022" x="2146300" y="4087813"/>
          <p14:tracePt t="125026" x="2087563" y="4079875"/>
          <p14:tracePt t="125029" x="2027238" y="4070350"/>
          <p14:tracePt t="125033" x="1968500" y="4054475"/>
          <p14:tracePt t="125037" x="1935163" y="4044950"/>
          <p14:tracePt t="125042" x="1892300" y="4037013"/>
          <p14:tracePt t="125045" x="1876425" y="4037013"/>
          <p14:tracePt t="125049" x="1866900" y="4037013"/>
          <p14:tracePt t="125074" x="1884363" y="4037013"/>
          <p14:tracePt t="125077" x="1901825" y="4037013"/>
          <p14:tracePt t="125082" x="1943100" y="4037013"/>
          <p14:tracePt t="125086" x="1976438" y="4037013"/>
          <p14:tracePt t="125091" x="1993900" y="4037013"/>
          <p14:tracePt t="125093" x="2027238" y="4037013"/>
          <p14:tracePt t="125097" x="2078038" y="4037013"/>
          <p14:tracePt t="125101" x="2128838" y="4037013"/>
          <p14:tracePt t="125106" x="2187575" y="4037013"/>
          <p14:tracePt t="125110" x="2255838" y="4044950"/>
          <p14:tracePt t="125113" x="2314575" y="4054475"/>
          <p14:tracePt t="125117" x="2374900" y="4062413"/>
          <p14:tracePt t="125127" x="2492375" y="4087813"/>
          <p14:tracePt t="125129" x="2551113" y="4095750"/>
          <p14:tracePt t="125133" x="2611438" y="4105275"/>
          <p14:tracePt t="125137" x="2644775" y="4113213"/>
          <p14:tracePt t="125142" x="2678113" y="4121150"/>
          <p14:tracePt t="125145" x="2686050" y="4121150"/>
          <p14:tracePt t="125149" x="2695575" y="4130675"/>
          <p14:tracePt t="125153" x="2703513" y="4130675"/>
          <p14:tracePt t="125175" x="2678113" y="4130675"/>
          <p14:tracePt t="125179" x="2670175" y="4130675"/>
          <p14:tracePt t="125181" x="2636838" y="4130675"/>
          <p14:tracePt t="125185" x="2611438" y="4130675"/>
          <p14:tracePt t="125191" x="2586038" y="4130675"/>
          <p14:tracePt t="125195" x="2568575" y="4130675"/>
          <p14:tracePt t="125198" x="2535238" y="4130675"/>
          <p14:tracePt t="125201" x="2500313" y="4130675"/>
          <p14:tracePt t="125205" x="2459038" y="4130675"/>
          <p14:tracePt t="125210" x="2449513" y="4130675"/>
          <p14:tracePt t="125213" x="2416175" y="4130675"/>
          <p14:tracePt t="125217" x="2390775" y="4121150"/>
          <p14:tracePt t="125222" x="2365375" y="4121150"/>
          <p14:tracePt t="125226" x="2339975" y="4121150"/>
          <p14:tracePt t="125229" x="2314575" y="4113213"/>
          <p14:tracePt t="125233" x="2298700" y="4113213"/>
          <p14:tracePt t="125237" x="2281238" y="4113213"/>
          <p14:tracePt t="125243" x="2273300" y="4113213"/>
          <p14:tracePt t="125245" x="2273300" y="4105275"/>
          <p14:tracePt t="125253" x="2273300" y="4095750"/>
          <p14:tracePt t="125266" x="2289175" y="4095750"/>
          <p14:tracePt t="125270" x="2298700" y="4095750"/>
          <p14:tracePt t="125275" x="2314575" y="4095750"/>
          <p14:tracePt t="125277" x="2339975" y="4095750"/>
          <p14:tracePt t="125281" x="2357438" y="4095750"/>
          <p14:tracePt t="125285" x="2382838" y="4095750"/>
          <p14:tracePt t="125290" x="2408238" y="4095750"/>
          <p14:tracePt t="125294" x="2424113" y="4095750"/>
          <p14:tracePt t="125298" x="2449513" y="4095750"/>
          <p14:tracePt t="125301" x="2484438" y="4095750"/>
          <p14:tracePt t="125306" x="2500313" y="4095750"/>
          <p14:tracePt t="125311" x="2535238" y="4095750"/>
          <p14:tracePt t="125313" x="2551113" y="4095750"/>
          <p14:tracePt t="125317" x="2586038" y="4095750"/>
          <p14:tracePt t="125321" x="2593975" y="4095750"/>
          <p14:tracePt t="125326" x="2619375" y="4095750"/>
          <p14:tracePt t="125330" x="2627313" y="4095750"/>
          <p14:tracePt t="125338" x="2636838" y="4095750"/>
          <p14:tracePt t="125366" x="2619375" y="4095750"/>
          <p14:tracePt t="125369" x="2611438" y="4095750"/>
          <p14:tracePt t="125374" x="2593975" y="4095750"/>
          <p14:tracePt t="125377" x="2576513" y="4095750"/>
          <p14:tracePt t="125381" x="2560638" y="4095750"/>
          <p14:tracePt t="125385" x="2535238" y="4095750"/>
          <p14:tracePt t="125389" x="2517775" y="4095750"/>
          <p14:tracePt t="125393" x="2509838" y="4095750"/>
          <p14:tracePt t="125397" x="2500313" y="4095750"/>
          <p14:tracePt t="125401" x="2492375" y="4095750"/>
          <p14:tracePt t="125406" x="2484438" y="4095750"/>
          <p14:tracePt t="125409" x="2474913" y="4087813"/>
          <p14:tracePt t="125413" x="2466975" y="4087813"/>
          <p14:tracePt t="125454" x="2474913" y="4087813"/>
          <p14:tracePt t="125461" x="2484438" y="4087813"/>
          <p14:tracePt t="125465" x="2492375" y="4087813"/>
          <p14:tracePt t="125470" x="2500313" y="4087813"/>
          <p14:tracePt t="125474" x="2509838" y="4087813"/>
          <p14:tracePt t="125478" x="2525713" y="4087813"/>
          <p14:tracePt t="125481" x="2551113" y="4087813"/>
          <p14:tracePt t="125485" x="2568575" y="4087813"/>
          <p14:tracePt t="125490" x="2601913" y="4087813"/>
          <p14:tracePt t="125494" x="2636838" y="4087813"/>
          <p14:tracePt t="125497" x="2678113" y="4105275"/>
          <p14:tracePt t="125501" x="2711450" y="4113213"/>
          <p14:tracePt t="125506" x="2746375" y="4113213"/>
          <p14:tracePt t="125509" x="2779713" y="4121150"/>
          <p14:tracePt t="125513" x="2847975" y="4138613"/>
          <p14:tracePt t="125517" x="2914650" y="4156075"/>
          <p14:tracePt t="125522" x="2998788" y="4179888"/>
          <p14:tracePt t="125526" x="3074988" y="4197350"/>
          <p14:tracePt t="125529" x="3160713" y="4222750"/>
          <p14:tracePt t="125534" x="3235325" y="4240213"/>
          <p14:tracePt t="125537" x="3336925" y="4265613"/>
          <p14:tracePt t="125542" x="3413125" y="4281488"/>
          <p14:tracePt t="125545" x="3514725" y="4306888"/>
          <p14:tracePt t="125549" x="3582988" y="4316413"/>
          <p14:tracePt t="125553" x="3675063" y="4341813"/>
          <p14:tracePt t="125559" x="3743325" y="4357688"/>
          <p14:tracePt t="125561" x="3835400" y="4383088"/>
          <p14:tracePt t="125565" x="3903663" y="4408488"/>
          <p14:tracePt t="125569" x="3979863" y="4425950"/>
          <p14:tracePt t="125574" x="4038600" y="4441825"/>
          <p14:tracePt t="125577" x="4114800" y="4476750"/>
          <p14:tracePt t="125581" x="4165600" y="4502150"/>
          <p14:tracePt t="125586" x="4216400" y="4518025"/>
          <p14:tracePt t="125591" x="4249738" y="4535488"/>
          <p14:tracePt t="125593" x="4300538" y="4560888"/>
          <p14:tracePt t="125597" x="4333875" y="4578350"/>
          <p14:tracePt t="125602" x="4351338" y="4594225"/>
          <p14:tracePt t="125606" x="4368800" y="4611688"/>
          <p14:tracePt t="125611" x="4394200" y="4627563"/>
          <p14:tracePt t="125613" x="4427538" y="4662488"/>
          <p14:tracePt t="125617" x="4452938" y="4678363"/>
          <p14:tracePt t="125621" x="4494213" y="4721225"/>
          <p14:tracePt t="125626" x="4529138" y="4754563"/>
          <p14:tracePt t="125630" x="4579938" y="4805363"/>
          <p14:tracePt t="125633" x="4621213" y="4838700"/>
          <p14:tracePt t="125638" x="4638675" y="4864100"/>
          <p14:tracePt t="125643" x="4664075" y="4889500"/>
          <p14:tracePt t="125646" x="4714875" y="4932363"/>
          <p14:tracePt t="125649" x="4756150" y="4957763"/>
          <p14:tracePt t="125653" x="4791075" y="5000625"/>
          <p14:tracePt t="125658" x="4806950" y="5016500"/>
          <p14:tracePt t="125661" x="4841875" y="5041900"/>
          <p14:tracePt t="125665" x="4857750" y="5049838"/>
          <p14:tracePt t="125669" x="4883150" y="5067300"/>
          <p14:tracePt t="125675" x="4892675" y="5084763"/>
          <p14:tracePt t="125678" x="4900613" y="5092700"/>
          <p14:tracePt t="125681" x="4908550" y="5092700"/>
          <p14:tracePt t="125685" x="4908550" y="5100638"/>
          <p14:tracePt t="125693" x="4908550" y="5110163"/>
          <p14:tracePt t="125701" x="4908550" y="5118100"/>
          <p14:tracePt t="125713" x="4908550" y="5126038"/>
          <p14:tracePt t="125717" x="4908550" y="5135563"/>
          <p14:tracePt t="125726" x="4900613" y="5143500"/>
          <p14:tracePt t="125733" x="4900613" y="5160963"/>
          <p14:tracePt t="125742" x="4900613" y="5168900"/>
          <p14:tracePt t="125745" x="4900613" y="5176838"/>
          <p14:tracePt t="125749" x="4900613" y="5186363"/>
          <p14:tracePt t="125753" x="4900613" y="5194300"/>
          <p14:tracePt t="125758" x="4900613" y="5202238"/>
          <p14:tracePt t="125761" x="4900613" y="5211763"/>
          <p14:tracePt t="125814" x="4900613" y="5219700"/>
          <p14:tracePt t="125821" x="4900613" y="5237163"/>
          <p14:tracePt t="125830" x="4900613" y="5245100"/>
          <p14:tracePt t="125833" x="4908550" y="5260975"/>
          <p14:tracePt t="125837" x="4918075" y="5270500"/>
          <p14:tracePt t="125842" x="4918075" y="5295900"/>
          <p14:tracePt t="125845" x="4926013" y="5303838"/>
          <p14:tracePt t="125850" x="4926013" y="5321300"/>
          <p14:tracePt t="125854" x="4926013" y="5337175"/>
          <p14:tracePt t="125858" x="4933950" y="5346700"/>
          <p14:tracePt t="125861" x="4933950" y="5362575"/>
          <p14:tracePt t="125865" x="4943475" y="5380038"/>
          <p14:tracePt t="125870" x="4951413" y="5387975"/>
          <p14:tracePt t="125876" x="4951413" y="5397500"/>
          <p14:tracePt t="125877" x="4951413" y="5405438"/>
          <p14:tracePt t="125885" x="4959350" y="5413375"/>
          <p14:tracePt t="125893" x="4959350" y="5422900"/>
          <p14:tracePt t="125897" x="4959350" y="5430838"/>
          <p14:tracePt t="125909" x="4959350" y="5438775"/>
          <p14:tracePt t="125917" x="4959350" y="5448300"/>
          <p14:tracePt t="125933" x="4951413" y="5456238"/>
          <p14:tracePt t="125942" x="4943475" y="5464175"/>
          <p14:tracePt t="125949" x="4943475" y="5472113"/>
          <p14:tracePt t="125959" x="4933950" y="5481638"/>
          <p14:tracePt t="125965" x="4933950" y="5489575"/>
          <p14:tracePt t="125975" x="4933950" y="5497513"/>
          <p14:tracePt t="125981" x="4933950" y="5507038"/>
          <p14:tracePt t="126006" x="4933950" y="5514975"/>
          <p14:tracePt t="126029" x="4933950" y="5522913"/>
          <p14:tracePt t="126037" x="4933950" y="5532438"/>
          <p14:tracePt t="126042" x="4943475" y="5532438"/>
          <p14:tracePt t="126045" x="4951413" y="5532438"/>
          <p14:tracePt t="126049" x="4959350" y="5532438"/>
          <p14:tracePt t="126053" x="4967288" y="5540375"/>
          <p14:tracePt t="126059" x="4992688" y="5548313"/>
          <p14:tracePt t="126061" x="5027613" y="5573713"/>
          <p14:tracePt t="126065" x="5043488" y="5583238"/>
          <p14:tracePt t="126069" x="5078413" y="5599113"/>
          <p14:tracePt t="126074" x="5119688" y="5616575"/>
          <p14:tracePt t="126077" x="5137150" y="5624513"/>
          <p14:tracePt t="126081" x="5170488" y="5634038"/>
          <p14:tracePt t="126085" x="5221288" y="5649913"/>
          <p14:tracePt t="126091" x="5264150" y="5659438"/>
          <p14:tracePt t="126093" x="5340350" y="5683250"/>
          <p14:tracePt t="126097" x="5399088" y="5692775"/>
          <p14:tracePt t="126101" x="5475288" y="5708650"/>
          <p14:tracePt t="126106" x="5541963" y="5726113"/>
          <p14:tracePt t="126109" x="5618163" y="5734050"/>
          <p14:tracePt t="126113" x="5694363" y="5743575"/>
          <p14:tracePt t="126127" x="5905500" y="5743575"/>
          <p14:tracePt t="126129" x="5965825" y="5743575"/>
          <p14:tracePt t="126133" x="6015038" y="5743575"/>
          <p14:tracePt t="126137" x="6057900" y="5743575"/>
          <p14:tracePt t="126143" x="6091238" y="5743575"/>
          <p14:tracePt t="126145" x="6126163" y="5743575"/>
          <p14:tracePt t="126150" x="6159500" y="5734050"/>
          <p14:tracePt t="126153" x="6176963" y="5734050"/>
          <p14:tracePt t="126158" x="6192838" y="5718175"/>
          <p14:tracePt t="126161" x="6210300" y="5718175"/>
          <p14:tracePt t="126165" x="6226175" y="5708650"/>
          <p14:tracePt t="126175" x="6243638" y="5700713"/>
          <p14:tracePt t="126178" x="6251575" y="5700713"/>
          <p14:tracePt t="126181" x="6261100" y="5692775"/>
          <p14:tracePt t="126185" x="6269038" y="5692775"/>
          <p14:tracePt t="126191" x="6276975" y="5692775"/>
          <p14:tracePt t="126194" x="6294438" y="5692775"/>
          <p14:tracePt t="126197" x="6319838" y="5683250"/>
          <p14:tracePt t="126201" x="6327775" y="5675313"/>
          <p14:tracePt t="126205" x="6353175" y="5675313"/>
          <p14:tracePt t="126210" x="6370638" y="5675313"/>
          <p14:tracePt t="126213" x="6403975" y="5675313"/>
          <p14:tracePt t="126217" x="6421438" y="5667375"/>
          <p14:tracePt t="126221" x="6454775" y="5667375"/>
          <p14:tracePt t="126226" x="6480175" y="5667375"/>
          <p14:tracePt t="126229" x="6513513" y="5659438"/>
          <p14:tracePt t="126233" x="6530975" y="5659438"/>
          <p14:tracePt t="126238" x="6564313" y="5649913"/>
          <p14:tracePt t="126243" x="6589713" y="5641975"/>
          <p14:tracePt t="126245" x="6607175" y="5641975"/>
          <p14:tracePt t="126249" x="6624638" y="5641975"/>
          <p14:tracePt t="126253" x="6650038" y="5634038"/>
          <p14:tracePt t="126259" x="6657975" y="5634038"/>
          <p14:tracePt t="126261" x="6665913" y="5634038"/>
          <p14:tracePt t="126265" x="6683375" y="5634038"/>
          <p14:tracePt t="126275" x="6683375" y="5624513"/>
          <p14:tracePt t="126277" x="6691313" y="5624513"/>
          <p14:tracePt t="126318" x="6700838" y="5616575"/>
          <p14:tracePt t="126334" x="6708775" y="5616575"/>
          <p14:tracePt t="126337" x="6716713" y="5616575"/>
          <p14:tracePt t="126342" x="6726238" y="5616575"/>
          <p14:tracePt t="126345" x="6734175" y="5616575"/>
          <p14:tracePt t="126350" x="6734175" y="5608638"/>
          <p14:tracePt t="126353" x="6742113" y="5608638"/>
          <p14:tracePt t="126358" x="6750050" y="5608638"/>
          <p14:tracePt t="126366" x="6759575" y="560863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210978" y="103248"/>
            <a:ext cx="91775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Appendix: ALOS-3 and -4 summary</a:t>
            </a:r>
            <a:endParaRPr sz="1100" dirty="0"/>
          </a:p>
        </p:txBody>
      </p:sp>
      <p:sp>
        <p:nvSpPr>
          <p:cNvPr id="87" name="Google Shape;8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図 5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940558A-5702-4A9A-9E2E-D898FA7C2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218" y="1371600"/>
            <a:ext cx="2449286" cy="16328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7E7820-6105-47F5-B244-246982A4D1F7}"/>
              </a:ext>
            </a:extLst>
          </p:cNvPr>
          <p:cNvSpPr txBox="1"/>
          <p:nvPr/>
        </p:nvSpPr>
        <p:spPr>
          <a:xfrm>
            <a:off x="1094063" y="3380942"/>
            <a:ext cx="50019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ALOS-3</a:t>
            </a:r>
          </a:p>
          <a:p>
            <a:pPr algn="l"/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Wide-swath and high-resolution optical imager</a:t>
            </a:r>
          </a:p>
          <a:p>
            <a:pPr algn="l"/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Panchromatic band (black and white)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Ground resolution: 0.8 m / Swath width: 70 km at nadir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Wavelength: 0.52 - 0.76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</a:t>
            </a:r>
          </a:p>
          <a:p>
            <a:pPr algn="l"/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Multi-band (color)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Ground resolution: 3.2 m / Swath width: 70 km at nadir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1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0.40 - 0.45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(Coastal)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2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0.45 - 0.50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(Blue)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3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0.52 - 0.60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(Green)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4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0.61 - 0.69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(Red)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5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0.69 - 0.74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(Red Edge)</a:t>
            </a:r>
            <a:b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Band 6</a:t>
            </a:r>
            <a:r>
              <a:rPr lang="ja-JP" altLang="en-US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0.76 - 0.89 </a:t>
            </a:r>
            <a:r>
              <a:rPr lang="el-GR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m (Near-Infrared)</a:t>
            </a:r>
          </a:p>
          <a:p>
            <a:endParaRPr kumimoji="1" lang="ja-JP" altLang="en-US" dirty="0"/>
          </a:p>
        </p:txBody>
      </p:sp>
      <p:pic>
        <p:nvPicPr>
          <p:cNvPr id="1028" name="Picture 4" descr="先進レーダ衛星「だいち4号」（ALOS-4）">
            <a:extLst>
              <a:ext uri="{FF2B5EF4-FFF2-40B4-BE49-F238E27FC236}">
                <a16:creationId xmlns:a16="http://schemas.microsoft.com/office/drawing/2014/main" id="{0B998438-2AA7-4D42-9C85-BA7FA44B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46" y="1371600"/>
            <a:ext cx="2535936" cy="16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52D7BC-895D-4E42-A360-6F3CABED168A}"/>
              </a:ext>
            </a:extLst>
          </p:cNvPr>
          <p:cNvSpPr txBox="1"/>
          <p:nvPr/>
        </p:nvSpPr>
        <p:spPr>
          <a:xfrm>
            <a:off x="6643031" y="3429000"/>
            <a:ext cx="554896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ALOS-4</a:t>
            </a:r>
          </a:p>
          <a:p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L-band synthetic aperture radar (PALSAR-3)</a:t>
            </a:r>
            <a:br>
              <a:rPr lang="en-US" altLang="ja-JP" dirty="0"/>
            </a:br>
            <a:r>
              <a:rPr lang="en-US" altLang="ja-JP" dirty="0"/>
              <a:t>  - </a:t>
            </a:r>
            <a:r>
              <a:rPr lang="en-US" altLang="ja-JP" dirty="0" err="1"/>
              <a:t>Stripmap</a:t>
            </a:r>
            <a:r>
              <a:rPr lang="en-US" altLang="ja-JP" dirty="0"/>
              <a:t> mode (Resolution 3 m, 6 m, 10 m)	  100km-200km</a:t>
            </a:r>
          </a:p>
          <a:p>
            <a:r>
              <a:rPr lang="en-US" altLang="ja-JP" dirty="0"/>
              <a:t>  - </a:t>
            </a:r>
            <a:r>
              <a:rPr lang="en-US" altLang="ja-JP" dirty="0" err="1"/>
              <a:t>ScanSAR</a:t>
            </a:r>
            <a:r>
              <a:rPr lang="en-US" altLang="ja-JP" dirty="0"/>
              <a:t> mode (Resolution 25 m)	   700km</a:t>
            </a:r>
          </a:p>
          <a:p>
            <a:r>
              <a:rPr lang="en-US" altLang="ja-JP" dirty="0"/>
              <a:t>  - Spotlight mode (Resolution 1 m x 3 m)	   35km X 35km</a:t>
            </a:r>
          </a:p>
          <a:p>
            <a:r>
              <a:rPr lang="en-US" altLang="ja-JP" b="0" i="0" dirty="0">
                <a:solidFill>
                  <a:srgbClr val="070D1A"/>
                </a:solidFill>
                <a:effectLst/>
                <a:latin typeface="Arial" panose="020B0604020202020204" pitchFamily="34" charset="0"/>
              </a:rPr>
              <a:t>Space-based Automatic Identification System Experiment (SPAISE3)</a:t>
            </a:r>
          </a:p>
        </p:txBody>
      </p:sp>
    </p:spTree>
    <p:extLst>
      <p:ext uri="{BB962C8B-B14F-4D97-AF65-F5344CB8AC3E}">
        <p14:creationId xmlns:p14="http://schemas.microsoft.com/office/powerpoint/2010/main" val="390815855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951</Words>
  <Application>Microsoft Office PowerPoint</Application>
  <PresentationFormat>ワイド画面</PresentationFormat>
  <Paragraphs>157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Noto Sans Symbols</vt:lpstr>
      <vt:lpstr>Yu Gothic UI</vt:lpstr>
      <vt:lpstr>Yu Gothic UI Semilight</vt:lpstr>
      <vt:lpstr>游ゴシック</vt:lpstr>
      <vt:lpstr>游ゴシック Light</vt:lpstr>
      <vt:lpstr>Arial</vt:lpstr>
      <vt:lpstr>Cambria Math</vt:lpstr>
      <vt:lpstr>Courier New</vt:lpstr>
      <vt:lpstr>Garamond</vt:lpstr>
      <vt:lpstr>Times New Roman</vt:lpstr>
      <vt:lpstr>Wingdings</vt:lpstr>
      <vt:lpstr>ceos</vt:lpstr>
      <vt:lpstr>WGCV-52 JAXA Agency report</vt:lpstr>
      <vt:lpstr>New WGCV member from JAXA </vt:lpstr>
      <vt:lpstr>JAXA EO Satellites and Sensors</vt:lpstr>
      <vt:lpstr>PowerPoint プレゼンテーション</vt:lpstr>
      <vt:lpstr>JAXA programs for Climate</vt:lpstr>
      <vt:lpstr>Topics: AOS Collaboration</vt:lpstr>
      <vt:lpstr>TOPICS: Agency's Calibration Major Updates SGLI Lunar CAL by GIRO</vt:lpstr>
      <vt:lpstr>Summary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Presentation Template and Guidance</dc:title>
  <dc:creator>Akihiko Kuze</dc:creator>
  <cp:lastModifiedBy>久世　暁彦</cp:lastModifiedBy>
  <cp:revision>16</cp:revision>
  <dcterms:modified xsi:type="dcterms:W3CDTF">2023-06-06T14:32:31Z</dcterms:modified>
</cp:coreProperties>
</file>