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7" r:id="rId5"/>
    <p:sldMasterId id="2147483687" r:id="rId6"/>
    <p:sldMasterId id="2147483707" r:id="rId7"/>
    <p:sldMasterId id="2147483721" r:id="rId8"/>
    <p:sldMasterId id="2147483733" r:id="rId9"/>
    <p:sldMasterId id="214748374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Lst>
  <p:sldSz cy="5143500" cx="9144000"/>
  <p:notesSz cx="6797675" cy="9926625"/>
  <p:embeddedFontLst>
    <p:embeddedFont>
      <p:font typeface="Play"/>
      <p:regular r:id="rId36"/>
      <p:bold r:id="rId37"/>
    </p:embeddedFont>
    <p:embeddedFont>
      <p:font typeface="Helvetica Neue"/>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orient="horz" pos="599">
          <p15:clr>
            <a:srgbClr val="A4A3A4"/>
          </p15:clr>
        </p15:guide>
        <p15:guide id="3" pos="2880">
          <p15:clr>
            <a:srgbClr val="A4A3A4"/>
          </p15:clr>
        </p15:guide>
        <p15:guide id="4" pos="5602">
          <p15:clr>
            <a:srgbClr val="A4A3A4"/>
          </p15:clr>
        </p15:guide>
        <p15:guide id="5" pos="158">
          <p15:clr>
            <a:srgbClr val="A4A3A4"/>
          </p15:clr>
        </p15:guide>
      </p15:sldGuideLst>
    </p:ext>
    <p:ext uri="{2D200454-40CA-4A62-9FC3-DE9A4176ACB9}">
      <p15:notesGuideLst>
        <p15:guide id="1" orient="horz" pos="3127">
          <p15:clr>
            <a:srgbClr val="A4A3A4"/>
          </p15:clr>
        </p15:guide>
        <p15:guide id="2" pos="2141">
          <p15:clr>
            <a:srgbClr val="A4A3A4"/>
          </p15:clr>
        </p15:guide>
      </p15:notesGuideLst>
    </p:ext>
    <p:ext uri="GoogleSlidesCustomDataVersion2">
      <go:slidesCustomData xmlns:go="http://customooxmlschemas.google.com/" r:id="rId42" roundtripDataSignature="AMtx7miROYt5vdi37fxQ7VOE/ybSM0kk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599" orient="horz"/>
        <p:guide pos="2880"/>
        <p:guide pos="5602"/>
        <p:guide pos="158"/>
      </p:guideLst>
    </p:cSldViewPr>
  </p:slideViewPr>
  <p:notesViewPr>
    <p:cSldViewPr snapToGrid="0">
      <p:cViewPr varScale="1">
        <p:scale>
          <a:sx n="100" d="100"/>
          <a:sy n="100" d="100"/>
        </p:scale>
        <p:origin x="0" y="0"/>
      </p:cViewPr>
      <p:guideLst>
        <p:guide pos="3127" orient="horz"/>
        <p:guide pos="2141"/>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9.xml"/><Relationship Id="rId42" Type="http://customschemas.google.com/relationships/presentationmetadata" Target="metadata"/><Relationship Id="rId41" Type="http://schemas.openxmlformats.org/officeDocument/2006/relationships/font" Target="fonts/HelveticaNeue-boldItalic.fntdata"/><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8.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0.xml"/><Relationship Id="rId30" Type="http://schemas.openxmlformats.org/officeDocument/2006/relationships/slide" Target="slides/slide19.xml"/><Relationship Id="rId11" Type="http://schemas.openxmlformats.org/officeDocument/2006/relationships/notesMaster" Target="notesMasters/notesMaster1.xml"/><Relationship Id="rId33" Type="http://schemas.openxmlformats.org/officeDocument/2006/relationships/slide" Target="slides/slide22.xml"/><Relationship Id="rId10" Type="http://schemas.openxmlformats.org/officeDocument/2006/relationships/slideMaster" Target="slideMasters/slideMaster7.xml"/><Relationship Id="rId32" Type="http://schemas.openxmlformats.org/officeDocument/2006/relationships/slide" Target="slides/slide21.xml"/><Relationship Id="rId13" Type="http://schemas.openxmlformats.org/officeDocument/2006/relationships/slide" Target="slides/slide2.xml"/><Relationship Id="rId35" Type="http://schemas.openxmlformats.org/officeDocument/2006/relationships/slide" Target="slides/slide24.xml"/><Relationship Id="rId12" Type="http://schemas.openxmlformats.org/officeDocument/2006/relationships/slide" Target="slides/slide1.xml"/><Relationship Id="rId34" Type="http://schemas.openxmlformats.org/officeDocument/2006/relationships/slide" Target="slides/slide23.xml"/><Relationship Id="rId15" Type="http://schemas.openxmlformats.org/officeDocument/2006/relationships/slide" Target="slides/slide4.xml"/><Relationship Id="rId37" Type="http://schemas.openxmlformats.org/officeDocument/2006/relationships/font" Target="fonts/Play-bold.fntdata"/><Relationship Id="rId14" Type="http://schemas.openxmlformats.org/officeDocument/2006/relationships/slide" Target="slides/slide3.xml"/><Relationship Id="rId36" Type="http://schemas.openxmlformats.org/officeDocument/2006/relationships/font" Target="fonts/Play-regular.fntdata"/><Relationship Id="rId17" Type="http://schemas.openxmlformats.org/officeDocument/2006/relationships/slide" Target="slides/slide6.xml"/><Relationship Id="rId39" Type="http://schemas.openxmlformats.org/officeDocument/2006/relationships/font" Target="fonts/HelveticaNeue-bold.fntdata"/><Relationship Id="rId16" Type="http://schemas.openxmlformats.org/officeDocument/2006/relationships/slide" Target="slides/slide5.xml"/><Relationship Id="rId38" Type="http://schemas.openxmlformats.org/officeDocument/2006/relationships/font" Target="fonts/HelveticaNeue-regular.fntdata"/><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5659" cy="49633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0443" y="0"/>
            <a:ext cx="2945659" cy="496332"/>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8583"/>
            <a:ext cx="2945659" cy="49633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10: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10: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1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1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1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13: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1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14: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1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15: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7" name="Google Shape;887;p1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16: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p1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17: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p1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18: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p1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19: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1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20: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2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2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6" name="Google Shape;926;p2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2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2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23: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2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24: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0" name="Google Shape;950;p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6: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7: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7: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8: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AU"/>
              <a:t>The Googong Dam catchment is located in New South Wales, to the south-east of Canberra and is part of the larger Queanbeyan River catchment. Googong Dam was completed in 1978 and upon closure formed the Googong Reservoir. The inflows of water to the dam have low concentrations of sediment and nutrients, and do not require additional water treatment.</a:t>
            </a:r>
            <a:endParaRPr/>
          </a:p>
        </p:txBody>
      </p:sp>
      <p:sp>
        <p:nvSpPr>
          <p:cNvPr id="731" name="Google Shape;731;p8: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9: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743" name="Google Shape;743;p9: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4" name="Google Shape;744;p9: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8" name="Shape 18"/>
        <p:cNvGrpSpPr/>
        <p:nvPr/>
      </p:nvGrpSpPr>
      <p:grpSpPr>
        <a:xfrm>
          <a:off x="0" y="0"/>
          <a:ext cx="0" cy="0"/>
          <a:chOff x="0" y="0"/>
          <a:chExt cx="0" cy="0"/>
        </a:xfrm>
      </p:grpSpPr>
      <p:sp>
        <p:nvSpPr>
          <p:cNvPr id="19" name="Google Shape;19;p26"/>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6"/>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 name="Google Shape;21;p26"/>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2" name="Google Shape;22;p26"/>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23" name="Google Shape;23;p26"/>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AU" sz="1000" u="none" cap="none" strike="noStrike">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half image">
  <p:cSld name="Title and Content + half image">
    <p:spTree>
      <p:nvGrpSpPr>
        <p:cNvPr id="70" name="Shape 70"/>
        <p:cNvGrpSpPr/>
        <p:nvPr/>
      </p:nvGrpSpPr>
      <p:grpSpPr>
        <a:xfrm>
          <a:off x="0" y="0"/>
          <a:ext cx="0" cy="0"/>
          <a:chOff x="0" y="0"/>
          <a:chExt cx="0" cy="0"/>
        </a:xfrm>
      </p:grpSpPr>
      <p:sp>
        <p:nvSpPr>
          <p:cNvPr id="71" name="Google Shape;71;p77"/>
          <p:cNvSpPr/>
          <p:nvPr>
            <p:ph idx="2" type="pic"/>
          </p:nvPr>
        </p:nvSpPr>
        <p:spPr>
          <a:xfrm>
            <a:off x="4571999" y="0"/>
            <a:ext cx="4563963" cy="5143500"/>
          </a:xfrm>
          <a:prstGeom prst="rect">
            <a:avLst/>
          </a:prstGeom>
          <a:solidFill>
            <a:schemeClr val="accent1"/>
          </a:solidFill>
          <a:ln>
            <a:noFill/>
          </a:ln>
        </p:spPr>
      </p:sp>
      <p:sp>
        <p:nvSpPr>
          <p:cNvPr id="72" name="Google Shape;72;p77"/>
          <p:cNvSpPr txBox="1"/>
          <p:nvPr>
            <p:ph idx="1" type="body"/>
          </p:nvPr>
        </p:nvSpPr>
        <p:spPr>
          <a:xfrm>
            <a:off x="251522" y="1550788"/>
            <a:ext cx="4032446"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77"/>
          <p:cNvSpPr txBox="1"/>
          <p:nvPr>
            <p:ph type="title"/>
          </p:nvPr>
        </p:nvSpPr>
        <p:spPr>
          <a:xfrm>
            <a:off x="251520" y="805458"/>
            <a:ext cx="403244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7"/>
          <p:cNvSpPr txBox="1"/>
          <p:nvPr>
            <p:ph idx="11" type="ftr"/>
          </p:nvPr>
        </p:nvSpPr>
        <p:spPr>
          <a:xfrm>
            <a:off x="601371" y="4878250"/>
            <a:ext cx="3682598"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7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95" name="Shape 595"/>
        <p:cNvGrpSpPr/>
        <p:nvPr/>
      </p:nvGrpSpPr>
      <p:grpSpPr>
        <a:xfrm>
          <a:off x="0" y="0"/>
          <a:ext cx="0" cy="0"/>
          <a:chOff x="0" y="0"/>
          <a:chExt cx="0" cy="0"/>
        </a:xfrm>
      </p:grpSpPr>
      <p:sp>
        <p:nvSpPr>
          <p:cNvPr id="596" name="Google Shape;596;p59"/>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7" name="Google Shape;597;p59"/>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8" name="Google Shape;598;p5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9" name="Google Shape;599;p5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2"/>
        </a:solidFill>
      </p:bgPr>
    </p:bg>
    <p:spTree>
      <p:nvGrpSpPr>
        <p:cNvPr id="600" name="Shape 600"/>
        <p:cNvGrpSpPr/>
        <p:nvPr/>
      </p:nvGrpSpPr>
      <p:grpSpPr>
        <a:xfrm>
          <a:off x="0" y="0"/>
          <a:ext cx="0" cy="0"/>
          <a:chOff x="0" y="0"/>
          <a:chExt cx="0" cy="0"/>
        </a:xfrm>
      </p:grpSpPr>
      <p:sp>
        <p:nvSpPr>
          <p:cNvPr id="601" name="Google Shape;601;p60"/>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2" name="Google Shape;602;p60"/>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3" name="Google Shape;603;p6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4" name="Google Shape;604;p6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605" name="Shape 605"/>
        <p:cNvGrpSpPr/>
        <p:nvPr/>
      </p:nvGrpSpPr>
      <p:grpSpPr>
        <a:xfrm>
          <a:off x="0" y="0"/>
          <a:ext cx="0" cy="0"/>
          <a:chOff x="0" y="0"/>
          <a:chExt cx="0" cy="0"/>
        </a:xfrm>
      </p:grpSpPr>
      <p:sp>
        <p:nvSpPr>
          <p:cNvPr id="606" name="Google Shape;606;p61"/>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7" name="Google Shape;607;p61"/>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8" name="Google Shape;608;p6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9" name="Google Shape;609;p6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610" name="Shape 610"/>
        <p:cNvGrpSpPr/>
        <p:nvPr/>
      </p:nvGrpSpPr>
      <p:grpSpPr>
        <a:xfrm>
          <a:off x="0" y="0"/>
          <a:ext cx="0" cy="0"/>
          <a:chOff x="0" y="0"/>
          <a:chExt cx="0" cy="0"/>
        </a:xfrm>
      </p:grpSpPr>
      <p:sp>
        <p:nvSpPr>
          <p:cNvPr id="611" name="Google Shape;611;p62"/>
          <p:cNvSpPr txBox="1"/>
          <p:nvPr>
            <p:ph idx="1" type="body"/>
          </p:nvPr>
        </p:nvSpPr>
        <p:spPr>
          <a:xfrm>
            <a:off x="251522" y="1131590"/>
            <a:ext cx="8640958" cy="3070944"/>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2" name="Google Shape;612;p62"/>
          <p:cNvSpPr txBox="1"/>
          <p:nvPr>
            <p:ph idx="2" type="body"/>
          </p:nvPr>
        </p:nvSpPr>
        <p:spPr>
          <a:xfrm>
            <a:off x="261850" y="267494"/>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3" name="Google Shape;613;p62"/>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6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5" name="Shape 615"/>
        <p:cNvGrpSpPr/>
        <p:nvPr/>
      </p:nvGrpSpPr>
      <p:grpSpPr>
        <a:xfrm>
          <a:off x="0" y="0"/>
          <a:ext cx="0" cy="0"/>
          <a:chOff x="0" y="0"/>
          <a:chExt cx="0" cy="0"/>
        </a:xfrm>
      </p:grpSpPr>
      <p:sp>
        <p:nvSpPr>
          <p:cNvPr id="616" name="Google Shape;616;p63"/>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7" name="Google Shape;617;p63"/>
          <p:cNvSpPr txBox="1"/>
          <p:nvPr>
            <p:ph idx="1" type="body"/>
          </p:nvPr>
        </p:nvSpPr>
        <p:spPr>
          <a:xfrm>
            <a:off x="251520" y="1131590"/>
            <a:ext cx="4038600" cy="3312368"/>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18" name="Google Shape;618;p63"/>
          <p:cNvSpPr txBox="1"/>
          <p:nvPr>
            <p:ph idx="2" type="body"/>
          </p:nvPr>
        </p:nvSpPr>
        <p:spPr>
          <a:xfrm>
            <a:off x="4674295" y="1131590"/>
            <a:ext cx="4038600" cy="3312368"/>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19" name="Google Shape;619;p63"/>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6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1" name="Shape 621"/>
        <p:cNvGrpSpPr/>
        <p:nvPr/>
      </p:nvGrpSpPr>
      <p:grpSpPr>
        <a:xfrm>
          <a:off x="0" y="0"/>
          <a:ext cx="0" cy="0"/>
          <a:chOff x="0" y="0"/>
          <a:chExt cx="0" cy="0"/>
        </a:xfrm>
      </p:grpSpPr>
      <p:sp>
        <p:nvSpPr>
          <p:cNvPr id="622" name="Google Shape;622;p64"/>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3" name="Google Shape;623;p64"/>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4" name="Google Shape;624;p6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p:cSld name="Title Only - dark">
    <p:bg>
      <p:bgPr>
        <a:solidFill>
          <a:schemeClr val="accent2"/>
        </a:solidFill>
      </p:bgPr>
    </p:bg>
    <p:spTree>
      <p:nvGrpSpPr>
        <p:cNvPr id="625" name="Shape 625"/>
        <p:cNvGrpSpPr/>
        <p:nvPr/>
      </p:nvGrpSpPr>
      <p:grpSpPr>
        <a:xfrm>
          <a:off x="0" y="0"/>
          <a:ext cx="0" cy="0"/>
          <a:chOff x="0" y="0"/>
          <a:chExt cx="0" cy="0"/>
        </a:xfrm>
      </p:grpSpPr>
      <p:sp>
        <p:nvSpPr>
          <p:cNvPr id="626" name="Google Shape;626;p65"/>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7" name="Google Shape;627;p65"/>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6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9" name="Shape 629"/>
        <p:cNvGrpSpPr/>
        <p:nvPr/>
      </p:nvGrpSpPr>
      <p:grpSpPr>
        <a:xfrm>
          <a:off x="0" y="0"/>
          <a:ext cx="0" cy="0"/>
          <a:chOff x="0" y="0"/>
          <a:chExt cx="0" cy="0"/>
        </a:xfrm>
      </p:grpSpPr>
      <p:sp>
        <p:nvSpPr>
          <p:cNvPr id="630" name="Google Shape;630;p66"/>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6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 image">
  <p:cSld name="Statement Layout + image">
    <p:spTree>
      <p:nvGrpSpPr>
        <p:cNvPr id="632" name="Shape 632"/>
        <p:cNvGrpSpPr/>
        <p:nvPr/>
      </p:nvGrpSpPr>
      <p:grpSpPr>
        <a:xfrm>
          <a:off x="0" y="0"/>
          <a:ext cx="0" cy="0"/>
          <a:chOff x="0" y="0"/>
          <a:chExt cx="0" cy="0"/>
        </a:xfrm>
      </p:grpSpPr>
      <p:sp>
        <p:nvSpPr>
          <p:cNvPr id="633" name="Google Shape;633;p67"/>
          <p:cNvSpPr/>
          <p:nvPr>
            <p:ph idx="2" type="pic"/>
          </p:nvPr>
        </p:nvSpPr>
        <p:spPr>
          <a:xfrm>
            <a:off x="-1" y="0"/>
            <a:ext cx="9162000" cy="2577600"/>
          </a:xfrm>
          <a:prstGeom prst="rect">
            <a:avLst/>
          </a:prstGeom>
          <a:solidFill>
            <a:schemeClr val="accent1"/>
          </a:solidFill>
          <a:ln>
            <a:noFill/>
          </a:ln>
        </p:spPr>
      </p:sp>
      <p:sp>
        <p:nvSpPr>
          <p:cNvPr id="634" name="Google Shape;634;p67"/>
          <p:cNvSpPr txBox="1"/>
          <p:nvPr>
            <p:ph idx="1" type="body"/>
          </p:nvPr>
        </p:nvSpPr>
        <p:spPr>
          <a:xfrm>
            <a:off x="251520" y="2859782"/>
            <a:ext cx="7920880" cy="2016224"/>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2"/>
        </a:solidFill>
      </p:bgPr>
    </p:bg>
    <p:spTree>
      <p:nvGrpSpPr>
        <p:cNvPr id="635" name="Shape 635"/>
        <p:cNvGrpSpPr/>
        <p:nvPr/>
      </p:nvGrpSpPr>
      <p:grpSpPr>
        <a:xfrm>
          <a:off x="0" y="0"/>
          <a:ext cx="0" cy="0"/>
          <a:chOff x="0" y="0"/>
          <a:chExt cx="0" cy="0"/>
        </a:xfrm>
      </p:grpSpPr>
      <p:sp>
        <p:nvSpPr>
          <p:cNvPr id="636" name="Google Shape;636;p68"/>
          <p:cNvSpPr txBox="1"/>
          <p:nvPr>
            <p:ph idx="1" type="body"/>
          </p:nvPr>
        </p:nvSpPr>
        <p:spPr>
          <a:xfrm>
            <a:off x="251520" y="1131590"/>
            <a:ext cx="7200800" cy="3600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quarter image">
  <p:cSld name="1_Title and Content + quarter image">
    <p:spTree>
      <p:nvGrpSpPr>
        <p:cNvPr id="76" name="Shape 76"/>
        <p:cNvGrpSpPr/>
        <p:nvPr/>
      </p:nvGrpSpPr>
      <p:grpSpPr>
        <a:xfrm>
          <a:off x="0" y="0"/>
          <a:ext cx="0" cy="0"/>
          <a:chOff x="0" y="0"/>
          <a:chExt cx="0" cy="0"/>
        </a:xfrm>
      </p:grpSpPr>
      <p:sp>
        <p:nvSpPr>
          <p:cNvPr id="77" name="Google Shape;77;p78"/>
          <p:cNvSpPr/>
          <p:nvPr>
            <p:ph idx="2" type="pic"/>
          </p:nvPr>
        </p:nvSpPr>
        <p:spPr>
          <a:xfrm>
            <a:off x="6853836" y="0"/>
            <a:ext cx="2282400" cy="5143500"/>
          </a:xfrm>
          <a:prstGeom prst="rect">
            <a:avLst/>
          </a:prstGeom>
          <a:solidFill>
            <a:schemeClr val="accent1"/>
          </a:solidFill>
          <a:ln>
            <a:noFill/>
          </a:ln>
        </p:spPr>
      </p:sp>
      <p:sp>
        <p:nvSpPr>
          <p:cNvPr id="78" name="Google Shape;78;p78"/>
          <p:cNvSpPr txBox="1"/>
          <p:nvPr>
            <p:ph idx="1" type="body"/>
          </p:nvPr>
        </p:nvSpPr>
        <p:spPr>
          <a:xfrm>
            <a:off x="251522" y="1550788"/>
            <a:ext cx="6336702"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78"/>
          <p:cNvSpPr txBox="1"/>
          <p:nvPr>
            <p:ph type="title"/>
          </p:nvPr>
        </p:nvSpPr>
        <p:spPr>
          <a:xfrm>
            <a:off x="251520" y="805458"/>
            <a:ext cx="6336704"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8"/>
          <p:cNvSpPr txBox="1"/>
          <p:nvPr>
            <p:ph idx="11" type="ftr"/>
          </p:nvPr>
        </p:nvSpPr>
        <p:spPr>
          <a:xfrm>
            <a:off x="601370" y="4878250"/>
            <a:ext cx="5986853"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showMasterSp="0">
  <p:cSld name="Thank You Option 1">
    <p:bg>
      <p:bgPr>
        <a:solidFill>
          <a:schemeClr val="lt1"/>
        </a:solidFill>
      </p:bgPr>
    </p:bg>
    <p:spTree>
      <p:nvGrpSpPr>
        <p:cNvPr id="637" name="Shape 637"/>
        <p:cNvGrpSpPr/>
        <p:nvPr/>
      </p:nvGrpSpPr>
      <p:grpSpPr>
        <a:xfrm>
          <a:off x="0" y="0"/>
          <a:ext cx="0" cy="0"/>
          <a:chOff x="0" y="0"/>
          <a:chExt cx="0" cy="0"/>
        </a:xfrm>
      </p:grpSpPr>
      <p:sp>
        <p:nvSpPr>
          <p:cNvPr id="638" name="Google Shape;638;p69"/>
          <p:cNvSpPr/>
          <p:nvPr/>
        </p:nvSpPr>
        <p:spPr>
          <a:xfrm>
            <a:off x="0" y="0"/>
            <a:ext cx="9144000" cy="25717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69"/>
          <p:cNvSpPr txBox="1"/>
          <p:nvPr>
            <p:ph idx="1" type="subTitle"/>
          </p:nvPr>
        </p:nvSpPr>
        <p:spPr>
          <a:xfrm>
            <a:off x="251520" y="3579862"/>
            <a:ext cx="6048672" cy="1008112"/>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640" name="Google Shape;640;p69"/>
          <p:cNvSpPr txBox="1"/>
          <p:nvPr>
            <p:ph type="title"/>
          </p:nvPr>
        </p:nvSpPr>
        <p:spPr>
          <a:xfrm>
            <a:off x="251521" y="2715766"/>
            <a:ext cx="6048671" cy="576064"/>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1" name="Google Shape;641;p69"/>
          <p:cNvSpPr/>
          <p:nvPr/>
        </p:nvSpPr>
        <p:spPr>
          <a:xfrm>
            <a:off x="251520" y="4850173"/>
            <a:ext cx="2952328"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Pre-eminent National Science Organization</a:t>
            </a:r>
            <a:endParaRPr/>
          </a:p>
        </p:txBody>
      </p:sp>
      <p:pic>
        <p:nvPicPr>
          <p:cNvPr id="642" name="Google Shape;642;p69"/>
          <p:cNvPicPr preferRelativeResize="0"/>
          <p:nvPr/>
        </p:nvPicPr>
        <p:blipFill rotWithShape="1">
          <a:blip r:embed="rId2">
            <a:alphaModFix/>
          </a:blip>
          <a:srcRect b="0" l="0" r="0" t="0"/>
          <a:stretch/>
        </p:blipFill>
        <p:spPr>
          <a:xfrm>
            <a:off x="7331051" y="4560533"/>
            <a:ext cx="1567204" cy="3600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Option 2" showMasterSp="0">
  <p:cSld name="1_Thank You Option 2">
    <p:bg>
      <p:bgPr>
        <a:solidFill>
          <a:schemeClr val="accent1"/>
        </a:solidFill>
      </p:bgPr>
    </p:bg>
    <p:spTree>
      <p:nvGrpSpPr>
        <p:cNvPr id="643" name="Shape 643"/>
        <p:cNvGrpSpPr/>
        <p:nvPr/>
      </p:nvGrpSpPr>
      <p:grpSpPr>
        <a:xfrm>
          <a:off x="0" y="0"/>
          <a:ext cx="0" cy="0"/>
          <a:chOff x="0" y="0"/>
          <a:chExt cx="0" cy="0"/>
        </a:xfrm>
      </p:grpSpPr>
      <p:grpSp>
        <p:nvGrpSpPr>
          <p:cNvPr id="644" name="Google Shape;644;p70"/>
          <p:cNvGrpSpPr/>
          <p:nvPr/>
        </p:nvGrpSpPr>
        <p:grpSpPr>
          <a:xfrm>
            <a:off x="609" y="4125239"/>
            <a:ext cx="9167813" cy="747713"/>
            <a:chOff x="608" y="5500319"/>
            <a:chExt cx="9167813" cy="996950"/>
          </a:xfrm>
        </p:grpSpPr>
        <p:grpSp>
          <p:nvGrpSpPr>
            <p:cNvPr id="645" name="Google Shape;645;p70"/>
            <p:cNvGrpSpPr/>
            <p:nvPr/>
          </p:nvGrpSpPr>
          <p:grpSpPr>
            <a:xfrm>
              <a:off x="608" y="5500319"/>
              <a:ext cx="9167813" cy="996950"/>
              <a:chOff x="-7938" y="5668963"/>
              <a:chExt cx="9167813" cy="996950"/>
            </a:xfrm>
          </p:grpSpPr>
          <p:sp>
            <p:nvSpPr>
              <p:cNvPr id="646" name="Google Shape;646;p70"/>
              <p:cNvSpPr/>
              <p:nvPr/>
            </p:nvSpPr>
            <p:spPr>
              <a:xfrm>
                <a:off x="-7938" y="5668963"/>
                <a:ext cx="9167813" cy="996950"/>
              </a:xfrm>
              <a:custGeom>
                <a:rect b="b" l="l" r="r" t="t"/>
                <a:pathLst>
                  <a:path extrusionOk="0" h="313" w="2880">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rgbClr val="007E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47" name="Google Shape;647;p70"/>
              <p:cNvSpPr/>
              <p:nvPr/>
            </p:nvSpPr>
            <p:spPr>
              <a:xfrm>
                <a:off x="-7938" y="5732463"/>
                <a:ext cx="7362826" cy="433387"/>
              </a:xfrm>
              <a:custGeom>
                <a:rect b="b" l="l" r="r" t="t"/>
                <a:pathLst>
                  <a:path extrusionOk="0" h="136" w="2313">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48" name="Google Shape;648;p70"/>
              <p:cNvSpPr/>
              <p:nvPr/>
            </p:nvSpPr>
            <p:spPr>
              <a:xfrm>
                <a:off x="7354888" y="5732463"/>
                <a:ext cx="1804987" cy="869950"/>
              </a:xfrm>
              <a:custGeom>
                <a:rect b="b" l="l" r="r" t="t"/>
                <a:pathLst>
                  <a:path extrusionOk="0" h="273" w="567">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649" name="Google Shape;649;p70"/>
            <p:cNvGrpSpPr/>
            <p:nvPr/>
          </p:nvGrpSpPr>
          <p:grpSpPr>
            <a:xfrm>
              <a:off x="360000" y="5807505"/>
              <a:ext cx="814388" cy="95250"/>
              <a:chOff x="3495675" y="5969000"/>
              <a:chExt cx="814388" cy="95250"/>
            </a:xfrm>
          </p:grpSpPr>
          <p:sp>
            <p:nvSpPr>
              <p:cNvPr id="650" name="Google Shape;650;p70"/>
              <p:cNvSpPr/>
              <p:nvPr/>
            </p:nvSpPr>
            <p:spPr>
              <a:xfrm>
                <a:off x="3495675" y="5997575"/>
                <a:ext cx="98425" cy="66675"/>
              </a:xfrm>
              <a:custGeom>
                <a:rect b="b" l="l" r="r" t="t"/>
                <a:pathLst>
                  <a:path extrusionOk="0" h="21" w="3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1" name="Google Shape;651;p70"/>
              <p:cNvSpPr/>
              <p:nvPr/>
            </p:nvSpPr>
            <p:spPr>
              <a:xfrm>
                <a:off x="3603625" y="5997575"/>
                <a:ext cx="98425" cy="66675"/>
              </a:xfrm>
              <a:custGeom>
                <a:rect b="b" l="l" r="r" t="t"/>
                <a:pathLst>
                  <a:path extrusionOk="0" h="21" w="3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2" name="Google Shape;652;p70"/>
              <p:cNvSpPr/>
              <p:nvPr/>
            </p:nvSpPr>
            <p:spPr>
              <a:xfrm>
                <a:off x="3711575" y="5997575"/>
                <a:ext cx="98425" cy="66675"/>
              </a:xfrm>
              <a:custGeom>
                <a:rect b="b" l="l" r="r" t="t"/>
                <a:pathLst>
                  <a:path extrusionOk="0" h="21" w="3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3" name="Google Shape;653;p70"/>
              <p:cNvSpPr/>
              <p:nvPr/>
            </p:nvSpPr>
            <p:spPr>
              <a:xfrm>
                <a:off x="3819525" y="6042025"/>
                <a:ext cx="19050" cy="22225"/>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4" name="Google Shape;654;p70"/>
              <p:cNvSpPr/>
              <p:nvPr/>
            </p:nvSpPr>
            <p:spPr>
              <a:xfrm>
                <a:off x="3851275" y="5997575"/>
                <a:ext cx="50800" cy="66675"/>
              </a:xfrm>
              <a:custGeom>
                <a:rect b="b" l="l" r="r" t="t"/>
                <a:pathLst>
                  <a:path extrusionOk="0" h="21" w="16">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5" name="Google Shape;655;p70"/>
              <p:cNvSpPr/>
              <p:nvPr/>
            </p:nvSpPr>
            <p:spPr>
              <a:xfrm>
                <a:off x="3911600" y="5997575"/>
                <a:ext cx="47625" cy="66675"/>
              </a:xfrm>
              <a:custGeom>
                <a:rect b="b" l="l" r="r" t="t"/>
                <a:pathLst>
                  <a:path extrusionOk="0" h="21" w="15">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6" name="Google Shape;656;p70"/>
              <p:cNvSpPr/>
              <p:nvPr/>
            </p:nvSpPr>
            <p:spPr>
              <a:xfrm>
                <a:off x="3965575" y="5969000"/>
                <a:ext cx="28575" cy="95250"/>
              </a:xfrm>
              <a:custGeom>
                <a:rect b="b" l="l" r="r" t="t"/>
                <a:pathLst>
                  <a:path extrusionOk="0" h="30" w="9">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7" name="Google Shape;657;p70"/>
              <p:cNvSpPr/>
              <p:nvPr/>
            </p:nvSpPr>
            <p:spPr>
              <a:xfrm>
                <a:off x="4013200" y="5997575"/>
                <a:ext cx="39687" cy="66675"/>
              </a:xfrm>
              <a:custGeom>
                <a:rect b="b" l="l" r="r" t="t"/>
                <a:pathLst>
                  <a:path extrusionOk="0" h="21" w="12">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8" name="Google Shape;658;p70"/>
              <p:cNvSpPr/>
              <p:nvPr/>
            </p:nvSpPr>
            <p:spPr>
              <a:xfrm>
                <a:off x="4062413" y="5997575"/>
                <a:ext cx="66675" cy="66675"/>
              </a:xfrm>
              <a:custGeom>
                <a:rect b="b" l="l" r="r" t="t"/>
                <a:pathLst>
                  <a:path extrusionOk="0" h="21" w="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59" name="Google Shape;659;p70"/>
              <p:cNvSpPr/>
              <p:nvPr/>
            </p:nvSpPr>
            <p:spPr>
              <a:xfrm>
                <a:off x="4141788" y="6042025"/>
                <a:ext cx="19050" cy="22225"/>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60" name="Google Shape;660;p70"/>
              <p:cNvSpPr/>
              <p:nvPr/>
            </p:nvSpPr>
            <p:spPr>
              <a:xfrm>
                <a:off x="4176713" y="5997575"/>
                <a:ext cx="57150" cy="66675"/>
              </a:xfrm>
              <a:custGeom>
                <a:rect b="b" l="l" r="r" t="t"/>
                <a:pathLst>
                  <a:path extrusionOk="0" h="21" w="18">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661" name="Google Shape;661;p70"/>
              <p:cNvSpPr/>
              <p:nvPr/>
            </p:nvSpPr>
            <p:spPr>
              <a:xfrm>
                <a:off x="4252913" y="5997575"/>
                <a:ext cx="57150" cy="66675"/>
              </a:xfrm>
              <a:custGeom>
                <a:rect b="b" l="l" r="r" t="t"/>
                <a:pathLst>
                  <a:path extrusionOk="0" h="21" w="18">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sp>
        <p:nvSpPr>
          <p:cNvPr id="662" name="Google Shape;662;p70"/>
          <p:cNvSpPr txBox="1"/>
          <p:nvPr>
            <p:ph idx="1" type="subTitle"/>
          </p:nvPr>
        </p:nvSpPr>
        <p:spPr>
          <a:xfrm>
            <a:off x="358774" y="1626645"/>
            <a:ext cx="6121438" cy="2315529"/>
          </a:xfrm>
          <a:prstGeom prst="rect">
            <a:avLst/>
          </a:prstGeom>
          <a:noFill/>
          <a:ln>
            <a:noFill/>
          </a:ln>
        </p:spPr>
        <p:txBody>
          <a:bodyPr anchorCtr="0" anchor="t" bIns="0" lIns="0" spcFirstLastPara="1" rIns="0" wrap="square" tIns="0">
            <a:normAutofit/>
          </a:bodyPr>
          <a:lstStyle>
            <a:lvl1pPr lvl="0" algn="l">
              <a:lnSpc>
                <a:spcPct val="90000"/>
              </a:lnSpc>
              <a:spcBef>
                <a:spcPts val="2250"/>
              </a:spcBef>
              <a:spcAft>
                <a:spcPts val="0"/>
              </a:spcAft>
              <a:buClr>
                <a:schemeClr val="lt1"/>
              </a:buClr>
              <a:buSzPts val="1200"/>
              <a:buNone/>
              <a:defRPr b="1" sz="1200">
                <a:solidFill>
                  <a:schemeClr val="lt1"/>
                </a:solidFill>
              </a:defRPr>
            </a:lvl1pPr>
            <a:lvl2pPr lvl="1" algn="l">
              <a:lnSpc>
                <a:spcPct val="90000"/>
              </a:lnSpc>
              <a:spcBef>
                <a:spcPts val="0"/>
              </a:spcBef>
              <a:spcAft>
                <a:spcPts val="0"/>
              </a:spcAft>
              <a:buClr>
                <a:schemeClr val="lt1"/>
              </a:buClr>
              <a:buSzPts val="1200"/>
              <a:buNone/>
              <a:defRPr sz="1200">
                <a:solidFill>
                  <a:schemeClr val="lt1"/>
                </a:solidFill>
              </a:defRPr>
            </a:lvl2pPr>
            <a:lvl3pPr lvl="2" algn="l">
              <a:lnSpc>
                <a:spcPct val="90000"/>
              </a:lnSpc>
              <a:spcBef>
                <a:spcPts val="422"/>
              </a:spcBef>
              <a:spcAft>
                <a:spcPts val="0"/>
              </a:spcAft>
              <a:buClr>
                <a:schemeClr val="lt1"/>
              </a:buClr>
              <a:buSzPts val="1200"/>
              <a:buNone/>
              <a:defRPr sz="1200">
                <a:solidFill>
                  <a:schemeClr val="lt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663" name="Google Shape;663;p70"/>
          <p:cNvSpPr txBox="1"/>
          <p:nvPr>
            <p:ph idx="2" type="body"/>
          </p:nvPr>
        </p:nvSpPr>
        <p:spPr>
          <a:xfrm>
            <a:off x="360000" y="4219469"/>
            <a:ext cx="4752000" cy="108000"/>
          </a:xfrm>
          <a:prstGeom prst="rect">
            <a:avLst/>
          </a:prstGeom>
          <a:noFill/>
          <a:ln>
            <a:noFill/>
          </a:ln>
        </p:spPr>
        <p:txBody>
          <a:bodyPr anchorCtr="0" anchor="ctr" bIns="0" lIns="0" spcFirstLastPara="1" rIns="0" wrap="square" tIns="0">
            <a:noAutofit/>
          </a:bodyPr>
          <a:lstStyle>
            <a:lvl1pPr indent="-228600" lvl="0" marL="457200" marR="0" algn="l">
              <a:lnSpc>
                <a:spcPct val="90000"/>
              </a:lnSpc>
              <a:spcBef>
                <a:spcPts val="450"/>
              </a:spcBef>
              <a:spcAft>
                <a:spcPts val="0"/>
              </a:spcAft>
              <a:buClr>
                <a:schemeClr val="lt1"/>
              </a:buClr>
              <a:buSzPts val="900"/>
              <a:buFont typeface="Calibri"/>
              <a:buNone/>
              <a:defRPr b="1" sz="900" cap="none">
                <a:solidFill>
                  <a:schemeClr val="lt1"/>
                </a:solidFill>
              </a:defRPr>
            </a:lvl1pPr>
            <a:lvl2pPr indent="-228600" lvl="1" marL="914400" algn="l">
              <a:lnSpc>
                <a:spcPct val="90000"/>
              </a:lnSpc>
              <a:spcBef>
                <a:spcPts val="600"/>
              </a:spcBef>
              <a:spcAft>
                <a:spcPts val="0"/>
              </a:spcAft>
              <a:buClr>
                <a:schemeClr val="lt2"/>
              </a:buClr>
              <a:buSzPts val="900"/>
              <a:buFont typeface="Calibri"/>
              <a:buNone/>
              <a:defRPr sz="900">
                <a:solidFill>
                  <a:schemeClr val="lt2"/>
                </a:solidFill>
              </a:defRPr>
            </a:lvl2pPr>
            <a:lvl3pPr indent="-228600" lvl="2" marL="1371600" algn="l">
              <a:lnSpc>
                <a:spcPct val="90000"/>
              </a:lnSpc>
              <a:spcBef>
                <a:spcPts val="600"/>
              </a:spcBef>
              <a:spcAft>
                <a:spcPts val="0"/>
              </a:spcAft>
              <a:buClr>
                <a:schemeClr val="lt2"/>
              </a:buClr>
              <a:buSzPts val="900"/>
              <a:buFont typeface="Calibri"/>
              <a:buNone/>
              <a:defRPr sz="900">
                <a:solidFill>
                  <a:schemeClr val="lt2"/>
                </a:solidFill>
              </a:defRPr>
            </a:lvl3pPr>
            <a:lvl4pPr indent="-228600" lvl="3" marL="1828800" algn="l">
              <a:lnSpc>
                <a:spcPct val="90000"/>
              </a:lnSpc>
              <a:spcBef>
                <a:spcPts val="600"/>
              </a:spcBef>
              <a:spcAft>
                <a:spcPts val="0"/>
              </a:spcAft>
              <a:buClr>
                <a:schemeClr val="lt2"/>
              </a:buClr>
              <a:buSzPts val="900"/>
              <a:buFont typeface="Calibri"/>
              <a:buNone/>
              <a:defRPr sz="900">
                <a:solidFill>
                  <a:schemeClr val="lt2"/>
                </a:solidFill>
              </a:defRPr>
            </a:lvl4pPr>
            <a:lvl5pPr indent="-228600" lvl="4" marL="2286000" algn="l">
              <a:lnSpc>
                <a:spcPct val="90000"/>
              </a:lnSpc>
              <a:spcBef>
                <a:spcPts val="600"/>
              </a:spcBef>
              <a:spcAft>
                <a:spcPts val="0"/>
              </a:spcAft>
              <a:buClr>
                <a:schemeClr val="lt2"/>
              </a:buClr>
              <a:buSzPts val="900"/>
              <a:buFont typeface="Calibri"/>
              <a:buNone/>
              <a:defRPr sz="900">
                <a:solidFill>
                  <a:schemeClr val="lt2"/>
                </a:solidFill>
              </a:defRPr>
            </a:lvl5pPr>
            <a:lvl6pPr indent="-228600" lvl="5" marL="2743200" algn="l">
              <a:spcBef>
                <a:spcPts val="180"/>
              </a:spcBef>
              <a:spcAft>
                <a:spcPts val="0"/>
              </a:spcAft>
              <a:buClr>
                <a:schemeClr val="lt2"/>
              </a:buClr>
              <a:buSzPts val="900"/>
              <a:buFont typeface="Calibri"/>
              <a:buNone/>
              <a:defRPr sz="900">
                <a:solidFill>
                  <a:schemeClr val="lt2"/>
                </a:solidFill>
              </a:defRPr>
            </a:lvl6pPr>
            <a:lvl7pPr indent="-228600" lvl="6" marL="3200400" algn="l">
              <a:spcBef>
                <a:spcPts val="180"/>
              </a:spcBef>
              <a:spcAft>
                <a:spcPts val="0"/>
              </a:spcAft>
              <a:buClr>
                <a:schemeClr val="lt2"/>
              </a:buClr>
              <a:buSzPts val="900"/>
              <a:buFont typeface="Calibri"/>
              <a:buNone/>
              <a:defRPr sz="900">
                <a:solidFill>
                  <a:schemeClr val="lt2"/>
                </a:solidFill>
              </a:defRPr>
            </a:lvl7pPr>
            <a:lvl8pPr indent="-228600" lvl="7" marL="3657600" algn="l">
              <a:spcBef>
                <a:spcPts val="180"/>
              </a:spcBef>
              <a:spcAft>
                <a:spcPts val="0"/>
              </a:spcAft>
              <a:buClr>
                <a:schemeClr val="lt2"/>
              </a:buClr>
              <a:buSzPts val="900"/>
              <a:buFont typeface="Calibri"/>
              <a:buNone/>
              <a:defRPr sz="900">
                <a:solidFill>
                  <a:schemeClr val="lt2"/>
                </a:solidFill>
              </a:defRPr>
            </a:lvl8pPr>
            <a:lvl9pPr indent="-228600" lvl="8" marL="4114800" algn="l">
              <a:spcBef>
                <a:spcPts val="180"/>
              </a:spcBef>
              <a:spcAft>
                <a:spcPts val="0"/>
              </a:spcAft>
              <a:buClr>
                <a:schemeClr val="lt2"/>
              </a:buClr>
              <a:buSzPts val="900"/>
              <a:buFont typeface="Calibri"/>
              <a:buNone/>
              <a:defRPr sz="900">
                <a:solidFill>
                  <a:schemeClr val="lt2"/>
                </a:solidFill>
              </a:defRPr>
            </a:lvl9pPr>
          </a:lstStyle>
          <a:p/>
        </p:txBody>
      </p:sp>
      <p:pic>
        <p:nvPicPr>
          <p:cNvPr id="664" name="Google Shape;664;p70"/>
          <p:cNvPicPr preferRelativeResize="0"/>
          <p:nvPr/>
        </p:nvPicPr>
        <p:blipFill rotWithShape="1">
          <a:blip r:embed="rId2">
            <a:alphaModFix/>
          </a:blip>
          <a:srcRect b="0" l="0" r="0" t="0"/>
          <a:stretch/>
        </p:blipFill>
        <p:spPr>
          <a:xfrm>
            <a:off x="7884361" y="4368191"/>
            <a:ext cx="1094400" cy="23299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79"/>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7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7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p:cSld name="Title Only - dark">
    <p:bg>
      <p:bgPr>
        <a:solidFill>
          <a:schemeClr val="accent2"/>
        </a:solidFill>
      </p:bgPr>
    </p:bg>
    <p:spTree>
      <p:nvGrpSpPr>
        <p:cNvPr id="86" name="Shape 86"/>
        <p:cNvGrpSpPr/>
        <p:nvPr/>
      </p:nvGrpSpPr>
      <p:grpSpPr>
        <a:xfrm>
          <a:off x="0" y="0"/>
          <a:ext cx="0" cy="0"/>
          <a:chOff x="0" y="0"/>
          <a:chExt cx="0" cy="0"/>
        </a:xfrm>
      </p:grpSpPr>
      <p:sp>
        <p:nvSpPr>
          <p:cNvPr id="87" name="Google Shape;87;p80"/>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8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8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8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8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p:cSld name="Statement Layout">
    <p:spTree>
      <p:nvGrpSpPr>
        <p:cNvPr id="93" name="Shape 93"/>
        <p:cNvGrpSpPr/>
        <p:nvPr/>
      </p:nvGrpSpPr>
      <p:grpSpPr>
        <a:xfrm>
          <a:off x="0" y="0"/>
          <a:ext cx="0" cy="0"/>
          <a:chOff x="0" y="0"/>
          <a:chExt cx="0" cy="0"/>
        </a:xfrm>
      </p:grpSpPr>
      <p:sp>
        <p:nvSpPr>
          <p:cNvPr id="94" name="Google Shape;94;p82"/>
          <p:cNvSpPr/>
          <p:nvPr>
            <p:ph idx="2" type="pic"/>
          </p:nvPr>
        </p:nvSpPr>
        <p:spPr>
          <a:xfrm>
            <a:off x="4571999" y="0"/>
            <a:ext cx="4563963" cy="5143500"/>
          </a:xfrm>
          <a:prstGeom prst="rect">
            <a:avLst/>
          </a:prstGeom>
          <a:solidFill>
            <a:schemeClr val="accent1"/>
          </a:solidFill>
          <a:ln>
            <a:noFill/>
          </a:ln>
        </p:spPr>
      </p:sp>
      <p:sp>
        <p:nvSpPr>
          <p:cNvPr id="95" name="Google Shape;95;p82"/>
          <p:cNvSpPr txBox="1"/>
          <p:nvPr>
            <p:ph idx="1" type="body"/>
          </p:nvPr>
        </p:nvSpPr>
        <p:spPr>
          <a:xfrm>
            <a:off x="251520" y="1851670"/>
            <a:ext cx="3960440" cy="2525068"/>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2"/>
        </a:solidFill>
      </p:bgPr>
    </p:bg>
    <p:spTree>
      <p:nvGrpSpPr>
        <p:cNvPr id="96" name="Shape 96"/>
        <p:cNvGrpSpPr/>
        <p:nvPr/>
      </p:nvGrpSpPr>
      <p:grpSpPr>
        <a:xfrm>
          <a:off x="0" y="0"/>
          <a:ext cx="0" cy="0"/>
          <a:chOff x="0" y="0"/>
          <a:chExt cx="0" cy="0"/>
        </a:xfrm>
      </p:grpSpPr>
      <p:sp>
        <p:nvSpPr>
          <p:cNvPr id="97" name="Google Shape;97;p83"/>
          <p:cNvSpPr txBox="1"/>
          <p:nvPr>
            <p:ph idx="1" type="body"/>
          </p:nvPr>
        </p:nvSpPr>
        <p:spPr>
          <a:xfrm>
            <a:off x="251520" y="1275605"/>
            <a:ext cx="7056784" cy="273630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showMasterSp="0">
  <p:cSld name="Thank You Option 1">
    <p:bg>
      <p:bgPr>
        <a:solidFill>
          <a:schemeClr val="lt1"/>
        </a:solidFill>
      </p:bgPr>
    </p:bg>
    <p:spTree>
      <p:nvGrpSpPr>
        <p:cNvPr id="98" name="Shape 98"/>
        <p:cNvGrpSpPr/>
        <p:nvPr/>
      </p:nvGrpSpPr>
      <p:grpSpPr>
        <a:xfrm>
          <a:off x="0" y="0"/>
          <a:ext cx="0" cy="0"/>
          <a:chOff x="0" y="0"/>
          <a:chExt cx="0" cy="0"/>
        </a:xfrm>
      </p:grpSpPr>
      <p:sp>
        <p:nvSpPr>
          <p:cNvPr id="99" name="Google Shape;99;p84"/>
          <p:cNvSpPr txBox="1"/>
          <p:nvPr>
            <p:ph idx="1" type="subTitle"/>
          </p:nvPr>
        </p:nvSpPr>
        <p:spPr>
          <a:xfrm>
            <a:off x="251520" y="2571750"/>
            <a:ext cx="3600400" cy="2160240"/>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00" name="Google Shape;100;p84"/>
          <p:cNvSpPr txBox="1"/>
          <p:nvPr>
            <p:ph type="title"/>
          </p:nvPr>
        </p:nvSpPr>
        <p:spPr>
          <a:xfrm>
            <a:off x="251521" y="915566"/>
            <a:ext cx="3600399" cy="1440160"/>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84"/>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 name="Google Shape;102;p84"/>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103" name="Google Shape;103;p84"/>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showMasterSp="0">
  <p:cSld name="Thank You Option 2">
    <p:bg>
      <p:bgPr>
        <a:solidFill>
          <a:schemeClr val="lt1"/>
        </a:solidFill>
      </p:bgPr>
    </p:bg>
    <p:spTree>
      <p:nvGrpSpPr>
        <p:cNvPr id="104" name="Shape 104"/>
        <p:cNvGrpSpPr/>
        <p:nvPr/>
      </p:nvGrpSpPr>
      <p:grpSpPr>
        <a:xfrm>
          <a:off x="0" y="0"/>
          <a:ext cx="0" cy="0"/>
          <a:chOff x="0" y="0"/>
          <a:chExt cx="0" cy="0"/>
        </a:xfrm>
      </p:grpSpPr>
      <p:sp>
        <p:nvSpPr>
          <p:cNvPr id="105" name="Google Shape;105;p85"/>
          <p:cNvSpPr txBox="1"/>
          <p:nvPr>
            <p:ph idx="1" type="subTitle"/>
          </p:nvPr>
        </p:nvSpPr>
        <p:spPr>
          <a:xfrm>
            <a:off x="251520" y="1851670"/>
            <a:ext cx="3600400" cy="2847245"/>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06" name="Google Shape;106;p85"/>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85"/>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108" name="Google Shape;108;p85"/>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109" name="Google Shape;109;p85"/>
          <p:cNvSpPr txBox="1"/>
          <p:nvPr>
            <p:ph type="title"/>
          </p:nvPr>
        </p:nvSpPr>
        <p:spPr>
          <a:xfrm>
            <a:off x="251520" y="1136676"/>
            <a:ext cx="367240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9" name="Shape 119"/>
        <p:cNvGrpSpPr/>
        <p:nvPr/>
      </p:nvGrpSpPr>
      <p:grpSpPr>
        <a:xfrm>
          <a:off x="0" y="0"/>
          <a:ext cx="0" cy="0"/>
          <a:chOff x="0" y="0"/>
          <a:chExt cx="0" cy="0"/>
        </a:xfrm>
      </p:grpSpPr>
      <p:sp>
        <p:nvSpPr>
          <p:cNvPr id="120" name="Google Shape;120;p30"/>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 name="Google Shape;121;p30"/>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3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3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 name="Shape 24"/>
        <p:cNvGrpSpPr/>
        <p:nvPr/>
      </p:nvGrpSpPr>
      <p:grpSpPr>
        <a:xfrm>
          <a:off x="0" y="0"/>
          <a:ext cx="0" cy="0"/>
          <a:chOff x="0" y="0"/>
          <a:chExt cx="0" cy="0"/>
        </a:xfrm>
      </p:grpSpPr>
      <p:sp>
        <p:nvSpPr>
          <p:cNvPr id="25" name="Google Shape;25;p27"/>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27"/>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7"/>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24" name="Shape 124"/>
        <p:cNvGrpSpPr/>
        <p:nvPr/>
      </p:nvGrpSpPr>
      <p:grpSpPr>
        <a:xfrm>
          <a:off x="0" y="0"/>
          <a:ext cx="0" cy="0"/>
          <a:chOff x="0" y="0"/>
          <a:chExt cx="0" cy="0"/>
        </a:xfrm>
      </p:grpSpPr>
      <p:sp>
        <p:nvSpPr>
          <p:cNvPr id="125" name="Google Shape;125;p114"/>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14"/>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27" name="Google Shape;127;p114"/>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8" name="Google Shape;128;p114"/>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129" name="Google Shape;129;p114"/>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showMasterSp="0">
  <p:cSld name="Title Slide + Image">
    <p:bg>
      <p:bgPr>
        <a:solidFill>
          <a:schemeClr val="lt1"/>
        </a:solidFill>
      </p:bgPr>
    </p:bg>
    <p:spTree>
      <p:nvGrpSpPr>
        <p:cNvPr id="130" name="Shape 130"/>
        <p:cNvGrpSpPr/>
        <p:nvPr/>
      </p:nvGrpSpPr>
      <p:grpSpPr>
        <a:xfrm>
          <a:off x="0" y="0"/>
          <a:ext cx="0" cy="0"/>
          <a:chOff x="0" y="0"/>
          <a:chExt cx="0" cy="0"/>
        </a:xfrm>
      </p:grpSpPr>
      <p:sp>
        <p:nvSpPr>
          <p:cNvPr id="131" name="Google Shape;131;p115"/>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115"/>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33" name="Google Shape;133;p115"/>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134" name="Google Shape;134;p115"/>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135" name="Google Shape;135;p115"/>
          <p:cNvSpPr/>
          <p:nvPr>
            <p:ph idx="2" type="pic"/>
          </p:nvPr>
        </p:nvSpPr>
        <p:spPr>
          <a:xfrm>
            <a:off x="4571999" y="0"/>
            <a:ext cx="4563963" cy="5143500"/>
          </a:xfrm>
          <a:prstGeom prst="rect">
            <a:avLst/>
          </a:prstGeom>
          <a:solidFill>
            <a:schemeClr val="accent1"/>
          </a:solidFill>
          <a:ln>
            <a:noFill/>
          </a:ln>
        </p:spPr>
      </p:sp>
    </p:spTree>
  </p:cSld>
  <p:clrMapOvr>
    <a:masterClrMapping/>
  </p:clrMapOvr>
  <p:extLst>
    <p:ext uri="{DCECCB84-F9BA-43D5-87BE-67443E8EF086}">
      <p15:sldGuideLst>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lobe B" showMasterSp="0">
  <p:cSld name="Title Slide + globe B">
    <p:bg>
      <p:bgPr>
        <a:solidFill>
          <a:schemeClr val="lt1"/>
        </a:solidFill>
      </p:bgPr>
    </p:bg>
    <p:spTree>
      <p:nvGrpSpPr>
        <p:cNvPr id="136" name="Shape 136"/>
        <p:cNvGrpSpPr/>
        <p:nvPr/>
      </p:nvGrpSpPr>
      <p:grpSpPr>
        <a:xfrm>
          <a:off x="0" y="0"/>
          <a:ext cx="0" cy="0"/>
          <a:chOff x="0" y="0"/>
          <a:chExt cx="0" cy="0"/>
        </a:xfrm>
      </p:grpSpPr>
      <p:sp>
        <p:nvSpPr>
          <p:cNvPr id="137" name="Google Shape;137;p116"/>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116"/>
          <p:cNvSpPr txBox="1"/>
          <p:nvPr>
            <p:ph type="ctrTitle"/>
          </p:nvPr>
        </p:nvSpPr>
        <p:spPr>
          <a:xfrm>
            <a:off x="251520" y="2054777"/>
            <a:ext cx="2016224"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9" name="Google Shape;139;p116"/>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140" name="Google Shape;140;p116"/>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2"/>
        </a:solidFill>
      </p:bgPr>
    </p:bg>
    <p:spTree>
      <p:nvGrpSpPr>
        <p:cNvPr id="141" name="Shape 141"/>
        <p:cNvGrpSpPr/>
        <p:nvPr/>
      </p:nvGrpSpPr>
      <p:grpSpPr>
        <a:xfrm>
          <a:off x="0" y="0"/>
          <a:ext cx="0" cy="0"/>
          <a:chOff x="0" y="0"/>
          <a:chExt cx="0" cy="0"/>
        </a:xfrm>
      </p:grpSpPr>
      <p:sp>
        <p:nvSpPr>
          <p:cNvPr id="142" name="Google Shape;142;p117"/>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3" name="Google Shape;143;p117"/>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117"/>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1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146" name="Shape 146"/>
        <p:cNvGrpSpPr/>
        <p:nvPr/>
      </p:nvGrpSpPr>
      <p:grpSpPr>
        <a:xfrm>
          <a:off x="0" y="0"/>
          <a:ext cx="0" cy="0"/>
          <a:chOff x="0" y="0"/>
          <a:chExt cx="0" cy="0"/>
        </a:xfrm>
      </p:grpSpPr>
      <p:sp>
        <p:nvSpPr>
          <p:cNvPr id="147" name="Google Shape;147;p118"/>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118"/>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9" name="Google Shape;149;p118"/>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1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151" name="Shape 151"/>
        <p:cNvGrpSpPr/>
        <p:nvPr/>
      </p:nvGrpSpPr>
      <p:grpSpPr>
        <a:xfrm>
          <a:off x="0" y="0"/>
          <a:ext cx="0" cy="0"/>
          <a:chOff x="0" y="0"/>
          <a:chExt cx="0" cy="0"/>
        </a:xfrm>
      </p:grpSpPr>
      <p:sp>
        <p:nvSpPr>
          <p:cNvPr id="152" name="Google Shape;152;p119"/>
          <p:cNvSpPr txBox="1"/>
          <p:nvPr>
            <p:ph idx="1" type="body"/>
          </p:nvPr>
        </p:nvSpPr>
        <p:spPr>
          <a:xfrm>
            <a:off x="251522" y="1707654"/>
            <a:ext cx="8640958" cy="30243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3" name="Google Shape;153;p119"/>
          <p:cNvSpPr txBox="1"/>
          <p:nvPr>
            <p:ph idx="2" type="body"/>
          </p:nvPr>
        </p:nvSpPr>
        <p:spPr>
          <a:xfrm>
            <a:off x="261850" y="843558"/>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4" name="Google Shape;154;p11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1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6" name="Shape 156"/>
        <p:cNvGrpSpPr/>
        <p:nvPr/>
      </p:nvGrpSpPr>
      <p:grpSpPr>
        <a:xfrm>
          <a:off x="0" y="0"/>
          <a:ext cx="0" cy="0"/>
          <a:chOff x="0" y="0"/>
          <a:chExt cx="0" cy="0"/>
        </a:xfrm>
      </p:grpSpPr>
      <p:sp>
        <p:nvSpPr>
          <p:cNvPr id="157" name="Google Shape;157;p120"/>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120"/>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9" name="Google Shape;159;p120"/>
          <p:cNvSpPr txBox="1"/>
          <p:nvPr>
            <p:ph idx="2" type="body"/>
          </p:nvPr>
        </p:nvSpPr>
        <p:spPr>
          <a:xfrm>
            <a:off x="4674295"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60" name="Google Shape;160;p12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12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p:cSld name="Two Content with catalyst">
    <p:spTree>
      <p:nvGrpSpPr>
        <p:cNvPr id="162" name="Shape 162"/>
        <p:cNvGrpSpPr/>
        <p:nvPr/>
      </p:nvGrpSpPr>
      <p:grpSpPr>
        <a:xfrm>
          <a:off x="0" y="0"/>
          <a:ext cx="0" cy="0"/>
          <a:chOff x="0" y="0"/>
          <a:chExt cx="0" cy="0"/>
        </a:xfrm>
      </p:grpSpPr>
      <p:sp>
        <p:nvSpPr>
          <p:cNvPr id="163" name="Google Shape;163;p121"/>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121"/>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121"/>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66" name="Google Shape;166;p121"/>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67" name="Google Shape;167;p121"/>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12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dark">
  <p:cSld name="Two Content with catalyst dark">
    <p:spTree>
      <p:nvGrpSpPr>
        <p:cNvPr id="169" name="Shape 169"/>
        <p:cNvGrpSpPr/>
        <p:nvPr/>
      </p:nvGrpSpPr>
      <p:grpSpPr>
        <a:xfrm>
          <a:off x="0" y="0"/>
          <a:ext cx="0" cy="0"/>
          <a:chOff x="0" y="0"/>
          <a:chExt cx="0" cy="0"/>
        </a:xfrm>
      </p:grpSpPr>
      <p:sp>
        <p:nvSpPr>
          <p:cNvPr id="170" name="Google Shape;170;p122"/>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122"/>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122"/>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73" name="Google Shape;173;p122"/>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sz="2000">
                <a:solidFill>
                  <a:schemeClr val="lt1"/>
                </a:solidFill>
              </a:defRPr>
            </a:lvl2pPr>
            <a:lvl3pPr indent="-355600" lvl="2" marL="1371600" algn="l">
              <a:lnSpc>
                <a:spcPct val="90000"/>
              </a:lnSpc>
              <a:spcBef>
                <a:spcPts val="600"/>
              </a:spcBef>
              <a:spcAft>
                <a:spcPts val="0"/>
              </a:spcAft>
              <a:buClr>
                <a:schemeClr val="lt1"/>
              </a:buClr>
              <a:buSzPts val="2000"/>
              <a:buChar char="–"/>
              <a:defRPr sz="2000">
                <a:solidFill>
                  <a:schemeClr val="lt1"/>
                </a:solidFill>
              </a:defRPr>
            </a:lvl3pPr>
            <a:lvl4pPr indent="-355600" lvl="3" marL="1828800" algn="l">
              <a:lnSpc>
                <a:spcPct val="90000"/>
              </a:lnSpc>
              <a:spcBef>
                <a:spcPts val="600"/>
              </a:spcBef>
              <a:spcAft>
                <a:spcPts val="0"/>
              </a:spcAft>
              <a:buClr>
                <a:schemeClr val="lt1"/>
              </a:buClr>
              <a:buSzPts val="2000"/>
              <a:buChar char="–"/>
              <a:defRPr sz="2000">
                <a:solidFill>
                  <a:schemeClr val="lt1"/>
                </a:solidFill>
              </a:defRPr>
            </a:lvl4pPr>
            <a:lvl5pPr indent="-342900" lvl="4" marL="2286000" algn="l">
              <a:lnSpc>
                <a:spcPct val="90000"/>
              </a:lnSpc>
              <a:spcBef>
                <a:spcPts val="60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74" name="Google Shape;174;p122"/>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2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half image">
  <p:cSld name="Title and Content + half image">
    <p:spTree>
      <p:nvGrpSpPr>
        <p:cNvPr id="176" name="Shape 176"/>
        <p:cNvGrpSpPr/>
        <p:nvPr/>
      </p:nvGrpSpPr>
      <p:grpSpPr>
        <a:xfrm>
          <a:off x="0" y="0"/>
          <a:ext cx="0" cy="0"/>
          <a:chOff x="0" y="0"/>
          <a:chExt cx="0" cy="0"/>
        </a:xfrm>
      </p:grpSpPr>
      <p:sp>
        <p:nvSpPr>
          <p:cNvPr id="177" name="Google Shape;177;p123"/>
          <p:cNvSpPr/>
          <p:nvPr>
            <p:ph idx="2" type="pic"/>
          </p:nvPr>
        </p:nvSpPr>
        <p:spPr>
          <a:xfrm>
            <a:off x="4571999" y="0"/>
            <a:ext cx="4563963" cy="5143500"/>
          </a:xfrm>
          <a:prstGeom prst="rect">
            <a:avLst/>
          </a:prstGeom>
          <a:solidFill>
            <a:schemeClr val="accent1"/>
          </a:solidFill>
          <a:ln>
            <a:noFill/>
          </a:ln>
        </p:spPr>
      </p:sp>
      <p:sp>
        <p:nvSpPr>
          <p:cNvPr id="178" name="Google Shape;178;p123"/>
          <p:cNvSpPr txBox="1"/>
          <p:nvPr>
            <p:ph idx="1" type="body"/>
          </p:nvPr>
        </p:nvSpPr>
        <p:spPr>
          <a:xfrm>
            <a:off x="251522" y="1550788"/>
            <a:ext cx="4032446"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9" name="Google Shape;179;p123"/>
          <p:cNvSpPr txBox="1"/>
          <p:nvPr>
            <p:ph type="title"/>
          </p:nvPr>
        </p:nvSpPr>
        <p:spPr>
          <a:xfrm>
            <a:off x="251520" y="805458"/>
            <a:ext cx="403244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123"/>
          <p:cNvSpPr txBox="1"/>
          <p:nvPr>
            <p:ph idx="11" type="ftr"/>
          </p:nvPr>
        </p:nvSpPr>
        <p:spPr>
          <a:xfrm>
            <a:off x="601371" y="4878250"/>
            <a:ext cx="3682598"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12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8"/>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8"/>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28"/>
          <p:cNvSpPr txBox="1"/>
          <p:nvPr>
            <p:ph idx="2" type="body"/>
          </p:nvPr>
        </p:nvSpPr>
        <p:spPr>
          <a:xfrm>
            <a:off x="4674295"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28"/>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quarter image">
  <p:cSld name="1_Title and Content + quarter image">
    <p:spTree>
      <p:nvGrpSpPr>
        <p:cNvPr id="182" name="Shape 182"/>
        <p:cNvGrpSpPr/>
        <p:nvPr/>
      </p:nvGrpSpPr>
      <p:grpSpPr>
        <a:xfrm>
          <a:off x="0" y="0"/>
          <a:ext cx="0" cy="0"/>
          <a:chOff x="0" y="0"/>
          <a:chExt cx="0" cy="0"/>
        </a:xfrm>
      </p:grpSpPr>
      <p:sp>
        <p:nvSpPr>
          <p:cNvPr id="183" name="Google Shape;183;p124"/>
          <p:cNvSpPr/>
          <p:nvPr>
            <p:ph idx="2" type="pic"/>
          </p:nvPr>
        </p:nvSpPr>
        <p:spPr>
          <a:xfrm>
            <a:off x="6853836" y="0"/>
            <a:ext cx="2282400" cy="5143500"/>
          </a:xfrm>
          <a:prstGeom prst="rect">
            <a:avLst/>
          </a:prstGeom>
          <a:solidFill>
            <a:schemeClr val="accent1"/>
          </a:solidFill>
          <a:ln>
            <a:noFill/>
          </a:ln>
        </p:spPr>
      </p:sp>
      <p:sp>
        <p:nvSpPr>
          <p:cNvPr id="184" name="Google Shape;184;p124"/>
          <p:cNvSpPr txBox="1"/>
          <p:nvPr>
            <p:ph idx="1" type="body"/>
          </p:nvPr>
        </p:nvSpPr>
        <p:spPr>
          <a:xfrm>
            <a:off x="251522" y="1550788"/>
            <a:ext cx="6336702"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5" name="Google Shape;185;p124"/>
          <p:cNvSpPr txBox="1"/>
          <p:nvPr>
            <p:ph type="title"/>
          </p:nvPr>
        </p:nvSpPr>
        <p:spPr>
          <a:xfrm>
            <a:off x="251520" y="805458"/>
            <a:ext cx="6336704"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124"/>
          <p:cNvSpPr txBox="1"/>
          <p:nvPr>
            <p:ph idx="11" type="ftr"/>
          </p:nvPr>
        </p:nvSpPr>
        <p:spPr>
          <a:xfrm>
            <a:off x="601370" y="4878250"/>
            <a:ext cx="5986853"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12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8" name="Shape 188"/>
        <p:cNvGrpSpPr/>
        <p:nvPr/>
      </p:nvGrpSpPr>
      <p:grpSpPr>
        <a:xfrm>
          <a:off x="0" y="0"/>
          <a:ext cx="0" cy="0"/>
          <a:chOff x="0" y="0"/>
          <a:chExt cx="0" cy="0"/>
        </a:xfrm>
      </p:grpSpPr>
      <p:sp>
        <p:nvSpPr>
          <p:cNvPr id="189" name="Google Shape;189;p125"/>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125"/>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2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p:cSld name="Title Only - dark">
    <p:bg>
      <p:bgPr>
        <a:solidFill>
          <a:schemeClr val="accent2"/>
        </a:solidFill>
      </p:bgPr>
    </p:bg>
    <p:spTree>
      <p:nvGrpSpPr>
        <p:cNvPr id="192" name="Shape 192"/>
        <p:cNvGrpSpPr/>
        <p:nvPr/>
      </p:nvGrpSpPr>
      <p:grpSpPr>
        <a:xfrm>
          <a:off x="0" y="0"/>
          <a:ext cx="0" cy="0"/>
          <a:chOff x="0" y="0"/>
          <a:chExt cx="0" cy="0"/>
        </a:xfrm>
      </p:grpSpPr>
      <p:sp>
        <p:nvSpPr>
          <p:cNvPr id="193" name="Google Shape;193;p126"/>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126"/>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12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6" name="Shape 196"/>
        <p:cNvGrpSpPr/>
        <p:nvPr/>
      </p:nvGrpSpPr>
      <p:grpSpPr>
        <a:xfrm>
          <a:off x="0" y="0"/>
          <a:ext cx="0" cy="0"/>
          <a:chOff x="0" y="0"/>
          <a:chExt cx="0" cy="0"/>
        </a:xfrm>
      </p:grpSpPr>
      <p:sp>
        <p:nvSpPr>
          <p:cNvPr id="197" name="Google Shape;197;p127"/>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12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p:cSld name="Statement Layout">
    <p:spTree>
      <p:nvGrpSpPr>
        <p:cNvPr id="199" name="Shape 199"/>
        <p:cNvGrpSpPr/>
        <p:nvPr/>
      </p:nvGrpSpPr>
      <p:grpSpPr>
        <a:xfrm>
          <a:off x="0" y="0"/>
          <a:ext cx="0" cy="0"/>
          <a:chOff x="0" y="0"/>
          <a:chExt cx="0" cy="0"/>
        </a:xfrm>
      </p:grpSpPr>
      <p:sp>
        <p:nvSpPr>
          <p:cNvPr id="200" name="Google Shape;200;p128"/>
          <p:cNvSpPr/>
          <p:nvPr>
            <p:ph idx="2" type="pic"/>
          </p:nvPr>
        </p:nvSpPr>
        <p:spPr>
          <a:xfrm>
            <a:off x="4571999" y="0"/>
            <a:ext cx="4563963" cy="5143500"/>
          </a:xfrm>
          <a:prstGeom prst="rect">
            <a:avLst/>
          </a:prstGeom>
          <a:solidFill>
            <a:schemeClr val="accent1"/>
          </a:solidFill>
          <a:ln>
            <a:noFill/>
          </a:ln>
        </p:spPr>
      </p:sp>
      <p:sp>
        <p:nvSpPr>
          <p:cNvPr id="201" name="Google Shape;201;p128"/>
          <p:cNvSpPr txBox="1"/>
          <p:nvPr>
            <p:ph idx="1" type="body"/>
          </p:nvPr>
        </p:nvSpPr>
        <p:spPr>
          <a:xfrm>
            <a:off x="251520" y="1851670"/>
            <a:ext cx="3960440" cy="2525068"/>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2"/>
        </a:solidFill>
      </p:bgPr>
    </p:bg>
    <p:spTree>
      <p:nvGrpSpPr>
        <p:cNvPr id="202" name="Shape 202"/>
        <p:cNvGrpSpPr/>
        <p:nvPr/>
      </p:nvGrpSpPr>
      <p:grpSpPr>
        <a:xfrm>
          <a:off x="0" y="0"/>
          <a:ext cx="0" cy="0"/>
          <a:chOff x="0" y="0"/>
          <a:chExt cx="0" cy="0"/>
        </a:xfrm>
      </p:grpSpPr>
      <p:sp>
        <p:nvSpPr>
          <p:cNvPr id="203" name="Google Shape;203;p129"/>
          <p:cNvSpPr txBox="1"/>
          <p:nvPr>
            <p:ph idx="1" type="body"/>
          </p:nvPr>
        </p:nvSpPr>
        <p:spPr>
          <a:xfrm>
            <a:off x="251520" y="1275605"/>
            <a:ext cx="7056784" cy="273630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showMasterSp="0">
  <p:cSld name="Thank You Option 1">
    <p:bg>
      <p:bgPr>
        <a:solidFill>
          <a:schemeClr val="lt1"/>
        </a:solidFill>
      </p:bgPr>
    </p:bg>
    <p:spTree>
      <p:nvGrpSpPr>
        <p:cNvPr id="204" name="Shape 204"/>
        <p:cNvGrpSpPr/>
        <p:nvPr/>
      </p:nvGrpSpPr>
      <p:grpSpPr>
        <a:xfrm>
          <a:off x="0" y="0"/>
          <a:ext cx="0" cy="0"/>
          <a:chOff x="0" y="0"/>
          <a:chExt cx="0" cy="0"/>
        </a:xfrm>
      </p:grpSpPr>
      <p:sp>
        <p:nvSpPr>
          <p:cNvPr id="205" name="Google Shape;205;p130"/>
          <p:cNvSpPr txBox="1"/>
          <p:nvPr>
            <p:ph idx="1" type="subTitle"/>
          </p:nvPr>
        </p:nvSpPr>
        <p:spPr>
          <a:xfrm>
            <a:off x="251520" y="2571750"/>
            <a:ext cx="3600400" cy="2160240"/>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06" name="Google Shape;206;p130"/>
          <p:cNvSpPr txBox="1"/>
          <p:nvPr>
            <p:ph type="title"/>
          </p:nvPr>
        </p:nvSpPr>
        <p:spPr>
          <a:xfrm>
            <a:off x="251521" y="915566"/>
            <a:ext cx="3600399" cy="1440160"/>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130"/>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130"/>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209" name="Google Shape;209;p130"/>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showMasterSp="0">
  <p:cSld name="Thank You Option 2">
    <p:bg>
      <p:bgPr>
        <a:solidFill>
          <a:schemeClr val="lt1"/>
        </a:solidFill>
      </p:bgPr>
    </p:bg>
    <p:spTree>
      <p:nvGrpSpPr>
        <p:cNvPr id="210" name="Shape 210"/>
        <p:cNvGrpSpPr/>
        <p:nvPr/>
      </p:nvGrpSpPr>
      <p:grpSpPr>
        <a:xfrm>
          <a:off x="0" y="0"/>
          <a:ext cx="0" cy="0"/>
          <a:chOff x="0" y="0"/>
          <a:chExt cx="0" cy="0"/>
        </a:xfrm>
      </p:grpSpPr>
      <p:sp>
        <p:nvSpPr>
          <p:cNvPr id="211" name="Google Shape;211;p131"/>
          <p:cNvSpPr txBox="1"/>
          <p:nvPr>
            <p:ph idx="1" type="subTitle"/>
          </p:nvPr>
        </p:nvSpPr>
        <p:spPr>
          <a:xfrm>
            <a:off x="251520" y="1851670"/>
            <a:ext cx="3600400" cy="2847245"/>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2" name="Google Shape;212;p131"/>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131"/>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214" name="Google Shape;214;p131"/>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215" name="Google Shape;215;p131"/>
          <p:cNvSpPr txBox="1"/>
          <p:nvPr>
            <p:ph type="title"/>
          </p:nvPr>
        </p:nvSpPr>
        <p:spPr>
          <a:xfrm>
            <a:off x="251520" y="1136676"/>
            <a:ext cx="367240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spTree>
      <p:nvGrpSpPr>
        <p:cNvPr id="225" name="Shape 225"/>
        <p:cNvGrpSpPr/>
        <p:nvPr/>
      </p:nvGrpSpPr>
      <p:grpSpPr>
        <a:xfrm>
          <a:off x="0" y="0"/>
          <a:ext cx="0" cy="0"/>
          <a:chOff x="0" y="0"/>
          <a:chExt cx="0" cy="0"/>
        </a:xfrm>
      </p:grpSpPr>
      <p:sp>
        <p:nvSpPr>
          <p:cNvPr id="226" name="Google Shape;226;p32"/>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7" name="Google Shape;227;p32"/>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32"/>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3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solidFill>
                <a:schemeClr val="accent3"/>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0" name="Shape 230"/>
        <p:cNvGrpSpPr/>
        <p:nvPr/>
      </p:nvGrpSpPr>
      <p:grpSpPr>
        <a:xfrm>
          <a:off x="0" y="0"/>
          <a:ext cx="0" cy="0"/>
          <a:chOff x="0" y="0"/>
          <a:chExt cx="0" cy="0"/>
        </a:xfrm>
      </p:grpSpPr>
      <p:sp>
        <p:nvSpPr>
          <p:cNvPr id="231" name="Google Shape;231;p86"/>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86"/>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33" name="Google Shape;233;p86"/>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4" name="Google Shape;234;p86"/>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235" name="Google Shape;235;p86"/>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showMasterSp="0">
  <p:cSld name="Title Slide + Image">
    <p:bg>
      <p:bgPr>
        <a:solidFill>
          <a:schemeClr val="lt1"/>
        </a:solidFill>
      </p:bgPr>
    </p:bg>
    <p:spTree>
      <p:nvGrpSpPr>
        <p:cNvPr id="35" name="Shape 35"/>
        <p:cNvGrpSpPr/>
        <p:nvPr/>
      </p:nvGrpSpPr>
      <p:grpSpPr>
        <a:xfrm>
          <a:off x="0" y="0"/>
          <a:ext cx="0" cy="0"/>
          <a:chOff x="0" y="0"/>
          <a:chExt cx="0" cy="0"/>
        </a:xfrm>
      </p:grpSpPr>
      <p:sp>
        <p:nvSpPr>
          <p:cNvPr id="36" name="Google Shape;36;p71"/>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71"/>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38" name="Google Shape;38;p71"/>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39" name="Google Shape;39;p71"/>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40" name="Google Shape;40;p71"/>
          <p:cNvSpPr/>
          <p:nvPr>
            <p:ph idx="2" type="pic"/>
          </p:nvPr>
        </p:nvSpPr>
        <p:spPr>
          <a:xfrm>
            <a:off x="4571999" y="0"/>
            <a:ext cx="4563963" cy="5143500"/>
          </a:xfrm>
          <a:prstGeom prst="rect">
            <a:avLst/>
          </a:prstGeom>
          <a:solidFill>
            <a:schemeClr val="accent1"/>
          </a:solidFill>
          <a:ln>
            <a:noFill/>
          </a:ln>
        </p:spPr>
      </p:sp>
    </p:spTree>
  </p:cSld>
  <p:clrMapOvr>
    <a:masterClrMapping/>
  </p:clrMapOvr>
  <p:extLst>
    <p:ext uri="{DCECCB84-F9BA-43D5-87BE-67443E8EF086}">
      <p15:sldGuideLst>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p:cSld name="Title Slide + Image">
    <p:spTree>
      <p:nvGrpSpPr>
        <p:cNvPr id="236" name="Shape 236"/>
        <p:cNvGrpSpPr/>
        <p:nvPr/>
      </p:nvGrpSpPr>
      <p:grpSpPr>
        <a:xfrm>
          <a:off x="0" y="0"/>
          <a:ext cx="0" cy="0"/>
          <a:chOff x="0" y="0"/>
          <a:chExt cx="0" cy="0"/>
        </a:xfrm>
      </p:grpSpPr>
      <p:sp>
        <p:nvSpPr>
          <p:cNvPr id="237" name="Google Shape;237;p87"/>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87"/>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239" name="Google Shape;239;p87"/>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240" name="Google Shape;240;p87"/>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241" name="Google Shape;241;p87"/>
          <p:cNvSpPr/>
          <p:nvPr>
            <p:ph idx="2" type="pic"/>
          </p:nvPr>
        </p:nvSpPr>
        <p:spPr>
          <a:xfrm>
            <a:off x="4571999" y="0"/>
            <a:ext cx="4563963" cy="5143500"/>
          </a:xfrm>
          <a:prstGeom prst="rect">
            <a:avLst/>
          </a:prstGeom>
          <a:solidFill>
            <a:schemeClr val="accent1"/>
          </a:solidFill>
          <a:ln>
            <a:noFill/>
          </a:ln>
        </p:spPr>
      </p:sp>
    </p:spTree>
  </p:cSld>
  <p:clrMapOvr>
    <a:masterClrMapping/>
  </p:clrMapOvr>
  <p:extLst>
    <p:ext uri="{DCECCB84-F9BA-43D5-87BE-67443E8EF086}">
      <p15:sldGuideLst>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lobe A">
  <p:cSld name="Title Slide + globe A">
    <p:spTree>
      <p:nvGrpSpPr>
        <p:cNvPr id="242" name="Shape 242"/>
        <p:cNvGrpSpPr/>
        <p:nvPr/>
      </p:nvGrpSpPr>
      <p:grpSpPr>
        <a:xfrm>
          <a:off x="0" y="0"/>
          <a:ext cx="0" cy="0"/>
          <a:chOff x="0" y="0"/>
          <a:chExt cx="0" cy="0"/>
        </a:xfrm>
      </p:grpSpPr>
      <p:sp>
        <p:nvSpPr>
          <p:cNvPr id="243" name="Google Shape;243;p88"/>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4" name="Google Shape;244;p88"/>
          <p:cNvPicPr preferRelativeResize="0"/>
          <p:nvPr/>
        </p:nvPicPr>
        <p:blipFill rotWithShape="1">
          <a:blip r:embed="rId2">
            <a:alphaModFix/>
          </a:blip>
          <a:srcRect b="0" l="0" r="0" t="0"/>
          <a:stretch/>
        </p:blipFill>
        <p:spPr>
          <a:xfrm>
            <a:off x="2409831" y="411510"/>
            <a:ext cx="4324338" cy="4320480"/>
          </a:xfrm>
          <a:prstGeom prst="rect">
            <a:avLst/>
          </a:prstGeom>
          <a:noFill/>
          <a:ln>
            <a:noFill/>
          </a:ln>
        </p:spPr>
      </p:pic>
      <p:sp>
        <p:nvSpPr>
          <p:cNvPr id="245" name="Google Shape;245;p88"/>
          <p:cNvSpPr txBox="1"/>
          <p:nvPr>
            <p:ph type="ctrTitle"/>
          </p:nvPr>
        </p:nvSpPr>
        <p:spPr>
          <a:xfrm>
            <a:off x="251520" y="2054777"/>
            <a:ext cx="2016224"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46" name="Google Shape;246;p88"/>
          <p:cNvPicPr preferRelativeResize="0"/>
          <p:nvPr/>
        </p:nvPicPr>
        <p:blipFill rotWithShape="1">
          <a:blip r:embed="rId3">
            <a:alphaModFix/>
          </a:blip>
          <a:srcRect b="0" l="0" r="0" t="0"/>
          <a:stretch/>
        </p:blipFill>
        <p:spPr>
          <a:xfrm>
            <a:off x="251520" y="267494"/>
            <a:ext cx="720080" cy="720080"/>
          </a:xfrm>
          <a:prstGeom prst="rect">
            <a:avLst/>
          </a:prstGeom>
          <a:noFill/>
          <a:ln>
            <a:noFill/>
          </a:ln>
        </p:spPr>
      </p:pic>
      <p:sp>
        <p:nvSpPr>
          <p:cNvPr id="247" name="Google Shape;247;p88"/>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8" name="Shape 248"/>
        <p:cNvGrpSpPr/>
        <p:nvPr/>
      </p:nvGrpSpPr>
      <p:grpSpPr>
        <a:xfrm>
          <a:off x="0" y="0"/>
          <a:ext cx="0" cy="0"/>
          <a:chOff x="0" y="0"/>
          <a:chExt cx="0" cy="0"/>
        </a:xfrm>
      </p:grpSpPr>
      <p:sp>
        <p:nvSpPr>
          <p:cNvPr id="249" name="Google Shape;249;p89"/>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0" name="Google Shape;250;p89"/>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8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8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253" name="Shape 253"/>
        <p:cNvGrpSpPr/>
        <p:nvPr/>
      </p:nvGrpSpPr>
      <p:grpSpPr>
        <a:xfrm>
          <a:off x="0" y="0"/>
          <a:ext cx="0" cy="0"/>
          <a:chOff x="0" y="0"/>
          <a:chExt cx="0" cy="0"/>
        </a:xfrm>
      </p:grpSpPr>
      <p:sp>
        <p:nvSpPr>
          <p:cNvPr id="254" name="Google Shape;254;p90"/>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90"/>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6" name="Google Shape;256;p9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9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258" name="Shape 258"/>
        <p:cNvGrpSpPr/>
        <p:nvPr/>
      </p:nvGrpSpPr>
      <p:grpSpPr>
        <a:xfrm>
          <a:off x="0" y="0"/>
          <a:ext cx="0" cy="0"/>
          <a:chOff x="0" y="0"/>
          <a:chExt cx="0" cy="0"/>
        </a:xfrm>
      </p:grpSpPr>
      <p:sp>
        <p:nvSpPr>
          <p:cNvPr id="259" name="Google Shape;259;p91"/>
          <p:cNvSpPr txBox="1"/>
          <p:nvPr>
            <p:ph idx="1" type="body"/>
          </p:nvPr>
        </p:nvSpPr>
        <p:spPr>
          <a:xfrm>
            <a:off x="251522" y="1707654"/>
            <a:ext cx="8640958" cy="30243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0" name="Google Shape;260;p91"/>
          <p:cNvSpPr txBox="1"/>
          <p:nvPr>
            <p:ph idx="2" type="body"/>
          </p:nvPr>
        </p:nvSpPr>
        <p:spPr>
          <a:xfrm>
            <a:off x="261850" y="843558"/>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1" name="Google Shape;261;p9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9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3" name="Shape 263"/>
        <p:cNvGrpSpPr/>
        <p:nvPr/>
      </p:nvGrpSpPr>
      <p:grpSpPr>
        <a:xfrm>
          <a:off x="0" y="0"/>
          <a:ext cx="0" cy="0"/>
          <a:chOff x="0" y="0"/>
          <a:chExt cx="0" cy="0"/>
        </a:xfrm>
      </p:grpSpPr>
      <p:sp>
        <p:nvSpPr>
          <p:cNvPr id="264" name="Google Shape;264;p92"/>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92"/>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6" name="Google Shape;266;p92"/>
          <p:cNvSpPr txBox="1"/>
          <p:nvPr>
            <p:ph idx="2" type="body"/>
          </p:nvPr>
        </p:nvSpPr>
        <p:spPr>
          <a:xfrm>
            <a:off x="4674295"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7" name="Google Shape;267;p92"/>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9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p:cSld name="Two Content with catalyst">
    <p:spTree>
      <p:nvGrpSpPr>
        <p:cNvPr id="269" name="Shape 269"/>
        <p:cNvGrpSpPr/>
        <p:nvPr/>
      </p:nvGrpSpPr>
      <p:grpSpPr>
        <a:xfrm>
          <a:off x="0" y="0"/>
          <a:ext cx="0" cy="0"/>
          <a:chOff x="0" y="0"/>
          <a:chExt cx="0" cy="0"/>
        </a:xfrm>
      </p:grpSpPr>
      <p:sp>
        <p:nvSpPr>
          <p:cNvPr id="270" name="Google Shape;270;p93"/>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93"/>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93"/>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3" name="Google Shape;273;p93"/>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4" name="Google Shape;274;p93"/>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9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dark">
  <p:cSld name="Two Content with catalyst dark">
    <p:spTree>
      <p:nvGrpSpPr>
        <p:cNvPr id="276" name="Shape 276"/>
        <p:cNvGrpSpPr/>
        <p:nvPr/>
      </p:nvGrpSpPr>
      <p:grpSpPr>
        <a:xfrm>
          <a:off x="0" y="0"/>
          <a:ext cx="0" cy="0"/>
          <a:chOff x="0" y="0"/>
          <a:chExt cx="0" cy="0"/>
        </a:xfrm>
      </p:grpSpPr>
      <p:sp>
        <p:nvSpPr>
          <p:cNvPr id="277" name="Google Shape;277;p94"/>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94"/>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94"/>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80" name="Google Shape;280;p94"/>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sz="2000">
                <a:solidFill>
                  <a:schemeClr val="lt1"/>
                </a:solidFill>
              </a:defRPr>
            </a:lvl2pPr>
            <a:lvl3pPr indent="-355600" lvl="2" marL="1371600" algn="l">
              <a:lnSpc>
                <a:spcPct val="90000"/>
              </a:lnSpc>
              <a:spcBef>
                <a:spcPts val="600"/>
              </a:spcBef>
              <a:spcAft>
                <a:spcPts val="0"/>
              </a:spcAft>
              <a:buClr>
                <a:schemeClr val="lt1"/>
              </a:buClr>
              <a:buSzPts val="2000"/>
              <a:buChar char="–"/>
              <a:defRPr sz="2000">
                <a:solidFill>
                  <a:schemeClr val="lt1"/>
                </a:solidFill>
              </a:defRPr>
            </a:lvl3pPr>
            <a:lvl4pPr indent="-355600" lvl="3" marL="1828800" algn="l">
              <a:lnSpc>
                <a:spcPct val="90000"/>
              </a:lnSpc>
              <a:spcBef>
                <a:spcPts val="600"/>
              </a:spcBef>
              <a:spcAft>
                <a:spcPts val="0"/>
              </a:spcAft>
              <a:buClr>
                <a:schemeClr val="lt1"/>
              </a:buClr>
              <a:buSzPts val="2000"/>
              <a:buChar char="–"/>
              <a:defRPr sz="2000">
                <a:solidFill>
                  <a:schemeClr val="lt1"/>
                </a:solidFill>
              </a:defRPr>
            </a:lvl4pPr>
            <a:lvl5pPr indent="-342900" lvl="4" marL="2286000" algn="l">
              <a:lnSpc>
                <a:spcPct val="90000"/>
              </a:lnSpc>
              <a:spcBef>
                <a:spcPts val="60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81" name="Google Shape;281;p94"/>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9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half image">
  <p:cSld name="Title and Content + half image">
    <p:spTree>
      <p:nvGrpSpPr>
        <p:cNvPr id="283" name="Shape 283"/>
        <p:cNvGrpSpPr/>
        <p:nvPr/>
      </p:nvGrpSpPr>
      <p:grpSpPr>
        <a:xfrm>
          <a:off x="0" y="0"/>
          <a:ext cx="0" cy="0"/>
          <a:chOff x="0" y="0"/>
          <a:chExt cx="0" cy="0"/>
        </a:xfrm>
      </p:grpSpPr>
      <p:sp>
        <p:nvSpPr>
          <p:cNvPr id="284" name="Google Shape;284;p95"/>
          <p:cNvSpPr/>
          <p:nvPr>
            <p:ph idx="2" type="pic"/>
          </p:nvPr>
        </p:nvSpPr>
        <p:spPr>
          <a:xfrm>
            <a:off x="4571999" y="0"/>
            <a:ext cx="4563963" cy="5143500"/>
          </a:xfrm>
          <a:prstGeom prst="rect">
            <a:avLst/>
          </a:prstGeom>
          <a:solidFill>
            <a:schemeClr val="accent1"/>
          </a:solidFill>
          <a:ln>
            <a:noFill/>
          </a:ln>
        </p:spPr>
      </p:sp>
      <p:sp>
        <p:nvSpPr>
          <p:cNvPr id="285" name="Google Shape;285;p95"/>
          <p:cNvSpPr txBox="1"/>
          <p:nvPr>
            <p:ph idx="1" type="body"/>
          </p:nvPr>
        </p:nvSpPr>
        <p:spPr>
          <a:xfrm>
            <a:off x="251522" y="1550788"/>
            <a:ext cx="4032446"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6" name="Google Shape;286;p95"/>
          <p:cNvSpPr txBox="1"/>
          <p:nvPr>
            <p:ph type="title"/>
          </p:nvPr>
        </p:nvSpPr>
        <p:spPr>
          <a:xfrm>
            <a:off x="251520" y="805458"/>
            <a:ext cx="403244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7" name="Google Shape;287;p95"/>
          <p:cNvSpPr txBox="1"/>
          <p:nvPr>
            <p:ph idx="11" type="ftr"/>
          </p:nvPr>
        </p:nvSpPr>
        <p:spPr>
          <a:xfrm>
            <a:off x="601371" y="4878250"/>
            <a:ext cx="3682598"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9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quarter image">
  <p:cSld name="1_Title and Content + quarter image">
    <p:spTree>
      <p:nvGrpSpPr>
        <p:cNvPr id="289" name="Shape 289"/>
        <p:cNvGrpSpPr/>
        <p:nvPr/>
      </p:nvGrpSpPr>
      <p:grpSpPr>
        <a:xfrm>
          <a:off x="0" y="0"/>
          <a:ext cx="0" cy="0"/>
          <a:chOff x="0" y="0"/>
          <a:chExt cx="0" cy="0"/>
        </a:xfrm>
      </p:grpSpPr>
      <p:sp>
        <p:nvSpPr>
          <p:cNvPr id="290" name="Google Shape;290;p96"/>
          <p:cNvSpPr/>
          <p:nvPr>
            <p:ph idx="2" type="pic"/>
          </p:nvPr>
        </p:nvSpPr>
        <p:spPr>
          <a:xfrm>
            <a:off x="6853836" y="0"/>
            <a:ext cx="2282400" cy="5143500"/>
          </a:xfrm>
          <a:prstGeom prst="rect">
            <a:avLst/>
          </a:prstGeom>
          <a:solidFill>
            <a:schemeClr val="accent1"/>
          </a:solidFill>
          <a:ln>
            <a:noFill/>
          </a:ln>
        </p:spPr>
      </p:sp>
      <p:sp>
        <p:nvSpPr>
          <p:cNvPr id="291" name="Google Shape;291;p96"/>
          <p:cNvSpPr txBox="1"/>
          <p:nvPr>
            <p:ph idx="1" type="body"/>
          </p:nvPr>
        </p:nvSpPr>
        <p:spPr>
          <a:xfrm>
            <a:off x="251522" y="1550788"/>
            <a:ext cx="6336702"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2" name="Google Shape;292;p96"/>
          <p:cNvSpPr txBox="1"/>
          <p:nvPr>
            <p:ph type="title"/>
          </p:nvPr>
        </p:nvSpPr>
        <p:spPr>
          <a:xfrm>
            <a:off x="251520" y="805458"/>
            <a:ext cx="6336704"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p96"/>
          <p:cNvSpPr txBox="1"/>
          <p:nvPr>
            <p:ph idx="11" type="ftr"/>
          </p:nvPr>
        </p:nvSpPr>
        <p:spPr>
          <a:xfrm>
            <a:off x="601370" y="4878250"/>
            <a:ext cx="5986853"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9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2"/>
        </a:solidFill>
      </p:bgPr>
    </p:bg>
    <p:spTree>
      <p:nvGrpSpPr>
        <p:cNvPr id="41" name="Shape 41"/>
        <p:cNvGrpSpPr/>
        <p:nvPr/>
      </p:nvGrpSpPr>
      <p:grpSpPr>
        <a:xfrm>
          <a:off x="0" y="0"/>
          <a:ext cx="0" cy="0"/>
          <a:chOff x="0" y="0"/>
          <a:chExt cx="0" cy="0"/>
        </a:xfrm>
      </p:grpSpPr>
      <p:sp>
        <p:nvSpPr>
          <p:cNvPr id="42" name="Google Shape;42;p72"/>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 name="Google Shape;43;p72"/>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2"/>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5" name="Shape 295"/>
        <p:cNvGrpSpPr/>
        <p:nvPr/>
      </p:nvGrpSpPr>
      <p:grpSpPr>
        <a:xfrm>
          <a:off x="0" y="0"/>
          <a:ext cx="0" cy="0"/>
          <a:chOff x="0" y="0"/>
          <a:chExt cx="0" cy="0"/>
        </a:xfrm>
      </p:grpSpPr>
      <p:sp>
        <p:nvSpPr>
          <p:cNvPr id="296" name="Google Shape;296;p97"/>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97"/>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9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p:cSld name="Title Only - dark">
    <p:spTree>
      <p:nvGrpSpPr>
        <p:cNvPr id="299" name="Shape 299"/>
        <p:cNvGrpSpPr/>
        <p:nvPr/>
      </p:nvGrpSpPr>
      <p:grpSpPr>
        <a:xfrm>
          <a:off x="0" y="0"/>
          <a:ext cx="0" cy="0"/>
          <a:chOff x="0" y="0"/>
          <a:chExt cx="0" cy="0"/>
        </a:xfrm>
      </p:grpSpPr>
      <p:sp>
        <p:nvSpPr>
          <p:cNvPr id="300" name="Google Shape;300;p98"/>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98"/>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9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solidFill>
                <a:schemeClr val="accent3"/>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3" name="Shape 303"/>
        <p:cNvGrpSpPr/>
        <p:nvPr/>
      </p:nvGrpSpPr>
      <p:grpSpPr>
        <a:xfrm>
          <a:off x="0" y="0"/>
          <a:ext cx="0" cy="0"/>
          <a:chOff x="0" y="0"/>
          <a:chExt cx="0" cy="0"/>
        </a:xfrm>
      </p:grpSpPr>
      <p:sp>
        <p:nvSpPr>
          <p:cNvPr id="304" name="Google Shape;304;p9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9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p:cSld name="Statement Layout">
    <p:spTree>
      <p:nvGrpSpPr>
        <p:cNvPr id="306" name="Shape 306"/>
        <p:cNvGrpSpPr/>
        <p:nvPr/>
      </p:nvGrpSpPr>
      <p:grpSpPr>
        <a:xfrm>
          <a:off x="0" y="0"/>
          <a:ext cx="0" cy="0"/>
          <a:chOff x="0" y="0"/>
          <a:chExt cx="0" cy="0"/>
        </a:xfrm>
      </p:grpSpPr>
      <p:sp>
        <p:nvSpPr>
          <p:cNvPr id="307" name="Google Shape;307;p100"/>
          <p:cNvSpPr/>
          <p:nvPr>
            <p:ph idx="2" type="pic"/>
          </p:nvPr>
        </p:nvSpPr>
        <p:spPr>
          <a:xfrm>
            <a:off x="4571999" y="0"/>
            <a:ext cx="4563963" cy="5143500"/>
          </a:xfrm>
          <a:prstGeom prst="rect">
            <a:avLst/>
          </a:prstGeom>
          <a:solidFill>
            <a:schemeClr val="accent1"/>
          </a:solidFill>
          <a:ln>
            <a:noFill/>
          </a:ln>
        </p:spPr>
      </p:sp>
      <p:sp>
        <p:nvSpPr>
          <p:cNvPr id="308" name="Google Shape;308;p100"/>
          <p:cNvSpPr txBox="1"/>
          <p:nvPr>
            <p:ph idx="1" type="body"/>
          </p:nvPr>
        </p:nvSpPr>
        <p:spPr>
          <a:xfrm>
            <a:off x="251520" y="1851670"/>
            <a:ext cx="3960440" cy="2525068"/>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09" name="Shape 309"/>
        <p:cNvGrpSpPr/>
        <p:nvPr/>
      </p:nvGrpSpPr>
      <p:grpSpPr>
        <a:xfrm>
          <a:off x="0" y="0"/>
          <a:ext cx="0" cy="0"/>
          <a:chOff x="0" y="0"/>
          <a:chExt cx="0" cy="0"/>
        </a:xfrm>
      </p:grpSpPr>
      <p:sp>
        <p:nvSpPr>
          <p:cNvPr id="310" name="Google Shape;310;p101"/>
          <p:cNvSpPr txBox="1"/>
          <p:nvPr>
            <p:ph idx="1" type="body"/>
          </p:nvPr>
        </p:nvSpPr>
        <p:spPr>
          <a:xfrm>
            <a:off x="251520" y="1275605"/>
            <a:ext cx="7056784" cy="273630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p:cSld name="Thank You Option 1">
    <p:spTree>
      <p:nvGrpSpPr>
        <p:cNvPr id="311" name="Shape 311"/>
        <p:cNvGrpSpPr/>
        <p:nvPr/>
      </p:nvGrpSpPr>
      <p:grpSpPr>
        <a:xfrm>
          <a:off x="0" y="0"/>
          <a:ext cx="0" cy="0"/>
          <a:chOff x="0" y="0"/>
          <a:chExt cx="0" cy="0"/>
        </a:xfrm>
      </p:grpSpPr>
      <p:sp>
        <p:nvSpPr>
          <p:cNvPr id="312" name="Google Shape;312;p102"/>
          <p:cNvSpPr txBox="1"/>
          <p:nvPr>
            <p:ph idx="1" type="subTitle"/>
          </p:nvPr>
        </p:nvSpPr>
        <p:spPr>
          <a:xfrm>
            <a:off x="251520" y="2571750"/>
            <a:ext cx="3600400" cy="2160240"/>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13" name="Google Shape;313;p102"/>
          <p:cNvSpPr txBox="1"/>
          <p:nvPr>
            <p:ph type="title"/>
          </p:nvPr>
        </p:nvSpPr>
        <p:spPr>
          <a:xfrm>
            <a:off x="251521" y="915566"/>
            <a:ext cx="3600399" cy="1440160"/>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102"/>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102"/>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316" name="Google Shape;316;p102"/>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p:cSld name="Thank You Option 2">
    <p:spTree>
      <p:nvGrpSpPr>
        <p:cNvPr id="317" name="Shape 317"/>
        <p:cNvGrpSpPr/>
        <p:nvPr/>
      </p:nvGrpSpPr>
      <p:grpSpPr>
        <a:xfrm>
          <a:off x="0" y="0"/>
          <a:ext cx="0" cy="0"/>
          <a:chOff x="0" y="0"/>
          <a:chExt cx="0" cy="0"/>
        </a:xfrm>
      </p:grpSpPr>
      <p:sp>
        <p:nvSpPr>
          <p:cNvPr id="318" name="Google Shape;318;p103"/>
          <p:cNvSpPr txBox="1"/>
          <p:nvPr>
            <p:ph idx="1" type="subTitle"/>
          </p:nvPr>
        </p:nvSpPr>
        <p:spPr>
          <a:xfrm>
            <a:off x="251520" y="1851670"/>
            <a:ext cx="3600400" cy="2847245"/>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19" name="Google Shape;319;p103"/>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103"/>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321" name="Google Shape;321;p103"/>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322" name="Google Shape;322;p103"/>
          <p:cNvSpPr txBox="1"/>
          <p:nvPr>
            <p:ph type="title"/>
          </p:nvPr>
        </p:nvSpPr>
        <p:spPr>
          <a:xfrm>
            <a:off x="251520" y="1136676"/>
            <a:ext cx="367240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showMasterSp="0" type="txAndObj">
  <p:cSld name="TEXT_AND_OBJECT">
    <p:spTree>
      <p:nvGrpSpPr>
        <p:cNvPr id="329" name="Shape 329"/>
        <p:cNvGrpSpPr/>
        <p:nvPr/>
      </p:nvGrpSpPr>
      <p:grpSpPr>
        <a:xfrm>
          <a:off x="0" y="0"/>
          <a:ext cx="0" cy="0"/>
          <a:chOff x="0" y="0"/>
          <a:chExt cx="0" cy="0"/>
        </a:xfrm>
      </p:grpSpPr>
      <p:sp>
        <p:nvSpPr>
          <p:cNvPr id="330" name="Google Shape;330;p34"/>
          <p:cNvSpPr txBox="1"/>
          <p:nvPr>
            <p:ph type="title"/>
          </p:nvPr>
        </p:nvSpPr>
        <p:spPr>
          <a:xfrm>
            <a:off x="469900" y="83344"/>
            <a:ext cx="7234238" cy="566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34"/>
          <p:cNvSpPr txBox="1"/>
          <p:nvPr>
            <p:ph idx="1" type="body"/>
          </p:nvPr>
        </p:nvSpPr>
        <p:spPr>
          <a:xfrm>
            <a:off x="469900" y="939405"/>
            <a:ext cx="4025900" cy="37921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2" name="Google Shape;332;p34"/>
          <p:cNvSpPr txBox="1"/>
          <p:nvPr>
            <p:ph idx="2" type="body"/>
          </p:nvPr>
        </p:nvSpPr>
        <p:spPr>
          <a:xfrm>
            <a:off x="4648201" y="939405"/>
            <a:ext cx="4025900" cy="37921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3" name="Google Shape;333;p34"/>
          <p:cNvSpPr txBox="1"/>
          <p:nvPr>
            <p:ph idx="11" type="ftr"/>
          </p:nvPr>
        </p:nvSpPr>
        <p:spPr>
          <a:xfrm>
            <a:off x="5073650" y="4852987"/>
            <a:ext cx="3238500" cy="2428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34"/>
          <p:cNvSpPr txBox="1"/>
          <p:nvPr>
            <p:ph idx="10" type="dt"/>
          </p:nvPr>
        </p:nvSpPr>
        <p:spPr>
          <a:xfrm>
            <a:off x="1687514" y="4817269"/>
            <a:ext cx="719137" cy="2428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34"/>
          <p:cNvSpPr txBox="1"/>
          <p:nvPr>
            <p:ph idx="12" type="sldNum"/>
          </p:nvPr>
        </p:nvSpPr>
        <p:spPr>
          <a:xfrm>
            <a:off x="465139" y="4817269"/>
            <a:ext cx="719137" cy="242888"/>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900">
                <a:solidFill>
                  <a:srgbClr val="888888"/>
                </a:solidFill>
                <a:latin typeface="Calibri"/>
                <a:ea typeface="Calibri"/>
                <a:cs typeface="Calibri"/>
                <a:sym typeface="Calibri"/>
              </a:defRPr>
            </a:lvl1pPr>
            <a:lvl2pPr indent="0" lvl="1" marL="0" marR="0" algn="r">
              <a:spcBef>
                <a:spcPts val="0"/>
              </a:spcBef>
              <a:buNone/>
              <a:defRPr sz="900">
                <a:solidFill>
                  <a:srgbClr val="888888"/>
                </a:solidFill>
                <a:latin typeface="Calibri"/>
                <a:ea typeface="Calibri"/>
                <a:cs typeface="Calibri"/>
                <a:sym typeface="Calibri"/>
              </a:defRPr>
            </a:lvl2pPr>
            <a:lvl3pPr indent="0" lvl="2" marL="0" marR="0" algn="r">
              <a:spcBef>
                <a:spcPts val="0"/>
              </a:spcBef>
              <a:buNone/>
              <a:defRPr sz="900">
                <a:solidFill>
                  <a:srgbClr val="888888"/>
                </a:solidFill>
                <a:latin typeface="Calibri"/>
                <a:ea typeface="Calibri"/>
                <a:cs typeface="Calibri"/>
                <a:sym typeface="Calibri"/>
              </a:defRPr>
            </a:lvl3pPr>
            <a:lvl4pPr indent="0" lvl="3" marL="0" marR="0" algn="r">
              <a:spcBef>
                <a:spcPts val="0"/>
              </a:spcBef>
              <a:buNone/>
              <a:defRPr sz="900">
                <a:solidFill>
                  <a:srgbClr val="888888"/>
                </a:solidFill>
                <a:latin typeface="Calibri"/>
                <a:ea typeface="Calibri"/>
                <a:cs typeface="Calibri"/>
                <a:sym typeface="Calibri"/>
              </a:defRPr>
            </a:lvl4pPr>
            <a:lvl5pPr indent="0" lvl="4" marL="0" marR="0" algn="r">
              <a:spcBef>
                <a:spcPts val="0"/>
              </a:spcBef>
              <a:buNone/>
              <a:defRPr sz="900">
                <a:solidFill>
                  <a:srgbClr val="888888"/>
                </a:solidFill>
                <a:latin typeface="Calibri"/>
                <a:ea typeface="Calibri"/>
                <a:cs typeface="Calibri"/>
                <a:sym typeface="Calibri"/>
              </a:defRPr>
            </a:lvl5pPr>
            <a:lvl6pPr indent="0" lvl="5" marL="0" marR="0" algn="r">
              <a:spcBef>
                <a:spcPts val="0"/>
              </a:spcBef>
              <a:buNone/>
              <a:defRPr sz="900">
                <a:solidFill>
                  <a:srgbClr val="888888"/>
                </a:solidFill>
                <a:latin typeface="Calibri"/>
                <a:ea typeface="Calibri"/>
                <a:cs typeface="Calibri"/>
                <a:sym typeface="Calibri"/>
              </a:defRPr>
            </a:lvl6pPr>
            <a:lvl7pPr indent="0" lvl="6" marL="0" marR="0" algn="r">
              <a:spcBef>
                <a:spcPts val="0"/>
              </a:spcBef>
              <a:buNone/>
              <a:defRPr sz="900">
                <a:solidFill>
                  <a:srgbClr val="888888"/>
                </a:solidFill>
                <a:latin typeface="Calibri"/>
                <a:ea typeface="Calibri"/>
                <a:cs typeface="Calibri"/>
                <a:sym typeface="Calibri"/>
              </a:defRPr>
            </a:lvl7pPr>
            <a:lvl8pPr indent="0" lvl="7" marL="0" marR="0" algn="r">
              <a:spcBef>
                <a:spcPts val="0"/>
              </a:spcBef>
              <a:buNone/>
              <a:defRPr sz="900">
                <a:solidFill>
                  <a:srgbClr val="888888"/>
                </a:solidFill>
                <a:latin typeface="Calibri"/>
                <a:ea typeface="Calibri"/>
                <a:cs typeface="Calibri"/>
                <a:sym typeface="Calibri"/>
              </a:defRPr>
            </a:lvl8pPr>
            <a:lvl9pPr indent="0" lvl="8" marL="0" marR="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336" name="Shape 336"/>
        <p:cNvGrpSpPr/>
        <p:nvPr/>
      </p:nvGrpSpPr>
      <p:grpSpPr>
        <a:xfrm>
          <a:off x="0" y="0"/>
          <a:ext cx="0" cy="0"/>
          <a:chOff x="0" y="0"/>
          <a:chExt cx="0" cy="0"/>
        </a:xfrm>
      </p:grpSpPr>
      <p:sp>
        <p:nvSpPr>
          <p:cNvPr id="337" name="Google Shape;337;p3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p35"/>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9" name="Google Shape;339;p3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3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3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42" name="Shape 342"/>
        <p:cNvGrpSpPr/>
        <p:nvPr/>
      </p:nvGrpSpPr>
      <p:grpSpPr>
        <a:xfrm>
          <a:off x="0" y="0"/>
          <a:ext cx="0" cy="0"/>
          <a:chOff x="0" y="0"/>
          <a:chExt cx="0" cy="0"/>
        </a:xfrm>
      </p:grpSpPr>
      <p:sp>
        <p:nvSpPr>
          <p:cNvPr id="343" name="Google Shape;343;p132"/>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4" name="Google Shape;344;p13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45" name="Google Shape;345;p13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13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13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46" name="Shape 46"/>
        <p:cNvGrpSpPr/>
        <p:nvPr/>
      </p:nvGrpSpPr>
      <p:grpSpPr>
        <a:xfrm>
          <a:off x="0" y="0"/>
          <a:ext cx="0" cy="0"/>
          <a:chOff x="0" y="0"/>
          <a:chExt cx="0" cy="0"/>
        </a:xfrm>
      </p:grpSpPr>
      <p:sp>
        <p:nvSpPr>
          <p:cNvPr id="47" name="Google Shape;47;p73"/>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3"/>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 name="Google Shape;49;p73"/>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48" name="Shape 348"/>
        <p:cNvGrpSpPr/>
        <p:nvPr/>
      </p:nvGrpSpPr>
      <p:grpSpPr>
        <a:xfrm>
          <a:off x="0" y="0"/>
          <a:ext cx="0" cy="0"/>
          <a:chOff x="0" y="0"/>
          <a:chExt cx="0" cy="0"/>
        </a:xfrm>
      </p:grpSpPr>
      <p:sp>
        <p:nvSpPr>
          <p:cNvPr id="349" name="Google Shape;349;p133"/>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0" name="Google Shape;350;p133"/>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51" name="Google Shape;351;p13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13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13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54" name="Shape 354"/>
        <p:cNvGrpSpPr/>
        <p:nvPr/>
      </p:nvGrpSpPr>
      <p:grpSpPr>
        <a:xfrm>
          <a:off x="0" y="0"/>
          <a:ext cx="0" cy="0"/>
          <a:chOff x="0" y="0"/>
          <a:chExt cx="0" cy="0"/>
        </a:xfrm>
      </p:grpSpPr>
      <p:sp>
        <p:nvSpPr>
          <p:cNvPr id="355" name="Google Shape;355;p13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134"/>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57" name="Google Shape;357;p134"/>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58" name="Google Shape;358;p13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13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13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361" name="Shape 361"/>
        <p:cNvGrpSpPr/>
        <p:nvPr/>
      </p:nvGrpSpPr>
      <p:grpSpPr>
        <a:xfrm>
          <a:off x="0" y="0"/>
          <a:ext cx="0" cy="0"/>
          <a:chOff x="0" y="0"/>
          <a:chExt cx="0" cy="0"/>
        </a:xfrm>
      </p:grpSpPr>
      <p:sp>
        <p:nvSpPr>
          <p:cNvPr id="362" name="Google Shape;362;p135"/>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135"/>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64" name="Google Shape;364;p135"/>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5" name="Google Shape;365;p135"/>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66" name="Google Shape;366;p135"/>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7" name="Google Shape;367;p13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13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13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370" name="Shape 370"/>
        <p:cNvGrpSpPr/>
        <p:nvPr/>
      </p:nvGrpSpPr>
      <p:grpSpPr>
        <a:xfrm>
          <a:off x="0" y="0"/>
          <a:ext cx="0" cy="0"/>
          <a:chOff x="0" y="0"/>
          <a:chExt cx="0" cy="0"/>
        </a:xfrm>
      </p:grpSpPr>
      <p:sp>
        <p:nvSpPr>
          <p:cNvPr id="371" name="Google Shape;371;p13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13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13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13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75" name="Shape 375"/>
        <p:cNvGrpSpPr/>
        <p:nvPr/>
      </p:nvGrpSpPr>
      <p:grpSpPr>
        <a:xfrm>
          <a:off x="0" y="0"/>
          <a:ext cx="0" cy="0"/>
          <a:chOff x="0" y="0"/>
          <a:chExt cx="0" cy="0"/>
        </a:xfrm>
      </p:grpSpPr>
      <p:sp>
        <p:nvSpPr>
          <p:cNvPr id="376" name="Google Shape;376;p13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13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13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379" name="Shape 379"/>
        <p:cNvGrpSpPr/>
        <p:nvPr/>
      </p:nvGrpSpPr>
      <p:grpSpPr>
        <a:xfrm>
          <a:off x="0" y="0"/>
          <a:ext cx="0" cy="0"/>
          <a:chOff x="0" y="0"/>
          <a:chExt cx="0" cy="0"/>
        </a:xfrm>
      </p:grpSpPr>
      <p:sp>
        <p:nvSpPr>
          <p:cNvPr id="380" name="Google Shape;380;p138"/>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 name="Google Shape;381;p138"/>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382" name="Google Shape;382;p138"/>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83" name="Google Shape;383;p13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13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13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86" name="Shape 386"/>
        <p:cNvGrpSpPr/>
        <p:nvPr/>
      </p:nvGrpSpPr>
      <p:grpSpPr>
        <a:xfrm>
          <a:off x="0" y="0"/>
          <a:ext cx="0" cy="0"/>
          <a:chOff x="0" y="0"/>
          <a:chExt cx="0" cy="0"/>
        </a:xfrm>
      </p:grpSpPr>
      <p:sp>
        <p:nvSpPr>
          <p:cNvPr id="387" name="Google Shape;387;p139"/>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8" name="Google Shape;388;p139"/>
          <p:cNvSpPr/>
          <p:nvPr>
            <p:ph idx="2" type="pic"/>
          </p:nvPr>
        </p:nvSpPr>
        <p:spPr>
          <a:xfrm>
            <a:off x="3887391" y="740569"/>
            <a:ext cx="4629150" cy="3655219"/>
          </a:xfrm>
          <a:prstGeom prst="rect">
            <a:avLst/>
          </a:prstGeom>
          <a:noFill/>
          <a:ln>
            <a:noFill/>
          </a:ln>
        </p:spPr>
      </p:sp>
      <p:sp>
        <p:nvSpPr>
          <p:cNvPr id="389" name="Google Shape;389;p139"/>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90" name="Google Shape;390;p13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13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13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393" name="Shape 393"/>
        <p:cNvGrpSpPr/>
        <p:nvPr/>
      </p:nvGrpSpPr>
      <p:grpSpPr>
        <a:xfrm>
          <a:off x="0" y="0"/>
          <a:ext cx="0" cy="0"/>
          <a:chOff x="0" y="0"/>
          <a:chExt cx="0" cy="0"/>
        </a:xfrm>
      </p:grpSpPr>
      <p:sp>
        <p:nvSpPr>
          <p:cNvPr id="394" name="Google Shape;394;p14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5" name="Google Shape;395;p140"/>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6" name="Google Shape;396;p14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14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14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399" name="Shape 399"/>
        <p:cNvGrpSpPr/>
        <p:nvPr/>
      </p:nvGrpSpPr>
      <p:grpSpPr>
        <a:xfrm>
          <a:off x="0" y="0"/>
          <a:ext cx="0" cy="0"/>
          <a:chOff x="0" y="0"/>
          <a:chExt cx="0" cy="0"/>
        </a:xfrm>
      </p:grpSpPr>
      <p:sp>
        <p:nvSpPr>
          <p:cNvPr id="400" name="Google Shape;400;p141"/>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141"/>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2" name="Google Shape;402;p14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14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14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405" name="Shape 405"/>
        <p:cNvGrpSpPr/>
        <p:nvPr/>
      </p:nvGrpSpPr>
      <p:grpSpPr>
        <a:xfrm>
          <a:off x="0" y="0"/>
          <a:ext cx="0" cy="0"/>
          <a:chOff x="0" y="0"/>
          <a:chExt cx="0" cy="0"/>
        </a:xfrm>
      </p:grpSpPr>
      <p:sp>
        <p:nvSpPr>
          <p:cNvPr id="406" name="Google Shape;406;p142"/>
          <p:cNvSpPr/>
          <p:nvPr>
            <p:ph idx="2" type="pic"/>
          </p:nvPr>
        </p:nvSpPr>
        <p:spPr>
          <a:xfrm>
            <a:off x="6172200" y="1871663"/>
            <a:ext cx="3705225" cy="3705225"/>
          </a:xfrm>
          <a:prstGeom prst="ellipse">
            <a:avLst/>
          </a:prstGeom>
          <a:solidFill>
            <a:schemeClr val="lt1"/>
          </a:solidFill>
          <a:ln>
            <a:noFill/>
          </a:ln>
        </p:spPr>
      </p:sp>
      <p:sp>
        <p:nvSpPr>
          <p:cNvPr id="407" name="Google Shape;407;p142"/>
          <p:cNvSpPr/>
          <p:nvPr>
            <p:ph idx="3" type="pic"/>
          </p:nvPr>
        </p:nvSpPr>
        <p:spPr>
          <a:xfrm>
            <a:off x="5400675" y="3505200"/>
            <a:ext cx="1781175" cy="1781175"/>
          </a:xfrm>
          <a:prstGeom prst="ellipse">
            <a:avLst/>
          </a:prstGeom>
          <a:solidFill>
            <a:schemeClr val="l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51" name="Shape 51"/>
        <p:cNvGrpSpPr/>
        <p:nvPr/>
      </p:nvGrpSpPr>
      <p:grpSpPr>
        <a:xfrm>
          <a:off x="0" y="0"/>
          <a:ext cx="0" cy="0"/>
          <a:chOff x="0" y="0"/>
          <a:chExt cx="0" cy="0"/>
        </a:xfrm>
      </p:grpSpPr>
      <p:sp>
        <p:nvSpPr>
          <p:cNvPr id="52" name="Google Shape;52;p74"/>
          <p:cNvSpPr txBox="1"/>
          <p:nvPr>
            <p:ph idx="1" type="body"/>
          </p:nvPr>
        </p:nvSpPr>
        <p:spPr>
          <a:xfrm>
            <a:off x="251522" y="1707654"/>
            <a:ext cx="8640958" cy="30243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74"/>
          <p:cNvSpPr txBox="1"/>
          <p:nvPr>
            <p:ph idx="2" type="body"/>
          </p:nvPr>
        </p:nvSpPr>
        <p:spPr>
          <a:xfrm>
            <a:off x="261850" y="843558"/>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 name="Google Shape;54;p74"/>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4" name="Shape 414"/>
        <p:cNvGrpSpPr/>
        <p:nvPr/>
      </p:nvGrpSpPr>
      <p:grpSpPr>
        <a:xfrm>
          <a:off x="0" y="0"/>
          <a:ext cx="0" cy="0"/>
          <a:chOff x="0" y="0"/>
          <a:chExt cx="0" cy="0"/>
        </a:xfrm>
      </p:grpSpPr>
      <p:sp>
        <p:nvSpPr>
          <p:cNvPr id="415" name="Google Shape;415;p37"/>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6" name="Google Shape;416;p37"/>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417" name="Google Shape;417;p3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3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3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0" name="Shape 420"/>
        <p:cNvGrpSpPr/>
        <p:nvPr/>
      </p:nvGrpSpPr>
      <p:grpSpPr>
        <a:xfrm>
          <a:off x="0" y="0"/>
          <a:ext cx="0" cy="0"/>
          <a:chOff x="0" y="0"/>
          <a:chExt cx="0" cy="0"/>
        </a:xfrm>
      </p:grpSpPr>
      <p:sp>
        <p:nvSpPr>
          <p:cNvPr id="421" name="Google Shape;421;p10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2" name="Google Shape;422;p104"/>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3" name="Google Shape;423;p10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10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10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6" name="Shape 426"/>
        <p:cNvGrpSpPr/>
        <p:nvPr/>
      </p:nvGrpSpPr>
      <p:grpSpPr>
        <a:xfrm>
          <a:off x="0" y="0"/>
          <a:ext cx="0" cy="0"/>
          <a:chOff x="0" y="0"/>
          <a:chExt cx="0" cy="0"/>
        </a:xfrm>
      </p:grpSpPr>
      <p:sp>
        <p:nvSpPr>
          <p:cNvPr id="427" name="Google Shape;427;p105"/>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8" name="Google Shape;428;p105"/>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429" name="Google Shape;429;p10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p10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10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2" name="Shape 432"/>
        <p:cNvGrpSpPr/>
        <p:nvPr/>
      </p:nvGrpSpPr>
      <p:grpSpPr>
        <a:xfrm>
          <a:off x="0" y="0"/>
          <a:ext cx="0" cy="0"/>
          <a:chOff x="0" y="0"/>
          <a:chExt cx="0" cy="0"/>
        </a:xfrm>
      </p:grpSpPr>
      <p:sp>
        <p:nvSpPr>
          <p:cNvPr id="433" name="Google Shape;433;p10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4" name="Google Shape;434;p10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5" name="Google Shape;435;p10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6" name="Google Shape;436;p10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7" name="Google Shape;437;p10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10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9" name="Shape 439"/>
        <p:cNvGrpSpPr/>
        <p:nvPr/>
      </p:nvGrpSpPr>
      <p:grpSpPr>
        <a:xfrm>
          <a:off x="0" y="0"/>
          <a:ext cx="0" cy="0"/>
          <a:chOff x="0" y="0"/>
          <a:chExt cx="0" cy="0"/>
        </a:xfrm>
      </p:grpSpPr>
      <p:sp>
        <p:nvSpPr>
          <p:cNvPr id="440" name="Google Shape;440;p107"/>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10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42" name="Google Shape;442;p10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3" name="Google Shape;443;p107"/>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44" name="Google Shape;444;p107"/>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5" name="Google Shape;445;p10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10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10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8" name="Shape 448"/>
        <p:cNvGrpSpPr/>
        <p:nvPr/>
      </p:nvGrpSpPr>
      <p:grpSpPr>
        <a:xfrm>
          <a:off x="0" y="0"/>
          <a:ext cx="0" cy="0"/>
          <a:chOff x="0" y="0"/>
          <a:chExt cx="0" cy="0"/>
        </a:xfrm>
      </p:grpSpPr>
      <p:sp>
        <p:nvSpPr>
          <p:cNvPr id="449" name="Google Shape;449;p10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0" name="Google Shape;450;p10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10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10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3" name="Shape 453"/>
        <p:cNvGrpSpPr/>
        <p:nvPr/>
      </p:nvGrpSpPr>
      <p:grpSpPr>
        <a:xfrm>
          <a:off x="0" y="0"/>
          <a:ext cx="0" cy="0"/>
          <a:chOff x="0" y="0"/>
          <a:chExt cx="0" cy="0"/>
        </a:xfrm>
      </p:grpSpPr>
      <p:sp>
        <p:nvSpPr>
          <p:cNvPr id="454" name="Google Shape;454;p10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10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10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7" name="Shape 457"/>
        <p:cNvGrpSpPr/>
        <p:nvPr/>
      </p:nvGrpSpPr>
      <p:grpSpPr>
        <a:xfrm>
          <a:off x="0" y="0"/>
          <a:ext cx="0" cy="0"/>
          <a:chOff x="0" y="0"/>
          <a:chExt cx="0" cy="0"/>
        </a:xfrm>
      </p:grpSpPr>
      <p:sp>
        <p:nvSpPr>
          <p:cNvPr id="458" name="Google Shape;458;p11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9" name="Google Shape;459;p11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460" name="Google Shape;460;p11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61" name="Google Shape;461;p11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11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11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4" name="Shape 464"/>
        <p:cNvGrpSpPr/>
        <p:nvPr/>
      </p:nvGrpSpPr>
      <p:grpSpPr>
        <a:xfrm>
          <a:off x="0" y="0"/>
          <a:ext cx="0" cy="0"/>
          <a:chOff x="0" y="0"/>
          <a:chExt cx="0" cy="0"/>
        </a:xfrm>
      </p:grpSpPr>
      <p:sp>
        <p:nvSpPr>
          <p:cNvPr id="465" name="Google Shape;465;p1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6" name="Google Shape;466;p111"/>
          <p:cNvSpPr/>
          <p:nvPr>
            <p:ph idx="2" type="pic"/>
          </p:nvPr>
        </p:nvSpPr>
        <p:spPr>
          <a:xfrm>
            <a:off x="3887391" y="740569"/>
            <a:ext cx="4629150" cy="3655219"/>
          </a:xfrm>
          <a:prstGeom prst="rect">
            <a:avLst/>
          </a:prstGeom>
          <a:noFill/>
          <a:ln>
            <a:noFill/>
          </a:ln>
        </p:spPr>
      </p:sp>
      <p:sp>
        <p:nvSpPr>
          <p:cNvPr id="467" name="Google Shape;467;p11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468" name="Google Shape;468;p11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11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11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1" name="Shape 471"/>
        <p:cNvGrpSpPr/>
        <p:nvPr/>
      </p:nvGrpSpPr>
      <p:grpSpPr>
        <a:xfrm>
          <a:off x="0" y="0"/>
          <a:ext cx="0" cy="0"/>
          <a:chOff x="0" y="0"/>
          <a:chExt cx="0" cy="0"/>
        </a:xfrm>
      </p:grpSpPr>
      <p:sp>
        <p:nvSpPr>
          <p:cNvPr id="472" name="Google Shape;472;p11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112"/>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4" name="Google Shape;474;p11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11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11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p:cSld name="Two Content with catalyst">
    <p:spTree>
      <p:nvGrpSpPr>
        <p:cNvPr id="56" name="Shape 56"/>
        <p:cNvGrpSpPr/>
        <p:nvPr/>
      </p:nvGrpSpPr>
      <p:grpSpPr>
        <a:xfrm>
          <a:off x="0" y="0"/>
          <a:ext cx="0" cy="0"/>
          <a:chOff x="0" y="0"/>
          <a:chExt cx="0" cy="0"/>
        </a:xfrm>
      </p:grpSpPr>
      <p:sp>
        <p:nvSpPr>
          <p:cNvPr id="57" name="Google Shape;57;p75"/>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 name="Google Shape;58;p75"/>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75"/>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0" name="Google Shape;60;p75"/>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1" name="Google Shape;61;p75"/>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7" name="Shape 477"/>
        <p:cNvGrpSpPr/>
        <p:nvPr/>
      </p:nvGrpSpPr>
      <p:grpSpPr>
        <a:xfrm>
          <a:off x="0" y="0"/>
          <a:ext cx="0" cy="0"/>
          <a:chOff x="0" y="0"/>
          <a:chExt cx="0" cy="0"/>
        </a:xfrm>
      </p:grpSpPr>
      <p:sp>
        <p:nvSpPr>
          <p:cNvPr id="478" name="Google Shape;478;p113"/>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113"/>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0" name="Google Shape;480;p11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11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11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92" name="Shape 492"/>
        <p:cNvGrpSpPr/>
        <p:nvPr/>
      </p:nvGrpSpPr>
      <p:grpSpPr>
        <a:xfrm>
          <a:off x="0" y="0"/>
          <a:ext cx="0" cy="0"/>
          <a:chOff x="0" y="0"/>
          <a:chExt cx="0" cy="0"/>
        </a:xfrm>
      </p:grpSpPr>
      <p:sp>
        <p:nvSpPr>
          <p:cNvPr id="493" name="Google Shape;493;p39"/>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4" name="Google Shape;494;p39"/>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5" name="Google Shape;495;p3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6" name="Google Shape;496;p3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7" name="Shape 497"/>
        <p:cNvGrpSpPr/>
        <p:nvPr/>
      </p:nvGrpSpPr>
      <p:grpSpPr>
        <a:xfrm>
          <a:off x="0" y="0"/>
          <a:ext cx="0" cy="0"/>
          <a:chOff x="0" y="0"/>
          <a:chExt cx="0" cy="0"/>
        </a:xfrm>
      </p:grpSpPr>
      <p:sp>
        <p:nvSpPr>
          <p:cNvPr id="498" name="Google Shape;498;p4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4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500" name="Shape 500"/>
        <p:cNvGrpSpPr/>
        <p:nvPr/>
      </p:nvGrpSpPr>
      <p:grpSpPr>
        <a:xfrm>
          <a:off x="0" y="0"/>
          <a:ext cx="0" cy="0"/>
          <a:chOff x="0" y="0"/>
          <a:chExt cx="0" cy="0"/>
        </a:xfrm>
      </p:grpSpPr>
      <p:sp>
        <p:nvSpPr>
          <p:cNvPr id="501" name="Google Shape;501;p43"/>
          <p:cNvSpPr/>
          <p:nvPr/>
        </p:nvSpPr>
        <p:spPr>
          <a:xfrm>
            <a:off x="0" y="-20538"/>
            <a:ext cx="9144000" cy="25956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43"/>
          <p:cNvSpPr txBox="1"/>
          <p:nvPr>
            <p:ph type="ctrTitle"/>
          </p:nvPr>
        </p:nvSpPr>
        <p:spPr>
          <a:xfrm>
            <a:off x="251520" y="2859782"/>
            <a:ext cx="7930032" cy="1153507"/>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43"/>
          <p:cNvSpPr txBox="1"/>
          <p:nvPr>
            <p:ph idx="1" type="subTitle"/>
          </p:nvPr>
        </p:nvSpPr>
        <p:spPr>
          <a:xfrm>
            <a:off x="251520" y="4096622"/>
            <a:ext cx="7200800" cy="273948"/>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04" name="Google Shape;504;p43"/>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505" name="Google Shape;505;p43"/>
          <p:cNvPicPr preferRelativeResize="0"/>
          <p:nvPr/>
        </p:nvPicPr>
        <p:blipFill rotWithShape="1">
          <a:blip r:embed="rId2">
            <a:alphaModFix/>
          </a:blip>
          <a:srcRect b="0" l="0" r="0" t="0"/>
          <a:stretch/>
        </p:blipFill>
        <p:spPr>
          <a:xfrm>
            <a:off x="8181552" y="4177358"/>
            <a:ext cx="720080" cy="720080"/>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showMasterSp="0">
  <p:cSld name="Title Slide + Image">
    <p:bg>
      <p:bgPr>
        <a:solidFill>
          <a:schemeClr val="lt1"/>
        </a:solidFill>
      </p:bgPr>
    </p:bg>
    <p:spTree>
      <p:nvGrpSpPr>
        <p:cNvPr id="506" name="Shape 506"/>
        <p:cNvGrpSpPr/>
        <p:nvPr/>
      </p:nvGrpSpPr>
      <p:grpSpPr>
        <a:xfrm>
          <a:off x="0" y="0"/>
          <a:ext cx="0" cy="0"/>
          <a:chOff x="0" y="0"/>
          <a:chExt cx="0" cy="0"/>
        </a:xfrm>
      </p:grpSpPr>
      <p:sp>
        <p:nvSpPr>
          <p:cNvPr id="507" name="Google Shape;507;p44"/>
          <p:cNvSpPr txBox="1"/>
          <p:nvPr>
            <p:ph type="ctrTitle"/>
          </p:nvPr>
        </p:nvSpPr>
        <p:spPr>
          <a:xfrm>
            <a:off x="251520" y="2859782"/>
            <a:ext cx="7930032" cy="1153507"/>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8" name="Google Shape;508;p44"/>
          <p:cNvSpPr txBox="1"/>
          <p:nvPr>
            <p:ph idx="1" type="subTitle"/>
          </p:nvPr>
        </p:nvSpPr>
        <p:spPr>
          <a:xfrm>
            <a:off x="251520" y="4096622"/>
            <a:ext cx="7200800" cy="273948"/>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509" name="Google Shape;509;p44"/>
          <p:cNvPicPr preferRelativeResize="0"/>
          <p:nvPr/>
        </p:nvPicPr>
        <p:blipFill rotWithShape="1">
          <a:blip r:embed="rId2">
            <a:alphaModFix/>
          </a:blip>
          <a:srcRect b="0" l="0" r="0" t="0"/>
          <a:stretch/>
        </p:blipFill>
        <p:spPr>
          <a:xfrm>
            <a:off x="8181552" y="4177358"/>
            <a:ext cx="720080" cy="720080"/>
          </a:xfrm>
          <a:prstGeom prst="rect">
            <a:avLst/>
          </a:prstGeom>
          <a:noFill/>
          <a:ln>
            <a:noFill/>
          </a:ln>
        </p:spPr>
      </p:pic>
      <p:sp>
        <p:nvSpPr>
          <p:cNvPr id="510" name="Google Shape;510;p44"/>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511" name="Google Shape;511;p44"/>
          <p:cNvSpPr/>
          <p:nvPr>
            <p:ph idx="2" type="pic"/>
          </p:nvPr>
        </p:nvSpPr>
        <p:spPr>
          <a:xfrm>
            <a:off x="-1" y="0"/>
            <a:ext cx="9162000" cy="2577600"/>
          </a:xfrm>
          <a:prstGeom prst="rect">
            <a:avLst/>
          </a:prstGeom>
          <a:solidFill>
            <a:schemeClr val="accent1"/>
          </a:solidFill>
          <a:ln>
            <a:noFill/>
          </a:ln>
        </p:spPr>
      </p:sp>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artner logos" showMasterSp="0">
  <p:cSld name="Title Slide + partner logos">
    <p:bg>
      <p:bgPr>
        <a:solidFill>
          <a:schemeClr val="lt1"/>
        </a:solidFill>
      </p:bgPr>
    </p:bg>
    <p:spTree>
      <p:nvGrpSpPr>
        <p:cNvPr id="512" name="Shape 512"/>
        <p:cNvGrpSpPr/>
        <p:nvPr/>
      </p:nvGrpSpPr>
      <p:grpSpPr>
        <a:xfrm>
          <a:off x="0" y="0"/>
          <a:ext cx="0" cy="0"/>
          <a:chOff x="0" y="0"/>
          <a:chExt cx="0" cy="0"/>
        </a:xfrm>
      </p:grpSpPr>
      <p:sp>
        <p:nvSpPr>
          <p:cNvPr id="513" name="Google Shape;513;p45"/>
          <p:cNvSpPr/>
          <p:nvPr/>
        </p:nvSpPr>
        <p:spPr>
          <a:xfrm>
            <a:off x="0" y="-20538"/>
            <a:ext cx="9144000" cy="25956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45"/>
          <p:cNvSpPr txBox="1"/>
          <p:nvPr>
            <p:ph type="ctrTitle"/>
          </p:nvPr>
        </p:nvSpPr>
        <p:spPr>
          <a:xfrm>
            <a:off x="251520" y="1203598"/>
            <a:ext cx="7930032" cy="1153507"/>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3600"/>
              <a:buFont typeface="Calibri"/>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5" name="Google Shape;515;p45"/>
          <p:cNvSpPr txBox="1"/>
          <p:nvPr>
            <p:ph idx="1" type="subTitle"/>
          </p:nvPr>
        </p:nvSpPr>
        <p:spPr>
          <a:xfrm>
            <a:off x="251520" y="2922403"/>
            <a:ext cx="7200800" cy="273948"/>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16" name="Google Shape;516;p45"/>
          <p:cNvSpPr/>
          <p:nvPr/>
        </p:nvSpPr>
        <p:spPr>
          <a:xfrm>
            <a:off x="6516216" y="582251"/>
            <a:ext cx="2385416"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lang="en-AU" sz="1000">
                <a:solidFill>
                  <a:schemeClr val="lt1"/>
                </a:solidFill>
                <a:latin typeface="Calibri"/>
                <a:ea typeface="Calibri"/>
                <a:cs typeface="Calibri"/>
                <a:sym typeface="Calibri"/>
              </a:rPr>
              <a:t>Australia’s National Science Agency</a:t>
            </a:r>
            <a:endParaRPr/>
          </a:p>
        </p:txBody>
      </p:sp>
      <p:pic>
        <p:nvPicPr>
          <p:cNvPr id="517" name="Google Shape;517;p45"/>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2"/>
        </a:solidFill>
      </p:bgPr>
    </p:bg>
    <p:spTree>
      <p:nvGrpSpPr>
        <p:cNvPr id="518" name="Shape 518"/>
        <p:cNvGrpSpPr/>
        <p:nvPr/>
      </p:nvGrpSpPr>
      <p:grpSpPr>
        <a:xfrm>
          <a:off x="0" y="0"/>
          <a:ext cx="0" cy="0"/>
          <a:chOff x="0" y="0"/>
          <a:chExt cx="0" cy="0"/>
        </a:xfrm>
      </p:grpSpPr>
      <p:sp>
        <p:nvSpPr>
          <p:cNvPr id="519" name="Google Shape;519;p46"/>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0" name="Google Shape;520;p46"/>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1" name="Google Shape;521;p46"/>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4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523" name="Shape 523"/>
        <p:cNvGrpSpPr/>
        <p:nvPr/>
      </p:nvGrpSpPr>
      <p:grpSpPr>
        <a:xfrm>
          <a:off x="0" y="0"/>
          <a:ext cx="0" cy="0"/>
          <a:chOff x="0" y="0"/>
          <a:chExt cx="0" cy="0"/>
        </a:xfrm>
      </p:grpSpPr>
      <p:sp>
        <p:nvSpPr>
          <p:cNvPr id="524" name="Google Shape;524;p47"/>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5" name="Google Shape;525;p47"/>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6" name="Google Shape;526;p47"/>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4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528" name="Shape 528"/>
        <p:cNvGrpSpPr/>
        <p:nvPr/>
      </p:nvGrpSpPr>
      <p:grpSpPr>
        <a:xfrm>
          <a:off x="0" y="0"/>
          <a:ext cx="0" cy="0"/>
          <a:chOff x="0" y="0"/>
          <a:chExt cx="0" cy="0"/>
        </a:xfrm>
      </p:grpSpPr>
      <p:sp>
        <p:nvSpPr>
          <p:cNvPr id="529" name="Google Shape;529;p48"/>
          <p:cNvSpPr txBox="1"/>
          <p:nvPr>
            <p:ph idx="1" type="body"/>
          </p:nvPr>
        </p:nvSpPr>
        <p:spPr>
          <a:xfrm>
            <a:off x="251522" y="1131590"/>
            <a:ext cx="8640958" cy="3070944"/>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0" name="Google Shape;530;p48"/>
          <p:cNvSpPr txBox="1"/>
          <p:nvPr>
            <p:ph idx="2" type="body"/>
          </p:nvPr>
        </p:nvSpPr>
        <p:spPr>
          <a:xfrm>
            <a:off x="261850" y="267494"/>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1" name="Google Shape;531;p48"/>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4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3" name="Shape 533"/>
        <p:cNvGrpSpPr/>
        <p:nvPr/>
      </p:nvGrpSpPr>
      <p:grpSpPr>
        <a:xfrm>
          <a:off x="0" y="0"/>
          <a:ext cx="0" cy="0"/>
          <a:chOff x="0" y="0"/>
          <a:chExt cx="0" cy="0"/>
        </a:xfrm>
      </p:grpSpPr>
      <p:sp>
        <p:nvSpPr>
          <p:cNvPr id="534" name="Google Shape;534;p49"/>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49"/>
          <p:cNvSpPr txBox="1"/>
          <p:nvPr>
            <p:ph idx="1" type="body"/>
          </p:nvPr>
        </p:nvSpPr>
        <p:spPr>
          <a:xfrm>
            <a:off x="251520" y="1131590"/>
            <a:ext cx="4038600" cy="3312368"/>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36" name="Google Shape;536;p49"/>
          <p:cNvSpPr txBox="1"/>
          <p:nvPr>
            <p:ph idx="2" type="body"/>
          </p:nvPr>
        </p:nvSpPr>
        <p:spPr>
          <a:xfrm>
            <a:off x="4674295" y="1131590"/>
            <a:ext cx="4038600" cy="3312368"/>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37" name="Google Shape;537;p4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4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dark">
  <p:cSld name="Two Content with catalyst dark">
    <p:spTree>
      <p:nvGrpSpPr>
        <p:cNvPr id="63" name="Shape 63"/>
        <p:cNvGrpSpPr/>
        <p:nvPr/>
      </p:nvGrpSpPr>
      <p:grpSpPr>
        <a:xfrm>
          <a:off x="0" y="0"/>
          <a:ext cx="0" cy="0"/>
          <a:chOff x="0" y="0"/>
          <a:chExt cx="0" cy="0"/>
        </a:xfrm>
      </p:grpSpPr>
      <p:sp>
        <p:nvSpPr>
          <p:cNvPr id="64" name="Google Shape;64;p76"/>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 name="Google Shape;65;p76"/>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76"/>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7" name="Google Shape;67;p76"/>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sz="2000">
                <a:solidFill>
                  <a:schemeClr val="lt1"/>
                </a:solidFill>
              </a:defRPr>
            </a:lvl2pPr>
            <a:lvl3pPr indent="-355600" lvl="2" marL="1371600" algn="l">
              <a:lnSpc>
                <a:spcPct val="90000"/>
              </a:lnSpc>
              <a:spcBef>
                <a:spcPts val="600"/>
              </a:spcBef>
              <a:spcAft>
                <a:spcPts val="0"/>
              </a:spcAft>
              <a:buClr>
                <a:schemeClr val="lt1"/>
              </a:buClr>
              <a:buSzPts val="2000"/>
              <a:buChar char="–"/>
              <a:defRPr sz="2000">
                <a:solidFill>
                  <a:schemeClr val="lt1"/>
                </a:solidFill>
              </a:defRPr>
            </a:lvl3pPr>
            <a:lvl4pPr indent="-355600" lvl="3" marL="1828800" algn="l">
              <a:lnSpc>
                <a:spcPct val="90000"/>
              </a:lnSpc>
              <a:spcBef>
                <a:spcPts val="600"/>
              </a:spcBef>
              <a:spcAft>
                <a:spcPts val="0"/>
              </a:spcAft>
              <a:buClr>
                <a:schemeClr val="lt1"/>
              </a:buClr>
              <a:buSzPts val="2000"/>
              <a:buChar char="–"/>
              <a:defRPr sz="2000">
                <a:solidFill>
                  <a:schemeClr val="lt1"/>
                </a:solidFill>
              </a:defRPr>
            </a:lvl4pPr>
            <a:lvl5pPr indent="-342900" lvl="4" marL="2286000" algn="l">
              <a:lnSpc>
                <a:spcPct val="90000"/>
              </a:lnSpc>
              <a:spcBef>
                <a:spcPts val="60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8" name="Google Shape;68;p76"/>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9" name="Shape 539"/>
        <p:cNvGrpSpPr/>
        <p:nvPr/>
      </p:nvGrpSpPr>
      <p:grpSpPr>
        <a:xfrm>
          <a:off x="0" y="0"/>
          <a:ext cx="0" cy="0"/>
          <a:chOff x="0" y="0"/>
          <a:chExt cx="0" cy="0"/>
        </a:xfrm>
      </p:grpSpPr>
      <p:sp>
        <p:nvSpPr>
          <p:cNvPr id="540" name="Google Shape;540;p50"/>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1" name="Google Shape;541;p5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2" name="Google Shape;542;p5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p:cSld name="Title Only - dark">
    <p:bg>
      <p:bgPr>
        <a:solidFill>
          <a:schemeClr val="accent2"/>
        </a:solidFill>
      </p:bgPr>
    </p:bg>
    <p:spTree>
      <p:nvGrpSpPr>
        <p:cNvPr id="543" name="Shape 543"/>
        <p:cNvGrpSpPr/>
        <p:nvPr/>
      </p:nvGrpSpPr>
      <p:grpSpPr>
        <a:xfrm>
          <a:off x="0" y="0"/>
          <a:ext cx="0" cy="0"/>
          <a:chOff x="0" y="0"/>
          <a:chExt cx="0" cy="0"/>
        </a:xfrm>
      </p:grpSpPr>
      <p:sp>
        <p:nvSpPr>
          <p:cNvPr id="544" name="Google Shape;544;p51"/>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5" name="Google Shape;545;p5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6" name="Google Shape;546;p5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 image">
  <p:cSld name="Statement Layout + image">
    <p:spTree>
      <p:nvGrpSpPr>
        <p:cNvPr id="547" name="Shape 547"/>
        <p:cNvGrpSpPr/>
        <p:nvPr/>
      </p:nvGrpSpPr>
      <p:grpSpPr>
        <a:xfrm>
          <a:off x="0" y="0"/>
          <a:ext cx="0" cy="0"/>
          <a:chOff x="0" y="0"/>
          <a:chExt cx="0" cy="0"/>
        </a:xfrm>
      </p:grpSpPr>
      <p:sp>
        <p:nvSpPr>
          <p:cNvPr id="548" name="Google Shape;548;p52"/>
          <p:cNvSpPr/>
          <p:nvPr>
            <p:ph idx="2" type="pic"/>
          </p:nvPr>
        </p:nvSpPr>
        <p:spPr>
          <a:xfrm>
            <a:off x="-1" y="0"/>
            <a:ext cx="9162000" cy="2577600"/>
          </a:xfrm>
          <a:prstGeom prst="rect">
            <a:avLst/>
          </a:prstGeom>
          <a:solidFill>
            <a:schemeClr val="accent1"/>
          </a:solidFill>
          <a:ln>
            <a:noFill/>
          </a:ln>
        </p:spPr>
      </p:sp>
      <p:sp>
        <p:nvSpPr>
          <p:cNvPr id="549" name="Google Shape;549;p52"/>
          <p:cNvSpPr txBox="1"/>
          <p:nvPr>
            <p:ph idx="1" type="body"/>
          </p:nvPr>
        </p:nvSpPr>
        <p:spPr>
          <a:xfrm>
            <a:off x="251520" y="2859782"/>
            <a:ext cx="7920880" cy="2016224"/>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2"/>
        </a:solidFill>
      </p:bgPr>
    </p:bg>
    <p:spTree>
      <p:nvGrpSpPr>
        <p:cNvPr id="550" name="Shape 550"/>
        <p:cNvGrpSpPr/>
        <p:nvPr/>
      </p:nvGrpSpPr>
      <p:grpSpPr>
        <a:xfrm>
          <a:off x="0" y="0"/>
          <a:ext cx="0" cy="0"/>
          <a:chOff x="0" y="0"/>
          <a:chExt cx="0" cy="0"/>
        </a:xfrm>
      </p:grpSpPr>
      <p:sp>
        <p:nvSpPr>
          <p:cNvPr id="551" name="Google Shape;551;p53"/>
          <p:cNvSpPr txBox="1"/>
          <p:nvPr>
            <p:ph idx="1" type="body"/>
          </p:nvPr>
        </p:nvSpPr>
        <p:spPr>
          <a:xfrm>
            <a:off x="251520" y="1131590"/>
            <a:ext cx="7200800" cy="36004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showMasterSp="0">
  <p:cSld name="Thank You Option 1">
    <p:bg>
      <p:bgPr>
        <a:solidFill>
          <a:schemeClr val="lt1"/>
        </a:solidFill>
      </p:bgPr>
    </p:bg>
    <p:spTree>
      <p:nvGrpSpPr>
        <p:cNvPr id="552" name="Shape 552"/>
        <p:cNvGrpSpPr/>
        <p:nvPr/>
      </p:nvGrpSpPr>
      <p:grpSpPr>
        <a:xfrm>
          <a:off x="0" y="0"/>
          <a:ext cx="0" cy="0"/>
          <a:chOff x="0" y="0"/>
          <a:chExt cx="0" cy="0"/>
        </a:xfrm>
      </p:grpSpPr>
      <p:sp>
        <p:nvSpPr>
          <p:cNvPr id="553" name="Google Shape;553;p54"/>
          <p:cNvSpPr/>
          <p:nvPr/>
        </p:nvSpPr>
        <p:spPr>
          <a:xfrm>
            <a:off x="0" y="0"/>
            <a:ext cx="9144000" cy="25717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54"/>
          <p:cNvSpPr txBox="1"/>
          <p:nvPr>
            <p:ph idx="1" type="subTitle"/>
          </p:nvPr>
        </p:nvSpPr>
        <p:spPr>
          <a:xfrm>
            <a:off x="251520" y="3579862"/>
            <a:ext cx="6048672" cy="1008112"/>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55" name="Google Shape;555;p54"/>
          <p:cNvSpPr txBox="1"/>
          <p:nvPr>
            <p:ph type="title"/>
          </p:nvPr>
        </p:nvSpPr>
        <p:spPr>
          <a:xfrm>
            <a:off x="251521" y="2715766"/>
            <a:ext cx="6048671" cy="576064"/>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6" name="Google Shape;556;p54"/>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557" name="Google Shape;557;p54"/>
          <p:cNvPicPr preferRelativeResize="0"/>
          <p:nvPr/>
        </p:nvPicPr>
        <p:blipFill rotWithShape="1">
          <a:blip r:embed="rId2">
            <a:alphaModFix/>
          </a:blip>
          <a:srcRect b="0" l="0" r="0" t="0"/>
          <a:stretch/>
        </p:blipFill>
        <p:spPr>
          <a:xfrm>
            <a:off x="8181552" y="4177358"/>
            <a:ext cx="720080" cy="72008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showMasterSp="0">
  <p:cSld name="Thank You Option 2">
    <p:bg>
      <p:bgPr>
        <a:solidFill>
          <a:schemeClr val="lt1"/>
        </a:solidFill>
      </p:bgPr>
    </p:bg>
    <p:spTree>
      <p:nvGrpSpPr>
        <p:cNvPr id="558" name="Shape 558"/>
        <p:cNvGrpSpPr/>
        <p:nvPr/>
      </p:nvGrpSpPr>
      <p:grpSpPr>
        <a:xfrm>
          <a:off x="0" y="0"/>
          <a:ext cx="0" cy="0"/>
          <a:chOff x="0" y="0"/>
          <a:chExt cx="0" cy="0"/>
        </a:xfrm>
      </p:grpSpPr>
      <p:sp>
        <p:nvSpPr>
          <p:cNvPr id="559" name="Google Shape;559;p55"/>
          <p:cNvSpPr/>
          <p:nvPr/>
        </p:nvSpPr>
        <p:spPr>
          <a:xfrm>
            <a:off x="0" y="0"/>
            <a:ext cx="9144000" cy="25717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55"/>
          <p:cNvSpPr txBox="1"/>
          <p:nvPr>
            <p:ph idx="1" type="subTitle"/>
          </p:nvPr>
        </p:nvSpPr>
        <p:spPr>
          <a:xfrm>
            <a:off x="251520" y="3075806"/>
            <a:ext cx="7200800" cy="1623109"/>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61" name="Google Shape;561;p55"/>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562" name="Google Shape;562;p55"/>
          <p:cNvPicPr preferRelativeResize="0"/>
          <p:nvPr/>
        </p:nvPicPr>
        <p:blipFill rotWithShape="1">
          <a:blip r:embed="rId2">
            <a:alphaModFix/>
          </a:blip>
          <a:srcRect b="0" l="0" r="0" t="0"/>
          <a:stretch/>
        </p:blipFill>
        <p:spPr>
          <a:xfrm>
            <a:off x="8181552" y="4177358"/>
            <a:ext cx="720080" cy="72008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showMasterSp="0">
  <p:cSld name="Thank You Option 2">
    <p:bg>
      <p:bgPr>
        <a:solidFill>
          <a:schemeClr val="lt1"/>
        </a:solidFill>
      </p:bgPr>
    </p:bg>
    <p:spTree>
      <p:nvGrpSpPr>
        <p:cNvPr id="572" name="Shape 572"/>
        <p:cNvGrpSpPr/>
        <p:nvPr/>
      </p:nvGrpSpPr>
      <p:grpSpPr>
        <a:xfrm>
          <a:off x="0" y="0"/>
          <a:ext cx="0" cy="0"/>
          <a:chOff x="0" y="0"/>
          <a:chExt cx="0" cy="0"/>
        </a:xfrm>
      </p:grpSpPr>
      <p:pic>
        <p:nvPicPr>
          <p:cNvPr id="573" name="Google Shape;573;p42"/>
          <p:cNvPicPr preferRelativeResize="0"/>
          <p:nvPr/>
        </p:nvPicPr>
        <p:blipFill rotWithShape="1">
          <a:blip r:embed="rId2">
            <a:alphaModFix/>
          </a:blip>
          <a:srcRect b="0" l="0" r="0" t="0"/>
          <a:stretch/>
        </p:blipFill>
        <p:spPr>
          <a:xfrm>
            <a:off x="7331051" y="4560533"/>
            <a:ext cx="1567204" cy="360000"/>
          </a:xfrm>
          <a:prstGeom prst="rect">
            <a:avLst/>
          </a:prstGeom>
          <a:noFill/>
          <a:ln>
            <a:noFill/>
          </a:ln>
        </p:spPr>
      </p:pic>
      <p:sp>
        <p:nvSpPr>
          <p:cNvPr id="574" name="Google Shape;574;p42"/>
          <p:cNvSpPr/>
          <p:nvPr/>
        </p:nvSpPr>
        <p:spPr>
          <a:xfrm>
            <a:off x="0" y="0"/>
            <a:ext cx="9144000" cy="25717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42"/>
          <p:cNvSpPr txBox="1"/>
          <p:nvPr>
            <p:ph idx="1" type="subTitle"/>
          </p:nvPr>
        </p:nvSpPr>
        <p:spPr>
          <a:xfrm>
            <a:off x="251520" y="3075806"/>
            <a:ext cx="7200800" cy="1623109"/>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76" name="Google Shape;576;p42"/>
          <p:cNvSpPr/>
          <p:nvPr/>
        </p:nvSpPr>
        <p:spPr>
          <a:xfrm>
            <a:off x="251520" y="4850173"/>
            <a:ext cx="2808312"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Pre-eminent National Science Organization</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577" name="Shape 577"/>
        <p:cNvGrpSpPr/>
        <p:nvPr/>
      </p:nvGrpSpPr>
      <p:grpSpPr>
        <a:xfrm>
          <a:off x="0" y="0"/>
          <a:ext cx="0" cy="0"/>
          <a:chOff x="0" y="0"/>
          <a:chExt cx="0" cy="0"/>
        </a:xfrm>
      </p:grpSpPr>
      <p:sp>
        <p:nvSpPr>
          <p:cNvPr id="578" name="Google Shape;578;p56"/>
          <p:cNvSpPr/>
          <p:nvPr/>
        </p:nvSpPr>
        <p:spPr>
          <a:xfrm>
            <a:off x="0" y="-20538"/>
            <a:ext cx="9144000" cy="25956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56"/>
          <p:cNvSpPr txBox="1"/>
          <p:nvPr>
            <p:ph type="ctrTitle"/>
          </p:nvPr>
        </p:nvSpPr>
        <p:spPr>
          <a:xfrm>
            <a:off x="251520" y="2859782"/>
            <a:ext cx="7930032" cy="1153507"/>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0" name="Google Shape;580;p56"/>
          <p:cNvSpPr txBox="1"/>
          <p:nvPr>
            <p:ph idx="1" type="subTitle"/>
          </p:nvPr>
        </p:nvSpPr>
        <p:spPr>
          <a:xfrm>
            <a:off x="251520" y="4096622"/>
            <a:ext cx="7200800" cy="273948"/>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81" name="Google Shape;581;p56"/>
          <p:cNvSpPr/>
          <p:nvPr/>
        </p:nvSpPr>
        <p:spPr>
          <a:xfrm>
            <a:off x="251520" y="4850173"/>
            <a:ext cx="2952328"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Pre-eminent National Science Organization</a:t>
            </a:r>
            <a:endParaRPr/>
          </a:p>
        </p:txBody>
      </p:sp>
      <p:pic>
        <p:nvPicPr>
          <p:cNvPr id="582" name="Google Shape;582;p56"/>
          <p:cNvPicPr preferRelativeResize="0"/>
          <p:nvPr/>
        </p:nvPicPr>
        <p:blipFill rotWithShape="1">
          <a:blip r:embed="rId2">
            <a:alphaModFix/>
          </a:blip>
          <a:srcRect b="0" l="0" r="0" t="0"/>
          <a:stretch/>
        </p:blipFill>
        <p:spPr>
          <a:xfrm>
            <a:off x="7331051" y="4560533"/>
            <a:ext cx="1567204" cy="360000"/>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showMasterSp="0">
  <p:cSld name="Title Slide + Image">
    <p:bg>
      <p:bgPr>
        <a:solidFill>
          <a:schemeClr val="lt1"/>
        </a:solidFill>
      </p:bgPr>
    </p:bg>
    <p:spTree>
      <p:nvGrpSpPr>
        <p:cNvPr id="583" name="Shape 583"/>
        <p:cNvGrpSpPr/>
        <p:nvPr/>
      </p:nvGrpSpPr>
      <p:grpSpPr>
        <a:xfrm>
          <a:off x="0" y="0"/>
          <a:ext cx="0" cy="0"/>
          <a:chOff x="0" y="0"/>
          <a:chExt cx="0" cy="0"/>
        </a:xfrm>
      </p:grpSpPr>
      <p:sp>
        <p:nvSpPr>
          <p:cNvPr id="584" name="Google Shape;584;p57"/>
          <p:cNvSpPr txBox="1"/>
          <p:nvPr>
            <p:ph type="ctrTitle"/>
          </p:nvPr>
        </p:nvSpPr>
        <p:spPr>
          <a:xfrm>
            <a:off x="251520" y="2859782"/>
            <a:ext cx="7930032" cy="1153507"/>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5" name="Google Shape;585;p57"/>
          <p:cNvSpPr txBox="1"/>
          <p:nvPr>
            <p:ph idx="1" type="subTitle"/>
          </p:nvPr>
        </p:nvSpPr>
        <p:spPr>
          <a:xfrm>
            <a:off x="251520" y="4096622"/>
            <a:ext cx="7200800" cy="273948"/>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86" name="Google Shape;586;p57"/>
          <p:cNvSpPr/>
          <p:nvPr/>
        </p:nvSpPr>
        <p:spPr>
          <a:xfrm>
            <a:off x="251520" y="4850173"/>
            <a:ext cx="3096344"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Pre-eminent National Science Organization</a:t>
            </a:r>
            <a:endParaRPr/>
          </a:p>
        </p:txBody>
      </p:sp>
      <p:sp>
        <p:nvSpPr>
          <p:cNvPr id="587" name="Google Shape;587;p57"/>
          <p:cNvSpPr/>
          <p:nvPr>
            <p:ph idx="2" type="pic"/>
          </p:nvPr>
        </p:nvSpPr>
        <p:spPr>
          <a:xfrm>
            <a:off x="-1" y="0"/>
            <a:ext cx="9162000" cy="2577600"/>
          </a:xfrm>
          <a:prstGeom prst="rect">
            <a:avLst/>
          </a:prstGeom>
          <a:solidFill>
            <a:schemeClr val="accent1"/>
          </a:solidFill>
          <a:ln>
            <a:noFill/>
          </a:ln>
        </p:spPr>
      </p:sp>
      <p:pic>
        <p:nvPicPr>
          <p:cNvPr id="588" name="Google Shape;588;p57"/>
          <p:cNvPicPr preferRelativeResize="0"/>
          <p:nvPr/>
        </p:nvPicPr>
        <p:blipFill rotWithShape="1">
          <a:blip r:embed="rId2">
            <a:alphaModFix/>
          </a:blip>
          <a:srcRect b="0" l="0" r="0" t="0"/>
          <a:stretch/>
        </p:blipFill>
        <p:spPr>
          <a:xfrm>
            <a:off x="7331051" y="4560533"/>
            <a:ext cx="1567204" cy="360000"/>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artner logos" showMasterSp="0">
  <p:cSld name="Title Slide + partner logos">
    <p:bg>
      <p:bgPr>
        <a:solidFill>
          <a:schemeClr val="lt1"/>
        </a:solidFill>
      </p:bgPr>
    </p:bg>
    <p:spTree>
      <p:nvGrpSpPr>
        <p:cNvPr id="589" name="Shape 589"/>
        <p:cNvGrpSpPr/>
        <p:nvPr/>
      </p:nvGrpSpPr>
      <p:grpSpPr>
        <a:xfrm>
          <a:off x="0" y="0"/>
          <a:ext cx="0" cy="0"/>
          <a:chOff x="0" y="0"/>
          <a:chExt cx="0" cy="0"/>
        </a:xfrm>
      </p:grpSpPr>
      <p:sp>
        <p:nvSpPr>
          <p:cNvPr id="590" name="Google Shape;590;p58"/>
          <p:cNvSpPr/>
          <p:nvPr/>
        </p:nvSpPr>
        <p:spPr>
          <a:xfrm>
            <a:off x="0" y="-20538"/>
            <a:ext cx="9144000" cy="25956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58"/>
          <p:cNvSpPr txBox="1"/>
          <p:nvPr>
            <p:ph type="ctrTitle"/>
          </p:nvPr>
        </p:nvSpPr>
        <p:spPr>
          <a:xfrm>
            <a:off x="251520" y="1203598"/>
            <a:ext cx="7930032" cy="1153507"/>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3600"/>
              <a:buFont typeface="Calibri"/>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2" name="Google Shape;592;p58"/>
          <p:cNvSpPr txBox="1"/>
          <p:nvPr>
            <p:ph idx="1" type="subTitle"/>
          </p:nvPr>
        </p:nvSpPr>
        <p:spPr>
          <a:xfrm>
            <a:off x="251520" y="2922403"/>
            <a:ext cx="7200800" cy="273948"/>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93" name="Google Shape;593;p58"/>
          <p:cNvSpPr/>
          <p:nvPr/>
        </p:nvSpPr>
        <p:spPr>
          <a:xfrm>
            <a:off x="5940152" y="582251"/>
            <a:ext cx="2961480"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lang="en-AU" sz="1000">
                <a:solidFill>
                  <a:schemeClr val="lt1"/>
                </a:solidFill>
                <a:latin typeface="Calibri"/>
                <a:ea typeface="Calibri"/>
                <a:cs typeface="Calibri"/>
                <a:sym typeface="Calibri"/>
              </a:rPr>
              <a:t>Australia’s Pre-eminent National Science Organization</a:t>
            </a:r>
            <a:endParaRPr/>
          </a:p>
        </p:txBody>
      </p:sp>
      <p:pic>
        <p:nvPicPr>
          <p:cNvPr id="594" name="Google Shape;594;p58"/>
          <p:cNvPicPr preferRelativeResize="0"/>
          <p:nvPr/>
        </p:nvPicPr>
        <p:blipFill rotWithShape="1">
          <a:blip r:embed="rId2">
            <a:alphaModFix/>
          </a:blip>
          <a:srcRect b="0" l="0" r="0" t="0"/>
          <a:stretch/>
        </p:blipFill>
        <p:spPr>
          <a:xfrm>
            <a:off x="251520" y="312929"/>
            <a:ext cx="1567204" cy="360000"/>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21" Type="http://schemas.openxmlformats.org/officeDocument/2006/relationships/theme" Target="../theme/theme6.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1.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6.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21" Type="http://schemas.openxmlformats.org/officeDocument/2006/relationships/theme" Target="../theme/theme7.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 Type="http://schemas.openxmlformats.org/officeDocument/2006/relationships/image" Target="../media/image1.png"/><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5" Type="http://schemas.openxmlformats.org/officeDocument/2006/relationships/slideLayout" Target="../slideLayouts/slideLayout41.xml"/><Relationship Id="rId19" Type="http://schemas.openxmlformats.org/officeDocument/2006/relationships/slideLayout" Target="../slideLayouts/slideLayout55.xml"/><Relationship Id="rId6" Type="http://schemas.openxmlformats.org/officeDocument/2006/relationships/slideLayout" Target="../slideLayouts/slideLayout42.xml"/><Relationship Id="rId18" Type="http://schemas.openxmlformats.org/officeDocument/2006/relationships/slideLayout" Target="../slideLayouts/slideLayout54.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80.xml"/><Relationship Id="rId10" Type="http://schemas.openxmlformats.org/officeDocument/2006/relationships/slideLayout" Target="../slideLayouts/slideLayout79.xml"/><Relationship Id="rId12" Type="http://schemas.openxmlformats.org/officeDocument/2006/relationships/theme" Target="../theme/theme2.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0.xml"/><Relationship Id="rId10" Type="http://schemas.openxmlformats.org/officeDocument/2006/relationships/slideLayout" Target="../slideLayouts/slideLayout89.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 Type="http://schemas.openxmlformats.org/officeDocument/2006/relationships/image" Target="../media/image1.png"/><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5" Type="http://schemas.openxmlformats.org/officeDocument/2006/relationships/slideLayout" Target="../slideLayouts/slideLayout94.xml"/><Relationship Id="rId14" Type="http://schemas.openxmlformats.org/officeDocument/2006/relationships/slideLayout" Target="../slideLayouts/slideLayout93.xml"/><Relationship Id="rId17" Type="http://schemas.openxmlformats.org/officeDocument/2006/relationships/theme" Target="../theme/theme4.xml"/><Relationship Id="rId16" Type="http://schemas.openxmlformats.org/officeDocument/2006/relationships/slideLayout" Target="../slideLayouts/slideLayout95.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 Type="http://schemas.openxmlformats.org/officeDocument/2006/relationships/image" Target="../media/image11.png"/><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5" Type="http://schemas.openxmlformats.org/officeDocument/2006/relationships/slideLayout" Target="../slideLayouts/slideLayout109.xml"/><Relationship Id="rId14" Type="http://schemas.openxmlformats.org/officeDocument/2006/relationships/slideLayout" Target="../slideLayouts/slideLayout108.xml"/><Relationship Id="rId17" Type="http://schemas.openxmlformats.org/officeDocument/2006/relationships/slideLayout" Target="../slideLayouts/slideLayout111.xml"/><Relationship Id="rId16" Type="http://schemas.openxmlformats.org/officeDocument/2006/relationships/slideLayout" Target="../slideLayouts/slideLayout110.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18" Type="http://schemas.openxmlformats.org/officeDocument/2006/relationships/theme" Target="../theme/theme8.xml"/><Relationship Id="rId7" Type="http://schemas.openxmlformats.org/officeDocument/2006/relationships/slideLayout" Target="../slideLayouts/slideLayout101.xml"/><Relationship Id="rId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5"/>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5"/>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900" u="none" cap="none" strike="noStrike">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900" u="none" cap="none" strike="noStrike">
                <a:solidFill>
                  <a:schemeClr val="accent3"/>
                </a:solidFill>
                <a:latin typeface="Calibri"/>
                <a:ea typeface="Calibri"/>
                <a:cs typeface="Calibri"/>
                <a:sym typeface="Calibri"/>
              </a:defRPr>
            </a:lvl1pPr>
            <a:lvl2pPr indent="0" lvl="1" marL="0" marR="0" rtl="0" algn="r">
              <a:spcBef>
                <a:spcPts val="0"/>
              </a:spcBef>
              <a:buNone/>
              <a:defRPr b="0" i="0" sz="900" u="none" cap="none" strike="noStrike">
                <a:solidFill>
                  <a:schemeClr val="accent3"/>
                </a:solidFill>
                <a:latin typeface="Calibri"/>
                <a:ea typeface="Calibri"/>
                <a:cs typeface="Calibri"/>
                <a:sym typeface="Calibri"/>
              </a:defRPr>
            </a:lvl2pPr>
            <a:lvl3pPr indent="0" lvl="2" marL="0" marR="0" rtl="0" algn="r">
              <a:spcBef>
                <a:spcPts val="0"/>
              </a:spcBef>
              <a:buNone/>
              <a:defRPr b="0" i="0" sz="900" u="none" cap="none" strike="noStrike">
                <a:solidFill>
                  <a:schemeClr val="accent3"/>
                </a:solidFill>
                <a:latin typeface="Calibri"/>
                <a:ea typeface="Calibri"/>
                <a:cs typeface="Calibri"/>
                <a:sym typeface="Calibri"/>
              </a:defRPr>
            </a:lvl3pPr>
            <a:lvl4pPr indent="0" lvl="3" marL="0" marR="0" rtl="0" algn="r">
              <a:spcBef>
                <a:spcPts val="0"/>
              </a:spcBef>
              <a:buNone/>
              <a:defRPr b="0" i="0" sz="900" u="none" cap="none" strike="noStrike">
                <a:solidFill>
                  <a:schemeClr val="accent3"/>
                </a:solidFill>
                <a:latin typeface="Calibri"/>
                <a:ea typeface="Calibri"/>
                <a:cs typeface="Calibri"/>
                <a:sym typeface="Calibri"/>
              </a:defRPr>
            </a:lvl4pPr>
            <a:lvl5pPr indent="0" lvl="4" marL="0" marR="0" rtl="0" algn="r">
              <a:spcBef>
                <a:spcPts val="0"/>
              </a:spcBef>
              <a:buNone/>
              <a:defRPr b="0" i="0" sz="900" u="none" cap="none" strike="noStrike">
                <a:solidFill>
                  <a:schemeClr val="accent3"/>
                </a:solidFill>
                <a:latin typeface="Calibri"/>
                <a:ea typeface="Calibri"/>
                <a:cs typeface="Calibri"/>
                <a:sym typeface="Calibri"/>
              </a:defRPr>
            </a:lvl5pPr>
            <a:lvl6pPr indent="0" lvl="5" marL="0" marR="0" rtl="0" algn="r">
              <a:spcBef>
                <a:spcPts val="0"/>
              </a:spcBef>
              <a:buNone/>
              <a:defRPr b="0" i="0" sz="900" u="none" cap="none" strike="noStrike">
                <a:solidFill>
                  <a:schemeClr val="accent3"/>
                </a:solidFill>
                <a:latin typeface="Calibri"/>
                <a:ea typeface="Calibri"/>
                <a:cs typeface="Calibri"/>
                <a:sym typeface="Calibri"/>
              </a:defRPr>
            </a:lvl6pPr>
            <a:lvl7pPr indent="0" lvl="6" marL="0" marR="0" rtl="0" algn="r">
              <a:spcBef>
                <a:spcPts val="0"/>
              </a:spcBef>
              <a:buNone/>
              <a:defRPr b="0" i="0" sz="900" u="none" cap="none" strike="noStrike">
                <a:solidFill>
                  <a:schemeClr val="accent3"/>
                </a:solidFill>
                <a:latin typeface="Calibri"/>
                <a:ea typeface="Calibri"/>
                <a:cs typeface="Calibri"/>
                <a:sym typeface="Calibri"/>
              </a:defRPr>
            </a:lvl7pPr>
            <a:lvl8pPr indent="0" lvl="7" marL="0" marR="0" rtl="0" algn="r">
              <a:spcBef>
                <a:spcPts val="0"/>
              </a:spcBef>
              <a:buNone/>
              <a:defRPr b="0" i="0" sz="900" u="none" cap="none" strike="noStrike">
                <a:solidFill>
                  <a:schemeClr val="accent3"/>
                </a:solidFill>
                <a:latin typeface="Calibri"/>
                <a:ea typeface="Calibri"/>
                <a:cs typeface="Calibri"/>
                <a:sym typeface="Calibri"/>
              </a:defRPr>
            </a:lvl8pPr>
            <a:lvl9pPr indent="0" lvl="8" marL="0" marR="0" rtl="0" algn="r">
              <a:spcBef>
                <a:spcPts val="0"/>
              </a:spcBef>
              <a:buNone/>
              <a:defRPr b="0" i="0" sz="900" u="none" cap="none" strike="noStrike">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
        <p:nvSpPr>
          <p:cNvPr id="14" name="Google Shape;14;p25"/>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5" name="Google Shape;15;p25"/>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6" name="Google Shape;16;p25"/>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17" name="Google Shape;17;p25"/>
          <p:cNvPicPr preferRelativeResize="0"/>
          <p:nvPr/>
        </p:nvPicPr>
        <p:blipFill rotWithShape="1">
          <a:blip r:embed="rId1">
            <a:alphaModFix/>
          </a:blip>
          <a:srcRect b="0" l="0" r="0" t="0"/>
          <a:stretch/>
        </p:blipFill>
        <p:spPr>
          <a:xfrm>
            <a:off x="251520" y="195486"/>
            <a:ext cx="442169" cy="4421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29"/>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2" name="Google Shape;112;p29"/>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2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900">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4" name="Google Shape;114;p2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sz="900">
                <a:solidFill>
                  <a:schemeClr val="accent3"/>
                </a:solidFill>
                <a:latin typeface="Calibri"/>
                <a:ea typeface="Calibri"/>
                <a:cs typeface="Calibri"/>
                <a:sym typeface="Calibri"/>
              </a:defRPr>
            </a:lvl1pPr>
            <a:lvl2pPr indent="0" lvl="1" marL="0" marR="0" rtl="0" algn="r">
              <a:spcBef>
                <a:spcPts val="0"/>
              </a:spcBef>
              <a:buNone/>
              <a:defRPr sz="900">
                <a:solidFill>
                  <a:schemeClr val="accent3"/>
                </a:solidFill>
                <a:latin typeface="Calibri"/>
                <a:ea typeface="Calibri"/>
                <a:cs typeface="Calibri"/>
                <a:sym typeface="Calibri"/>
              </a:defRPr>
            </a:lvl2pPr>
            <a:lvl3pPr indent="0" lvl="2" marL="0" marR="0" rtl="0" algn="r">
              <a:spcBef>
                <a:spcPts val="0"/>
              </a:spcBef>
              <a:buNone/>
              <a:defRPr sz="900">
                <a:solidFill>
                  <a:schemeClr val="accent3"/>
                </a:solidFill>
                <a:latin typeface="Calibri"/>
                <a:ea typeface="Calibri"/>
                <a:cs typeface="Calibri"/>
                <a:sym typeface="Calibri"/>
              </a:defRPr>
            </a:lvl3pPr>
            <a:lvl4pPr indent="0" lvl="3" marL="0" marR="0" rtl="0" algn="r">
              <a:spcBef>
                <a:spcPts val="0"/>
              </a:spcBef>
              <a:buNone/>
              <a:defRPr sz="900">
                <a:solidFill>
                  <a:schemeClr val="accent3"/>
                </a:solidFill>
                <a:latin typeface="Calibri"/>
                <a:ea typeface="Calibri"/>
                <a:cs typeface="Calibri"/>
                <a:sym typeface="Calibri"/>
              </a:defRPr>
            </a:lvl4pPr>
            <a:lvl5pPr indent="0" lvl="4" marL="0" marR="0" rtl="0" algn="r">
              <a:spcBef>
                <a:spcPts val="0"/>
              </a:spcBef>
              <a:buNone/>
              <a:defRPr sz="900">
                <a:solidFill>
                  <a:schemeClr val="accent3"/>
                </a:solidFill>
                <a:latin typeface="Calibri"/>
                <a:ea typeface="Calibri"/>
                <a:cs typeface="Calibri"/>
                <a:sym typeface="Calibri"/>
              </a:defRPr>
            </a:lvl5pPr>
            <a:lvl6pPr indent="0" lvl="5" marL="0" marR="0" rtl="0" algn="r">
              <a:spcBef>
                <a:spcPts val="0"/>
              </a:spcBef>
              <a:buNone/>
              <a:defRPr sz="900">
                <a:solidFill>
                  <a:schemeClr val="accent3"/>
                </a:solidFill>
                <a:latin typeface="Calibri"/>
                <a:ea typeface="Calibri"/>
                <a:cs typeface="Calibri"/>
                <a:sym typeface="Calibri"/>
              </a:defRPr>
            </a:lvl6pPr>
            <a:lvl7pPr indent="0" lvl="6" marL="0" marR="0" rtl="0" algn="r">
              <a:spcBef>
                <a:spcPts val="0"/>
              </a:spcBef>
              <a:buNone/>
              <a:defRPr sz="900">
                <a:solidFill>
                  <a:schemeClr val="accent3"/>
                </a:solidFill>
                <a:latin typeface="Calibri"/>
                <a:ea typeface="Calibri"/>
                <a:cs typeface="Calibri"/>
                <a:sym typeface="Calibri"/>
              </a:defRPr>
            </a:lvl7pPr>
            <a:lvl8pPr indent="0" lvl="7" marL="0" marR="0" rtl="0" algn="r">
              <a:spcBef>
                <a:spcPts val="0"/>
              </a:spcBef>
              <a:buNone/>
              <a:defRPr sz="900">
                <a:solidFill>
                  <a:schemeClr val="accent3"/>
                </a:solidFill>
                <a:latin typeface="Calibri"/>
                <a:ea typeface="Calibri"/>
                <a:cs typeface="Calibri"/>
                <a:sym typeface="Calibri"/>
              </a:defRPr>
            </a:lvl8pPr>
            <a:lvl9pPr indent="0" lvl="8" marL="0" marR="0" rtl="0" algn="r">
              <a:spcBef>
                <a:spcPts val="0"/>
              </a:spcBef>
              <a:buNone/>
              <a:defRPr sz="900">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
        <p:nvSpPr>
          <p:cNvPr id="115" name="Google Shape;115;p29"/>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29"/>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29"/>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8" name="Google Shape;118;p29"/>
          <p:cNvPicPr preferRelativeResize="0"/>
          <p:nvPr/>
        </p:nvPicPr>
        <p:blipFill rotWithShape="1">
          <a:blip r:embed="rId1">
            <a:alphaModFix/>
          </a:blip>
          <a:srcRect b="0" l="0" r="0" t="0"/>
          <a:stretch/>
        </p:blipFill>
        <p:spPr>
          <a:xfrm>
            <a:off x="251520" y="195486"/>
            <a:ext cx="442169" cy="4421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31"/>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8" name="Google Shape;218;p31"/>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9" name="Google Shape;219;p3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900">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0" name="Google Shape;220;p3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sz="900">
                <a:solidFill>
                  <a:schemeClr val="accent3"/>
                </a:solidFill>
                <a:latin typeface="Calibri"/>
                <a:ea typeface="Calibri"/>
                <a:cs typeface="Calibri"/>
                <a:sym typeface="Calibri"/>
              </a:defRPr>
            </a:lvl1pPr>
            <a:lvl2pPr indent="0" lvl="1" marL="0" marR="0" rtl="0" algn="r">
              <a:spcBef>
                <a:spcPts val="0"/>
              </a:spcBef>
              <a:buNone/>
              <a:defRPr sz="900">
                <a:solidFill>
                  <a:schemeClr val="accent3"/>
                </a:solidFill>
                <a:latin typeface="Calibri"/>
                <a:ea typeface="Calibri"/>
                <a:cs typeface="Calibri"/>
                <a:sym typeface="Calibri"/>
              </a:defRPr>
            </a:lvl2pPr>
            <a:lvl3pPr indent="0" lvl="2" marL="0" marR="0" rtl="0" algn="r">
              <a:spcBef>
                <a:spcPts val="0"/>
              </a:spcBef>
              <a:buNone/>
              <a:defRPr sz="900">
                <a:solidFill>
                  <a:schemeClr val="accent3"/>
                </a:solidFill>
                <a:latin typeface="Calibri"/>
                <a:ea typeface="Calibri"/>
                <a:cs typeface="Calibri"/>
                <a:sym typeface="Calibri"/>
              </a:defRPr>
            </a:lvl3pPr>
            <a:lvl4pPr indent="0" lvl="3" marL="0" marR="0" rtl="0" algn="r">
              <a:spcBef>
                <a:spcPts val="0"/>
              </a:spcBef>
              <a:buNone/>
              <a:defRPr sz="900">
                <a:solidFill>
                  <a:schemeClr val="accent3"/>
                </a:solidFill>
                <a:latin typeface="Calibri"/>
                <a:ea typeface="Calibri"/>
                <a:cs typeface="Calibri"/>
                <a:sym typeface="Calibri"/>
              </a:defRPr>
            </a:lvl4pPr>
            <a:lvl5pPr indent="0" lvl="4" marL="0" marR="0" rtl="0" algn="r">
              <a:spcBef>
                <a:spcPts val="0"/>
              </a:spcBef>
              <a:buNone/>
              <a:defRPr sz="900">
                <a:solidFill>
                  <a:schemeClr val="accent3"/>
                </a:solidFill>
                <a:latin typeface="Calibri"/>
                <a:ea typeface="Calibri"/>
                <a:cs typeface="Calibri"/>
                <a:sym typeface="Calibri"/>
              </a:defRPr>
            </a:lvl5pPr>
            <a:lvl6pPr indent="0" lvl="5" marL="0" marR="0" rtl="0" algn="r">
              <a:spcBef>
                <a:spcPts val="0"/>
              </a:spcBef>
              <a:buNone/>
              <a:defRPr sz="900">
                <a:solidFill>
                  <a:schemeClr val="accent3"/>
                </a:solidFill>
                <a:latin typeface="Calibri"/>
                <a:ea typeface="Calibri"/>
                <a:cs typeface="Calibri"/>
                <a:sym typeface="Calibri"/>
              </a:defRPr>
            </a:lvl6pPr>
            <a:lvl7pPr indent="0" lvl="6" marL="0" marR="0" rtl="0" algn="r">
              <a:spcBef>
                <a:spcPts val="0"/>
              </a:spcBef>
              <a:buNone/>
              <a:defRPr sz="900">
                <a:solidFill>
                  <a:schemeClr val="accent3"/>
                </a:solidFill>
                <a:latin typeface="Calibri"/>
                <a:ea typeface="Calibri"/>
                <a:cs typeface="Calibri"/>
                <a:sym typeface="Calibri"/>
              </a:defRPr>
            </a:lvl7pPr>
            <a:lvl8pPr indent="0" lvl="7" marL="0" marR="0" rtl="0" algn="r">
              <a:spcBef>
                <a:spcPts val="0"/>
              </a:spcBef>
              <a:buNone/>
              <a:defRPr sz="900">
                <a:solidFill>
                  <a:schemeClr val="accent3"/>
                </a:solidFill>
                <a:latin typeface="Calibri"/>
                <a:ea typeface="Calibri"/>
                <a:cs typeface="Calibri"/>
                <a:sym typeface="Calibri"/>
              </a:defRPr>
            </a:lvl8pPr>
            <a:lvl9pPr indent="0" lvl="8" marL="0" marR="0" rtl="0" algn="r">
              <a:spcBef>
                <a:spcPts val="0"/>
              </a:spcBef>
              <a:buNone/>
              <a:defRPr sz="900">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sz="1400">
              <a:solidFill>
                <a:srgbClr val="000000"/>
              </a:solidFill>
              <a:latin typeface="Arial"/>
              <a:ea typeface="Arial"/>
              <a:cs typeface="Arial"/>
              <a:sym typeface="Arial"/>
            </a:endParaRPr>
          </a:p>
        </p:txBody>
      </p:sp>
      <p:sp>
        <p:nvSpPr>
          <p:cNvPr id="221" name="Google Shape;221;p31"/>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31"/>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31"/>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4" name="Google Shape;224;p31"/>
          <p:cNvPicPr preferRelativeResize="0"/>
          <p:nvPr/>
        </p:nvPicPr>
        <p:blipFill rotWithShape="1">
          <a:blip r:embed="rId1">
            <a:alphaModFix/>
          </a:blip>
          <a:srcRect b="0" l="0" r="0" t="0"/>
          <a:stretch/>
        </p:blipFill>
        <p:spPr>
          <a:xfrm>
            <a:off x="251520" y="195486"/>
            <a:ext cx="442169" cy="4421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323" name="Shape 323"/>
        <p:cNvGrpSpPr/>
        <p:nvPr/>
      </p:nvGrpSpPr>
      <p:grpSpPr>
        <a:xfrm>
          <a:off x="0" y="0"/>
          <a:ext cx="0" cy="0"/>
          <a:chOff x="0" y="0"/>
          <a:chExt cx="0" cy="0"/>
        </a:xfrm>
      </p:grpSpPr>
      <p:sp>
        <p:nvSpPr>
          <p:cNvPr id="324" name="Google Shape;324;p3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5" name="Google Shape;325;p3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26" name="Google Shape;326;p3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7" name="Google Shape;327;p3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8" name="Google Shape;328;p3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 name="Shape 408"/>
        <p:cNvGrpSpPr/>
        <p:nvPr/>
      </p:nvGrpSpPr>
      <p:grpSpPr>
        <a:xfrm>
          <a:off x="0" y="0"/>
          <a:ext cx="0" cy="0"/>
          <a:chOff x="0" y="0"/>
          <a:chExt cx="0" cy="0"/>
        </a:xfrm>
      </p:grpSpPr>
      <p:sp>
        <p:nvSpPr>
          <p:cNvPr id="409" name="Google Shape;409;p3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0" name="Google Shape;410;p36"/>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11" name="Google Shape;411;p3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2" name="Google Shape;412;p3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3" name="Google Shape;413;p3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
        <p:nvSpPr>
          <p:cNvPr id="484" name="Google Shape;484;p38"/>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5" name="Google Shape;485;p38"/>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6" name="Google Shape;486;p38"/>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900">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7" name="Google Shape;487;p3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sz="900">
                <a:solidFill>
                  <a:schemeClr val="accent3"/>
                </a:solidFill>
                <a:latin typeface="Calibri"/>
                <a:ea typeface="Calibri"/>
                <a:cs typeface="Calibri"/>
                <a:sym typeface="Calibri"/>
              </a:defRPr>
            </a:lvl1pPr>
            <a:lvl2pPr indent="0" lvl="1" marL="0" marR="0" rtl="0" algn="r">
              <a:spcBef>
                <a:spcPts val="0"/>
              </a:spcBef>
              <a:buNone/>
              <a:defRPr sz="900">
                <a:solidFill>
                  <a:schemeClr val="accent3"/>
                </a:solidFill>
                <a:latin typeface="Calibri"/>
                <a:ea typeface="Calibri"/>
                <a:cs typeface="Calibri"/>
                <a:sym typeface="Calibri"/>
              </a:defRPr>
            </a:lvl2pPr>
            <a:lvl3pPr indent="0" lvl="2" marL="0" marR="0" rtl="0" algn="r">
              <a:spcBef>
                <a:spcPts val="0"/>
              </a:spcBef>
              <a:buNone/>
              <a:defRPr sz="900">
                <a:solidFill>
                  <a:schemeClr val="accent3"/>
                </a:solidFill>
                <a:latin typeface="Calibri"/>
                <a:ea typeface="Calibri"/>
                <a:cs typeface="Calibri"/>
                <a:sym typeface="Calibri"/>
              </a:defRPr>
            </a:lvl3pPr>
            <a:lvl4pPr indent="0" lvl="3" marL="0" marR="0" rtl="0" algn="r">
              <a:spcBef>
                <a:spcPts val="0"/>
              </a:spcBef>
              <a:buNone/>
              <a:defRPr sz="900">
                <a:solidFill>
                  <a:schemeClr val="accent3"/>
                </a:solidFill>
                <a:latin typeface="Calibri"/>
                <a:ea typeface="Calibri"/>
                <a:cs typeface="Calibri"/>
                <a:sym typeface="Calibri"/>
              </a:defRPr>
            </a:lvl4pPr>
            <a:lvl5pPr indent="0" lvl="4" marL="0" marR="0" rtl="0" algn="r">
              <a:spcBef>
                <a:spcPts val="0"/>
              </a:spcBef>
              <a:buNone/>
              <a:defRPr sz="900">
                <a:solidFill>
                  <a:schemeClr val="accent3"/>
                </a:solidFill>
                <a:latin typeface="Calibri"/>
                <a:ea typeface="Calibri"/>
                <a:cs typeface="Calibri"/>
                <a:sym typeface="Calibri"/>
              </a:defRPr>
            </a:lvl5pPr>
            <a:lvl6pPr indent="0" lvl="5" marL="0" marR="0" rtl="0" algn="r">
              <a:spcBef>
                <a:spcPts val="0"/>
              </a:spcBef>
              <a:buNone/>
              <a:defRPr sz="900">
                <a:solidFill>
                  <a:schemeClr val="accent3"/>
                </a:solidFill>
                <a:latin typeface="Calibri"/>
                <a:ea typeface="Calibri"/>
                <a:cs typeface="Calibri"/>
                <a:sym typeface="Calibri"/>
              </a:defRPr>
            </a:lvl6pPr>
            <a:lvl7pPr indent="0" lvl="6" marL="0" marR="0" rtl="0" algn="r">
              <a:spcBef>
                <a:spcPts val="0"/>
              </a:spcBef>
              <a:buNone/>
              <a:defRPr sz="900">
                <a:solidFill>
                  <a:schemeClr val="accent3"/>
                </a:solidFill>
                <a:latin typeface="Calibri"/>
                <a:ea typeface="Calibri"/>
                <a:cs typeface="Calibri"/>
                <a:sym typeface="Calibri"/>
              </a:defRPr>
            </a:lvl7pPr>
            <a:lvl8pPr indent="0" lvl="7" marL="0" marR="0" rtl="0" algn="r">
              <a:spcBef>
                <a:spcPts val="0"/>
              </a:spcBef>
              <a:buNone/>
              <a:defRPr sz="900">
                <a:solidFill>
                  <a:schemeClr val="accent3"/>
                </a:solidFill>
                <a:latin typeface="Calibri"/>
                <a:ea typeface="Calibri"/>
                <a:cs typeface="Calibri"/>
                <a:sym typeface="Calibri"/>
              </a:defRPr>
            </a:lvl8pPr>
            <a:lvl9pPr indent="0" lvl="8" marL="0" marR="0" rtl="0" algn="r">
              <a:spcBef>
                <a:spcPts val="0"/>
              </a:spcBef>
              <a:buNone/>
              <a:defRPr sz="900">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
        <p:nvSpPr>
          <p:cNvPr id="488" name="Google Shape;488;p38"/>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38"/>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38"/>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91" name="Google Shape;491;p38"/>
          <p:cNvPicPr preferRelativeResize="0"/>
          <p:nvPr/>
        </p:nvPicPr>
        <p:blipFill rotWithShape="1">
          <a:blip r:embed="rId1">
            <a:alphaModFix/>
          </a:blip>
          <a:srcRect b="0" l="0" r="0" t="0"/>
          <a:stretch/>
        </p:blipFill>
        <p:spPr>
          <a:xfrm>
            <a:off x="8479813" y="4561859"/>
            <a:ext cx="442169" cy="4421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 name="Shape 563"/>
        <p:cNvGrpSpPr/>
        <p:nvPr/>
      </p:nvGrpSpPr>
      <p:grpSpPr>
        <a:xfrm>
          <a:off x="0" y="0"/>
          <a:ext cx="0" cy="0"/>
          <a:chOff x="0" y="0"/>
          <a:chExt cx="0" cy="0"/>
        </a:xfrm>
      </p:grpSpPr>
      <p:sp>
        <p:nvSpPr>
          <p:cNvPr id="564" name="Google Shape;564;p41"/>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5" name="Google Shape;565;p41"/>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6" name="Google Shape;566;p4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900">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7" name="Google Shape;567;p4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sz="900">
                <a:solidFill>
                  <a:schemeClr val="accent3"/>
                </a:solidFill>
                <a:latin typeface="Calibri"/>
                <a:ea typeface="Calibri"/>
                <a:cs typeface="Calibri"/>
                <a:sym typeface="Calibri"/>
              </a:defRPr>
            </a:lvl1pPr>
            <a:lvl2pPr indent="0" lvl="1" marL="0" marR="0" rtl="0" algn="r">
              <a:spcBef>
                <a:spcPts val="0"/>
              </a:spcBef>
              <a:buNone/>
              <a:defRPr sz="900">
                <a:solidFill>
                  <a:schemeClr val="accent3"/>
                </a:solidFill>
                <a:latin typeface="Calibri"/>
                <a:ea typeface="Calibri"/>
                <a:cs typeface="Calibri"/>
                <a:sym typeface="Calibri"/>
              </a:defRPr>
            </a:lvl2pPr>
            <a:lvl3pPr indent="0" lvl="2" marL="0" marR="0" rtl="0" algn="r">
              <a:spcBef>
                <a:spcPts val="0"/>
              </a:spcBef>
              <a:buNone/>
              <a:defRPr sz="900">
                <a:solidFill>
                  <a:schemeClr val="accent3"/>
                </a:solidFill>
                <a:latin typeface="Calibri"/>
                <a:ea typeface="Calibri"/>
                <a:cs typeface="Calibri"/>
                <a:sym typeface="Calibri"/>
              </a:defRPr>
            </a:lvl3pPr>
            <a:lvl4pPr indent="0" lvl="3" marL="0" marR="0" rtl="0" algn="r">
              <a:spcBef>
                <a:spcPts val="0"/>
              </a:spcBef>
              <a:buNone/>
              <a:defRPr sz="900">
                <a:solidFill>
                  <a:schemeClr val="accent3"/>
                </a:solidFill>
                <a:latin typeface="Calibri"/>
                <a:ea typeface="Calibri"/>
                <a:cs typeface="Calibri"/>
                <a:sym typeface="Calibri"/>
              </a:defRPr>
            </a:lvl4pPr>
            <a:lvl5pPr indent="0" lvl="4" marL="0" marR="0" rtl="0" algn="r">
              <a:spcBef>
                <a:spcPts val="0"/>
              </a:spcBef>
              <a:buNone/>
              <a:defRPr sz="900">
                <a:solidFill>
                  <a:schemeClr val="accent3"/>
                </a:solidFill>
                <a:latin typeface="Calibri"/>
                <a:ea typeface="Calibri"/>
                <a:cs typeface="Calibri"/>
                <a:sym typeface="Calibri"/>
              </a:defRPr>
            </a:lvl5pPr>
            <a:lvl6pPr indent="0" lvl="5" marL="0" marR="0" rtl="0" algn="r">
              <a:spcBef>
                <a:spcPts val="0"/>
              </a:spcBef>
              <a:buNone/>
              <a:defRPr sz="900">
                <a:solidFill>
                  <a:schemeClr val="accent3"/>
                </a:solidFill>
                <a:latin typeface="Calibri"/>
                <a:ea typeface="Calibri"/>
                <a:cs typeface="Calibri"/>
                <a:sym typeface="Calibri"/>
              </a:defRPr>
            </a:lvl6pPr>
            <a:lvl7pPr indent="0" lvl="6" marL="0" marR="0" rtl="0" algn="r">
              <a:spcBef>
                <a:spcPts val="0"/>
              </a:spcBef>
              <a:buNone/>
              <a:defRPr sz="900">
                <a:solidFill>
                  <a:schemeClr val="accent3"/>
                </a:solidFill>
                <a:latin typeface="Calibri"/>
                <a:ea typeface="Calibri"/>
                <a:cs typeface="Calibri"/>
                <a:sym typeface="Calibri"/>
              </a:defRPr>
            </a:lvl7pPr>
            <a:lvl8pPr indent="0" lvl="7" marL="0" marR="0" rtl="0" algn="r">
              <a:spcBef>
                <a:spcPts val="0"/>
              </a:spcBef>
              <a:buNone/>
              <a:defRPr sz="900">
                <a:solidFill>
                  <a:schemeClr val="accent3"/>
                </a:solidFill>
                <a:latin typeface="Calibri"/>
                <a:ea typeface="Calibri"/>
                <a:cs typeface="Calibri"/>
                <a:sym typeface="Calibri"/>
              </a:defRPr>
            </a:lvl8pPr>
            <a:lvl9pPr indent="0" lvl="8" marL="0" marR="0" rtl="0" algn="r">
              <a:spcBef>
                <a:spcPts val="0"/>
              </a:spcBef>
              <a:buNone/>
              <a:defRPr sz="900">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
        <p:nvSpPr>
          <p:cNvPr id="568" name="Google Shape;568;p41"/>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41"/>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41"/>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71" name="Google Shape;571;p41"/>
          <p:cNvPicPr preferRelativeResize="0"/>
          <p:nvPr/>
        </p:nvPicPr>
        <p:blipFill rotWithShape="1">
          <a:blip r:embed="rId1">
            <a:alphaModFix/>
          </a:blip>
          <a:srcRect b="0" l="0" r="0" t="0"/>
          <a:stretch/>
        </p:blipFill>
        <p:spPr>
          <a:xfrm>
            <a:off x="7882858" y="4709569"/>
            <a:ext cx="1010317" cy="23207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02">
          <p15:clr>
            <a:srgbClr val="F26B43"/>
          </p15:clr>
        </p15:guide>
        <p15:guide id="2" orient="horz" pos="316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7.jpg"/><Relationship Id="rId5" Type="http://schemas.openxmlformats.org/officeDocument/2006/relationships/image" Target="../media/image34.png"/><Relationship Id="rId6" Type="http://schemas.openxmlformats.org/officeDocument/2006/relationships/image" Target="../media/image21.png"/><Relationship Id="rId7" Type="http://schemas.openxmlformats.org/officeDocument/2006/relationships/hyperlink" Target="https://imos.org.au/facilities/srs/srscalval" TargetMode="External"/><Relationship Id="rId8"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42.png"/><Relationship Id="rId8" Type="http://schemas.openxmlformats.org/officeDocument/2006/relationships/hyperlink" Target="https://imos.org.au/facilities/srs/surface-waves"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70.xml"/><Relationship Id="rId2" Type="http://schemas.openxmlformats.org/officeDocument/2006/relationships/notesSlide" Target="../notesSlides/notesSlide12.xml"/><Relationship Id="rId3" Type="http://schemas.openxmlformats.org/officeDocument/2006/relationships/image" Target="../media/image46.jpg"/><Relationship Id="rId4" Type="http://schemas.openxmlformats.org/officeDocument/2006/relationships/image" Target="../media/image73.png"/><Relationship Id="rId9"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30.png"/><Relationship Id="rId7" Type="http://schemas.openxmlformats.org/officeDocument/2006/relationships/image" Target="../media/image39.png"/><Relationship Id="rId8"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xml"/><Relationship Id="rId3" Type="http://schemas.openxmlformats.org/officeDocument/2006/relationships/image" Target="../media/image72.png"/><Relationship Id="rId4" Type="http://schemas.openxmlformats.org/officeDocument/2006/relationships/image" Target="../media/image35.png"/><Relationship Id="rId5" Type="http://schemas.openxmlformats.org/officeDocument/2006/relationships/image" Target="../media/image38.jpg"/><Relationship Id="rId6" Type="http://schemas.openxmlformats.org/officeDocument/2006/relationships/image" Target="../media/image43.png"/><Relationship Id="rId7" Type="http://schemas.openxmlformats.org/officeDocument/2006/relationships/image" Target="../media/image44.jpg"/><Relationship Id="rId8"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63.png"/><Relationship Id="rId5" Type="http://schemas.openxmlformats.org/officeDocument/2006/relationships/image" Target="../media/image49.png"/><Relationship Id="rId6" Type="http://schemas.openxmlformats.org/officeDocument/2006/relationships/image" Target="../media/image60.png"/><Relationship Id="rId7" Type="http://schemas.openxmlformats.org/officeDocument/2006/relationships/image" Target="../media/image38.jpg"/><Relationship Id="rId8" Type="http://schemas.openxmlformats.org/officeDocument/2006/relationships/image" Target="../media/image4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6.xml"/><Relationship Id="rId3"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 Id="rId3"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8.xml"/><Relationship Id="rId3" Type="http://schemas.openxmlformats.org/officeDocument/2006/relationships/image" Target="../media/image67.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8.jpg"/><Relationship Id="rId5"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1.xml"/><Relationship Id="rId3"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xml"/><Relationship Id="rId3" Type="http://schemas.openxmlformats.org/officeDocument/2006/relationships/image" Target="../media/image57.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hyperlink" Target="http://www.csiro.au/" TargetMode="External"/><Relationship Id="rId5" Type="http://schemas.openxmlformats.org/officeDocument/2006/relationships/hyperlink" Target="mailto:shaun.Levick@csiro.au" TargetMode="External"/><Relationship Id="rId6" Type="http://schemas.openxmlformats.org/officeDocument/2006/relationships/hyperlink" Target="mailto:Thomas.Schroeder@csiro.au" TargetMode="External"/><Relationship Id="rId7" Type="http://schemas.openxmlformats.org/officeDocument/2006/relationships/image" Target="../media/image62.png"/><Relationship Id="rId8"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7.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71.png"/><Relationship Id="rId5" Type="http://schemas.openxmlformats.org/officeDocument/2006/relationships/image" Target="../media/image70.png"/></Relationships>
</file>

<file path=ppt/slides/_rels/slide9.xml.rels><?xml version="1.0" encoding="UTF-8" standalone="yes"?><Relationships xmlns="http://schemas.openxmlformats.org/package/2006/relationships"><Relationship Id="rId11" Type="http://schemas.openxmlformats.org/officeDocument/2006/relationships/image" Target="../media/image14.jpg"/><Relationship Id="rId10" Type="http://schemas.openxmlformats.org/officeDocument/2006/relationships/image" Target="../media/image69.png"/><Relationship Id="rId1" Type="http://schemas.openxmlformats.org/officeDocument/2006/relationships/slideLayout" Target="../slideLayouts/slideLayout57.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hyperlink" Target="http://imos.org.au/sstsensors.html" TargetMode="External"/><Relationship Id="rId9" Type="http://schemas.openxmlformats.org/officeDocument/2006/relationships/image" Target="../media/image17.jpg"/><Relationship Id="rId5" Type="http://schemas.openxmlformats.org/officeDocument/2006/relationships/hyperlink" Target="https://www.star.nesdis.noaa.gov/socd/sst/iquam/" TargetMode="External"/><Relationship Id="rId6" Type="http://schemas.openxmlformats.org/officeDocument/2006/relationships/hyperlink" Target="http://www.ships4sst.org/" TargetMode="External"/><Relationship Id="rId7" Type="http://schemas.openxmlformats.org/officeDocument/2006/relationships/hyperlink" Target="https://imos.org.au/facilities/argofloats" TargetMode="External"/><Relationship Id="rId8" Type="http://schemas.openxmlformats.org/officeDocument/2006/relationships/hyperlink" Target="https://portal.aodn.org.a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
          <p:cNvSpPr txBox="1"/>
          <p:nvPr>
            <p:ph type="ctrTitle"/>
          </p:nvPr>
        </p:nvSpPr>
        <p:spPr>
          <a:xfrm>
            <a:off x="107504" y="1419622"/>
            <a:ext cx="4392488" cy="1728192"/>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3"/>
              </a:buClr>
              <a:buSzPts val="3600"/>
              <a:buFont typeface="Calibri"/>
              <a:buNone/>
            </a:pPr>
            <a:r>
              <a:rPr lang="en-AU"/>
              <a:t>Calibration &amp; Validation Research in CSIRO</a:t>
            </a:r>
            <a:endParaRPr/>
          </a:p>
        </p:txBody>
      </p:sp>
      <p:sp>
        <p:nvSpPr>
          <p:cNvPr id="670" name="Google Shape;670;p1"/>
          <p:cNvSpPr txBox="1"/>
          <p:nvPr/>
        </p:nvSpPr>
        <p:spPr>
          <a:xfrm>
            <a:off x="107504" y="4266530"/>
            <a:ext cx="4752527" cy="21602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AU" sz="1300" u="none" cap="none" strike="noStrike">
                <a:solidFill>
                  <a:schemeClr val="dk1"/>
                </a:solidFill>
                <a:latin typeface="Calibri"/>
                <a:ea typeface="Calibri"/>
                <a:cs typeface="Calibri"/>
                <a:sym typeface="Calibri"/>
              </a:rPr>
              <a:t>Cindy Ong</a:t>
            </a:r>
            <a:r>
              <a:rPr b="0" baseline="30000" i="0" lang="en-AU" sz="1300" u="none" cap="none" strike="noStrike">
                <a:solidFill>
                  <a:schemeClr val="dk1"/>
                </a:solidFill>
                <a:latin typeface="Calibri"/>
                <a:ea typeface="Calibri"/>
                <a:cs typeface="Calibri"/>
                <a:sym typeface="Calibri"/>
              </a:rPr>
              <a:t> </a:t>
            </a:r>
            <a:r>
              <a:rPr b="0" i="0" lang="en-AU" sz="1300" u="none" cap="none" strike="noStrike">
                <a:solidFill>
                  <a:schemeClr val="dk1"/>
                </a:solidFill>
                <a:latin typeface="Calibri"/>
                <a:ea typeface="Calibri"/>
                <a:cs typeface="Calibri"/>
                <a:sym typeface="Calibri"/>
              </a:rPr>
              <a:t>on behalf of CSIRO  |  7 June 2023</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pic>
        <p:nvPicPr>
          <p:cNvPr id="671" name="Google Shape;671;p1"/>
          <p:cNvPicPr preferRelativeResize="0"/>
          <p:nvPr/>
        </p:nvPicPr>
        <p:blipFill rotWithShape="1">
          <a:blip r:embed="rId3">
            <a:alphaModFix/>
          </a:blip>
          <a:srcRect b="0" l="0" r="0" t="0"/>
          <a:stretch/>
        </p:blipFill>
        <p:spPr>
          <a:xfrm>
            <a:off x="4567260" y="0"/>
            <a:ext cx="457674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0"/>
          <p:cNvSpPr txBox="1"/>
          <p:nvPr/>
        </p:nvSpPr>
        <p:spPr>
          <a:xfrm>
            <a:off x="282947" y="45140"/>
            <a:ext cx="55795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800">
                <a:solidFill>
                  <a:srgbClr val="3B6E8F"/>
                </a:solidFill>
                <a:latin typeface="Helvetica Neue"/>
                <a:ea typeface="Helvetica Neue"/>
                <a:cs typeface="Helvetica Neue"/>
                <a:sym typeface="Helvetica Neue"/>
              </a:rPr>
              <a:t>Satellite Altimetry Calibration and Validation</a:t>
            </a:r>
            <a:endParaRPr/>
          </a:p>
        </p:txBody>
      </p:sp>
      <p:pic>
        <p:nvPicPr>
          <p:cNvPr id="764" name="Google Shape;764;p10"/>
          <p:cNvPicPr preferRelativeResize="0"/>
          <p:nvPr/>
        </p:nvPicPr>
        <p:blipFill rotWithShape="1">
          <a:blip r:embed="rId3">
            <a:alphaModFix/>
          </a:blip>
          <a:srcRect b="0" l="0" r="0" t="0"/>
          <a:stretch/>
        </p:blipFill>
        <p:spPr>
          <a:xfrm>
            <a:off x="4947357" y="4793058"/>
            <a:ext cx="1111189" cy="294536"/>
          </a:xfrm>
          <a:prstGeom prst="rect">
            <a:avLst/>
          </a:prstGeom>
          <a:noFill/>
          <a:ln>
            <a:noFill/>
          </a:ln>
        </p:spPr>
      </p:pic>
      <p:pic>
        <p:nvPicPr>
          <p:cNvPr id="765" name="Google Shape;765;p10"/>
          <p:cNvPicPr preferRelativeResize="0"/>
          <p:nvPr/>
        </p:nvPicPr>
        <p:blipFill rotWithShape="1">
          <a:blip r:embed="rId4">
            <a:alphaModFix/>
          </a:blip>
          <a:srcRect b="0" l="0" r="0" t="0"/>
          <a:stretch/>
        </p:blipFill>
        <p:spPr>
          <a:xfrm>
            <a:off x="4925045" y="4410961"/>
            <a:ext cx="310294" cy="309404"/>
          </a:xfrm>
          <a:prstGeom prst="rect">
            <a:avLst/>
          </a:prstGeom>
          <a:noFill/>
          <a:ln>
            <a:noFill/>
          </a:ln>
        </p:spPr>
      </p:pic>
      <p:grpSp>
        <p:nvGrpSpPr>
          <p:cNvPr id="766" name="Google Shape;766;p10"/>
          <p:cNvGrpSpPr/>
          <p:nvPr/>
        </p:nvGrpSpPr>
        <p:grpSpPr>
          <a:xfrm>
            <a:off x="4455369" y="431018"/>
            <a:ext cx="4521318" cy="2369316"/>
            <a:chOff x="514228" y="558080"/>
            <a:chExt cx="9217923" cy="4830488"/>
          </a:xfrm>
        </p:grpSpPr>
        <p:pic>
          <p:nvPicPr>
            <p:cNvPr descr="A screenshot of a computer&#10;&#10;Description automatically generated with low confidence" id="767" name="Google Shape;767;p10"/>
            <p:cNvPicPr preferRelativeResize="0"/>
            <p:nvPr/>
          </p:nvPicPr>
          <p:blipFill rotWithShape="1">
            <a:blip r:embed="rId5">
              <a:alphaModFix/>
            </a:blip>
            <a:srcRect b="0" l="0" r="0" t="0"/>
            <a:stretch/>
          </p:blipFill>
          <p:spPr>
            <a:xfrm>
              <a:off x="514228" y="558080"/>
              <a:ext cx="9217923" cy="4830488"/>
            </a:xfrm>
            <a:prstGeom prst="rect">
              <a:avLst/>
            </a:prstGeom>
            <a:noFill/>
            <a:ln>
              <a:noFill/>
            </a:ln>
          </p:spPr>
        </p:pic>
        <p:sp>
          <p:nvSpPr>
            <p:cNvPr id="768" name="Google Shape;768;p10"/>
            <p:cNvSpPr txBox="1"/>
            <p:nvPr/>
          </p:nvSpPr>
          <p:spPr>
            <a:xfrm>
              <a:off x="1895916" y="1713987"/>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769" name="Google Shape;769;p10"/>
            <p:cNvSpPr/>
            <p:nvPr/>
          </p:nvSpPr>
          <p:spPr>
            <a:xfrm>
              <a:off x="1698585" y="2088207"/>
              <a:ext cx="107950" cy="107950"/>
            </a:xfrm>
            <a:prstGeom prst="ellipse">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70" name="Google Shape;770;p10"/>
            <p:cNvSpPr txBox="1"/>
            <p:nvPr/>
          </p:nvSpPr>
          <p:spPr>
            <a:xfrm>
              <a:off x="1802290" y="1990982"/>
              <a:ext cx="1036659" cy="32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450">
                  <a:solidFill>
                    <a:srgbClr val="FF0000"/>
                  </a:solidFill>
                  <a:latin typeface="Arial"/>
                  <a:ea typeface="Arial"/>
                  <a:cs typeface="Arial"/>
                  <a:sym typeface="Arial"/>
                </a:rPr>
                <a:t>GNSS Buoy</a:t>
              </a:r>
              <a:endParaRPr/>
            </a:p>
          </p:txBody>
        </p:sp>
        <p:sp>
          <p:nvSpPr>
            <p:cNvPr id="771" name="Google Shape;771;p10"/>
            <p:cNvSpPr/>
            <p:nvPr/>
          </p:nvSpPr>
          <p:spPr>
            <a:xfrm>
              <a:off x="1705017" y="2285163"/>
              <a:ext cx="107950" cy="10795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72" name="Google Shape;772;p10"/>
            <p:cNvSpPr txBox="1"/>
            <p:nvPr/>
          </p:nvSpPr>
          <p:spPr>
            <a:xfrm>
              <a:off x="1821340" y="2181482"/>
              <a:ext cx="840568" cy="32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450">
                  <a:solidFill>
                    <a:srgbClr val="000000"/>
                  </a:solidFill>
                  <a:latin typeface="Arial"/>
                  <a:ea typeface="Arial"/>
                  <a:cs typeface="Arial"/>
                  <a:sym typeface="Arial"/>
                </a:rPr>
                <a:t>CWPIES</a:t>
              </a:r>
              <a:endParaRPr/>
            </a:p>
          </p:txBody>
        </p:sp>
        <p:sp>
          <p:nvSpPr>
            <p:cNvPr id="773" name="Google Shape;773;p10"/>
            <p:cNvSpPr txBox="1"/>
            <p:nvPr/>
          </p:nvSpPr>
          <p:spPr>
            <a:xfrm>
              <a:off x="3891636" y="3074125"/>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000000"/>
                  </a:solidFill>
                  <a:latin typeface="Calibri"/>
                  <a:ea typeface="Calibri"/>
                  <a:cs typeface="Calibri"/>
                  <a:sym typeface="Calibri"/>
                </a:rPr>
                <a:t>PORT</a:t>
              </a:r>
              <a:endParaRPr/>
            </a:p>
          </p:txBody>
        </p:sp>
        <p:sp>
          <p:nvSpPr>
            <p:cNvPr id="774" name="Google Shape;774;p10"/>
            <p:cNvSpPr/>
            <p:nvPr/>
          </p:nvSpPr>
          <p:spPr>
            <a:xfrm>
              <a:off x="2326927" y="173520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75" name="Google Shape;775;p10"/>
            <p:cNvSpPr/>
            <p:nvPr/>
          </p:nvSpPr>
          <p:spPr>
            <a:xfrm>
              <a:off x="3891636" y="3056224"/>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76" name="Google Shape;776;p10"/>
            <p:cNvSpPr/>
            <p:nvPr/>
          </p:nvSpPr>
          <p:spPr>
            <a:xfrm>
              <a:off x="4658647" y="353733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77" name="Google Shape;777;p10"/>
            <p:cNvSpPr/>
            <p:nvPr/>
          </p:nvSpPr>
          <p:spPr>
            <a:xfrm>
              <a:off x="6056917" y="438315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78" name="Google Shape;778;p10"/>
            <p:cNvSpPr/>
            <p:nvPr/>
          </p:nvSpPr>
          <p:spPr>
            <a:xfrm>
              <a:off x="6258847" y="445173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cxnSp>
          <p:nvCxnSpPr>
            <p:cNvPr id="779" name="Google Shape;779;p10"/>
            <p:cNvCxnSpPr/>
            <p:nvPr/>
          </p:nvCxnSpPr>
          <p:spPr>
            <a:xfrm rot="7140000">
              <a:off x="3083918" y="4377111"/>
              <a:ext cx="403310" cy="708146"/>
            </a:xfrm>
            <a:prstGeom prst="straightConnector1">
              <a:avLst/>
            </a:prstGeom>
            <a:noFill/>
            <a:ln cap="flat" cmpd="sng" w="12700">
              <a:solidFill>
                <a:schemeClr val="lt1"/>
              </a:solidFill>
              <a:prstDash val="solid"/>
              <a:miter lim="800000"/>
              <a:headEnd len="sm" w="sm" type="none"/>
              <a:tailEnd len="sm" w="sm" type="none"/>
            </a:ln>
          </p:spPr>
        </p:cxnSp>
        <p:sp>
          <p:nvSpPr>
            <p:cNvPr id="780" name="Google Shape;780;p10"/>
            <p:cNvSpPr txBox="1"/>
            <p:nvPr/>
          </p:nvSpPr>
          <p:spPr>
            <a:xfrm>
              <a:off x="2978074" y="4699030"/>
              <a:ext cx="762133"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Arial"/>
                  <a:ea typeface="Arial"/>
                  <a:cs typeface="Arial"/>
                  <a:sym typeface="Arial"/>
                </a:rPr>
                <a:t>20 km</a:t>
              </a:r>
              <a:endParaRPr/>
            </a:p>
          </p:txBody>
        </p:sp>
        <p:sp>
          <p:nvSpPr>
            <p:cNvPr id="781" name="Google Shape;781;p10"/>
            <p:cNvSpPr txBox="1"/>
            <p:nvPr/>
          </p:nvSpPr>
          <p:spPr>
            <a:xfrm>
              <a:off x="3462985" y="3033755"/>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782" name="Google Shape;782;p10"/>
            <p:cNvSpPr txBox="1"/>
            <p:nvPr/>
          </p:nvSpPr>
          <p:spPr>
            <a:xfrm>
              <a:off x="4242392" y="3516831"/>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783" name="Google Shape;783;p10"/>
            <p:cNvSpPr txBox="1"/>
            <p:nvPr/>
          </p:nvSpPr>
          <p:spPr>
            <a:xfrm>
              <a:off x="6238343" y="4391624"/>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784" name="Google Shape;784;p10"/>
            <p:cNvSpPr txBox="1"/>
            <p:nvPr/>
          </p:nvSpPr>
          <p:spPr>
            <a:xfrm>
              <a:off x="5435148" y="4199847"/>
              <a:ext cx="686967" cy="484732"/>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None/>
              </a:pPr>
              <a:r>
                <a:rPr b="1" lang="en-AU" sz="525">
                  <a:solidFill>
                    <a:srgbClr val="FFFFFF"/>
                  </a:solidFill>
                  <a:latin typeface="Calibri"/>
                  <a:ea typeface="Calibri"/>
                  <a:cs typeface="Calibri"/>
                  <a:sym typeface="Calibri"/>
                </a:rPr>
                <a:t>TG</a:t>
              </a:r>
              <a:endParaRPr/>
            </a:p>
            <a:p>
              <a:pPr indent="0" lvl="0" marL="0" marR="0" rtl="0" algn="r">
                <a:lnSpc>
                  <a:spcPct val="90000"/>
                </a:lnSpc>
                <a:spcBef>
                  <a:spcPts val="0"/>
                </a:spcBef>
                <a:spcAft>
                  <a:spcPts val="0"/>
                </a:spcAft>
                <a:buNone/>
              </a:pPr>
              <a:r>
                <a:rPr b="1" lang="en-AU" sz="525">
                  <a:solidFill>
                    <a:srgbClr val="FFFFFF"/>
                  </a:solidFill>
                  <a:latin typeface="Calibri"/>
                  <a:ea typeface="Calibri"/>
                  <a:cs typeface="Calibri"/>
                  <a:sym typeface="Calibri"/>
                </a:rPr>
                <a:t>GNSS</a:t>
              </a:r>
              <a:endParaRPr/>
            </a:p>
          </p:txBody>
        </p:sp>
      </p:grpSp>
      <p:sp>
        <p:nvSpPr>
          <p:cNvPr id="785" name="Google Shape;785;p10"/>
          <p:cNvSpPr txBox="1"/>
          <p:nvPr/>
        </p:nvSpPr>
        <p:spPr>
          <a:xfrm>
            <a:off x="34848" y="390637"/>
            <a:ext cx="4663394" cy="4722933"/>
          </a:xfrm>
          <a:prstGeom prst="rect">
            <a:avLst/>
          </a:prstGeom>
          <a:solidFill>
            <a:schemeClr val="lt1"/>
          </a:solidFill>
          <a:ln>
            <a:noFill/>
          </a:ln>
        </p:spPr>
        <p:txBody>
          <a:bodyPr anchorCtr="0" anchor="t" bIns="108000" lIns="54000" spcFirstLastPara="1" rIns="54000" wrap="square" tIns="27000">
            <a:noAutofit/>
          </a:bodyPr>
          <a:lstStyle/>
          <a:p>
            <a:pPr indent="-189310" lvl="0" marL="200025" marR="0" rtl="0" algn="l">
              <a:spcBef>
                <a:spcPts val="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The Bass Strait satellite altimeter validation facility has been used for validation of the sea level observations since the launch of TOPEX/Poseidon in 1992. </a:t>
            </a:r>
            <a:endParaRPr/>
          </a:p>
          <a:p>
            <a:pPr indent="-189310" lvl="0" marL="200025" marR="0" rtl="0" algn="l">
              <a:spcBef>
                <a:spcPts val="90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Bass Strait is the sole facility of its kind in the Southern Hemisphere. Recognised as one of four key in situ validation facilities internationally.</a:t>
            </a:r>
            <a:endParaRPr/>
          </a:p>
          <a:p>
            <a:pPr indent="-189310" lvl="0" marL="200025" marR="0" rtl="0" algn="l">
              <a:spcBef>
                <a:spcPts val="90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The facility contributes directly at the mission level across </a:t>
            </a:r>
            <a:r>
              <a:rPr b="1" lang="en-AU" sz="1050">
                <a:solidFill>
                  <a:srgbClr val="000000"/>
                </a:solidFill>
                <a:latin typeface="Calibri"/>
                <a:ea typeface="Calibri"/>
                <a:cs typeface="Calibri"/>
                <a:sym typeface="Calibri"/>
              </a:rPr>
              <a:t>multiple missions </a:t>
            </a:r>
            <a:r>
              <a:rPr lang="en-AU" sz="1050">
                <a:solidFill>
                  <a:srgbClr val="000000"/>
                </a:solidFill>
                <a:latin typeface="Calibri"/>
                <a:ea typeface="Calibri"/>
                <a:cs typeface="Calibri"/>
                <a:sym typeface="Calibri"/>
              </a:rPr>
              <a:t>(Jason-series, Sentinel-series, SWOT…) and across </a:t>
            </a:r>
            <a:r>
              <a:rPr b="1" lang="en-AU" sz="1050">
                <a:solidFill>
                  <a:srgbClr val="000000"/>
                </a:solidFill>
                <a:latin typeface="Calibri"/>
                <a:ea typeface="Calibri"/>
                <a:cs typeface="Calibri"/>
                <a:sym typeface="Calibri"/>
              </a:rPr>
              <a:t>multiple agencies </a:t>
            </a:r>
            <a:r>
              <a:rPr lang="en-AU" sz="1050">
                <a:solidFill>
                  <a:srgbClr val="000000"/>
                </a:solidFill>
                <a:latin typeface="Calibri"/>
                <a:ea typeface="Calibri"/>
                <a:cs typeface="Calibri"/>
                <a:sym typeface="Calibri"/>
              </a:rPr>
              <a:t>(NASA, CNES, ESA…). It forms a part of the iterative cycle of validation/understand/improve associated with the production of altimeter data used scientifically and operationally around the world.</a:t>
            </a:r>
            <a:endParaRPr/>
          </a:p>
          <a:p>
            <a:pPr indent="-189310" lvl="0" marL="200025" marR="0" rtl="0" algn="l">
              <a:spcBef>
                <a:spcPts val="90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IMOS have provided sustained support for </a:t>
            </a:r>
            <a:r>
              <a:rPr b="1" lang="en-AU" sz="1050">
                <a:solidFill>
                  <a:srgbClr val="000000"/>
                </a:solidFill>
                <a:latin typeface="Calibri"/>
                <a:ea typeface="Calibri"/>
                <a:cs typeface="Calibri"/>
                <a:sym typeface="Calibri"/>
              </a:rPr>
              <a:t>infrastructure</a:t>
            </a:r>
            <a:r>
              <a:rPr lang="en-AU" sz="1050">
                <a:solidFill>
                  <a:srgbClr val="000000"/>
                </a:solidFill>
                <a:latin typeface="Calibri"/>
                <a:ea typeface="Calibri"/>
                <a:cs typeface="Calibri"/>
                <a:sym typeface="Calibri"/>
              </a:rPr>
              <a:t> (sub-surface moorings, surface GNSS equipped buoys) and </a:t>
            </a:r>
            <a:r>
              <a:rPr b="1" lang="en-AU" sz="1050">
                <a:solidFill>
                  <a:srgbClr val="000000"/>
                </a:solidFill>
                <a:latin typeface="Calibri"/>
                <a:ea typeface="Calibri"/>
                <a:cs typeface="Calibri"/>
                <a:sym typeface="Calibri"/>
              </a:rPr>
              <a:t>multi-disciplinary capability </a:t>
            </a:r>
            <a:r>
              <a:rPr lang="en-AU" sz="1050">
                <a:solidFill>
                  <a:srgbClr val="000000"/>
                </a:solidFill>
                <a:latin typeface="Calibri"/>
                <a:ea typeface="Calibri"/>
                <a:cs typeface="Calibri"/>
                <a:sym typeface="Calibri"/>
              </a:rPr>
              <a:t>(geodesy and oceanography) required to address stringent cal/val requirements in this marine remote sensing space. Requirements:</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Geometric observations of sea level in an absolute reference frame in a highly dynamic and challenging environment.</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Observations of ocean properties (bottom pressure, temperature, salinity, current and waves) over a sustained period.</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Increasingly stringent accuracy requirements requiring evolution in the in situ measurement approaches.</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Integration of knowledge across disciplines of geodesy, oceanography and remote sensing. </a:t>
            </a:r>
            <a:endParaRPr/>
          </a:p>
          <a:p>
            <a:pPr indent="-202406" lvl="0" marL="202406" marR="0" rtl="0" algn="l">
              <a:spcBef>
                <a:spcPts val="45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The oceanographic observations also feed into AODN for the benefits of various marine applications beyond cal/val.</a:t>
            </a:r>
            <a:endParaRPr/>
          </a:p>
          <a:p>
            <a:pPr indent="-202406" lvl="0" marL="202406" marR="0" rtl="0" algn="l">
              <a:spcBef>
                <a:spcPts val="45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IMOS seems the right stakeholder for the marine infrastructure operations and leveraging satellites for marine applications. AUSCALVAL might be the right pathway to expand the applications (e.g. value adding activities, a postdoc, specific new tech development…), integration in connection with space agencies, integration across disciplines in Australia.</a:t>
            </a:r>
            <a:endParaRPr/>
          </a:p>
          <a:p>
            <a:pPr indent="0" lvl="0" marL="0" marR="0" rtl="0" algn="l">
              <a:spcBef>
                <a:spcPts val="450"/>
              </a:spcBef>
              <a:spcAft>
                <a:spcPts val="0"/>
              </a:spcAft>
              <a:buClr>
                <a:schemeClr val="dk1"/>
              </a:buClr>
              <a:buSzPts val="1050"/>
              <a:buFont typeface="Arial"/>
              <a:buNone/>
            </a:pPr>
            <a:r>
              <a:t/>
            </a:r>
            <a:endParaRPr sz="1050">
              <a:solidFill>
                <a:srgbClr val="000000"/>
              </a:solidFill>
              <a:latin typeface="Calibri"/>
              <a:ea typeface="Calibri"/>
              <a:cs typeface="Calibri"/>
              <a:sym typeface="Calibri"/>
            </a:endParaRPr>
          </a:p>
        </p:txBody>
      </p:sp>
      <p:pic>
        <p:nvPicPr>
          <p:cNvPr descr="A picture containing logo&#10;&#10;Description automatically generated" id="786" name="Google Shape;786;p10"/>
          <p:cNvPicPr preferRelativeResize="0"/>
          <p:nvPr/>
        </p:nvPicPr>
        <p:blipFill rotWithShape="1">
          <a:blip r:embed="rId6">
            <a:alphaModFix/>
          </a:blip>
          <a:srcRect b="0" l="0" r="0" t="0"/>
          <a:stretch/>
        </p:blipFill>
        <p:spPr>
          <a:xfrm>
            <a:off x="5328130" y="4403078"/>
            <a:ext cx="859456" cy="309404"/>
          </a:xfrm>
          <a:prstGeom prst="rect">
            <a:avLst/>
          </a:prstGeom>
          <a:noFill/>
          <a:ln>
            <a:noFill/>
          </a:ln>
        </p:spPr>
      </p:pic>
      <p:sp>
        <p:nvSpPr>
          <p:cNvPr id="787" name="Google Shape;787;p10"/>
          <p:cNvSpPr txBox="1"/>
          <p:nvPr/>
        </p:nvSpPr>
        <p:spPr>
          <a:xfrm>
            <a:off x="5735932" y="68749"/>
            <a:ext cx="3258188" cy="30008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AU" sz="1350" u="sng">
                <a:solidFill>
                  <a:srgbClr val="000000"/>
                </a:solidFill>
                <a:latin typeface="Calibri"/>
                <a:ea typeface="Calibri"/>
                <a:cs typeface="Calibri"/>
                <a:sym typeface="Calibri"/>
                <a:hlinkClick r:id="rId7">
                  <a:extLst>
                    <a:ext uri="{A12FA001-AC4F-418D-AE19-62706E023703}">
                      <ahyp:hlinkClr val="tx"/>
                    </a:ext>
                  </a:extLst>
                </a:hlinkClick>
              </a:rPr>
              <a:t>https://imos.org.au/facilities/srs/srscalval</a:t>
            </a:r>
            <a:r>
              <a:rPr lang="en-AU" sz="1350">
                <a:solidFill>
                  <a:srgbClr val="000000"/>
                </a:solidFill>
                <a:latin typeface="Calibri"/>
                <a:ea typeface="Calibri"/>
                <a:cs typeface="Calibri"/>
                <a:sym typeface="Calibri"/>
              </a:rPr>
              <a:t> </a:t>
            </a:r>
            <a:endParaRPr/>
          </a:p>
        </p:txBody>
      </p:sp>
      <p:grpSp>
        <p:nvGrpSpPr>
          <p:cNvPr id="788" name="Google Shape;788;p10"/>
          <p:cNvGrpSpPr/>
          <p:nvPr/>
        </p:nvGrpSpPr>
        <p:grpSpPr>
          <a:xfrm>
            <a:off x="4864349" y="2946356"/>
            <a:ext cx="2044842" cy="1293234"/>
            <a:chOff x="6485799" y="3928474"/>
            <a:chExt cx="2726456" cy="1724311"/>
          </a:xfrm>
        </p:grpSpPr>
        <p:pic>
          <p:nvPicPr>
            <p:cNvPr descr="A picture containing water, outdoor, boat&#10;&#10;Description automatically generated" id="789" name="Google Shape;789;p10"/>
            <p:cNvPicPr preferRelativeResize="0"/>
            <p:nvPr/>
          </p:nvPicPr>
          <p:blipFill rotWithShape="1">
            <a:blip r:embed="rId8">
              <a:alphaModFix/>
            </a:blip>
            <a:srcRect b="0" l="0" r="0" t="0"/>
            <a:stretch/>
          </p:blipFill>
          <p:spPr>
            <a:xfrm>
              <a:off x="6578613" y="3928474"/>
              <a:ext cx="2633642" cy="1452672"/>
            </a:xfrm>
            <a:prstGeom prst="rect">
              <a:avLst/>
            </a:prstGeom>
            <a:noFill/>
            <a:ln>
              <a:noFill/>
            </a:ln>
          </p:spPr>
        </p:pic>
        <p:sp>
          <p:nvSpPr>
            <p:cNvPr id="790" name="Google Shape;790;p10"/>
            <p:cNvSpPr txBox="1"/>
            <p:nvPr/>
          </p:nvSpPr>
          <p:spPr>
            <a:xfrm>
              <a:off x="6485799" y="5360397"/>
              <a:ext cx="2709920"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825">
                  <a:solidFill>
                    <a:srgbClr val="000000"/>
                  </a:solidFill>
                  <a:latin typeface="Calibri"/>
                  <a:ea typeface="Calibri"/>
                  <a:cs typeface="Calibri"/>
                  <a:sym typeface="Calibri"/>
                </a:rPr>
                <a:t>GNSS/INS equipped buoys in Bass Strait.</a:t>
              </a:r>
              <a:endParaRPr/>
            </a:p>
          </p:txBody>
        </p:sp>
      </p:grpSp>
      <p:sp>
        <p:nvSpPr>
          <p:cNvPr id="791" name="Google Shape;791;p10"/>
          <p:cNvSpPr txBox="1"/>
          <p:nvPr/>
        </p:nvSpPr>
        <p:spPr>
          <a:xfrm>
            <a:off x="6307660" y="4361048"/>
            <a:ext cx="1245080" cy="47320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AU" sz="825">
                <a:solidFill>
                  <a:srgbClr val="000000"/>
                </a:solidFill>
                <a:latin typeface="Calibri"/>
                <a:ea typeface="Calibri"/>
                <a:cs typeface="Calibri"/>
                <a:sym typeface="Calibri"/>
              </a:rPr>
              <a:t>Sub-surface moored oceanographic sensors being deployed</a:t>
            </a:r>
            <a:endParaRPr/>
          </a:p>
        </p:txBody>
      </p:sp>
      <p:sp>
        <p:nvSpPr>
          <p:cNvPr id="792" name="Google Shape;792;p10"/>
          <p:cNvSpPr txBox="1"/>
          <p:nvPr/>
        </p:nvSpPr>
        <p:spPr>
          <a:xfrm>
            <a:off x="6252501" y="4893713"/>
            <a:ext cx="2795412"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AU" sz="900">
                <a:solidFill>
                  <a:srgbClr val="7F7F7F"/>
                </a:solidFill>
                <a:latin typeface="Calibri"/>
                <a:ea typeface="Calibri"/>
                <a:cs typeface="Calibri"/>
                <a:sym typeface="Calibri"/>
              </a:rPr>
              <a:t>Christopher Watson (UTas), Benoit Legresy (CSIRO)</a:t>
            </a:r>
            <a:endParaRPr/>
          </a:p>
        </p:txBody>
      </p:sp>
      <p:pic>
        <p:nvPicPr>
          <p:cNvPr descr="A picture containing indoor&#10;&#10;Description automatically generated" id="793" name="Google Shape;793;p10"/>
          <p:cNvPicPr preferRelativeResize="0"/>
          <p:nvPr/>
        </p:nvPicPr>
        <p:blipFill rotWithShape="1">
          <a:blip r:embed="rId9">
            <a:alphaModFix/>
          </a:blip>
          <a:srcRect b="0" l="0" r="0" t="0"/>
          <a:stretch/>
        </p:blipFill>
        <p:spPr>
          <a:xfrm rot="5400000">
            <a:off x="7293931" y="3106144"/>
            <a:ext cx="1920029" cy="14454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1"/>
          <p:cNvSpPr txBox="1"/>
          <p:nvPr>
            <p:ph type="title"/>
          </p:nvPr>
        </p:nvSpPr>
        <p:spPr>
          <a:xfrm>
            <a:off x="628650" y="273844"/>
            <a:ext cx="7711787" cy="55254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B6E8F"/>
              </a:buClr>
              <a:buSzPts val="2400"/>
              <a:buFont typeface="Helvetica Neue"/>
              <a:buNone/>
            </a:pPr>
            <a:r>
              <a:rPr b="1" lang="en-AU" sz="2400">
                <a:solidFill>
                  <a:srgbClr val="3B6E8F"/>
                </a:solidFill>
                <a:latin typeface="Helvetica Neue"/>
                <a:ea typeface="Helvetica Neue"/>
                <a:cs typeface="Helvetica Neue"/>
                <a:sym typeface="Helvetica Neue"/>
              </a:rPr>
              <a:t>Cal/Val of satellite ocean surface waves and wind</a:t>
            </a:r>
            <a:endParaRPr/>
          </a:p>
        </p:txBody>
      </p:sp>
      <p:sp>
        <p:nvSpPr>
          <p:cNvPr id="799" name="Google Shape;799;p11"/>
          <p:cNvSpPr txBox="1"/>
          <p:nvPr/>
        </p:nvSpPr>
        <p:spPr>
          <a:xfrm>
            <a:off x="4068392" y="2835421"/>
            <a:ext cx="276984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Australian wave conditions are captured by:</a:t>
            </a:r>
            <a:endParaRPr/>
          </a:p>
          <a:p>
            <a:pPr indent="0" lvl="0" marL="0" marR="0" rtl="0" algn="l">
              <a:spcBef>
                <a:spcPts val="0"/>
              </a:spcBef>
              <a:spcAft>
                <a:spcPts val="0"/>
              </a:spcAft>
              <a:buNone/>
            </a:pPr>
            <a:r>
              <a:rPr lang="en-AU" sz="900">
                <a:solidFill>
                  <a:srgbClr val="000000"/>
                </a:solidFill>
                <a:latin typeface="Calibri"/>
                <a:ea typeface="Calibri"/>
                <a:cs typeface="Calibri"/>
                <a:sym typeface="Calibri"/>
              </a:rPr>
              <a:t>(i) coastal wave buoy network </a:t>
            </a:r>
            <a:r>
              <a:rPr b="1" i="1" lang="en-AU" sz="900">
                <a:solidFill>
                  <a:srgbClr val="000000"/>
                </a:solidFill>
                <a:latin typeface="Calibri"/>
                <a:ea typeface="Calibri"/>
                <a:cs typeface="Calibri"/>
                <a:sym typeface="Calibri"/>
              </a:rPr>
              <a:t>with several gaps</a:t>
            </a:r>
            <a:endParaRPr/>
          </a:p>
          <a:p>
            <a:pPr indent="0" lvl="0" marL="0" marR="0" rtl="0" algn="l">
              <a:spcBef>
                <a:spcPts val="0"/>
              </a:spcBef>
              <a:spcAft>
                <a:spcPts val="0"/>
              </a:spcAft>
              <a:buNone/>
            </a:pPr>
            <a:r>
              <a:rPr lang="en-AU" sz="900">
                <a:solidFill>
                  <a:srgbClr val="000000"/>
                </a:solidFill>
                <a:latin typeface="Calibri"/>
                <a:ea typeface="Calibri"/>
                <a:cs typeface="Calibri"/>
                <a:sym typeface="Calibri"/>
              </a:rPr>
              <a:t>(ii) Radar Altimeter and SAR satellites</a:t>
            </a:r>
            <a:endParaRPr/>
          </a:p>
          <a:p>
            <a:pPr indent="0" lvl="0" marL="0" marR="0" rtl="0" algn="l">
              <a:spcBef>
                <a:spcPts val="0"/>
              </a:spcBef>
              <a:spcAft>
                <a:spcPts val="0"/>
              </a:spcAft>
              <a:buNone/>
            </a:pPr>
            <a:r>
              <a:rPr lang="en-AU" sz="900">
                <a:solidFill>
                  <a:srgbClr val="000000"/>
                </a:solidFill>
                <a:latin typeface="Calibri"/>
                <a:ea typeface="Calibri"/>
                <a:cs typeface="Calibri"/>
                <a:sym typeface="Calibri"/>
              </a:rPr>
              <a:t>(iii) Numerical wave models</a:t>
            </a:r>
            <a:endParaRPr/>
          </a:p>
        </p:txBody>
      </p:sp>
      <p:pic>
        <p:nvPicPr>
          <p:cNvPr id="800" name="Google Shape;800;p11"/>
          <p:cNvPicPr preferRelativeResize="0"/>
          <p:nvPr/>
        </p:nvPicPr>
        <p:blipFill rotWithShape="1">
          <a:blip r:embed="rId3">
            <a:alphaModFix/>
          </a:blip>
          <a:srcRect b="0" l="0" r="0" t="0"/>
          <a:stretch/>
        </p:blipFill>
        <p:spPr>
          <a:xfrm>
            <a:off x="7336123" y="1384895"/>
            <a:ext cx="1639541" cy="1621121"/>
          </a:xfrm>
          <a:prstGeom prst="rect">
            <a:avLst/>
          </a:prstGeom>
          <a:noFill/>
          <a:ln>
            <a:noFill/>
          </a:ln>
        </p:spPr>
      </p:pic>
      <p:sp>
        <p:nvSpPr>
          <p:cNvPr id="801" name="Google Shape;801;p11"/>
          <p:cNvSpPr txBox="1"/>
          <p:nvPr/>
        </p:nvSpPr>
        <p:spPr>
          <a:xfrm rot="-5400000">
            <a:off x="6677123" y="1938904"/>
            <a:ext cx="1170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Buoy wave height (m)</a:t>
            </a:r>
            <a:endParaRPr/>
          </a:p>
        </p:txBody>
      </p:sp>
      <p:sp>
        <p:nvSpPr>
          <p:cNvPr id="802" name="Google Shape;802;p11"/>
          <p:cNvSpPr txBox="1"/>
          <p:nvPr/>
        </p:nvSpPr>
        <p:spPr>
          <a:xfrm>
            <a:off x="7409783" y="1090379"/>
            <a:ext cx="1639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Typical satellite altimeter wave height calibration</a:t>
            </a:r>
            <a:endParaRPr/>
          </a:p>
        </p:txBody>
      </p:sp>
      <p:sp>
        <p:nvSpPr>
          <p:cNvPr id="803" name="Google Shape;803;p11"/>
          <p:cNvSpPr txBox="1"/>
          <p:nvPr/>
        </p:nvSpPr>
        <p:spPr>
          <a:xfrm>
            <a:off x="5662185" y="4766747"/>
            <a:ext cx="24081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Traditional buoys to low-cost drifting wave buoys</a:t>
            </a:r>
            <a:endParaRPr/>
          </a:p>
        </p:txBody>
      </p:sp>
      <p:sp>
        <p:nvSpPr>
          <p:cNvPr id="804" name="Google Shape;804;p11"/>
          <p:cNvSpPr txBox="1"/>
          <p:nvPr/>
        </p:nvSpPr>
        <p:spPr>
          <a:xfrm>
            <a:off x="-517808" y="4869656"/>
            <a:ext cx="2795412"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AU" sz="900">
                <a:solidFill>
                  <a:srgbClr val="7F7F7F"/>
                </a:solidFill>
                <a:latin typeface="Calibri"/>
                <a:ea typeface="Calibri"/>
                <a:cs typeface="Calibri"/>
                <a:sym typeface="Calibri"/>
              </a:rPr>
              <a:t>Salman Khan (CSIRO) Ian Young (UMelb)</a:t>
            </a:r>
            <a:endParaRPr/>
          </a:p>
        </p:txBody>
      </p:sp>
      <p:sp>
        <p:nvSpPr>
          <p:cNvPr id="805" name="Google Shape;805;p11"/>
          <p:cNvSpPr txBox="1"/>
          <p:nvPr/>
        </p:nvSpPr>
        <p:spPr>
          <a:xfrm>
            <a:off x="7568617" y="2961758"/>
            <a:ext cx="1440872"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Altimeter wave height (m)</a:t>
            </a:r>
            <a:endParaRPr/>
          </a:p>
        </p:txBody>
      </p:sp>
      <p:pic>
        <p:nvPicPr>
          <p:cNvPr id="806" name="Google Shape;806;p11"/>
          <p:cNvPicPr preferRelativeResize="0"/>
          <p:nvPr/>
        </p:nvPicPr>
        <p:blipFill rotWithShape="1">
          <a:blip r:embed="rId4">
            <a:alphaModFix/>
          </a:blip>
          <a:srcRect b="0" l="0" r="0" t="0"/>
          <a:stretch/>
        </p:blipFill>
        <p:spPr>
          <a:xfrm>
            <a:off x="4572001" y="3517329"/>
            <a:ext cx="1249418" cy="1249418"/>
          </a:xfrm>
          <a:prstGeom prst="rect">
            <a:avLst/>
          </a:prstGeom>
          <a:noFill/>
          <a:ln>
            <a:noFill/>
          </a:ln>
        </p:spPr>
      </p:pic>
      <p:sp>
        <p:nvSpPr>
          <p:cNvPr id="807" name="Google Shape;807;p11"/>
          <p:cNvSpPr txBox="1"/>
          <p:nvPr/>
        </p:nvSpPr>
        <p:spPr>
          <a:xfrm>
            <a:off x="5302092" y="3527723"/>
            <a:ext cx="592004"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750">
                <a:solidFill>
                  <a:srgbClr val="FFFFFF"/>
                </a:solidFill>
                <a:latin typeface="Calibri"/>
                <a:ea typeface="Calibri"/>
                <a:cs typeface="Calibri"/>
                <a:sym typeface="Calibri"/>
              </a:rPr>
              <a:t>TriAXYS  ~230 kg</a:t>
            </a:r>
            <a:endParaRPr/>
          </a:p>
        </p:txBody>
      </p:sp>
      <p:pic>
        <p:nvPicPr>
          <p:cNvPr id="808" name="Google Shape;808;p11"/>
          <p:cNvPicPr preferRelativeResize="0"/>
          <p:nvPr/>
        </p:nvPicPr>
        <p:blipFill rotWithShape="1">
          <a:blip r:embed="rId5">
            <a:alphaModFix/>
          </a:blip>
          <a:srcRect b="17012" l="0" r="2" t="16115"/>
          <a:stretch/>
        </p:blipFill>
        <p:spPr>
          <a:xfrm>
            <a:off x="7164910" y="3691156"/>
            <a:ext cx="1810754" cy="805265"/>
          </a:xfrm>
          <a:custGeom>
            <a:rect b="b" l="l" r="r" t="t"/>
            <a:pathLst>
              <a:path extrusionOk="0" h="2501837" w="5604670">
                <a:moveTo>
                  <a:pt x="1159248" y="0"/>
                </a:moveTo>
                <a:lnTo>
                  <a:pt x="5604670" y="0"/>
                </a:lnTo>
                <a:lnTo>
                  <a:pt x="5604670" y="2501837"/>
                </a:lnTo>
                <a:lnTo>
                  <a:pt x="0" y="2501837"/>
                </a:lnTo>
                <a:close/>
              </a:path>
            </a:pathLst>
          </a:custGeom>
          <a:noFill/>
          <a:ln>
            <a:noFill/>
          </a:ln>
        </p:spPr>
      </p:pic>
      <p:sp>
        <p:nvSpPr>
          <p:cNvPr id="809" name="Google Shape;809;p11"/>
          <p:cNvSpPr txBox="1"/>
          <p:nvPr/>
        </p:nvSpPr>
        <p:spPr>
          <a:xfrm>
            <a:off x="8325852" y="4209071"/>
            <a:ext cx="1331135"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750">
                <a:solidFill>
                  <a:srgbClr val="FFFFFF"/>
                </a:solidFill>
                <a:latin typeface="Calibri"/>
                <a:ea typeface="Calibri"/>
                <a:cs typeface="Calibri"/>
                <a:sym typeface="Calibri"/>
              </a:rPr>
              <a:t>SOFAR Spotter</a:t>
            </a:r>
            <a:endParaRPr/>
          </a:p>
          <a:p>
            <a:pPr indent="0" lvl="0" marL="0" marR="0" rtl="0" algn="l">
              <a:spcBef>
                <a:spcPts val="0"/>
              </a:spcBef>
              <a:spcAft>
                <a:spcPts val="0"/>
              </a:spcAft>
              <a:buNone/>
            </a:pPr>
            <a:r>
              <a:rPr lang="en-AU" sz="750">
                <a:solidFill>
                  <a:srgbClr val="FFFFFF"/>
                </a:solidFill>
                <a:latin typeface="Calibri"/>
                <a:ea typeface="Calibri"/>
                <a:cs typeface="Calibri"/>
                <a:sym typeface="Calibri"/>
              </a:rPr>
              <a:t>~4kg</a:t>
            </a:r>
            <a:endParaRPr/>
          </a:p>
        </p:txBody>
      </p:sp>
      <p:pic>
        <p:nvPicPr>
          <p:cNvPr descr="A picture containing text, screenshot, map&#10;&#10;Description automatically generated" id="810" name="Google Shape;810;p11"/>
          <p:cNvPicPr preferRelativeResize="0"/>
          <p:nvPr>
            <p:ph idx="1" type="body"/>
          </p:nvPr>
        </p:nvPicPr>
        <p:blipFill rotWithShape="1">
          <a:blip r:embed="rId6">
            <a:alphaModFix/>
          </a:blip>
          <a:srcRect b="0" l="0" r="0" t="0"/>
          <a:stretch/>
        </p:blipFill>
        <p:spPr>
          <a:xfrm>
            <a:off x="3952375" y="820021"/>
            <a:ext cx="3165302" cy="2025794"/>
          </a:xfrm>
          <a:prstGeom prst="rect">
            <a:avLst/>
          </a:prstGeom>
          <a:noFill/>
          <a:ln>
            <a:noFill/>
          </a:ln>
        </p:spPr>
      </p:pic>
      <p:sp>
        <p:nvSpPr>
          <p:cNvPr id="811" name="Google Shape;811;p11"/>
          <p:cNvSpPr txBox="1"/>
          <p:nvPr/>
        </p:nvSpPr>
        <p:spPr>
          <a:xfrm>
            <a:off x="311318" y="782584"/>
            <a:ext cx="3751236"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Waves</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Australian coastal wave buoys (mostly operated by State and Commonwealth agencies) record wave conditions at several coastal locations</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Large gaps exist in the Southern coast, Northern WA and the top end</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Low-cost wave buoys (~4 kg; Sofar spotter) can fill these gaps and IMOS recently executed a pilot project which confirmed their accuracy</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Wave buoy measurements are crucial for:</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monitoring wave conditions </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tuning regional and coastal wave models</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cal/val of SRS wave measurements</a:t>
            </a:r>
            <a:endParaRPr/>
          </a:p>
          <a:p>
            <a:pPr indent="0" lvl="0" marL="0" marR="0" rtl="0" algn="l">
              <a:spcBef>
                <a:spcPts val="0"/>
              </a:spcBef>
              <a:spcAft>
                <a:spcPts val="0"/>
              </a:spcAft>
              <a:buNone/>
            </a:pPr>
            <a:r>
              <a:rPr b="1" lang="en-AU" sz="1200">
                <a:solidFill>
                  <a:srgbClr val="000000"/>
                </a:solidFill>
                <a:latin typeface="Calibri"/>
                <a:ea typeface="Calibri"/>
                <a:cs typeface="Calibri"/>
                <a:sym typeface="Calibri"/>
              </a:rPr>
              <a:t>Wind</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Australian offshore wind measurements are scarce</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Australia’s emerging offshore wind industry requires accurate wind measurements </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Existing measurements are on coastal infrastructure and confounded by land effects</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Satellites also provide wind observations (Scatterometers, SARs, Radiometers), which critically need in-situ measurements for cal/val</a:t>
            </a:r>
            <a:endParaRPr sz="1200">
              <a:solidFill>
                <a:srgbClr val="000000"/>
              </a:solidFill>
              <a:latin typeface="Calibri"/>
              <a:ea typeface="Calibri"/>
              <a:cs typeface="Calibri"/>
              <a:sym typeface="Calibri"/>
            </a:endParaRPr>
          </a:p>
        </p:txBody>
      </p:sp>
      <p:sp>
        <p:nvSpPr>
          <p:cNvPr id="812" name="Google Shape;812;p11"/>
          <p:cNvSpPr/>
          <p:nvPr/>
        </p:nvSpPr>
        <p:spPr>
          <a:xfrm>
            <a:off x="7283599" y="3684984"/>
            <a:ext cx="454229" cy="9967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pic>
        <p:nvPicPr>
          <p:cNvPr id="813" name="Google Shape;813;p11"/>
          <p:cNvPicPr preferRelativeResize="0"/>
          <p:nvPr/>
        </p:nvPicPr>
        <p:blipFill rotWithShape="1">
          <a:blip r:embed="rId7">
            <a:alphaModFix/>
          </a:blip>
          <a:srcRect b="34795" l="-27391" r="40711" t="19581"/>
          <a:stretch/>
        </p:blipFill>
        <p:spPr>
          <a:xfrm>
            <a:off x="5092667" y="3614489"/>
            <a:ext cx="2565000" cy="999000"/>
          </a:xfrm>
          <a:custGeom>
            <a:rect b="b" l="l" r="r" t="t"/>
            <a:pathLst>
              <a:path extrusionOk="0" h="2500884" w="7400925">
                <a:moveTo>
                  <a:pt x="1717230" y="0"/>
                </a:moveTo>
                <a:lnTo>
                  <a:pt x="7400925" y="0"/>
                </a:lnTo>
                <a:lnTo>
                  <a:pt x="7400925" y="2500884"/>
                </a:lnTo>
                <a:lnTo>
                  <a:pt x="0" y="2500884"/>
                </a:lnTo>
                <a:lnTo>
                  <a:pt x="0" y="2500883"/>
                </a:lnTo>
                <a:lnTo>
                  <a:pt x="552186" y="2500883"/>
                </a:lnTo>
                <a:lnTo>
                  <a:pt x="558423" y="2500883"/>
                </a:lnTo>
                <a:close/>
              </a:path>
            </a:pathLst>
          </a:custGeom>
          <a:noFill/>
          <a:ln>
            <a:noFill/>
          </a:ln>
        </p:spPr>
      </p:pic>
      <p:sp>
        <p:nvSpPr>
          <p:cNvPr id="814" name="Google Shape;814;p11"/>
          <p:cNvSpPr txBox="1"/>
          <p:nvPr/>
        </p:nvSpPr>
        <p:spPr>
          <a:xfrm>
            <a:off x="5854408" y="3578954"/>
            <a:ext cx="841167" cy="4385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750">
                <a:solidFill>
                  <a:srgbClr val="FFFFFF"/>
                </a:solidFill>
                <a:latin typeface="Calibri"/>
                <a:ea typeface="Calibri"/>
                <a:cs typeface="Calibri"/>
                <a:sym typeface="Calibri"/>
              </a:rPr>
              <a:t>Datawell waverider </a:t>
            </a:r>
            <a:endParaRPr/>
          </a:p>
          <a:p>
            <a:pPr indent="0" lvl="0" marL="0" marR="0" rtl="0" algn="l">
              <a:spcBef>
                <a:spcPts val="0"/>
              </a:spcBef>
              <a:spcAft>
                <a:spcPts val="0"/>
              </a:spcAft>
              <a:buNone/>
            </a:pPr>
            <a:r>
              <a:rPr lang="en-AU" sz="750">
                <a:solidFill>
                  <a:srgbClr val="FFFFFF"/>
                </a:solidFill>
                <a:latin typeface="Calibri"/>
                <a:ea typeface="Calibri"/>
                <a:cs typeface="Calibri"/>
                <a:sym typeface="Calibri"/>
              </a:rPr>
              <a:t>~100 kg</a:t>
            </a:r>
            <a:endParaRPr/>
          </a:p>
        </p:txBody>
      </p:sp>
      <p:sp>
        <p:nvSpPr>
          <p:cNvPr id="815" name="Google Shape;815;p11"/>
          <p:cNvSpPr txBox="1"/>
          <p:nvPr/>
        </p:nvSpPr>
        <p:spPr>
          <a:xfrm>
            <a:off x="2372227" y="4845039"/>
            <a:ext cx="3521869"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350" u="sng">
                <a:solidFill>
                  <a:srgbClr val="000000"/>
                </a:solidFill>
                <a:latin typeface="Calibri"/>
                <a:ea typeface="Calibri"/>
                <a:cs typeface="Calibri"/>
                <a:sym typeface="Calibri"/>
                <a:hlinkClick r:id="rId8">
                  <a:extLst>
                    <a:ext uri="{A12FA001-AC4F-418D-AE19-62706E023703}">
                      <ahyp:hlinkClr val="tx"/>
                    </a:ext>
                  </a:extLst>
                </a:hlinkClick>
              </a:rPr>
              <a:t>https://imos.org.au/facilities/srs/surface-waves</a:t>
            </a:r>
            <a:endParaRPr sz="135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9" name="Shape 819"/>
        <p:cNvGrpSpPr/>
        <p:nvPr/>
      </p:nvGrpSpPr>
      <p:grpSpPr>
        <a:xfrm>
          <a:off x="0" y="0"/>
          <a:ext cx="0" cy="0"/>
          <a:chOff x="0" y="0"/>
          <a:chExt cx="0" cy="0"/>
        </a:xfrm>
      </p:grpSpPr>
      <p:sp>
        <p:nvSpPr>
          <p:cNvPr id="820" name="Google Shape;820;p12"/>
          <p:cNvSpPr/>
          <p:nvPr/>
        </p:nvSpPr>
        <p:spPr>
          <a:xfrm>
            <a:off x="-1" y="0"/>
            <a:ext cx="9141714"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821" name="Google Shape;821;p12"/>
          <p:cNvSpPr txBox="1"/>
          <p:nvPr/>
        </p:nvSpPr>
        <p:spPr>
          <a:xfrm>
            <a:off x="587607" y="27653"/>
            <a:ext cx="7870807" cy="368424"/>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rgbClr val="0070C0"/>
              </a:buClr>
              <a:buSzPts val="2100"/>
              <a:buFont typeface="Calibri"/>
              <a:buNone/>
            </a:pPr>
            <a:r>
              <a:rPr b="0" i="0" lang="en-AU" sz="2100" u="none" cap="none" strike="noStrike">
                <a:solidFill>
                  <a:srgbClr val="0070C0"/>
                </a:solidFill>
                <a:latin typeface="Calibri"/>
                <a:ea typeface="Calibri"/>
                <a:cs typeface="Calibri"/>
                <a:sym typeface="Calibri"/>
              </a:rPr>
              <a:t>IMOS Satellite Ocean Colour Sub-facility Cal/Val</a:t>
            </a:r>
            <a:endParaRPr/>
          </a:p>
        </p:txBody>
      </p:sp>
      <p:pic>
        <p:nvPicPr>
          <p:cNvPr descr="A picture containing sky, outdoor, person&#10;&#10;Description automatically generated" id="822" name="Google Shape;822;p12"/>
          <p:cNvPicPr preferRelativeResize="0"/>
          <p:nvPr/>
        </p:nvPicPr>
        <p:blipFill rotWithShape="1">
          <a:blip r:embed="rId3">
            <a:alphaModFix/>
          </a:blip>
          <a:srcRect b="-1" l="4511" r="175" t="0"/>
          <a:stretch/>
        </p:blipFill>
        <p:spPr>
          <a:xfrm>
            <a:off x="1935184" y="1455791"/>
            <a:ext cx="1687500" cy="2360698"/>
          </a:xfrm>
          <a:prstGeom prst="rect">
            <a:avLst/>
          </a:prstGeom>
          <a:noFill/>
          <a:ln>
            <a:noFill/>
          </a:ln>
        </p:spPr>
      </p:pic>
      <p:pic>
        <p:nvPicPr>
          <p:cNvPr descr="Graphical user interface, website, map&#10;&#10;Description automatically generated" id="823" name="Google Shape;823;p12"/>
          <p:cNvPicPr preferRelativeResize="0"/>
          <p:nvPr/>
        </p:nvPicPr>
        <p:blipFill rotWithShape="1">
          <a:blip r:embed="rId4">
            <a:alphaModFix/>
          </a:blip>
          <a:srcRect b="3" l="41109" r="16664" t="0"/>
          <a:stretch/>
        </p:blipFill>
        <p:spPr>
          <a:xfrm>
            <a:off x="5525630" y="1303215"/>
            <a:ext cx="1684311" cy="2449165"/>
          </a:xfrm>
          <a:prstGeom prst="rect">
            <a:avLst/>
          </a:prstGeom>
          <a:noFill/>
          <a:ln>
            <a:noFill/>
          </a:ln>
        </p:spPr>
      </p:pic>
      <p:pic>
        <p:nvPicPr>
          <p:cNvPr descr="Icon&#10;&#10;Description automatically generated" id="824" name="Google Shape;824;p12"/>
          <p:cNvPicPr preferRelativeResize="0"/>
          <p:nvPr/>
        </p:nvPicPr>
        <p:blipFill rotWithShape="1">
          <a:blip r:embed="rId5">
            <a:alphaModFix/>
          </a:blip>
          <a:srcRect b="0" l="0" r="0" t="0"/>
          <a:stretch/>
        </p:blipFill>
        <p:spPr>
          <a:xfrm>
            <a:off x="154003" y="83074"/>
            <a:ext cx="491960" cy="464009"/>
          </a:xfrm>
          <a:prstGeom prst="rect">
            <a:avLst/>
          </a:prstGeom>
          <a:noFill/>
          <a:ln>
            <a:noFill/>
          </a:ln>
        </p:spPr>
      </p:pic>
      <p:pic>
        <p:nvPicPr>
          <p:cNvPr id="825" name="Google Shape;825;p12"/>
          <p:cNvPicPr preferRelativeResize="0"/>
          <p:nvPr/>
        </p:nvPicPr>
        <p:blipFill rotWithShape="1">
          <a:blip r:embed="rId6">
            <a:alphaModFix/>
          </a:blip>
          <a:srcRect b="0" l="0" r="0" t="0"/>
          <a:stretch/>
        </p:blipFill>
        <p:spPr>
          <a:xfrm>
            <a:off x="7283334" y="196925"/>
            <a:ext cx="1720312" cy="276999"/>
          </a:xfrm>
          <a:prstGeom prst="rect">
            <a:avLst/>
          </a:prstGeom>
          <a:noFill/>
          <a:ln>
            <a:noFill/>
          </a:ln>
        </p:spPr>
      </p:pic>
      <p:pic>
        <p:nvPicPr>
          <p:cNvPr descr="Graphical user interface, website, map&#10;&#10;Description automatically generated" id="826" name="Google Shape;826;p12"/>
          <p:cNvPicPr preferRelativeResize="0"/>
          <p:nvPr/>
        </p:nvPicPr>
        <p:blipFill rotWithShape="1">
          <a:blip r:embed="rId4">
            <a:alphaModFix/>
          </a:blip>
          <a:srcRect b="79057" l="-31353" r="52275" t="-6189"/>
          <a:stretch/>
        </p:blipFill>
        <p:spPr>
          <a:xfrm>
            <a:off x="4405593" y="1349894"/>
            <a:ext cx="2799866" cy="566762"/>
          </a:xfrm>
          <a:prstGeom prst="rect">
            <a:avLst/>
          </a:prstGeom>
          <a:noFill/>
          <a:ln>
            <a:noFill/>
          </a:ln>
        </p:spPr>
      </p:pic>
      <p:pic>
        <p:nvPicPr>
          <p:cNvPr id="827" name="Google Shape;827;p12"/>
          <p:cNvPicPr preferRelativeResize="0"/>
          <p:nvPr/>
        </p:nvPicPr>
        <p:blipFill rotWithShape="1">
          <a:blip r:embed="rId7">
            <a:alphaModFix/>
          </a:blip>
          <a:srcRect b="4706" l="20770" r="21646" t="-4706"/>
          <a:stretch/>
        </p:blipFill>
        <p:spPr>
          <a:xfrm>
            <a:off x="141488" y="1211466"/>
            <a:ext cx="1687500" cy="2489122"/>
          </a:xfrm>
          <a:prstGeom prst="rect">
            <a:avLst/>
          </a:prstGeom>
          <a:noFill/>
          <a:ln>
            <a:noFill/>
          </a:ln>
        </p:spPr>
      </p:pic>
      <p:sp>
        <p:nvSpPr>
          <p:cNvPr id="828" name="Google Shape;828;p12"/>
          <p:cNvSpPr txBox="1"/>
          <p:nvPr/>
        </p:nvSpPr>
        <p:spPr>
          <a:xfrm>
            <a:off x="2001451" y="304034"/>
            <a:ext cx="5078618"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AU" sz="1350" u="none" cap="none" strike="noStrike">
                <a:solidFill>
                  <a:srgbClr val="000000"/>
                </a:solidFill>
                <a:latin typeface="Calibri"/>
                <a:ea typeface="Calibri"/>
                <a:cs typeface="Calibri"/>
                <a:sym typeface="Calibri"/>
              </a:rPr>
              <a:t>Co-leads</a:t>
            </a:r>
            <a:r>
              <a:rPr b="0" i="0" lang="en-AU" sz="1350" u="none" cap="none" strike="noStrike">
                <a:solidFill>
                  <a:srgbClr val="000000"/>
                </a:solidFill>
                <a:latin typeface="Calibri"/>
                <a:ea typeface="Calibri"/>
                <a:cs typeface="Calibri"/>
                <a:sym typeface="Calibri"/>
              </a:rPr>
              <a:t>: Thomas Schroeder (CSIRO), David Antoine (Curtin) University)</a:t>
            </a:r>
            <a:endParaRPr b="0" i="0" sz="1350" u="none" cap="none" strike="noStrike">
              <a:solidFill>
                <a:srgbClr val="000000"/>
              </a:solidFill>
              <a:latin typeface="Calibri"/>
              <a:ea typeface="Calibri"/>
              <a:cs typeface="Calibri"/>
              <a:sym typeface="Calibri"/>
            </a:endParaRPr>
          </a:p>
        </p:txBody>
      </p:sp>
      <p:pic>
        <p:nvPicPr>
          <p:cNvPr descr="Map&#10;&#10;Description automatically generated" id="829" name="Google Shape;829;p12"/>
          <p:cNvPicPr preferRelativeResize="0"/>
          <p:nvPr/>
        </p:nvPicPr>
        <p:blipFill rotWithShape="1">
          <a:blip r:embed="rId8">
            <a:alphaModFix/>
          </a:blip>
          <a:srcRect b="4507" l="19955" r="34291" t="3203"/>
          <a:stretch/>
        </p:blipFill>
        <p:spPr>
          <a:xfrm>
            <a:off x="7326933" y="1317744"/>
            <a:ext cx="1687298" cy="2339574"/>
          </a:xfrm>
          <a:prstGeom prst="rect">
            <a:avLst/>
          </a:prstGeom>
          <a:noFill/>
          <a:ln>
            <a:noFill/>
          </a:ln>
        </p:spPr>
      </p:pic>
      <p:sp>
        <p:nvSpPr>
          <p:cNvPr id="830" name="Google Shape;830;p12"/>
          <p:cNvSpPr txBox="1"/>
          <p:nvPr/>
        </p:nvSpPr>
        <p:spPr>
          <a:xfrm>
            <a:off x="137009" y="3330160"/>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AU" sz="1200" u="none" cap="none" strike="noStrike">
                <a:solidFill>
                  <a:srgbClr val="000000"/>
                </a:solidFill>
                <a:latin typeface="Calibri"/>
                <a:ea typeface="Calibri"/>
                <a:cs typeface="Calibri"/>
                <a:sym typeface="Calibri"/>
              </a:rPr>
              <a:t>Operator</a:t>
            </a:r>
            <a:r>
              <a:rPr b="0" i="0" lang="en-AU" sz="1200" u="none" cap="none" strike="noStrike">
                <a:solidFill>
                  <a:srgbClr val="000000"/>
                </a:solidFill>
                <a:latin typeface="Calibri"/>
                <a:ea typeface="Calibri"/>
                <a:cs typeface="Calibri"/>
                <a:sym typeface="Calibri"/>
              </a:rPr>
              <a:t> CSIRO</a:t>
            </a:r>
            <a:endParaRPr b="0" i="0" sz="1200" u="none" cap="none" strike="noStrike">
              <a:solidFill>
                <a:srgbClr val="000000"/>
              </a:solidFill>
              <a:latin typeface="Calibri"/>
              <a:ea typeface="Calibri"/>
              <a:cs typeface="Calibri"/>
              <a:sym typeface="Calibri"/>
            </a:endParaRPr>
          </a:p>
        </p:txBody>
      </p:sp>
      <p:sp>
        <p:nvSpPr>
          <p:cNvPr id="831" name="Google Shape;831;p12"/>
          <p:cNvSpPr txBox="1"/>
          <p:nvPr/>
        </p:nvSpPr>
        <p:spPr>
          <a:xfrm>
            <a:off x="138429" y="857731"/>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AU" sz="1200" u="none" cap="none" strike="noStrike">
                <a:solidFill>
                  <a:srgbClr val="000000"/>
                </a:solidFill>
                <a:latin typeface="Calibri"/>
                <a:ea typeface="Calibri"/>
                <a:cs typeface="Calibri"/>
                <a:sym typeface="Calibri"/>
              </a:rPr>
              <a:t>Lucinda Jetty Coastal Observatory </a:t>
            </a:r>
            <a:r>
              <a:rPr b="0" i="0" lang="en-AU" sz="1200" u="none" cap="none" strike="noStrike">
                <a:solidFill>
                  <a:srgbClr val="000000"/>
                </a:solidFill>
                <a:latin typeface="Calibri"/>
                <a:ea typeface="Calibri"/>
                <a:cs typeface="Calibri"/>
                <a:sym typeface="Calibri"/>
              </a:rPr>
              <a:t>(LJCO)</a:t>
            </a:r>
            <a:endParaRPr/>
          </a:p>
          <a:p>
            <a:pPr indent="0" lvl="0" marL="0" marR="0" rtl="0" algn="l">
              <a:lnSpc>
                <a:spcPct val="100000"/>
              </a:lnSpc>
              <a:spcBef>
                <a:spcPts val="0"/>
              </a:spcBef>
              <a:spcAft>
                <a:spcPts val="0"/>
              </a:spcAft>
              <a:buClr>
                <a:srgbClr val="000000"/>
              </a:buClr>
              <a:buSzPts val="1200"/>
              <a:buFont typeface="Calibri"/>
              <a:buNone/>
            </a:pPr>
            <a:r>
              <a:rPr b="0" i="0" lang="en-AU" sz="1200" u="none" cap="none" strike="noStrike">
                <a:solidFill>
                  <a:srgbClr val="000000"/>
                </a:solidFill>
                <a:latin typeface="Calibri"/>
                <a:ea typeface="Calibri"/>
                <a:cs typeface="Calibri"/>
                <a:sym typeface="Calibri"/>
              </a:rPr>
              <a:t>Fixed Platform, QLD</a:t>
            </a:r>
            <a:endParaRPr/>
          </a:p>
        </p:txBody>
      </p:sp>
      <p:sp>
        <p:nvSpPr>
          <p:cNvPr id="832" name="Google Shape;832;p12"/>
          <p:cNvSpPr txBox="1"/>
          <p:nvPr/>
        </p:nvSpPr>
        <p:spPr>
          <a:xfrm>
            <a:off x="1931772" y="857731"/>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Rottnest Island Thetis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(RITS)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Profiler Mooring, WA</a:t>
            </a:r>
            <a:endParaRPr/>
          </a:p>
        </p:txBody>
      </p:sp>
      <p:sp>
        <p:nvSpPr>
          <p:cNvPr id="833" name="Google Shape;833;p12"/>
          <p:cNvSpPr txBox="1"/>
          <p:nvPr/>
        </p:nvSpPr>
        <p:spPr>
          <a:xfrm>
            <a:off x="5518344" y="857730"/>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Bio-optical database </a:t>
            </a:r>
            <a:r>
              <a:rPr b="0" i="0" lang="en-AU" sz="1200" u="none" cap="none" strike="noStrike">
                <a:solidFill>
                  <a:srgbClr val="000000"/>
                </a:solidFill>
                <a:latin typeface="Play"/>
                <a:ea typeface="Play"/>
                <a:cs typeface="Play"/>
                <a:sym typeface="Play"/>
              </a:rPr>
              <a:t>(BODB)</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Data Collection, AU</a:t>
            </a:r>
            <a:endParaRPr/>
          </a:p>
        </p:txBody>
      </p:sp>
      <p:sp>
        <p:nvSpPr>
          <p:cNvPr id="834" name="Google Shape;834;p12"/>
          <p:cNvSpPr txBox="1"/>
          <p:nvPr/>
        </p:nvSpPr>
        <p:spPr>
          <a:xfrm>
            <a:off x="7321162" y="857730"/>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Production &amp; validation of OCR data</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Data Repositories, AU</a:t>
            </a:r>
            <a:endParaRPr/>
          </a:p>
        </p:txBody>
      </p:sp>
      <p:pic>
        <p:nvPicPr>
          <p:cNvPr id="835" name="Google Shape;835;p12"/>
          <p:cNvPicPr preferRelativeResize="0"/>
          <p:nvPr/>
        </p:nvPicPr>
        <p:blipFill rotWithShape="1">
          <a:blip r:embed="rId9">
            <a:alphaModFix/>
          </a:blip>
          <a:srcRect b="0" l="0" r="0" t="0"/>
          <a:stretch/>
        </p:blipFill>
        <p:spPr>
          <a:xfrm>
            <a:off x="782914" y="180970"/>
            <a:ext cx="822332" cy="299664"/>
          </a:xfrm>
          <a:prstGeom prst="rect">
            <a:avLst/>
          </a:prstGeom>
          <a:noFill/>
          <a:ln>
            <a:noFill/>
          </a:ln>
        </p:spPr>
      </p:pic>
      <p:sp>
        <p:nvSpPr>
          <p:cNvPr id="836" name="Google Shape;836;p12"/>
          <p:cNvSpPr txBox="1"/>
          <p:nvPr/>
        </p:nvSpPr>
        <p:spPr>
          <a:xfrm>
            <a:off x="1931409" y="3329392"/>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AU" sz="1200" u="none" cap="none" strike="noStrike">
                <a:solidFill>
                  <a:srgbClr val="000000"/>
                </a:solidFill>
                <a:latin typeface="Calibri"/>
                <a:ea typeface="Calibri"/>
                <a:cs typeface="Calibri"/>
                <a:sym typeface="Calibri"/>
              </a:rPr>
              <a:t>Operator </a:t>
            </a:r>
            <a:r>
              <a:rPr b="0" i="0" lang="en-AU" sz="1200" u="none" cap="none" strike="noStrike">
                <a:solidFill>
                  <a:srgbClr val="000000"/>
                </a:solidFill>
                <a:latin typeface="Calibri"/>
                <a:ea typeface="Calibri"/>
                <a:cs typeface="Calibri"/>
                <a:sym typeface="Calibri"/>
              </a:rPr>
              <a:t>Curtin</a:t>
            </a:r>
            <a:endParaRPr b="0" i="0" sz="1200" u="none" cap="none" strike="noStrike">
              <a:solidFill>
                <a:srgbClr val="000000"/>
              </a:solidFill>
              <a:latin typeface="Calibri"/>
              <a:ea typeface="Calibri"/>
              <a:cs typeface="Calibri"/>
              <a:sym typeface="Calibri"/>
            </a:endParaRPr>
          </a:p>
        </p:txBody>
      </p:sp>
      <p:sp>
        <p:nvSpPr>
          <p:cNvPr id="837" name="Google Shape;837;p12"/>
          <p:cNvSpPr txBox="1"/>
          <p:nvPr/>
        </p:nvSpPr>
        <p:spPr>
          <a:xfrm>
            <a:off x="5519985" y="3322093"/>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AU" sz="1200" u="none" cap="none" strike="noStrike">
                <a:solidFill>
                  <a:srgbClr val="000000"/>
                </a:solidFill>
                <a:latin typeface="Calibri"/>
                <a:ea typeface="Calibri"/>
                <a:cs typeface="Calibri"/>
                <a:sym typeface="Calibri"/>
              </a:rPr>
              <a:t>Operator </a:t>
            </a:r>
            <a:r>
              <a:rPr b="0" i="0" lang="en-AU" sz="1200" u="none" cap="none" strike="noStrike">
                <a:solidFill>
                  <a:srgbClr val="000000"/>
                </a:solidFill>
                <a:latin typeface="Calibri"/>
                <a:ea typeface="Calibri"/>
                <a:cs typeface="Calibri"/>
                <a:sym typeface="Calibri"/>
              </a:rPr>
              <a:t>CSIRO</a:t>
            </a:r>
            <a:endParaRPr b="0" i="0" sz="1200" u="none" cap="none" strike="noStrike">
              <a:solidFill>
                <a:srgbClr val="000000"/>
              </a:solidFill>
              <a:latin typeface="Calibri"/>
              <a:ea typeface="Calibri"/>
              <a:cs typeface="Calibri"/>
              <a:sym typeface="Calibri"/>
            </a:endParaRPr>
          </a:p>
        </p:txBody>
      </p:sp>
      <p:sp>
        <p:nvSpPr>
          <p:cNvPr id="838" name="Google Shape;838;p12"/>
          <p:cNvSpPr txBox="1"/>
          <p:nvPr/>
        </p:nvSpPr>
        <p:spPr>
          <a:xfrm>
            <a:off x="7321561" y="3330160"/>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AU" sz="1200" u="none" cap="none" strike="noStrike">
                <a:solidFill>
                  <a:srgbClr val="000000"/>
                </a:solidFill>
                <a:latin typeface="Calibri"/>
                <a:ea typeface="Calibri"/>
                <a:cs typeface="Calibri"/>
                <a:sym typeface="Calibri"/>
              </a:rPr>
              <a:t>Operator </a:t>
            </a:r>
            <a:r>
              <a:rPr b="0" i="0" lang="en-AU" sz="1200" u="none" cap="none" strike="noStrike">
                <a:solidFill>
                  <a:srgbClr val="000000"/>
                </a:solidFill>
                <a:latin typeface="Calibri"/>
                <a:ea typeface="Calibri"/>
                <a:cs typeface="Calibri"/>
                <a:sym typeface="Calibri"/>
              </a:rPr>
              <a:t>CSIRO/Curtin</a:t>
            </a:r>
            <a:endParaRPr b="0" i="0" sz="1200" u="none" cap="none" strike="noStrike">
              <a:solidFill>
                <a:srgbClr val="000000"/>
              </a:solidFill>
              <a:latin typeface="Calibri"/>
              <a:ea typeface="Calibri"/>
              <a:cs typeface="Calibri"/>
              <a:sym typeface="Calibri"/>
            </a:endParaRPr>
          </a:p>
        </p:txBody>
      </p:sp>
      <p:sp>
        <p:nvSpPr>
          <p:cNvPr id="839" name="Google Shape;839;p12"/>
          <p:cNvSpPr txBox="1"/>
          <p:nvPr/>
        </p:nvSpPr>
        <p:spPr>
          <a:xfrm>
            <a:off x="137767" y="3629527"/>
            <a:ext cx="1691597" cy="1200329"/>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Observations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Above-water radiometry</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In-water optics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Biogeochemical samples</a:t>
            </a:r>
            <a:endParaRPr b="0" i="0" sz="1200" u="none" cap="none" strike="noStrike">
              <a:solidFill>
                <a:srgbClr val="000000"/>
              </a:solidFill>
              <a:latin typeface="Calibri"/>
              <a:ea typeface="Calibri"/>
              <a:cs typeface="Calibri"/>
              <a:sym typeface="Calibri"/>
            </a:endParaRPr>
          </a:p>
        </p:txBody>
      </p:sp>
      <p:sp>
        <p:nvSpPr>
          <p:cNvPr id="840" name="Google Shape;840;p12"/>
          <p:cNvSpPr txBox="1"/>
          <p:nvPr/>
        </p:nvSpPr>
        <p:spPr>
          <a:xfrm>
            <a:off x="1933228" y="3629526"/>
            <a:ext cx="1691597" cy="830997"/>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Observations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In-water radiometry</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In-water optics</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Play"/>
              <a:ea typeface="Play"/>
              <a:cs typeface="Play"/>
              <a:sym typeface="Play"/>
            </a:endParaRPr>
          </a:p>
        </p:txBody>
      </p:sp>
      <p:pic>
        <p:nvPicPr>
          <p:cNvPr id="841" name="Google Shape;841;p12"/>
          <p:cNvPicPr preferRelativeResize="0"/>
          <p:nvPr/>
        </p:nvPicPr>
        <p:blipFill rotWithShape="1">
          <a:blip r:embed="rId10">
            <a:alphaModFix/>
          </a:blip>
          <a:srcRect b="0" l="8430" r="3216" t="0"/>
          <a:stretch/>
        </p:blipFill>
        <p:spPr>
          <a:xfrm>
            <a:off x="3725342" y="1320675"/>
            <a:ext cx="1686465" cy="2377187"/>
          </a:xfrm>
          <a:prstGeom prst="rect">
            <a:avLst/>
          </a:prstGeom>
          <a:noFill/>
          <a:ln>
            <a:noFill/>
          </a:ln>
        </p:spPr>
      </p:pic>
      <p:sp>
        <p:nvSpPr>
          <p:cNvPr id="842" name="Google Shape;842;p12"/>
          <p:cNvSpPr txBox="1"/>
          <p:nvPr/>
        </p:nvSpPr>
        <p:spPr>
          <a:xfrm>
            <a:off x="5519800" y="3629526"/>
            <a:ext cx="1691597" cy="1015663"/>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Observations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Biogeochemical samples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(Pigments, TSS, CDOM)</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In-water optics</a:t>
            </a:r>
            <a:endParaRPr/>
          </a:p>
        </p:txBody>
      </p:sp>
      <p:sp>
        <p:nvSpPr>
          <p:cNvPr id="843" name="Google Shape;843;p12"/>
          <p:cNvSpPr txBox="1"/>
          <p:nvPr/>
        </p:nvSpPr>
        <p:spPr>
          <a:xfrm>
            <a:off x="3724522" y="3329392"/>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AU" sz="1200" u="none" cap="none" strike="noStrike">
                <a:solidFill>
                  <a:srgbClr val="000000"/>
                </a:solidFill>
                <a:latin typeface="Calibri"/>
                <a:ea typeface="Calibri"/>
                <a:cs typeface="Calibri"/>
                <a:sym typeface="Calibri"/>
              </a:rPr>
              <a:t>Operator </a:t>
            </a:r>
            <a:r>
              <a:rPr b="0" i="0" lang="en-AU" sz="1200" u="none" cap="none" strike="noStrike">
                <a:solidFill>
                  <a:srgbClr val="000000"/>
                </a:solidFill>
                <a:latin typeface="Calibri"/>
                <a:ea typeface="Calibri"/>
                <a:cs typeface="Calibri"/>
                <a:sym typeface="Calibri"/>
              </a:rPr>
              <a:t>CSIRO</a:t>
            </a:r>
            <a:endParaRPr b="0" i="0" sz="1200" u="none" cap="none" strike="noStrike">
              <a:solidFill>
                <a:srgbClr val="000000"/>
              </a:solidFill>
              <a:latin typeface="Calibri"/>
              <a:ea typeface="Calibri"/>
              <a:cs typeface="Calibri"/>
              <a:sym typeface="Calibri"/>
            </a:endParaRPr>
          </a:p>
        </p:txBody>
      </p:sp>
      <p:sp>
        <p:nvSpPr>
          <p:cNvPr id="844" name="Google Shape;844;p12"/>
          <p:cNvSpPr txBox="1"/>
          <p:nvPr/>
        </p:nvSpPr>
        <p:spPr>
          <a:xfrm>
            <a:off x="7321326" y="3629526"/>
            <a:ext cx="1691597" cy="1015663"/>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Observations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Level 2, 3 products Sentinel-3 OLCI, VIIRS SNPP NOAA20, MODIS-A</a:t>
            </a:r>
            <a:endParaRPr/>
          </a:p>
        </p:txBody>
      </p:sp>
      <p:sp>
        <p:nvSpPr>
          <p:cNvPr id="845" name="Google Shape;845;p12"/>
          <p:cNvSpPr txBox="1"/>
          <p:nvPr/>
        </p:nvSpPr>
        <p:spPr>
          <a:xfrm>
            <a:off x="3725058" y="857730"/>
            <a:ext cx="1691597" cy="830997"/>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DALEC on AIMS RV Solander</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En-route Radiometry, AU</a:t>
            </a:r>
            <a:endParaRPr/>
          </a:p>
        </p:txBody>
      </p:sp>
      <p:pic>
        <p:nvPicPr>
          <p:cNvPr id="846" name="Google Shape;846;p12"/>
          <p:cNvPicPr preferRelativeResize="0"/>
          <p:nvPr/>
        </p:nvPicPr>
        <p:blipFill rotWithShape="1">
          <a:blip r:embed="rId11">
            <a:alphaModFix/>
          </a:blip>
          <a:srcRect b="0" l="0" r="0" t="0"/>
          <a:stretch/>
        </p:blipFill>
        <p:spPr>
          <a:xfrm>
            <a:off x="7386680" y="2516743"/>
            <a:ext cx="759961" cy="763838"/>
          </a:xfrm>
          <a:prstGeom prst="rect">
            <a:avLst/>
          </a:prstGeom>
          <a:noFill/>
          <a:ln>
            <a:noFill/>
          </a:ln>
        </p:spPr>
      </p:pic>
      <p:pic>
        <p:nvPicPr>
          <p:cNvPr id="847" name="Google Shape;847;p12"/>
          <p:cNvPicPr preferRelativeResize="0"/>
          <p:nvPr/>
        </p:nvPicPr>
        <p:blipFill rotWithShape="1">
          <a:blip r:embed="rId12">
            <a:alphaModFix/>
          </a:blip>
          <a:srcRect b="0" l="0" r="0" t="0"/>
          <a:stretch/>
        </p:blipFill>
        <p:spPr>
          <a:xfrm>
            <a:off x="4897454" y="1519621"/>
            <a:ext cx="476682" cy="675569"/>
          </a:xfrm>
          <a:prstGeom prst="rect">
            <a:avLst/>
          </a:prstGeom>
          <a:noFill/>
          <a:ln>
            <a:noFill/>
          </a:ln>
        </p:spPr>
      </p:pic>
      <p:sp>
        <p:nvSpPr>
          <p:cNvPr id="848" name="Google Shape;848;p12"/>
          <p:cNvSpPr txBox="1"/>
          <p:nvPr/>
        </p:nvSpPr>
        <p:spPr>
          <a:xfrm>
            <a:off x="138481" y="603586"/>
            <a:ext cx="8875913" cy="276999"/>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Validation and production of satellite Ocean Colour products for the wider Austral-Asian region</a:t>
            </a:r>
            <a:endParaRPr b="0" i="0" sz="1200" u="none" cap="none" strike="noStrike">
              <a:solidFill>
                <a:srgbClr val="000000"/>
              </a:solidFill>
              <a:latin typeface="Play"/>
              <a:ea typeface="Play"/>
              <a:cs typeface="Play"/>
              <a:sym typeface="Play"/>
            </a:endParaRPr>
          </a:p>
        </p:txBody>
      </p:sp>
      <p:sp>
        <p:nvSpPr>
          <p:cNvPr id="849" name="Google Shape;849;p12"/>
          <p:cNvSpPr txBox="1"/>
          <p:nvPr/>
        </p:nvSpPr>
        <p:spPr>
          <a:xfrm>
            <a:off x="3720984" y="3629526"/>
            <a:ext cx="1691597" cy="1015663"/>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Observations</a:t>
            </a:r>
            <a:endParaRPr/>
          </a:p>
          <a:p>
            <a:pPr indent="0" lvl="0" marL="0" marR="0" rtl="0" algn="l">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Above-water radiometry</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Play"/>
              <a:ea typeface="Play"/>
              <a:cs typeface="Play"/>
              <a:sym typeface="Play"/>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Play"/>
              <a:ea typeface="Play"/>
              <a:cs typeface="Play"/>
              <a:sym typeface="Play"/>
            </a:endParaRPr>
          </a:p>
        </p:txBody>
      </p:sp>
      <p:sp>
        <p:nvSpPr>
          <p:cNvPr id="850" name="Google Shape;850;p12"/>
          <p:cNvSpPr txBox="1"/>
          <p:nvPr/>
        </p:nvSpPr>
        <p:spPr>
          <a:xfrm>
            <a:off x="137010" y="4437180"/>
            <a:ext cx="8875913" cy="646331"/>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Play"/>
              <a:buNone/>
            </a:pPr>
            <a:r>
              <a:rPr b="1" i="0" lang="en-AU" sz="1200" u="none" cap="none" strike="noStrike">
                <a:solidFill>
                  <a:srgbClr val="000000"/>
                </a:solidFill>
                <a:latin typeface="Play"/>
                <a:ea typeface="Play"/>
                <a:cs typeface="Play"/>
                <a:sym typeface="Play"/>
              </a:rPr>
              <a:t>National &amp; International Engagement &amp; Collaborations</a:t>
            </a:r>
            <a:endParaRPr/>
          </a:p>
          <a:p>
            <a:pPr indent="0" lvl="0" marL="0" marR="0" rtl="0" algn="ctr">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eReefs, Digital Earth Australia, BoM, GBRMPA, AIMS, AquaWatch Australia, QLD Government, IMOS Community of Practice &amp; RTT</a:t>
            </a:r>
            <a:endParaRPr/>
          </a:p>
          <a:p>
            <a:pPr indent="0" lvl="0" marL="0" marR="0" rtl="0" algn="ctr">
              <a:lnSpc>
                <a:spcPct val="100000"/>
              </a:lnSpc>
              <a:spcBef>
                <a:spcPts val="0"/>
              </a:spcBef>
              <a:spcAft>
                <a:spcPts val="0"/>
              </a:spcAft>
              <a:buClr>
                <a:srgbClr val="000000"/>
              </a:buClr>
              <a:buSzPts val="1200"/>
              <a:buFont typeface="Play"/>
              <a:buNone/>
            </a:pPr>
            <a:r>
              <a:rPr b="0" i="0" lang="en-AU" sz="1200" u="none" cap="none" strike="noStrike">
                <a:solidFill>
                  <a:srgbClr val="000000"/>
                </a:solidFill>
                <a:latin typeface="Play"/>
                <a:ea typeface="Play"/>
                <a:cs typeface="Play"/>
                <a:sym typeface="Play"/>
              </a:rPr>
              <a:t>NASA AERONET-OC, NASA SeaBASS, Sentinel-3 Validation Team OC, EnMAP, FRM4SOC, Copernicus CVS, IOCCG, wider research community </a:t>
            </a:r>
            <a:endParaRPr b="0" i="0" sz="1200" u="none" cap="none" strike="noStrike">
              <a:solidFill>
                <a:srgbClr val="000000"/>
              </a:solidFill>
              <a:latin typeface="Play"/>
              <a:ea typeface="Play"/>
              <a:cs typeface="Play"/>
              <a:sym typeface="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3"/>
          <p:cNvSpPr/>
          <p:nvPr/>
        </p:nvSpPr>
        <p:spPr>
          <a:xfrm>
            <a:off x="6286500" y="4349363"/>
            <a:ext cx="1714500" cy="800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BFEFF"/>
              </a:solidFill>
              <a:latin typeface="Calibri"/>
              <a:ea typeface="Calibri"/>
              <a:cs typeface="Calibri"/>
              <a:sym typeface="Calibri"/>
            </a:endParaRPr>
          </a:p>
        </p:txBody>
      </p:sp>
      <p:pic>
        <p:nvPicPr>
          <p:cNvPr descr="EnMAP_Lucinda_665_560_492.png" id="856" name="Google Shape;856;p13"/>
          <p:cNvPicPr preferRelativeResize="0"/>
          <p:nvPr/>
        </p:nvPicPr>
        <p:blipFill rotWithShape="1">
          <a:blip r:embed="rId3">
            <a:alphaModFix/>
          </a:blip>
          <a:srcRect b="2336" l="31344" r="-2120" t="2335"/>
          <a:stretch/>
        </p:blipFill>
        <p:spPr>
          <a:xfrm>
            <a:off x="1143000" y="-15661"/>
            <a:ext cx="5772150" cy="5165125"/>
          </a:xfrm>
          <a:prstGeom prst="rect">
            <a:avLst/>
          </a:prstGeom>
          <a:noFill/>
          <a:ln>
            <a:noFill/>
          </a:ln>
        </p:spPr>
      </p:pic>
      <p:pic>
        <p:nvPicPr>
          <p:cNvPr descr="AWI_Logo_Farbe_CMYK.tif" id="857" name="Google Shape;857;p13"/>
          <p:cNvPicPr preferRelativeResize="0"/>
          <p:nvPr/>
        </p:nvPicPr>
        <p:blipFill rotWithShape="1">
          <a:blip r:embed="rId4">
            <a:alphaModFix/>
          </a:blip>
          <a:srcRect b="0" l="0" r="60000" t="0"/>
          <a:stretch/>
        </p:blipFill>
        <p:spPr>
          <a:xfrm>
            <a:off x="6972301" y="228601"/>
            <a:ext cx="838979" cy="373895"/>
          </a:xfrm>
          <a:prstGeom prst="rect">
            <a:avLst/>
          </a:prstGeom>
          <a:solidFill>
            <a:schemeClr val="lt1"/>
          </a:solidFill>
          <a:ln>
            <a:noFill/>
          </a:ln>
        </p:spPr>
      </p:pic>
      <p:sp>
        <p:nvSpPr>
          <p:cNvPr id="858" name="Google Shape;858;p13"/>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p>
            <a:pPr indent="-63599" lvl="0" marL="216000" rtl="0" algn="l">
              <a:lnSpc>
                <a:spcPct val="90000"/>
              </a:lnSpc>
              <a:spcBef>
                <a:spcPts val="0"/>
              </a:spcBef>
              <a:spcAft>
                <a:spcPts val="0"/>
              </a:spcAft>
              <a:buClr>
                <a:schemeClr val="dk1"/>
              </a:buClr>
              <a:buSzPts val="2400"/>
              <a:buNone/>
            </a:pPr>
            <a:r>
              <a:t/>
            </a:r>
            <a:endParaRPr/>
          </a:p>
        </p:txBody>
      </p:sp>
      <p:sp>
        <p:nvSpPr>
          <p:cNvPr id="859" name="Google Shape;859;p13"/>
          <p:cNvSpPr txBox="1"/>
          <p:nvPr>
            <p:ph type="title"/>
          </p:nvPr>
        </p:nvSpPr>
        <p:spPr>
          <a:xfrm>
            <a:off x="1362502" y="33360"/>
            <a:ext cx="8640960" cy="639365"/>
          </a:xfrm>
          <a:prstGeom prst="rect">
            <a:avLst/>
          </a:prstGeom>
          <a:noFill/>
          <a:ln>
            <a:noFill/>
          </a:ln>
          <a:effectLst>
            <a:outerShdw blurRad="190500" algn="ctr" dir="2700000" dist="228600">
              <a:srgbClr val="000000">
                <a:alpha val="29803"/>
              </a:srgbClr>
            </a:outerShdw>
          </a:effectLst>
        </p:spPr>
        <p:txBody>
          <a:bodyPr anchorCtr="0" anchor="t" bIns="0" lIns="0" spcFirstLastPara="1" rIns="0" wrap="square" tIns="0">
            <a:normAutofit fontScale="90000"/>
          </a:bodyPr>
          <a:lstStyle/>
          <a:p>
            <a:pPr indent="0" lvl="0" marL="0" rtl="0" algn="l">
              <a:lnSpc>
                <a:spcPct val="100000"/>
              </a:lnSpc>
              <a:spcBef>
                <a:spcPts val="0"/>
              </a:spcBef>
              <a:spcAft>
                <a:spcPts val="0"/>
              </a:spcAft>
              <a:buClr>
                <a:schemeClr val="lt1"/>
              </a:buClr>
              <a:buSzPct val="100000"/>
              <a:buFont typeface="Calibri"/>
              <a:buNone/>
            </a:pPr>
            <a:r>
              <a:rPr lang="en-AU" sz="2400">
                <a:solidFill>
                  <a:schemeClr val="lt1"/>
                </a:solidFill>
              </a:rPr>
              <a:t>EnMAP validation – Lucinda </a:t>
            </a:r>
            <a:br>
              <a:rPr lang="en-AU" sz="2400">
                <a:solidFill>
                  <a:schemeClr val="lt1"/>
                </a:solidFill>
              </a:rPr>
            </a:br>
            <a:r>
              <a:rPr lang="en-AU" sz="1500">
                <a:solidFill>
                  <a:schemeClr val="lt1"/>
                </a:solidFill>
              </a:rPr>
              <a:t>Spectral comparison with Satlantic HyperOCR, 8 July 2022 </a:t>
            </a:r>
            <a:br>
              <a:rPr lang="en-AU" sz="1500">
                <a:solidFill>
                  <a:schemeClr val="lt1"/>
                </a:solidFill>
              </a:rPr>
            </a:br>
            <a:r>
              <a:rPr lang="en-AU" sz="1500">
                <a:solidFill>
                  <a:schemeClr val="lt1"/>
                </a:solidFill>
              </a:rPr>
              <a:t>First results with the MIP atmospheric correction provided by AWI</a:t>
            </a:r>
            <a:br>
              <a:rPr lang="en-AU" sz="1500">
                <a:solidFill>
                  <a:schemeClr val="lt1"/>
                </a:solidFill>
              </a:rPr>
            </a:br>
            <a:r>
              <a:rPr b="0" lang="en-AU" sz="1350">
                <a:solidFill>
                  <a:schemeClr val="lt1"/>
                </a:solidFill>
              </a:rPr>
              <a:t>(Analysis: Mariana Altenburg Soppa, AWI)</a:t>
            </a:r>
            <a:br>
              <a:rPr lang="en-AU" sz="1500"/>
            </a:br>
            <a:endParaRPr sz="1500"/>
          </a:p>
        </p:txBody>
      </p:sp>
      <p:pic>
        <p:nvPicPr>
          <p:cNvPr descr="front_imos.jpg" id="860" name="Google Shape;860;p13"/>
          <p:cNvPicPr preferRelativeResize="0"/>
          <p:nvPr/>
        </p:nvPicPr>
        <p:blipFill rotWithShape="1">
          <a:blip r:embed="rId5">
            <a:alphaModFix/>
          </a:blip>
          <a:srcRect b="24055" l="0" r="0" t="19585"/>
          <a:stretch/>
        </p:blipFill>
        <p:spPr>
          <a:xfrm>
            <a:off x="6384696" y="4629151"/>
            <a:ext cx="928901" cy="336548"/>
          </a:xfrm>
          <a:prstGeom prst="rect">
            <a:avLst/>
          </a:prstGeom>
          <a:noFill/>
          <a:ln>
            <a:noFill/>
          </a:ln>
          <a:effectLst>
            <a:outerShdw blurRad="50800" rotWithShape="0" algn="tl" dir="2700000" dist="38100">
              <a:srgbClr val="000000">
                <a:alpha val="40000"/>
              </a:srgbClr>
            </a:outerShdw>
          </a:effectLst>
        </p:spPr>
      </p:pic>
      <p:pic>
        <p:nvPicPr>
          <p:cNvPr descr="DLR_Logo.svg.png" id="861" name="Google Shape;861;p13"/>
          <p:cNvPicPr preferRelativeResize="0"/>
          <p:nvPr/>
        </p:nvPicPr>
        <p:blipFill rotWithShape="1">
          <a:blip r:embed="rId6">
            <a:alphaModFix/>
          </a:blip>
          <a:srcRect b="0" l="0" r="0" t="0"/>
          <a:stretch/>
        </p:blipFill>
        <p:spPr>
          <a:xfrm>
            <a:off x="7029450" y="628650"/>
            <a:ext cx="752048" cy="628650"/>
          </a:xfrm>
          <a:prstGeom prst="rect">
            <a:avLst/>
          </a:prstGeom>
          <a:noFill/>
          <a:ln>
            <a:noFill/>
          </a:ln>
        </p:spPr>
      </p:pic>
      <p:pic>
        <p:nvPicPr>
          <p:cNvPr descr="width170_logo-1387153350.jpg" id="862" name="Google Shape;862;p13"/>
          <p:cNvPicPr preferRelativeResize="0"/>
          <p:nvPr/>
        </p:nvPicPr>
        <p:blipFill rotWithShape="1">
          <a:blip r:embed="rId7">
            <a:alphaModFix/>
          </a:blip>
          <a:srcRect b="0" l="0" r="0" t="0"/>
          <a:stretch/>
        </p:blipFill>
        <p:spPr>
          <a:xfrm>
            <a:off x="7372350" y="4487418"/>
            <a:ext cx="540686" cy="541782"/>
          </a:xfrm>
          <a:prstGeom prst="rect">
            <a:avLst/>
          </a:prstGeom>
          <a:noFill/>
          <a:ln>
            <a:noFill/>
          </a:ln>
        </p:spPr>
      </p:pic>
      <p:grpSp>
        <p:nvGrpSpPr>
          <p:cNvPr id="863" name="Google Shape;863;p13"/>
          <p:cNvGrpSpPr/>
          <p:nvPr/>
        </p:nvGrpSpPr>
        <p:grpSpPr>
          <a:xfrm>
            <a:off x="3600450" y="1377564"/>
            <a:ext cx="4229100" cy="2908687"/>
            <a:chOff x="3276600" y="1836751"/>
            <a:chExt cx="5638800" cy="3878249"/>
          </a:xfrm>
        </p:grpSpPr>
        <p:pic>
          <p:nvPicPr>
            <p:cNvPr id="864" name="Google Shape;864;p13"/>
            <p:cNvPicPr preferRelativeResize="0"/>
            <p:nvPr/>
          </p:nvPicPr>
          <p:blipFill rotWithShape="1">
            <a:blip r:embed="rId8">
              <a:alphaModFix/>
            </a:blip>
            <a:srcRect b="0" l="0" r="0" t="0"/>
            <a:stretch/>
          </p:blipFill>
          <p:spPr>
            <a:xfrm>
              <a:off x="3276600" y="1836751"/>
              <a:ext cx="5638800" cy="3878249"/>
            </a:xfrm>
            <a:prstGeom prst="rect">
              <a:avLst/>
            </a:prstGeom>
            <a:noFill/>
            <a:ln>
              <a:noFill/>
            </a:ln>
            <a:effectLst>
              <a:outerShdw blurRad="190500" algn="ctr" dir="2700000" dist="228600">
                <a:srgbClr val="000000">
                  <a:alpha val="29803"/>
                </a:srgbClr>
              </a:outerShdw>
            </a:effectLst>
          </p:spPr>
        </p:pic>
        <p:sp>
          <p:nvSpPr>
            <p:cNvPr id="865" name="Google Shape;865;p13"/>
            <p:cNvSpPr/>
            <p:nvPr/>
          </p:nvSpPr>
          <p:spPr>
            <a:xfrm>
              <a:off x="4495800" y="1852653"/>
              <a:ext cx="3429000" cy="304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BFEFF"/>
                </a:solidFill>
                <a:latin typeface="Calibri"/>
                <a:ea typeface="Calibri"/>
                <a:cs typeface="Calibri"/>
                <a:sym typeface="Calibri"/>
              </a:endParaRPr>
            </a:p>
          </p:txBody>
        </p:sp>
      </p:grpSp>
      <p:sp>
        <p:nvSpPr>
          <p:cNvPr id="866" name="Google Shape;866;p13"/>
          <p:cNvSpPr/>
          <p:nvPr/>
        </p:nvSpPr>
        <p:spPr>
          <a:xfrm>
            <a:off x="2343150" y="3371850"/>
            <a:ext cx="342900" cy="3429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BFE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4"/>
          <p:cNvSpPr/>
          <p:nvPr/>
        </p:nvSpPr>
        <p:spPr>
          <a:xfrm>
            <a:off x="1143000" y="0"/>
            <a:ext cx="6858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BFEFF"/>
              </a:solidFill>
              <a:latin typeface="Calibri"/>
              <a:ea typeface="Calibri"/>
              <a:cs typeface="Calibri"/>
              <a:sym typeface="Calibri"/>
            </a:endParaRPr>
          </a:p>
        </p:txBody>
      </p:sp>
      <p:sp>
        <p:nvSpPr>
          <p:cNvPr id="872" name="Google Shape;872;p14"/>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a:bodyPr>
          <a:lstStyle/>
          <a:p>
            <a:pPr indent="-63599" lvl="0" marL="216000" rtl="0" algn="l">
              <a:lnSpc>
                <a:spcPct val="90000"/>
              </a:lnSpc>
              <a:spcBef>
                <a:spcPts val="0"/>
              </a:spcBef>
              <a:spcAft>
                <a:spcPts val="0"/>
              </a:spcAft>
              <a:buClr>
                <a:schemeClr val="dk1"/>
              </a:buClr>
              <a:buSzPts val="2400"/>
              <a:buNone/>
            </a:pPr>
            <a:r>
              <a:t/>
            </a:r>
            <a:endParaRPr/>
          </a:p>
        </p:txBody>
      </p:sp>
      <p:sp>
        <p:nvSpPr>
          <p:cNvPr id="873" name="Google Shape;873;p14"/>
          <p:cNvSpPr txBox="1"/>
          <p:nvPr>
            <p:ph type="title"/>
          </p:nvPr>
        </p:nvSpPr>
        <p:spPr>
          <a:xfrm>
            <a:off x="251520" y="242243"/>
            <a:ext cx="8640960" cy="639365"/>
          </a:xfrm>
          <a:prstGeom prst="rect">
            <a:avLst/>
          </a:prstGeom>
          <a:noFill/>
          <a:ln>
            <a:noFill/>
          </a:ln>
          <a:effectLst>
            <a:outerShdw blurRad="190500" algn="ctr" dir="2700000" dist="228600">
              <a:srgbClr val="000000">
                <a:alpha val="29803"/>
              </a:srgbClr>
            </a:outerShdw>
          </a:effectLst>
        </p:spPr>
        <p:txBody>
          <a:bodyPr anchorCtr="0" anchor="t" bIns="0" lIns="0" spcFirstLastPara="1" rIns="0" wrap="square" tIns="0">
            <a:normAutofit/>
          </a:bodyPr>
          <a:lstStyle/>
          <a:p>
            <a:pPr indent="0" lvl="0" marL="0" rtl="0" algn="l">
              <a:lnSpc>
                <a:spcPct val="100000"/>
              </a:lnSpc>
              <a:spcBef>
                <a:spcPts val="0"/>
              </a:spcBef>
              <a:spcAft>
                <a:spcPts val="0"/>
              </a:spcAft>
              <a:buClr>
                <a:schemeClr val="accent3"/>
              </a:buClr>
              <a:buSzPts val="2400"/>
              <a:buFont typeface="Calibri"/>
              <a:buNone/>
            </a:pPr>
            <a:r>
              <a:rPr lang="en-AU" sz="2400"/>
              <a:t>PRISMA validation - Lucinda </a:t>
            </a:r>
            <a:endParaRPr sz="1500"/>
          </a:p>
        </p:txBody>
      </p:sp>
      <p:pic>
        <p:nvPicPr>
          <p:cNvPr id="874" name="Google Shape;874;p14"/>
          <p:cNvPicPr preferRelativeResize="0"/>
          <p:nvPr/>
        </p:nvPicPr>
        <p:blipFill rotWithShape="1">
          <a:blip r:embed="rId3">
            <a:alphaModFix/>
          </a:blip>
          <a:srcRect b="0" l="0" r="0" t="0"/>
          <a:stretch/>
        </p:blipFill>
        <p:spPr>
          <a:xfrm>
            <a:off x="3771901" y="3221831"/>
            <a:ext cx="4149911" cy="1257300"/>
          </a:xfrm>
          <a:prstGeom prst="rect">
            <a:avLst/>
          </a:prstGeom>
          <a:noFill/>
          <a:ln>
            <a:noFill/>
          </a:ln>
        </p:spPr>
      </p:pic>
      <p:pic>
        <p:nvPicPr>
          <p:cNvPr id="875" name="Google Shape;875;p14"/>
          <p:cNvPicPr preferRelativeResize="0"/>
          <p:nvPr/>
        </p:nvPicPr>
        <p:blipFill rotWithShape="1">
          <a:blip r:embed="rId4">
            <a:alphaModFix/>
          </a:blip>
          <a:srcRect b="0" l="0" r="0" t="0"/>
          <a:stretch/>
        </p:blipFill>
        <p:spPr>
          <a:xfrm>
            <a:off x="3771900" y="842963"/>
            <a:ext cx="3737263" cy="1485900"/>
          </a:xfrm>
          <a:prstGeom prst="rect">
            <a:avLst/>
          </a:prstGeom>
          <a:noFill/>
          <a:ln>
            <a:noFill/>
          </a:ln>
        </p:spPr>
      </p:pic>
      <p:pic>
        <p:nvPicPr>
          <p:cNvPr id="876" name="Google Shape;876;p14"/>
          <p:cNvPicPr preferRelativeResize="0"/>
          <p:nvPr/>
        </p:nvPicPr>
        <p:blipFill rotWithShape="1">
          <a:blip r:embed="rId5">
            <a:alphaModFix/>
          </a:blip>
          <a:srcRect b="0" l="0" r="0" t="0"/>
          <a:stretch/>
        </p:blipFill>
        <p:spPr>
          <a:xfrm>
            <a:off x="1257300" y="800100"/>
            <a:ext cx="2537461" cy="1982391"/>
          </a:xfrm>
          <a:prstGeom prst="rect">
            <a:avLst/>
          </a:prstGeom>
          <a:noFill/>
          <a:ln>
            <a:noFill/>
          </a:ln>
        </p:spPr>
      </p:pic>
      <p:pic>
        <p:nvPicPr>
          <p:cNvPr id="877" name="Google Shape;877;p14"/>
          <p:cNvPicPr preferRelativeResize="0"/>
          <p:nvPr/>
        </p:nvPicPr>
        <p:blipFill rotWithShape="1">
          <a:blip r:embed="rId6">
            <a:alphaModFix/>
          </a:blip>
          <a:srcRect b="0" l="0" r="0" t="0"/>
          <a:stretch/>
        </p:blipFill>
        <p:spPr>
          <a:xfrm>
            <a:off x="1257300" y="3143250"/>
            <a:ext cx="2514600" cy="1852175"/>
          </a:xfrm>
          <a:prstGeom prst="rect">
            <a:avLst/>
          </a:prstGeom>
          <a:noFill/>
          <a:ln>
            <a:noFill/>
          </a:ln>
        </p:spPr>
      </p:pic>
      <p:sp>
        <p:nvSpPr>
          <p:cNvPr id="878" name="Google Shape;878;p14"/>
          <p:cNvSpPr txBox="1"/>
          <p:nvPr/>
        </p:nvSpPr>
        <p:spPr>
          <a:xfrm>
            <a:off x="1314450" y="457200"/>
            <a:ext cx="6629400" cy="814388"/>
          </a:xfrm>
          <a:prstGeom prst="rect">
            <a:avLst/>
          </a:prstGeom>
          <a:noFill/>
          <a:ln>
            <a:noFill/>
          </a:ln>
          <a:effectLst>
            <a:outerShdw blurRad="190500" algn="ctr" dir="2700000" dist="228600">
              <a:srgbClr val="000000">
                <a:alpha val="29803"/>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4B87"/>
              </a:buClr>
              <a:buSzPts val="2400"/>
              <a:buFont typeface="Calibri"/>
              <a:buNone/>
            </a:pPr>
            <a:r>
              <a:rPr b="1" i="0" lang="en-AU" sz="2400" u="none" cap="none" strike="noStrike">
                <a:solidFill>
                  <a:srgbClr val="004B87"/>
                </a:solidFill>
                <a:latin typeface="Calibri"/>
                <a:ea typeface="Calibri"/>
                <a:cs typeface="Calibri"/>
                <a:sym typeface="Calibri"/>
              </a:rPr>
              <a:t> </a:t>
            </a:r>
            <a:r>
              <a:rPr b="1" i="0" lang="en-AU" sz="1500" u="none" cap="none" strike="noStrike">
                <a:solidFill>
                  <a:srgbClr val="004B87"/>
                </a:solidFill>
                <a:latin typeface="Calibri"/>
                <a:ea typeface="Calibri"/>
                <a:cs typeface="Calibri"/>
                <a:sym typeface="Calibri"/>
              </a:rPr>
              <a:t>TOA radiances measured by PRISMA and simulated with 6SV (labelled as in-situ).</a:t>
            </a:r>
            <a:br>
              <a:rPr b="1" i="0" lang="en-AU" sz="1500" u="none" cap="none" strike="noStrike">
                <a:solidFill>
                  <a:srgbClr val="004B87"/>
                </a:solidFill>
                <a:latin typeface="Calibri"/>
                <a:ea typeface="Calibri"/>
                <a:cs typeface="Calibri"/>
                <a:sym typeface="Calibri"/>
              </a:rPr>
            </a:br>
            <a:endParaRPr b="1" i="0" sz="1500" u="none" cap="none" strike="noStrike">
              <a:solidFill>
                <a:srgbClr val="004B87"/>
              </a:solidFill>
              <a:latin typeface="Calibri"/>
              <a:ea typeface="Calibri"/>
              <a:cs typeface="Calibri"/>
              <a:sym typeface="Calibri"/>
            </a:endParaRPr>
          </a:p>
        </p:txBody>
      </p:sp>
      <p:sp>
        <p:nvSpPr>
          <p:cNvPr id="879" name="Google Shape;879;p14"/>
          <p:cNvSpPr txBox="1"/>
          <p:nvPr/>
        </p:nvSpPr>
        <p:spPr>
          <a:xfrm>
            <a:off x="1371600" y="2743200"/>
            <a:ext cx="6629400" cy="400050"/>
          </a:xfrm>
          <a:prstGeom prst="rect">
            <a:avLst/>
          </a:prstGeom>
          <a:noFill/>
          <a:ln>
            <a:noFill/>
          </a:ln>
          <a:effectLst>
            <a:outerShdw blurRad="190500" algn="ctr" dir="2700000" dist="228600">
              <a:srgbClr val="000000">
                <a:alpha val="29803"/>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004B87"/>
              </a:buClr>
              <a:buSzPts val="2400"/>
              <a:buFont typeface="Calibri"/>
              <a:buNone/>
            </a:pPr>
            <a:r>
              <a:rPr b="1" i="0" lang="en-AU" sz="2400" u="none" cap="none" strike="noStrike">
                <a:solidFill>
                  <a:srgbClr val="004B87"/>
                </a:solidFill>
                <a:latin typeface="Calibri"/>
                <a:ea typeface="Calibri"/>
                <a:cs typeface="Calibri"/>
                <a:sym typeface="Calibri"/>
              </a:rPr>
              <a:t> </a:t>
            </a:r>
            <a:r>
              <a:rPr b="1" i="0" lang="en-AU" sz="1500" u="none" cap="none" strike="noStrike">
                <a:solidFill>
                  <a:srgbClr val="004B87"/>
                </a:solidFill>
                <a:latin typeface="Calibri"/>
                <a:ea typeface="Calibri"/>
                <a:cs typeface="Calibri"/>
                <a:sym typeface="Calibri"/>
              </a:rPr>
              <a:t>Comparison of mean PRISMA L2d (grey) and Lucinda AERONET-OC Rrs data (red).</a:t>
            </a:r>
            <a:endParaRPr/>
          </a:p>
        </p:txBody>
      </p:sp>
      <p:sp>
        <p:nvSpPr>
          <p:cNvPr id="880" name="Google Shape;880;p14"/>
          <p:cNvSpPr/>
          <p:nvPr/>
        </p:nvSpPr>
        <p:spPr>
          <a:xfrm>
            <a:off x="3721894" y="4479131"/>
            <a:ext cx="2244525"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Calibri"/>
              <a:buNone/>
            </a:pPr>
            <a:r>
              <a:rPr b="1" i="0" lang="en-AU" sz="1050" u="none" cap="none" strike="noStrike">
                <a:solidFill>
                  <a:srgbClr val="000000"/>
                </a:solidFill>
                <a:latin typeface="Calibri"/>
                <a:ea typeface="Calibri"/>
                <a:cs typeface="Calibri"/>
                <a:sym typeface="Calibri"/>
              </a:rPr>
              <a:t>https://doi.org/10.3390/rs15082163</a:t>
            </a:r>
            <a:endParaRPr/>
          </a:p>
        </p:txBody>
      </p:sp>
      <p:sp>
        <p:nvSpPr>
          <p:cNvPr id="881" name="Google Shape;881;p14"/>
          <p:cNvSpPr/>
          <p:nvPr/>
        </p:nvSpPr>
        <p:spPr>
          <a:xfrm>
            <a:off x="3743326" y="2340917"/>
            <a:ext cx="2196435"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Calibri"/>
              <a:buNone/>
            </a:pPr>
            <a:r>
              <a:rPr b="1" i="0" lang="en-AU" sz="1050" u="none" cap="none" strike="noStrike">
                <a:solidFill>
                  <a:srgbClr val="000000"/>
                </a:solidFill>
                <a:latin typeface="Calibri"/>
                <a:ea typeface="Calibri"/>
                <a:cs typeface="Calibri"/>
                <a:sym typeface="Calibri"/>
              </a:rPr>
              <a:t>https://doi.org/10.3390/s20164553</a:t>
            </a:r>
            <a:endParaRPr/>
          </a:p>
        </p:txBody>
      </p:sp>
      <p:pic>
        <p:nvPicPr>
          <p:cNvPr descr="front_imos.jpg" id="882" name="Google Shape;882;p14"/>
          <p:cNvPicPr preferRelativeResize="0"/>
          <p:nvPr/>
        </p:nvPicPr>
        <p:blipFill rotWithShape="1">
          <a:blip r:embed="rId7">
            <a:alphaModFix/>
          </a:blip>
          <a:srcRect b="24055" l="0" r="0" t="19585"/>
          <a:stretch/>
        </p:blipFill>
        <p:spPr>
          <a:xfrm>
            <a:off x="6472238" y="4692264"/>
            <a:ext cx="928901" cy="336548"/>
          </a:xfrm>
          <a:prstGeom prst="rect">
            <a:avLst/>
          </a:prstGeom>
          <a:noFill/>
          <a:ln>
            <a:noFill/>
          </a:ln>
          <a:effectLst>
            <a:outerShdw blurRad="50800" rotWithShape="0" algn="tl" dir="2700000" dist="38100">
              <a:srgbClr val="000000">
                <a:alpha val="40000"/>
              </a:srgbClr>
            </a:outerShdw>
          </a:effectLst>
        </p:spPr>
      </p:pic>
      <p:pic>
        <p:nvPicPr>
          <p:cNvPr descr="width170_logo-1387153350.jpg" id="883" name="Google Shape;883;p14"/>
          <p:cNvPicPr preferRelativeResize="0"/>
          <p:nvPr/>
        </p:nvPicPr>
        <p:blipFill rotWithShape="1">
          <a:blip r:embed="rId8">
            <a:alphaModFix/>
          </a:blip>
          <a:srcRect b="0" l="0" r="0" t="0"/>
          <a:stretch/>
        </p:blipFill>
        <p:spPr>
          <a:xfrm>
            <a:off x="7429500" y="4629150"/>
            <a:ext cx="457200" cy="442913"/>
          </a:xfrm>
          <a:prstGeom prst="rect">
            <a:avLst/>
          </a:prstGeom>
          <a:noFill/>
          <a:ln>
            <a:noFill/>
          </a:ln>
        </p:spPr>
      </p:pic>
      <p:pic>
        <p:nvPicPr>
          <p:cNvPr descr="Untitled.png" id="884" name="Google Shape;884;p14"/>
          <p:cNvPicPr preferRelativeResize="0"/>
          <p:nvPr/>
        </p:nvPicPr>
        <p:blipFill rotWithShape="1">
          <a:blip r:embed="rId9">
            <a:alphaModFix/>
          </a:blip>
          <a:srcRect b="0" l="0" r="0" t="0"/>
          <a:stretch/>
        </p:blipFill>
        <p:spPr>
          <a:xfrm>
            <a:off x="5886450" y="4636294"/>
            <a:ext cx="514350" cy="3922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5"/>
          <p:cNvSpPr txBox="1"/>
          <p:nvPr>
            <p:ph idx="1" type="body"/>
          </p:nvPr>
        </p:nvSpPr>
        <p:spPr>
          <a:xfrm>
            <a:off x="251522" y="987573"/>
            <a:ext cx="8640958" cy="3574285"/>
          </a:xfrm>
          <a:prstGeom prst="rect">
            <a:avLst/>
          </a:prstGeom>
          <a:noFill/>
          <a:ln>
            <a:noFill/>
          </a:ln>
        </p:spPr>
        <p:txBody>
          <a:bodyPr anchorCtr="0" anchor="t" bIns="0" lIns="0" spcFirstLastPara="1" rIns="0" wrap="square" tIns="0">
            <a:normAutofit fontScale="92500" lnSpcReduction="10000"/>
          </a:bodyPr>
          <a:lstStyle/>
          <a:p>
            <a:pPr indent="-216000" lvl="0" marL="216000" rtl="0" algn="l">
              <a:lnSpc>
                <a:spcPct val="90000"/>
              </a:lnSpc>
              <a:spcBef>
                <a:spcPts val="0"/>
              </a:spcBef>
              <a:spcAft>
                <a:spcPts val="0"/>
              </a:spcAft>
              <a:buClr>
                <a:schemeClr val="dk1"/>
              </a:buClr>
              <a:buSzPct val="100000"/>
              <a:buChar char="•"/>
            </a:pPr>
            <a:r>
              <a:rPr lang="en-AU"/>
              <a:t>Driven by the aim to find a coarse resolution site;</a:t>
            </a:r>
            <a:endParaRPr/>
          </a:p>
          <a:p>
            <a:pPr indent="-216000" lvl="0" marL="216000" rtl="0" algn="l">
              <a:lnSpc>
                <a:spcPct val="90000"/>
              </a:lnSpc>
              <a:spcBef>
                <a:spcPts val="600"/>
              </a:spcBef>
              <a:spcAft>
                <a:spcPts val="0"/>
              </a:spcAft>
              <a:buClr>
                <a:schemeClr val="dk1"/>
              </a:buClr>
              <a:buSzPct val="100000"/>
              <a:buChar char="•"/>
            </a:pPr>
            <a:r>
              <a:rPr lang="en-AU"/>
              <a:t>Update analysis using recent 10 year archive of Landsat 8 USGS ARD;</a:t>
            </a:r>
            <a:endParaRPr/>
          </a:p>
          <a:p>
            <a:pPr indent="-216000" lvl="0" marL="216000" rtl="0" algn="l">
              <a:lnSpc>
                <a:spcPct val="90000"/>
              </a:lnSpc>
              <a:spcBef>
                <a:spcPts val="600"/>
              </a:spcBef>
              <a:spcAft>
                <a:spcPts val="0"/>
              </a:spcAft>
              <a:buClr>
                <a:schemeClr val="dk1"/>
              </a:buClr>
              <a:buSzPct val="100000"/>
              <a:buChar char="•"/>
            </a:pPr>
            <a:r>
              <a:rPr lang="en-AU"/>
              <a:t>Transfer workflow to modern (Earth Analytics Science and Innovation, EASI) data analytics platform;</a:t>
            </a:r>
            <a:endParaRPr/>
          </a:p>
          <a:p>
            <a:pPr indent="-180000" lvl="1" marL="396000" rtl="0" algn="l">
              <a:lnSpc>
                <a:spcPct val="90000"/>
              </a:lnSpc>
              <a:spcBef>
                <a:spcPts val="600"/>
              </a:spcBef>
              <a:spcAft>
                <a:spcPts val="0"/>
              </a:spcAft>
              <a:buClr>
                <a:schemeClr val="dk1"/>
              </a:buClr>
              <a:buSzPct val="100000"/>
              <a:buChar char="•"/>
            </a:pPr>
            <a:r>
              <a:rPr lang="en-AU"/>
              <a:t>Streamlined to work more efficiently.  Test results: 1/2 continent of 10 years of USGS LS8 processed &lt;45 minutes using 70 x 64c 256Gig workers;</a:t>
            </a:r>
            <a:endParaRPr/>
          </a:p>
          <a:p>
            <a:pPr indent="-216000" lvl="0" marL="216000" rtl="0" algn="l">
              <a:lnSpc>
                <a:spcPct val="90000"/>
              </a:lnSpc>
              <a:spcBef>
                <a:spcPts val="600"/>
              </a:spcBef>
              <a:spcAft>
                <a:spcPts val="0"/>
              </a:spcAft>
              <a:buClr>
                <a:schemeClr val="dk1"/>
              </a:buClr>
              <a:buSzPct val="100000"/>
              <a:buChar char="•"/>
            </a:pPr>
            <a:r>
              <a:rPr lang="en-AU"/>
              <a:t>Workflow potential</a:t>
            </a:r>
            <a:endParaRPr/>
          </a:p>
          <a:p>
            <a:pPr indent="-180000" lvl="1" marL="396000" rtl="0" algn="l">
              <a:lnSpc>
                <a:spcPct val="90000"/>
              </a:lnSpc>
              <a:spcBef>
                <a:spcPts val="600"/>
              </a:spcBef>
              <a:spcAft>
                <a:spcPts val="0"/>
              </a:spcAft>
              <a:buClr>
                <a:schemeClr val="dk1"/>
              </a:buClr>
              <a:buSzPct val="100000"/>
              <a:buChar char="•"/>
            </a:pPr>
            <a:r>
              <a:rPr lang="en-AU"/>
              <a:t>applicable to other regions or locations;</a:t>
            </a:r>
            <a:endParaRPr/>
          </a:p>
          <a:p>
            <a:pPr indent="-180000" lvl="1" marL="396000" rtl="0" algn="l">
              <a:lnSpc>
                <a:spcPct val="90000"/>
              </a:lnSpc>
              <a:spcBef>
                <a:spcPts val="600"/>
              </a:spcBef>
              <a:spcAft>
                <a:spcPts val="0"/>
              </a:spcAft>
              <a:buClr>
                <a:schemeClr val="dk1"/>
              </a:buClr>
              <a:buSzPct val="100000"/>
              <a:buChar char="•"/>
            </a:pPr>
            <a:r>
              <a:rPr lang="en-AU"/>
              <a:t>Can be adapted for </a:t>
            </a:r>
            <a:endParaRPr/>
          </a:p>
          <a:p>
            <a:pPr indent="-216000" lvl="2" marL="648000" rtl="0" algn="l">
              <a:lnSpc>
                <a:spcPct val="90000"/>
              </a:lnSpc>
              <a:spcBef>
                <a:spcPts val="600"/>
              </a:spcBef>
              <a:spcAft>
                <a:spcPts val="0"/>
              </a:spcAft>
              <a:buClr>
                <a:schemeClr val="dk1"/>
              </a:buClr>
              <a:buSzPct val="100000"/>
              <a:buChar char="–"/>
            </a:pPr>
            <a:r>
              <a:rPr lang="en-AU"/>
              <a:t>aquatic sites characterisation;</a:t>
            </a:r>
            <a:endParaRPr/>
          </a:p>
          <a:p>
            <a:pPr indent="-216000" lvl="2" marL="648000" rtl="0" algn="l">
              <a:lnSpc>
                <a:spcPct val="90000"/>
              </a:lnSpc>
              <a:spcBef>
                <a:spcPts val="600"/>
              </a:spcBef>
              <a:spcAft>
                <a:spcPts val="0"/>
              </a:spcAft>
              <a:buClr>
                <a:schemeClr val="dk1"/>
              </a:buClr>
              <a:buSzPct val="100000"/>
              <a:buChar char="–"/>
            </a:pPr>
            <a:r>
              <a:rPr lang="en-AU"/>
              <a:t>other datasets, including TIR for locating potential targets &amp; site characterisation;</a:t>
            </a:r>
            <a:endParaRPr/>
          </a:p>
        </p:txBody>
      </p:sp>
      <p:sp>
        <p:nvSpPr>
          <p:cNvPr id="890" name="Google Shape;890;p15"/>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Continental-Scale Spatiotemporal Analysis</a:t>
            </a:r>
            <a:endParaRPr/>
          </a:p>
        </p:txBody>
      </p:sp>
      <p:sp>
        <p:nvSpPr>
          <p:cNvPr id="891" name="Google Shape;891;p15"/>
          <p:cNvSpPr txBox="1"/>
          <p:nvPr/>
        </p:nvSpPr>
        <p:spPr>
          <a:xfrm>
            <a:off x="35496" y="4443958"/>
            <a:ext cx="669674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200">
                <a:solidFill>
                  <a:schemeClr val="dk1"/>
                </a:solidFill>
                <a:latin typeface="Calibri"/>
                <a:ea typeface="Calibri"/>
                <a:cs typeface="Calibri"/>
                <a:sym typeface="Calibri"/>
              </a:rPr>
              <a:t>Team: Mike Caccetta, Yiqing Guo, Cindy Ong, Ian Lau</a:t>
            </a:r>
            <a:endParaRPr/>
          </a:p>
          <a:p>
            <a:pPr indent="0" lvl="0" marL="0" marR="0" rtl="0" algn="l">
              <a:spcBef>
                <a:spcPts val="0"/>
              </a:spcBef>
              <a:spcAft>
                <a:spcPts val="0"/>
              </a:spcAft>
              <a:buNone/>
            </a:pPr>
            <a:r>
              <a:rPr lang="en-AU" sz="1200">
                <a:solidFill>
                  <a:schemeClr val="dk1"/>
                </a:solidFill>
                <a:latin typeface="Calibri"/>
                <a:ea typeface="Calibri"/>
                <a:cs typeface="Calibri"/>
                <a:sym typeface="Calibri"/>
              </a:rPr>
              <a:t>Support from EASI team: Rob Woodcock, Geoffrey Squire.</a:t>
            </a:r>
            <a:endParaRPr/>
          </a:p>
          <a:p>
            <a:pPr indent="0" lvl="0" marL="0" marR="0" rtl="0" algn="l">
              <a:spcBef>
                <a:spcPts val="0"/>
              </a:spcBef>
              <a:spcAft>
                <a:spcPts val="0"/>
              </a:spcAft>
              <a:buNone/>
            </a:pPr>
            <a:r>
              <a:rPr lang="en-AU" sz="1200">
                <a:solidFill>
                  <a:schemeClr val="dk1"/>
                </a:solidFill>
                <a:latin typeface="Calibri"/>
                <a:ea typeface="Calibri"/>
                <a:cs typeface="Calibri"/>
                <a:sym typeface="Calibri"/>
              </a:rPr>
              <a:t>Funding from AusCalVal</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6"/>
          <p:cNvSpPr txBox="1"/>
          <p:nvPr>
            <p:ph idx="1" type="body"/>
          </p:nvPr>
        </p:nvSpPr>
        <p:spPr>
          <a:xfrm>
            <a:off x="251522" y="987573"/>
            <a:ext cx="6336702" cy="3574285"/>
          </a:xfrm>
          <a:prstGeom prst="rect">
            <a:avLst/>
          </a:prstGeom>
          <a:noFill/>
          <a:ln>
            <a:noFill/>
          </a:ln>
        </p:spPr>
        <p:txBody>
          <a:bodyPr anchorCtr="0" anchor="t" bIns="0" lIns="0" spcFirstLastPara="1" rIns="0" wrap="square" tIns="0">
            <a:normAutofit lnSpcReduction="10000"/>
          </a:bodyPr>
          <a:lstStyle/>
          <a:p>
            <a:pPr indent="-216000" lvl="0" marL="216000" rtl="0" algn="l">
              <a:lnSpc>
                <a:spcPct val="90000"/>
              </a:lnSpc>
              <a:spcBef>
                <a:spcPts val="0"/>
              </a:spcBef>
              <a:spcAft>
                <a:spcPts val="0"/>
              </a:spcAft>
              <a:buClr>
                <a:schemeClr val="dk1"/>
              </a:buClr>
              <a:buSzPts val="2400"/>
              <a:buChar char="•"/>
            </a:pPr>
            <a:r>
              <a:rPr lang="en-AU"/>
              <a:t>Passed one full year of continuous collections;</a:t>
            </a:r>
            <a:endParaRPr/>
          </a:p>
          <a:p>
            <a:pPr indent="-216000" lvl="0" marL="216000" rtl="0" algn="l">
              <a:lnSpc>
                <a:spcPct val="90000"/>
              </a:lnSpc>
              <a:spcBef>
                <a:spcPts val="600"/>
              </a:spcBef>
              <a:spcAft>
                <a:spcPts val="0"/>
              </a:spcAft>
              <a:buClr>
                <a:schemeClr val="dk1"/>
              </a:buClr>
              <a:buSzPts val="2400"/>
              <a:buChar char="•"/>
            </a:pPr>
            <a:r>
              <a:rPr lang="en-AU"/>
              <a:t>CIMEL approved for incorporation into AeroNet network;</a:t>
            </a:r>
            <a:endParaRPr/>
          </a:p>
          <a:p>
            <a:pPr indent="-216000" lvl="0" marL="216000" rtl="0" algn="l">
              <a:lnSpc>
                <a:spcPct val="90000"/>
              </a:lnSpc>
              <a:spcBef>
                <a:spcPts val="600"/>
              </a:spcBef>
              <a:spcAft>
                <a:spcPts val="0"/>
              </a:spcAft>
              <a:buClr>
                <a:schemeClr val="dk1"/>
              </a:buClr>
              <a:buSzPts val="2400"/>
              <a:buChar char="•"/>
            </a:pPr>
            <a:r>
              <a:rPr lang="en-AU"/>
              <a:t>First pass processing completed with strong support from CNES;</a:t>
            </a:r>
            <a:endParaRPr/>
          </a:p>
          <a:p>
            <a:pPr indent="-180000" lvl="1" marL="396000" rtl="0" algn="l">
              <a:lnSpc>
                <a:spcPct val="90000"/>
              </a:lnSpc>
              <a:spcBef>
                <a:spcPts val="600"/>
              </a:spcBef>
              <a:spcAft>
                <a:spcPts val="0"/>
              </a:spcAft>
              <a:buClr>
                <a:schemeClr val="dk1"/>
              </a:buClr>
              <a:buSzPts val="2000"/>
              <a:buChar char="•"/>
            </a:pPr>
            <a:r>
              <a:rPr lang="en-AU"/>
              <a:t>Promising results, ironing out challenges identified;</a:t>
            </a:r>
            <a:endParaRPr/>
          </a:p>
          <a:p>
            <a:pPr indent="-216000" lvl="0" marL="216000" rtl="0" algn="l">
              <a:lnSpc>
                <a:spcPct val="90000"/>
              </a:lnSpc>
              <a:spcBef>
                <a:spcPts val="600"/>
              </a:spcBef>
              <a:spcAft>
                <a:spcPts val="0"/>
              </a:spcAft>
              <a:buClr>
                <a:schemeClr val="dk1"/>
              </a:buClr>
              <a:buSzPts val="2400"/>
              <a:buChar char="•"/>
            </a:pPr>
            <a:r>
              <a:rPr lang="en-AU"/>
              <a:t>Contribution to EnMAP</a:t>
            </a:r>
            <a:endParaRPr/>
          </a:p>
          <a:p>
            <a:pPr indent="-180000" lvl="1" marL="396000" rtl="0" algn="l">
              <a:lnSpc>
                <a:spcPct val="90000"/>
              </a:lnSpc>
              <a:spcBef>
                <a:spcPts val="600"/>
              </a:spcBef>
              <a:spcAft>
                <a:spcPts val="0"/>
              </a:spcAft>
              <a:buClr>
                <a:schemeClr val="dk1"/>
              </a:buClr>
              <a:buSzPts val="2000"/>
              <a:buChar char="•"/>
            </a:pPr>
            <a:r>
              <a:rPr lang="en-AU"/>
              <a:t>Commissioning phase dedicated campaign &amp; match up data after CNES processing;</a:t>
            </a:r>
            <a:endParaRPr/>
          </a:p>
          <a:p>
            <a:pPr indent="-180000" lvl="1" marL="396000" rtl="0" algn="l">
              <a:lnSpc>
                <a:spcPct val="90000"/>
              </a:lnSpc>
              <a:spcBef>
                <a:spcPts val="600"/>
              </a:spcBef>
              <a:spcAft>
                <a:spcPts val="0"/>
              </a:spcAft>
              <a:buClr>
                <a:schemeClr val="dk1"/>
              </a:buClr>
              <a:buSzPts val="2000"/>
              <a:buChar char="•"/>
            </a:pPr>
            <a:r>
              <a:rPr lang="en-AU"/>
              <a:t>Continue to contribute to operational monitoring &amp; campaign cross calibration exercise; </a:t>
            </a:r>
            <a:endParaRPr/>
          </a:p>
        </p:txBody>
      </p:sp>
      <p:sp>
        <p:nvSpPr>
          <p:cNvPr id="897" name="Google Shape;897;p16"/>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Pinnacles Progress</a:t>
            </a:r>
            <a:endParaRPr/>
          </a:p>
        </p:txBody>
      </p:sp>
      <p:sp>
        <p:nvSpPr>
          <p:cNvPr id="898" name="Google Shape;898;p16"/>
          <p:cNvSpPr txBox="1"/>
          <p:nvPr/>
        </p:nvSpPr>
        <p:spPr>
          <a:xfrm>
            <a:off x="-609" y="4774168"/>
            <a:ext cx="25487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dk1"/>
                </a:solidFill>
                <a:latin typeface="Calibri"/>
                <a:ea typeface="Calibri"/>
                <a:cs typeface="Calibri"/>
                <a:sym typeface="Calibri"/>
              </a:rPr>
              <a:t>Team: Cindy Ong, Ian Lau</a:t>
            </a:r>
            <a:endParaRPr/>
          </a:p>
        </p:txBody>
      </p:sp>
      <p:pic>
        <p:nvPicPr>
          <p:cNvPr descr="Background pattern&#10;&#10;Description automatically generated" id="899" name="Google Shape;899;p16"/>
          <p:cNvPicPr preferRelativeResize="0"/>
          <p:nvPr/>
        </p:nvPicPr>
        <p:blipFill rotWithShape="1">
          <a:blip r:embed="rId3">
            <a:alphaModFix/>
          </a:blip>
          <a:srcRect b="0" l="0" r="0" t="0"/>
          <a:stretch/>
        </p:blipFill>
        <p:spPr>
          <a:xfrm>
            <a:off x="6516216" y="699542"/>
            <a:ext cx="2479874" cy="2803878"/>
          </a:xfrm>
          <a:prstGeom prst="rect">
            <a:avLst/>
          </a:prstGeom>
          <a:noFill/>
          <a:ln>
            <a:noFill/>
          </a:ln>
        </p:spPr>
      </p:pic>
      <p:sp>
        <p:nvSpPr>
          <p:cNvPr id="900" name="Google Shape;900;p16"/>
          <p:cNvSpPr txBox="1"/>
          <p:nvPr/>
        </p:nvSpPr>
        <p:spPr>
          <a:xfrm>
            <a:off x="6885058" y="3486088"/>
            <a:ext cx="200742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700">
                <a:solidFill>
                  <a:schemeClr val="dk1"/>
                </a:solidFill>
                <a:latin typeface="Calibri"/>
                <a:ea typeface="Calibri"/>
                <a:cs typeface="Calibri"/>
                <a:sym typeface="Calibri"/>
              </a:rPr>
              <a:t>Image credit:  https://www.nicepng.com/downpng/u2e6r5r5o0u2a9i1_handprint-tree-tree-with-hand-prints/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id="905" name="Google Shape;905;p17"/>
          <p:cNvPicPr preferRelativeResize="0"/>
          <p:nvPr/>
        </p:nvPicPr>
        <p:blipFill rotWithShape="1">
          <a:blip r:embed="rId3">
            <a:alphaModFix/>
          </a:blip>
          <a:srcRect b="0" l="0" r="0" t="0"/>
          <a:stretch/>
        </p:blipFill>
        <p:spPr>
          <a:xfrm>
            <a:off x="0" y="19572"/>
            <a:ext cx="9144000" cy="5104356"/>
          </a:xfrm>
          <a:prstGeom prst="rect">
            <a:avLst/>
          </a:prstGeom>
          <a:noFill/>
          <a:ln>
            <a:noFill/>
          </a:ln>
        </p:spPr>
      </p:pic>
      <p:sp>
        <p:nvSpPr>
          <p:cNvPr id="906" name="Google Shape;906;p17"/>
          <p:cNvSpPr txBox="1"/>
          <p:nvPr/>
        </p:nvSpPr>
        <p:spPr>
          <a:xfrm>
            <a:off x="0" y="4731990"/>
            <a:ext cx="648072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AU" sz="1000">
                <a:solidFill>
                  <a:schemeClr val="dk1"/>
                </a:solidFill>
                <a:latin typeface="Calibri"/>
                <a:ea typeface="Calibri"/>
                <a:cs typeface="Calibri"/>
                <a:sym typeface="Calibri"/>
              </a:rPr>
              <a:t>Processing completed by CNES, thanks to Aimé Meygret, Guilleminot Nicolas, Stéphanie Bourdeau, Pelou Sophie </a:t>
            </a:r>
            <a:endParaRPr b="1" i="1" sz="1000">
              <a:solidFill>
                <a:schemeClr val="dk1"/>
              </a:solidFill>
              <a:latin typeface="Calibri"/>
              <a:ea typeface="Calibri"/>
              <a:cs typeface="Calibri"/>
              <a:sym typeface="Calibri"/>
            </a:endParaRPr>
          </a:p>
        </p:txBody>
      </p:sp>
      <p:sp>
        <p:nvSpPr>
          <p:cNvPr id="907" name="Google Shape;907;p17"/>
          <p:cNvSpPr txBox="1"/>
          <p:nvPr/>
        </p:nvSpPr>
        <p:spPr>
          <a:xfrm>
            <a:off x="2195736" y="123478"/>
            <a:ext cx="4617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dk1"/>
                </a:solidFill>
                <a:latin typeface="Calibri"/>
                <a:ea typeface="Calibri"/>
                <a:cs typeface="Calibri"/>
                <a:sym typeface="Calibri"/>
              </a:rPr>
              <a:t>: 09/03/2022 - 22/08/2022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18"/>
          <p:cNvPicPr preferRelativeResize="0"/>
          <p:nvPr/>
        </p:nvPicPr>
        <p:blipFill rotWithShape="1">
          <a:blip r:embed="rId3">
            <a:alphaModFix/>
          </a:blip>
          <a:srcRect b="0" l="0" r="0" t="0"/>
          <a:stretch/>
        </p:blipFill>
        <p:spPr>
          <a:xfrm>
            <a:off x="0" y="4903"/>
            <a:ext cx="9144000" cy="5133694"/>
          </a:xfrm>
          <a:prstGeom prst="rect">
            <a:avLst/>
          </a:prstGeom>
          <a:noFill/>
          <a:ln>
            <a:noFill/>
          </a:ln>
        </p:spPr>
      </p:pic>
      <p:pic>
        <p:nvPicPr>
          <p:cNvPr descr="A picture containing text, diagram, plot, map&#10;&#10;Description automatically generated" id="913" name="Google Shape;913;p18"/>
          <p:cNvPicPr preferRelativeResize="0"/>
          <p:nvPr/>
        </p:nvPicPr>
        <p:blipFill rotWithShape="1">
          <a:blip r:embed="rId4">
            <a:alphaModFix/>
          </a:blip>
          <a:srcRect b="0" l="0" r="0" t="0"/>
          <a:stretch/>
        </p:blipFill>
        <p:spPr>
          <a:xfrm>
            <a:off x="5975648" y="-9949"/>
            <a:ext cx="3168352" cy="25256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p19"/>
          <p:cNvPicPr preferRelativeResize="0"/>
          <p:nvPr/>
        </p:nvPicPr>
        <p:blipFill rotWithShape="1">
          <a:blip r:embed="rId3">
            <a:alphaModFix/>
          </a:blip>
          <a:srcRect b="0" l="0" r="0" t="0"/>
          <a:stretch/>
        </p:blipFill>
        <p:spPr>
          <a:xfrm>
            <a:off x="4872" y="0"/>
            <a:ext cx="913425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2"/>
          <p:cNvSpPr txBox="1"/>
          <p:nvPr>
            <p:ph idx="1" type="body"/>
          </p:nvPr>
        </p:nvSpPr>
        <p:spPr>
          <a:xfrm>
            <a:off x="245678" y="1707654"/>
            <a:ext cx="8640958" cy="3435846"/>
          </a:xfrm>
          <a:prstGeom prst="rect">
            <a:avLst/>
          </a:prstGeom>
          <a:noFill/>
          <a:ln>
            <a:noFill/>
          </a:ln>
        </p:spPr>
        <p:txBody>
          <a:bodyPr anchorCtr="0" anchor="t" bIns="0" lIns="0" spcFirstLastPara="1" rIns="0" wrap="square" tIns="0">
            <a:normAutofit/>
          </a:bodyPr>
          <a:lstStyle/>
          <a:p>
            <a:pPr indent="-216000" lvl="0" marL="216000" rtl="0" algn="l">
              <a:lnSpc>
                <a:spcPct val="90000"/>
              </a:lnSpc>
              <a:spcBef>
                <a:spcPts val="0"/>
              </a:spcBef>
              <a:spcAft>
                <a:spcPts val="0"/>
              </a:spcAft>
              <a:buClr>
                <a:schemeClr val="dk1"/>
              </a:buClr>
              <a:buSzPts val="2000"/>
              <a:buChar char="•"/>
            </a:pPr>
            <a:r>
              <a:rPr lang="en-AU" sz="2000">
                <a:latin typeface="Calibri"/>
                <a:ea typeface="Calibri"/>
                <a:cs typeface="Calibri"/>
                <a:sym typeface="Calibri"/>
              </a:rPr>
              <a:t>AeroSPAN (CSIRO): Aerosols via Sun Photometry Australia Network</a:t>
            </a:r>
            <a:endParaRPr/>
          </a:p>
          <a:p>
            <a:pPr indent="-216000" lvl="0" marL="216000" rtl="0" algn="l">
              <a:lnSpc>
                <a:spcPct val="90000"/>
              </a:lnSpc>
              <a:spcBef>
                <a:spcPts val="600"/>
              </a:spcBef>
              <a:spcAft>
                <a:spcPts val="0"/>
              </a:spcAft>
              <a:buClr>
                <a:schemeClr val="dk1"/>
              </a:buClr>
              <a:buSzPts val="2000"/>
              <a:buChar char="•"/>
            </a:pPr>
            <a:r>
              <a:rPr lang="en-AU" sz="2000">
                <a:latin typeface="Calibri"/>
                <a:ea typeface="Calibri"/>
                <a:cs typeface="Calibri"/>
                <a:sym typeface="Calibri"/>
              </a:rPr>
              <a:t>Network of 10 current sun photometer sites</a:t>
            </a:r>
            <a:endParaRPr/>
          </a:p>
          <a:p>
            <a:pPr indent="-180000" lvl="1" marL="396000" rtl="0" algn="l">
              <a:lnSpc>
                <a:spcPct val="90000"/>
              </a:lnSpc>
              <a:spcBef>
                <a:spcPts val="600"/>
              </a:spcBef>
              <a:spcAft>
                <a:spcPts val="0"/>
              </a:spcAft>
              <a:buClr>
                <a:schemeClr val="dk1"/>
              </a:buClr>
              <a:buSzPts val="1600"/>
              <a:buChar char="•"/>
            </a:pPr>
            <a:r>
              <a:rPr lang="en-AU" sz="1600">
                <a:latin typeface="Calibri"/>
                <a:ea typeface="Calibri"/>
                <a:cs typeface="Calibri"/>
                <a:sym typeface="Calibri"/>
              </a:rPr>
              <a:t>Located in New South Wales, Northern Territory, </a:t>
            </a:r>
            <a:br>
              <a:rPr lang="en-AU" sz="1600">
                <a:latin typeface="Calibri"/>
                <a:ea typeface="Calibri"/>
                <a:cs typeface="Calibri"/>
                <a:sym typeface="Calibri"/>
              </a:rPr>
            </a:br>
            <a:r>
              <a:rPr lang="en-AU" sz="1600">
                <a:latin typeface="Calibri"/>
                <a:ea typeface="Calibri"/>
                <a:cs typeface="Calibri"/>
                <a:sym typeface="Calibri"/>
              </a:rPr>
              <a:t>Queensland, Victoria, Western Australia</a:t>
            </a:r>
            <a:endParaRPr/>
          </a:p>
          <a:p>
            <a:pPr indent="-78400" lvl="1" marL="396000" rtl="0" algn="l">
              <a:lnSpc>
                <a:spcPct val="90000"/>
              </a:lnSpc>
              <a:spcBef>
                <a:spcPts val="600"/>
              </a:spcBef>
              <a:spcAft>
                <a:spcPts val="0"/>
              </a:spcAft>
              <a:buClr>
                <a:schemeClr val="dk1"/>
              </a:buClr>
              <a:buSzPts val="1600"/>
              <a:buNone/>
            </a:pPr>
            <a:r>
              <a:t/>
            </a:r>
            <a:endParaRPr sz="1600">
              <a:latin typeface="Calibri"/>
              <a:ea typeface="Calibri"/>
              <a:cs typeface="Calibri"/>
              <a:sym typeface="Calibri"/>
            </a:endParaRPr>
          </a:p>
          <a:p>
            <a:pPr indent="-78400" lvl="1" marL="396000" rtl="0" algn="l">
              <a:lnSpc>
                <a:spcPct val="90000"/>
              </a:lnSpc>
              <a:spcBef>
                <a:spcPts val="600"/>
              </a:spcBef>
              <a:spcAft>
                <a:spcPts val="0"/>
              </a:spcAft>
              <a:buClr>
                <a:schemeClr val="dk1"/>
              </a:buClr>
              <a:buSzPts val="1600"/>
              <a:buNone/>
            </a:pPr>
            <a:r>
              <a:t/>
            </a:r>
            <a:endParaRPr sz="1600">
              <a:latin typeface="Calibri"/>
              <a:ea typeface="Calibri"/>
              <a:cs typeface="Calibri"/>
              <a:sym typeface="Calibri"/>
            </a:endParaRPr>
          </a:p>
          <a:p>
            <a:pPr indent="0" lvl="0" marL="216000" rtl="0" algn="l">
              <a:lnSpc>
                <a:spcPct val="90000"/>
              </a:lnSpc>
              <a:spcBef>
                <a:spcPts val="600"/>
              </a:spcBef>
              <a:spcAft>
                <a:spcPts val="0"/>
              </a:spcAft>
              <a:buClr>
                <a:schemeClr val="dk1"/>
              </a:buClr>
              <a:buSzPts val="8000"/>
              <a:buNone/>
            </a:pPr>
            <a:r>
              <a:t/>
            </a:r>
            <a:endParaRPr sz="8000">
              <a:latin typeface="Calibri"/>
              <a:ea typeface="Calibri"/>
              <a:cs typeface="Calibri"/>
              <a:sym typeface="Calibri"/>
            </a:endParaRPr>
          </a:p>
          <a:p>
            <a:pPr indent="0" lvl="0" marL="0" rtl="0" algn="l">
              <a:lnSpc>
                <a:spcPct val="90000"/>
              </a:lnSpc>
              <a:spcBef>
                <a:spcPts val="600"/>
              </a:spcBef>
              <a:spcAft>
                <a:spcPts val="0"/>
              </a:spcAft>
              <a:buClr>
                <a:schemeClr val="dk1"/>
              </a:buClr>
              <a:buSzPts val="1600"/>
              <a:buNone/>
            </a:pPr>
            <a:r>
              <a:t/>
            </a:r>
            <a:endParaRPr sz="1600">
              <a:latin typeface="Calibri"/>
              <a:ea typeface="Calibri"/>
              <a:cs typeface="Calibri"/>
              <a:sym typeface="Calibri"/>
            </a:endParaRPr>
          </a:p>
          <a:p>
            <a:pPr indent="0" lvl="0" marL="0" rtl="0" algn="l">
              <a:lnSpc>
                <a:spcPct val="90000"/>
              </a:lnSpc>
              <a:spcBef>
                <a:spcPts val="900"/>
              </a:spcBef>
              <a:spcAft>
                <a:spcPts val="0"/>
              </a:spcAft>
              <a:buClr>
                <a:schemeClr val="dk1"/>
              </a:buClr>
              <a:buSzPts val="1600"/>
              <a:buNone/>
            </a:pPr>
            <a:r>
              <a:t/>
            </a:r>
            <a:endParaRPr sz="1600"/>
          </a:p>
          <a:p>
            <a:pPr indent="0" lvl="0" marL="36000" rtl="0" algn="l">
              <a:lnSpc>
                <a:spcPct val="90000"/>
              </a:lnSpc>
              <a:spcBef>
                <a:spcPts val="900"/>
              </a:spcBef>
              <a:spcAft>
                <a:spcPts val="0"/>
              </a:spcAft>
              <a:buClr>
                <a:schemeClr val="dk1"/>
              </a:buClr>
              <a:buSzPts val="1000"/>
              <a:buNone/>
            </a:pPr>
            <a:r>
              <a:t/>
            </a:r>
            <a:endParaRPr sz="1000"/>
          </a:p>
        </p:txBody>
      </p:sp>
      <p:sp>
        <p:nvSpPr>
          <p:cNvPr id="677" name="Google Shape;677;p2"/>
          <p:cNvSpPr txBox="1"/>
          <p:nvPr>
            <p:ph type="title"/>
          </p:nvPr>
        </p:nvSpPr>
        <p:spPr>
          <a:xfrm>
            <a:off x="251520" y="699542"/>
            <a:ext cx="8784976" cy="1080120"/>
          </a:xfrm>
          <a:prstGeom prst="rect">
            <a:avLst/>
          </a:prstGeom>
          <a:noFill/>
          <a:ln>
            <a:noFill/>
          </a:ln>
        </p:spPr>
        <p:txBody>
          <a:bodyPr anchorCtr="0" anchor="t" bIns="0" lIns="0" spcFirstLastPara="1" rIns="0" wrap="square" tIns="0">
            <a:normAutofit fontScale="90000"/>
          </a:bodyPr>
          <a:lstStyle/>
          <a:p>
            <a:pPr indent="0" lvl="0" marL="0" rtl="0" algn="l">
              <a:spcBef>
                <a:spcPts val="0"/>
              </a:spcBef>
              <a:spcAft>
                <a:spcPts val="0"/>
              </a:spcAft>
              <a:buClr>
                <a:schemeClr val="accent3"/>
              </a:buClr>
              <a:buSzPct val="100000"/>
              <a:buFont typeface="Calibri"/>
              <a:buNone/>
            </a:pPr>
            <a:r>
              <a:rPr lang="en-AU"/>
              <a:t>AeroSPAN (CSIRO) - Sun Photometry over a Land Area of  7.8 million km</a:t>
            </a:r>
            <a:r>
              <a:rPr baseline="30000" lang="en-AU"/>
              <a:t>2</a:t>
            </a:r>
            <a:endParaRPr/>
          </a:p>
        </p:txBody>
      </p:sp>
      <p:pic>
        <p:nvPicPr>
          <p:cNvPr id="678" name="Google Shape;678;p2"/>
          <p:cNvPicPr preferRelativeResize="0"/>
          <p:nvPr/>
        </p:nvPicPr>
        <p:blipFill rotWithShape="1">
          <a:blip r:embed="rId3">
            <a:alphaModFix/>
          </a:blip>
          <a:srcRect b="0" l="0" r="0" t="0"/>
          <a:stretch/>
        </p:blipFill>
        <p:spPr>
          <a:xfrm>
            <a:off x="5450327" y="2067694"/>
            <a:ext cx="3436309" cy="2857979"/>
          </a:xfrm>
          <a:prstGeom prst="rect">
            <a:avLst/>
          </a:prstGeom>
          <a:noFill/>
          <a:ln>
            <a:noFill/>
          </a:ln>
        </p:spPr>
      </p:pic>
      <p:pic>
        <p:nvPicPr>
          <p:cNvPr descr="A close-up of a telescope&#10;&#10;Description automatically generated" id="679" name="Google Shape;679;p2"/>
          <p:cNvPicPr preferRelativeResize="0"/>
          <p:nvPr/>
        </p:nvPicPr>
        <p:blipFill rotWithShape="1">
          <a:blip r:embed="rId4">
            <a:alphaModFix/>
          </a:blip>
          <a:srcRect b="0" l="0" r="0" t="0"/>
          <a:stretch/>
        </p:blipFill>
        <p:spPr>
          <a:xfrm>
            <a:off x="3472774" y="2931463"/>
            <a:ext cx="1910420" cy="1987482"/>
          </a:xfrm>
          <a:prstGeom prst="rect">
            <a:avLst/>
          </a:prstGeom>
          <a:noFill/>
          <a:ln>
            <a:noFill/>
          </a:ln>
        </p:spPr>
      </p:pic>
      <p:pic>
        <p:nvPicPr>
          <p:cNvPr descr="A picture containing grass, sky, outdoor, field&#10;&#10;Description automatically generated" id="680" name="Google Shape;680;p2"/>
          <p:cNvPicPr preferRelativeResize="0"/>
          <p:nvPr/>
        </p:nvPicPr>
        <p:blipFill rotWithShape="1">
          <a:blip r:embed="rId5">
            <a:alphaModFix/>
          </a:blip>
          <a:srcRect b="0" l="0" r="0" t="0"/>
          <a:stretch/>
        </p:blipFill>
        <p:spPr>
          <a:xfrm>
            <a:off x="253407" y="2931790"/>
            <a:ext cx="3087896" cy="1987155"/>
          </a:xfrm>
          <a:prstGeom prst="rect">
            <a:avLst/>
          </a:prstGeom>
          <a:noFill/>
          <a:ln>
            <a:noFill/>
          </a:ln>
        </p:spPr>
      </p:pic>
      <p:sp>
        <p:nvSpPr>
          <p:cNvPr id="681" name="Google Shape;681;p2"/>
          <p:cNvSpPr txBox="1"/>
          <p:nvPr/>
        </p:nvSpPr>
        <p:spPr>
          <a:xfrm>
            <a:off x="245678" y="4925673"/>
            <a:ext cx="21990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400">
                <a:solidFill>
                  <a:schemeClr val="dk1"/>
                </a:solidFill>
                <a:latin typeface="Calibri"/>
                <a:ea typeface="Calibri"/>
                <a:cs typeface="Calibri"/>
                <a:sym typeface="Calibri"/>
              </a:rPr>
              <a:t>Team: Ian Lau, David Barker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20"/>
          <p:cNvPicPr preferRelativeResize="0"/>
          <p:nvPr/>
        </p:nvPicPr>
        <p:blipFill rotWithShape="1">
          <a:blip r:embed="rId3">
            <a:alphaModFix/>
          </a:blip>
          <a:srcRect b="0" l="0" r="0" t="0"/>
          <a:stretch/>
        </p:blipFill>
        <p:spPr>
          <a:xfrm>
            <a:off x="0" y="783"/>
            <a:ext cx="9144000" cy="51419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pic>
        <p:nvPicPr>
          <p:cNvPr id="928" name="Google Shape;928;p21"/>
          <p:cNvPicPr preferRelativeResize="0"/>
          <p:nvPr/>
        </p:nvPicPr>
        <p:blipFill rotWithShape="1">
          <a:blip r:embed="rId3">
            <a:alphaModFix/>
          </a:blip>
          <a:srcRect b="0" l="0" r="0" t="0"/>
          <a:stretch/>
        </p:blipFill>
        <p:spPr>
          <a:xfrm>
            <a:off x="10429" y="0"/>
            <a:ext cx="9123142"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22"/>
          <p:cNvSpPr txBox="1"/>
          <p:nvPr>
            <p:ph idx="1" type="body"/>
          </p:nvPr>
        </p:nvSpPr>
        <p:spPr>
          <a:xfrm>
            <a:off x="251522" y="987573"/>
            <a:ext cx="5832646" cy="4032450"/>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Clr>
                <a:schemeClr val="dk1"/>
              </a:buClr>
              <a:buSzPct val="100000"/>
              <a:buNone/>
            </a:pPr>
            <a:r>
              <a:rPr b="1" lang="en-AU"/>
              <a:t>RadCalNet submission</a:t>
            </a:r>
            <a:endParaRPr/>
          </a:p>
          <a:p>
            <a:pPr indent="-216000" lvl="0" marL="216000" rtl="0" algn="l">
              <a:lnSpc>
                <a:spcPct val="90000"/>
              </a:lnSpc>
              <a:spcBef>
                <a:spcPts val="600"/>
              </a:spcBef>
              <a:spcAft>
                <a:spcPts val="0"/>
              </a:spcAft>
              <a:buClr>
                <a:schemeClr val="dk1"/>
              </a:buClr>
              <a:buSzPct val="100000"/>
              <a:buChar char="•"/>
            </a:pPr>
            <a:r>
              <a:rPr lang="en-AU"/>
              <a:t>Complete processing for year;</a:t>
            </a:r>
            <a:endParaRPr/>
          </a:p>
          <a:p>
            <a:pPr indent="-216000" lvl="0" marL="216000" rtl="0" algn="l">
              <a:lnSpc>
                <a:spcPct val="90000"/>
              </a:lnSpc>
              <a:spcBef>
                <a:spcPts val="600"/>
              </a:spcBef>
              <a:spcAft>
                <a:spcPts val="0"/>
              </a:spcAft>
              <a:buClr>
                <a:schemeClr val="dk1"/>
              </a:buClr>
              <a:buSzPct val="100000"/>
              <a:buChar char="•"/>
            </a:pPr>
            <a:r>
              <a:rPr lang="en-AU"/>
              <a:t>Comparison of some Sentinel-2 data for validation;</a:t>
            </a:r>
            <a:endParaRPr/>
          </a:p>
          <a:p>
            <a:pPr indent="-216000" lvl="0" marL="216000" rtl="0" algn="l">
              <a:lnSpc>
                <a:spcPct val="90000"/>
              </a:lnSpc>
              <a:spcBef>
                <a:spcPts val="600"/>
              </a:spcBef>
              <a:spcAft>
                <a:spcPts val="0"/>
              </a:spcAft>
              <a:buClr>
                <a:schemeClr val="dk1"/>
              </a:buClr>
              <a:buSzPct val="100000"/>
              <a:buChar char="•"/>
            </a:pPr>
            <a:r>
              <a:rPr lang="en-AU"/>
              <a:t>Completion of paperwork;</a:t>
            </a:r>
            <a:endParaRPr/>
          </a:p>
          <a:p>
            <a:pPr indent="0" lvl="0" marL="0" rtl="0" algn="l">
              <a:lnSpc>
                <a:spcPct val="90000"/>
              </a:lnSpc>
              <a:spcBef>
                <a:spcPts val="600"/>
              </a:spcBef>
              <a:spcAft>
                <a:spcPts val="0"/>
              </a:spcAft>
              <a:buClr>
                <a:schemeClr val="dk1"/>
              </a:buClr>
              <a:buSzPct val="100000"/>
              <a:buNone/>
            </a:pPr>
            <a:r>
              <a:rPr b="1" lang="en-AU"/>
              <a:t>Infrastructure improvement &amp; addition</a:t>
            </a:r>
            <a:endParaRPr/>
          </a:p>
          <a:p>
            <a:pPr indent="-216000" lvl="0" marL="216000" rtl="0" algn="l">
              <a:lnSpc>
                <a:spcPct val="90000"/>
              </a:lnSpc>
              <a:spcBef>
                <a:spcPts val="600"/>
              </a:spcBef>
              <a:spcAft>
                <a:spcPts val="0"/>
              </a:spcAft>
              <a:buClr>
                <a:schemeClr val="dk1"/>
              </a:buClr>
              <a:buSzPct val="100000"/>
              <a:buChar char="•"/>
            </a:pPr>
            <a:r>
              <a:rPr lang="en-AU"/>
              <a:t>Transfer of platform to more permanent infrastructure;</a:t>
            </a:r>
            <a:endParaRPr/>
          </a:p>
          <a:p>
            <a:pPr indent="-216000" lvl="0" marL="216000" rtl="0" algn="l">
              <a:lnSpc>
                <a:spcPct val="90000"/>
              </a:lnSpc>
              <a:spcBef>
                <a:spcPts val="600"/>
              </a:spcBef>
              <a:spcAft>
                <a:spcPts val="0"/>
              </a:spcAft>
              <a:buClr>
                <a:schemeClr val="dk1"/>
              </a:buClr>
              <a:buSzPct val="100000"/>
              <a:buChar char="•"/>
            </a:pPr>
            <a:r>
              <a:rPr lang="en-AU"/>
              <a:t>Testing NASA SkyCam to be deployed to Pinnacles;</a:t>
            </a:r>
            <a:endParaRPr/>
          </a:p>
          <a:p>
            <a:pPr indent="-216000" lvl="0" marL="216000" rtl="0" algn="l">
              <a:lnSpc>
                <a:spcPct val="90000"/>
              </a:lnSpc>
              <a:spcBef>
                <a:spcPts val="600"/>
              </a:spcBef>
              <a:spcAft>
                <a:spcPts val="0"/>
              </a:spcAft>
              <a:buClr>
                <a:schemeClr val="dk1"/>
              </a:buClr>
              <a:buSzPct val="100000"/>
              <a:buChar char="•"/>
            </a:pPr>
            <a:r>
              <a:rPr lang="en-AU"/>
              <a:t>Waiting on HyperNets for testing &amp; trial;</a:t>
            </a:r>
            <a:endParaRPr/>
          </a:p>
          <a:p>
            <a:pPr indent="-216000" lvl="0" marL="216000" rtl="0" algn="l">
              <a:lnSpc>
                <a:spcPct val="90000"/>
              </a:lnSpc>
              <a:spcBef>
                <a:spcPts val="600"/>
              </a:spcBef>
              <a:spcAft>
                <a:spcPts val="0"/>
              </a:spcAft>
              <a:buClr>
                <a:schemeClr val="dk1"/>
              </a:buClr>
              <a:buSzPct val="100000"/>
              <a:buChar char="•"/>
            </a:pPr>
            <a:r>
              <a:rPr lang="en-AU"/>
              <a:t>Plan for TIR trial;</a:t>
            </a:r>
            <a:endParaRPr/>
          </a:p>
          <a:p>
            <a:pPr indent="-75029" lvl="0" marL="216000" rtl="0" algn="l">
              <a:lnSpc>
                <a:spcPct val="90000"/>
              </a:lnSpc>
              <a:spcBef>
                <a:spcPts val="600"/>
              </a:spcBef>
              <a:spcAft>
                <a:spcPts val="0"/>
              </a:spcAft>
              <a:buClr>
                <a:schemeClr val="dk1"/>
              </a:buClr>
              <a:buSzPct val="100000"/>
              <a:buNone/>
            </a:pPr>
            <a:r>
              <a:t/>
            </a:r>
            <a:endParaRPr/>
          </a:p>
          <a:p>
            <a:pPr indent="-75029" lvl="0" marL="216000" rtl="0" algn="l">
              <a:lnSpc>
                <a:spcPct val="90000"/>
              </a:lnSpc>
              <a:spcBef>
                <a:spcPts val="600"/>
              </a:spcBef>
              <a:spcAft>
                <a:spcPts val="0"/>
              </a:spcAft>
              <a:buClr>
                <a:schemeClr val="dk1"/>
              </a:buClr>
              <a:buSzPct val="100000"/>
              <a:buNone/>
            </a:pPr>
            <a:r>
              <a:t/>
            </a:r>
            <a:endParaRPr/>
          </a:p>
          <a:p>
            <a:pPr indent="-75029" lvl="0" marL="216000" rtl="0" algn="l">
              <a:lnSpc>
                <a:spcPct val="90000"/>
              </a:lnSpc>
              <a:spcBef>
                <a:spcPts val="600"/>
              </a:spcBef>
              <a:spcAft>
                <a:spcPts val="0"/>
              </a:spcAft>
              <a:buClr>
                <a:schemeClr val="dk1"/>
              </a:buClr>
              <a:buSzPct val="100000"/>
              <a:buNone/>
            </a:pPr>
            <a:r>
              <a:t/>
            </a:r>
            <a:endParaRPr/>
          </a:p>
        </p:txBody>
      </p:sp>
      <p:sp>
        <p:nvSpPr>
          <p:cNvPr id="934" name="Google Shape;934;p22"/>
          <p:cNvSpPr txBox="1"/>
          <p:nvPr>
            <p:ph type="title"/>
          </p:nvPr>
        </p:nvSpPr>
        <p:spPr>
          <a:xfrm>
            <a:off x="251520" y="242243"/>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Where we’re at &amp; future plans</a:t>
            </a:r>
            <a:endParaRPr/>
          </a:p>
        </p:txBody>
      </p:sp>
      <p:pic>
        <p:nvPicPr>
          <p:cNvPr id="935" name="Google Shape;935;p22"/>
          <p:cNvPicPr preferRelativeResize="0"/>
          <p:nvPr/>
        </p:nvPicPr>
        <p:blipFill rotWithShape="1">
          <a:blip r:embed="rId3">
            <a:alphaModFix/>
          </a:blip>
          <a:srcRect b="0" l="0" r="0" t="0"/>
          <a:stretch/>
        </p:blipFill>
        <p:spPr>
          <a:xfrm>
            <a:off x="6226763" y="21207"/>
            <a:ext cx="2904296" cy="2176914"/>
          </a:xfrm>
          <a:prstGeom prst="rect">
            <a:avLst/>
          </a:prstGeom>
          <a:noFill/>
          <a:ln>
            <a:noFill/>
          </a:ln>
        </p:spPr>
      </p:pic>
      <p:grpSp>
        <p:nvGrpSpPr>
          <p:cNvPr id="936" name="Google Shape;936;p22"/>
          <p:cNvGrpSpPr/>
          <p:nvPr/>
        </p:nvGrpSpPr>
        <p:grpSpPr>
          <a:xfrm>
            <a:off x="5508104" y="2238676"/>
            <a:ext cx="2904296" cy="2904986"/>
            <a:chOff x="5508104" y="2238676"/>
            <a:chExt cx="2904296" cy="2904986"/>
          </a:xfrm>
        </p:grpSpPr>
        <p:pic>
          <p:nvPicPr>
            <p:cNvPr descr="A picture containing meat, grilling, cooking, barbecue grill&#10;&#10;Description automatically generated" id="937" name="Google Shape;937;p22"/>
            <p:cNvPicPr preferRelativeResize="0"/>
            <p:nvPr/>
          </p:nvPicPr>
          <p:blipFill rotWithShape="1">
            <a:blip r:embed="rId4">
              <a:alphaModFix/>
            </a:blip>
            <a:srcRect b="3783" l="2863" r="3159" t="3892"/>
            <a:stretch/>
          </p:blipFill>
          <p:spPr>
            <a:xfrm>
              <a:off x="5508104" y="2238676"/>
              <a:ext cx="2904296" cy="2904986"/>
            </a:xfrm>
            <a:prstGeom prst="rect">
              <a:avLst/>
            </a:prstGeom>
            <a:noFill/>
            <a:ln>
              <a:noFill/>
            </a:ln>
          </p:spPr>
        </p:pic>
        <p:sp>
          <p:nvSpPr>
            <p:cNvPr id="938" name="Google Shape;938;p22"/>
            <p:cNvSpPr/>
            <p:nvPr/>
          </p:nvSpPr>
          <p:spPr>
            <a:xfrm>
              <a:off x="7452320" y="2499742"/>
              <a:ext cx="864096" cy="432048"/>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23"/>
          <p:cNvSpPr txBox="1"/>
          <p:nvPr>
            <p:ph type="title"/>
          </p:nvPr>
        </p:nvSpPr>
        <p:spPr>
          <a:xfrm>
            <a:off x="107504" y="136276"/>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EnMAP commissioning phase</a:t>
            </a:r>
            <a:endParaRPr/>
          </a:p>
        </p:txBody>
      </p:sp>
      <p:pic>
        <p:nvPicPr>
          <p:cNvPr id="944" name="Google Shape;944;p23"/>
          <p:cNvPicPr preferRelativeResize="0"/>
          <p:nvPr/>
        </p:nvPicPr>
        <p:blipFill rotWithShape="1">
          <a:blip r:embed="rId3">
            <a:alphaModFix/>
          </a:blip>
          <a:srcRect b="7270" l="6008" r="7587" t="3847"/>
          <a:stretch/>
        </p:blipFill>
        <p:spPr>
          <a:xfrm>
            <a:off x="467543" y="1635646"/>
            <a:ext cx="6402596" cy="3384376"/>
          </a:xfrm>
          <a:prstGeom prst="rect">
            <a:avLst/>
          </a:prstGeom>
          <a:noFill/>
          <a:ln>
            <a:noFill/>
          </a:ln>
        </p:spPr>
      </p:pic>
      <p:pic>
        <p:nvPicPr>
          <p:cNvPr id="945" name="Google Shape;945;p23"/>
          <p:cNvPicPr preferRelativeResize="0"/>
          <p:nvPr/>
        </p:nvPicPr>
        <p:blipFill rotWithShape="1">
          <a:blip r:embed="rId4">
            <a:alphaModFix/>
          </a:blip>
          <a:srcRect b="0" l="0" r="0" t="0"/>
          <a:stretch/>
        </p:blipFill>
        <p:spPr>
          <a:xfrm>
            <a:off x="5724129" y="0"/>
            <a:ext cx="3419872" cy="1551282"/>
          </a:xfrm>
          <a:prstGeom prst="rect">
            <a:avLst/>
          </a:prstGeom>
          <a:noFill/>
          <a:ln>
            <a:noFill/>
          </a:ln>
        </p:spPr>
      </p:pic>
      <p:sp>
        <p:nvSpPr>
          <p:cNvPr id="946" name="Google Shape;946;p23"/>
          <p:cNvSpPr txBox="1"/>
          <p:nvPr/>
        </p:nvSpPr>
        <p:spPr>
          <a:xfrm>
            <a:off x="5724129" y="1347243"/>
            <a:ext cx="259228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000">
                <a:solidFill>
                  <a:schemeClr val="dk1"/>
                </a:solidFill>
                <a:latin typeface="Calibri"/>
                <a:ea typeface="Calibri"/>
                <a:cs typeface="Calibri"/>
                <a:sym typeface="Calibri"/>
              </a:rPr>
              <a:t>Image from https://www.enmap.org/mission/</a:t>
            </a:r>
            <a:endParaRPr/>
          </a:p>
        </p:txBody>
      </p:sp>
      <p:sp>
        <p:nvSpPr>
          <p:cNvPr id="947" name="Google Shape;947;p23"/>
          <p:cNvSpPr txBox="1"/>
          <p:nvPr/>
        </p:nvSpPr>
        <p:spPr>
          <a:xfrm>
            <a:off x="6761618" y="3147814"/>
            <a:ext cx="238238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000">
                <a:solidFill>
                  <a:schemeClr val="dk1"/>
                </a:solidFill>
                <a:latin typeface="Calibri"/>
                <a:ea typeface="Calibri"/>
                <a:cs typeface="Calibri"/>
                <a:sym typeface="Calibri"/>
              </a:rPr>
              <a:t>Storch, T., Honold, H.-P., Chabrillat, S., Habermeyer, M., Tucker, P., Brell, M., . . . Fischer, S. (2023). The EnMAP imaging spectroscopy mission towards operations. Remote Sensing of Environment, 294, 113632. doi:https://doi.org/10.1016/j.rse.2023.113632</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id="952" name="Google Shape;952;p24"/>
          <p:cNvPicPr preferRelativeResize="0"/>
          <p:nvPr/>
        </p:nvPicPr>
        <p:blipFill rotWithShape="1">
          <a:blip r:embed="rId3">
            <a:alphaModFix/>
          </a:blip>
          <a:srcRect b="0" l="0" r="0" t="0"/>
          <a:stretch/>
        </p:blipFill>
        <p:spPr>
          <a:xfrm>
            <a:off x="0" y="3058"/>
            <a:ext cx="9144000" cy="2568691"/>
          </a:xfrm>
          <a:prstGeom prst="rect">
            <a:avLst/>
          </a:prstGeom>
          <a:noFill/>
          <a:ln>
            <a:noFill/>
          </a:ln>
        </p:spPr>
      </p:pic>
      <p:sp>
        <p:nvSpPr>
          <p:cNvPr id="953" name="Google Shape;953;p24"/>
          <p:cNvSpPr txBox="1"/>
          <p:nvPr>
            <p:ph idx="1" type="subTitle"/>
          </p:nvPr>
        </p:nvSpPr>
        <p:spPr>
          <a:xfrm>
            <a:off x="35496" y="3945716"/>
            <a:ext cx="9108504" cy="786274"/>
          </a:xfrm>
          <a:prstGeom prst="rect">
            <a:avLst/>
          </a:prstGeom>
          <a:noFill/>
          <a:ln>
            <a:noFill/>
          </a:ln>
        </p:spPr>
        <p:txBody>
          <a:bodyPr anchorCtr="0" anchor="t" bIns="0" lIns="0" spcFirstLastPara="1" rIns="0" wrap="square" tIns="0">
            <a:normAutofit fontScale="85000" lnSpcReduction="20000"/>
          </a:bodyPr>
          <a:lstStyle/>
          <a:p>
            <a:pPr indent="0" lvl="0" marL="0" rtl="0" algn="l">
              <a:lnSpc>
                <a:spcPct val="80000"/>
              </a:lnSpc>
              <a:spcBef>
                <a:spcPts val="0"/>
              </a:spcBef>
              <a:spcAft>
                <a:spcPts val="0"/>
              </a:spcAft>
              <a:buClr>
                <a:schemeClr val="dk1"/>
              </a:buClr>
              <a:buSzPct val="100000"/>
              <a:buNone/>
            </a:pPr>
            <a:r>
              <a:rPr lang="en-AU" sz="1125"/>
              <a:t>CSIRO Energy</a:t>
            </a:r>
            <a:endParaRPr/>
          </a:p>
          <a:p>
            <a:pPr indent="0" lvl="1" marL="0" rtl="0" algn="l">
              <a:lnSpc>
                <a:spcPct val="80000"/>
              </a:lnSpc>
              <a:spcBef>
                <a:spcPts val="0"/>
              </a:spcBef>
              <a:spcAft>
                <a:spcPts val="0"/>
              </a:spcAft>
              <a:buClr>
                <a:schemeClr val="dk1"/>
              </a:buClr>
              <a:buSzPct val="100000"/>
              <a:buNone/>
            </a:pPr>
            <a:r>
              <a:rPr lang="en-AU" sz="1125"/>
              <a:t>Cindy Ong</a:t>
            </a:r>
            <a:br>
              <a:rPr lang="en-AU" sz="1125"/>
            </a:br>
            <a:r>
              <a:rPr lang="en-AU" sz="1125"/>
              <a:t>Principal  Research Scientist</a:t>
            </a:r>
            <a:endParaRPr/>
          </a:p>
          <a:p>
            <a:pPr indent="-202500" lvl="2" marL="202500" rtl="0" algn="l">
              <a:lnSpc>
                <a:spcPct val="80000"/>
              </a:lnSpc>
              <a:spcBef>
                <a:spcPts val="563"/>
              </a:spcBef>
              <a:spcAft>
                <a:spcPts val="0"/>
              </a:spcAft>
              <a:buClr>
                <a:schemeClr val="dk1"/>
              </a:buClr>
              <a:buSzPct val="100000"/>
              <a:buNone/>
            </a:pPr>
            <a:r>
              <a:rPr b="1" lang="en-AU" sz="1125"/>
              <a:t>t</a:t>
            </a:r>
            <a:r>
              <a:rPr lang="en-AU" sz="1125"/>
              <a:t>	+61 8 6436 8677</a:t>
            </a:r>
            <a:endParaRPr/>
          </a:p>
          <a:p>
            <a:pPr indent="-202500" lvl="2" marL="202500" rtl="0" algn="l">
              <a:lnSpc>
                <a:spcPct val="80000"/>
              </a:lnSpc>
              <a:spcBef>
                <a:spcPts val="0"/>
              </a:spcBef>
              <a:spcAft>
                <a:spcPts val="0"/>
              </a:spcAft>
              <a:buClr>
                <a:schemeClr val="dk1"/>
              </a:buClr>
              <a:buSzPct val="100000"/>
              <a:buNone/>
            </a:pPr>
            <a:r>
              <a:rPr b="1" lang="en-AU" sz="1125"/>
              <a:t>e</a:t>
            </a:r>
            <a:r>
              <a:rPr lang="en-AU" sz="1125"/>
              <a:t>	cindy.ong@csiro.au</a:t>
            </a:r>
            <a:endParaRPr/>
          </a:p>
          <a:p>
            <a:pPr indent="-202500" lvl="2" marL="202500" rtl="0" algn="l">
              <a:lnSpc>
                <a:spcPct val="80000"/>
              </a:lnSpc>
              <a:spcBef>
                <a:spcPts val="0"/>
              </a:spcBef>
              <a:spcAft>
                <a:spcPts val="0"/>
              </a:spcAft>
              <a:buClr>
                <a:schemeClr val="dk1"/>
              </a:buClr>
              <a:buSzPct val="100000"/>
              <a:buNone/>
            </a:pPr>
            <a:r>
              <a:rPr b="1" lang="en-AU" sz="1125"/>
              <a:t>w</a:t>
            </a:r>
            <a:r>
              <a:rPr lang="en-AU" sz="1125"/>
              <a:t>	www.csiro.au</a:t>
            </a:r>
            <a:endParaRPr/>
          </a:p>
          <a:p>
            <a:pPr indent="0" lvl="0" marL="0" rtl="0" algn="l">
              <a:lnSpc>
                <a:spcPct val="80000"/>
              </a:lnSpc>
              <a:spcBef>
                <a:spcPts val="3000"/>
              </a:spcBef>
              <a:spcAft>
                <a:spcPts val="0"/>
              </a:spcAft>
              <a:buClr>
                <a:schemeClr val="dk1"/>
              </a:buClr>
              <a:buSzPct val="100000"/>
              <a:buNone/>
            </a:pPr>
            <a:r>
              <a:rPr lang="en-AU" sz="1125"/>
              <a:t>CSIRO Environment</a:t>
            </a:r>
            <a:endParaRPr/>
          </a:p>
          <a:p>
            <a:pPr indent="0" lvl="1" marL="0" rtl="0" algn="l">
              <a:lnSpc>
                <a:spcPct val="80000"/>
              </a:lnSpc>
              <a:spcBef>
                <a:spcPts val="0"/>
              </a:spcBef>
              <a:spcAft>
                <a:spcPts val="0"/>
              </a:spcAft>
              <a:buClr>
                <a:schemeClr val="dk1"/>
              </a:buClr>
              <a:buSzPct val="100000"/>
              <a:buNone/>
            </a:pPr>
            <a:r>
              <a:rPr lang="en-AU" sz="1125"/>
              <a:t>Janet Anstee</a:t>
            </a:r>
            <a:br>
              <a:rPr lang="en-AU" sz="1125"/>
            </a:br>
            <a:r>
              <a:rPr lang="en-AU" sz="1125"/>
              <a:t>Group Leader</a:t>
            </a:r>
            <a:endParaRPr/>
          </a:p>
          <a:p>
            <a:pPr indent="-202500" lvl="2" marL="202500" rtl="0" algn="l">
              <a:lnSpc>
                <a:spcPct val="80000"/>
              </a:lnSpc>
              <a:spcBef>
                <a:spcPts val="563"/>
              </a:spcBef>
              <a:spcAft>
                <a:spcPts val="0"/>
              </a:spcAft>
              <a:buClr>
                <a:schemeClr val="dk1"/>
              </a:buClr>
              <a:buSzPct val="100000"/>
              <a:buNone/>
            </a:pPr>
            <a:r>
              <a:rPr b="1" lang="en-AU" sz="1125"/>
              <a:t>t</a:t>
            </a:r>
            <a:r>
              <a:rPr lang="en-AU" sz="1125"/>
              <a:t>	+61 2 6246 5714</a:t>
            </a:r>
            <a:endParaRPr/>
          </a:p>
          <a:p>
            <a:pPr indent="-202500" lvl="2" marL="202500" rtl="0" algn="l">
              <a:lnSpc>
                <a:spcPct val="80000"/>
              </a:lnSpc>
              <a:spcBef>
                <a:spcPts val="0"/>
              </a:spcBef>
              <a:spcAft>
                <a:spcPts val="0"/>
              </a:spcAft>
              <a:buClr>
                <a:schemeClr val="dk1"/>
              </a:buClr>
              <a:buSzPct val="100000"/>
              <a:buNone/>
            </a:pPr>
            <a:r>
              <a:rPr b="1" lang="en-AU" sz="1125"/>
              <a:t>e</a:t>
            </a:r>
            <a:r>
              <a:rPr lang="en-AU" sz="1125"/>
              <a:t>	janet.anstee@csiro.au</a:t>
            </a:r>
            <a:endParaRPr/>
          </a:p>
          <a:p>
            <a:pPr indent="-202500" lvl="2" marL="202500" rtl="0" algn="l">
              <a:lnSpc>
                <a:spcPct val="80000"/>
              </a:lnSpc>
              <a:spcBef>
                <a:spcPts val="0"/>
              </a:spcBef>
              <a:spcAft>
                <a:spcPts val="0"/>
              </a:spcAft>
              <a:buClr>
                <a:schemeClr val="dk1"/>
              </a:buClr>
              <a:buSzPct val="100000"/>
              <a:buNone/>
            </a:pPr>
            <a:r>
              <a:rPr b="1" lang="en-AU" sz="1125"/>
              <a:t>w</a:t>
            </a:r>
            <a:r>
              <a:rPr lang="en-AU" sz="1125"/>
              <a:t>	www.csiro.au</a:t>
            </a:r>
            <a:endParaRPr/>
          </a:p>
          <a:p>
            <a:pPr indent="0" lvl="0" marL="0" rtl="0" algn="l">
              <a:lnSpc>
                <a:spcPct val="80000"/>
              </a:lnSpc>
              <a:spcBef>
                <a:spcPts val="3000"/>
              </a:spcBef>
              <a:spcAft>
                <a:spcPts val="0"/>
              </a:spcAft>
              <a:buClr>
                <a:schemeClr val="dk1"/>
              </a:buClr>
              <a:buSzPct val="100000"/>
              <a:buNone/>
            </a:pPr>
            <a:r>
              <a:rPr lang="en-AU" sz="1125"/>
              <a:t>CSIRO Mineral Resources</a:t>
            </a:r>
            <a:endParaRPr/>
          </a:p>
          <a:p>
            <a:pPr indent="0" lvl="1" marL="0" rtl="0" algn="l">
              <a:lnSpc>
                <a:spcPct val="80000"/>
              </a:lnSpc>
              <a:spcBef>
                <a:spcPts val="0"/>
              </a:spcBef>
              <a:spcAft>
                <a:spcPts val="0"/>
              </a:spcAft>
              <a:buClr>
                <a:schemeClr val="dk1"/>
              </a:buClr>
              <a:buSzPct val="100000"/>
              <a:buNone/>
            </a:pPr>
            <a:r>
              <a:rPr lang="en-AU" sz="1125"/>
              <a:t>Ian C Lau</a:t>
            </a:r>
            <a:br>
              <a:rPr lang="en-AU" sz="1125"/>
            </a:br>
            <a:r>
              <a:rPr lang="en-AU" sz="1125"/>
              <a:t>Senior Experimental Scientist</a:t>
            </a:r>
            <a:endParaRPr/>
          </a:p>
          <a:p>
            <a:pPr indent="-202500" lvl="2" marL="202500" rtl="0" algn="l">
              <a:lnSpc>
                <a:spcPct val="80000"/>
              </a:lnSpc>
              <a:spcBef>
                <a:spcPts val="563"/>
              </a:spcBef>
              <a:spcAft>
                <a:spcPts val="0"/>
              </a:spcAft>
              <a:buClr>
                <a:schemeClr val="dk1"/>
              </a:buClr>
              <a:buSzPct val="100000"/>
              <a:buNone/>
            </a:pPr>
            <a:r>
              <a:rPr b="1" lang="en-AU" sz="1125"/>
              <a:t>t</a:t>
            </a:r>
            <a:r>
              <a:rPr lang="en-AU" sz="1125"/>
              <a:t>	+61 8 6436 8646</a:t>
            </a:r>
            <a:endParaRPr/>
          </a:p>
          <a:p>
            <a:pPr indent="-202500" lvl="2" marL="202500" rtl="0" algn="l">
              <a:lnSpc>
                <a:spcPct val="80000"/>
              </a:lnSpc>
              <a:spcBef>
                <a:spcPts val="0"/>
              </a:spcBef>
              <a:spcAft>
                <a:spcPts val="0"/>
              </a:spcAft>
              <a:buClr>
                <a:schemeClr val="dk1"/>
              </a:buClr>
              <a:buSzPct val="100000"/>
              <a:buNone/>
            </a:pPr>
            <a:r>
              <a:rPr b="1" lang="en-AU" sz="1125"/>
              <a:t>e</a:t>
            </a:r>
            <a:r>
              <a:rPr lang="en-AU" sz="1125"/>
              <a:t>	ian.lau@csiro.au</a:t>
            </a:r>
            <a:endParaRPr/>
          </a:p>
          <a:p>
            <a:pPr indent="-202500" lvl="2" marL="202500" rtl="0" algn="l">
              <a:lnSpc>
                <a:spcPct val="80000"/>
              </a:lnSpc>
              <a:spcBef>
                <a:spcPts val="0"/>
              </a:spcBef>
              <a:spcAft>
                <a:spcPts val="0"/>
              </a:spcAft>
              <a:buClr>
                <a:schemeClr val="dk1"/>
              </a:buClr>
              <a:buSzPct val="100000"/>
              <a:buNone/>
            </a:pPr>
            <a:r>
              <a:rPr b="1" lang="en-AU" sz="1125"/>
              <a:t>w</a:t>
            </a:r>
            <a:r>
              <a:rPr lang="en-AU" sz="1125"/>
              <a:t>	</a:t>
            </a:r>
            <a:r>
              <a:rPr lang="en-AU" sz="1125" u="sng">
                <a:solidFill>
                  <a:schemeClr val="hlink"/>
                </a:solidFill>
                <a:hlinkClick r:id="rId4"/>
              </a:rPr>
              <a:t>www.csiro.au</a:t>
            </a:r>
            <a:endParaRPr sz="1125"/>
          </a:p>
          <a:p>
            <a:pPr indent="-202500" lvl="2" marL="202500" rtl="0" algn="l">
              <a:lnSpc>
                <a:spcPct val="80000"/>
              </a:lnSpc>
              <a:spcBef>
                <a:spcPts val="0"/>
              </a:spcBef>
              <a:spcAft>
                <a:spcPts val="0"/>
              </a:spcAft>
              <a:buClr>
                <a:schemeClr val="dk1"/>
              </a:buClr>
              <a:buSzPct val="100000"/>
              <a:buNone/>
            </a:pPr>
            <a:r>
              <a:t/>
            </a:r>
            <a:endParaRPr sz="1125"/>
          </a:p>
          <a:p>
            <a:pPr indent="-202500" lvl="2" marL="202500" rtl="0" algn="l">
              <a:lnSpc>
                <a:spcPct val="80000"/>
              </a:lnSpc>
              <a:spcBef>
                <a:spcPts val="0"/>
              </a:spcBef>
              <a:spcAft>
                <a:spcPts val="0"/>
              </a:spcAft>
              <a:buClr>
                <a:schemeClr val="dk1"/>
              </a:buClr>
              <a:buSzPct val="100000"/>
              <a:buNone/>
            </a:pPr>
            <a:r>
              <a:rPr b="1" lang="en-AU" sz="1125"/>
              <a:t>CSIRO Environment</a:t>
            </a:r>
            <a:endParaRPr/>
          </a:p>
          <a:p>
            <a:pPr indent="-202500" lvl="2" marL="202500" rtl="0" algn="l">
              <a:lnSpc>
                <a:spcPct val="80000"/>
              </a:lnSpc>
              <a:spcBef>
                <a:spcPts val="0"/>
              </a:spcBef>
              <a:spcAft>
                <a:spcPts val="0"/>
              </a:spcAft>
              <a:buClr>
                <a:schemeClr val="dk1"/>
              </a:buClr>
              <a:buSzPct val="100000"/>
              <a:buNone/>
            </a:pPr>
            <a:r>
              <a:rPr lang="en-AU" sz="1125"/>
              <a:t>Shaun Levick</a:t>
            </a:r>
            <a:endParaRPr/>
          </a:p>
          <a:p>
            <a:pPr indent="-202500" lvl="2" marL="202500" rtl="0" algn="l">
              <a:lnSpc>
                <a:spcPct val="80000"/>
              </a:lnSpc>
              <a:spcBef>
                <a:spcPts val="0"/>
              </a:spcBef>
              <a:spcAft>
                <a:spcPts val="0"/>
              </a:spcAft>
              <a:buClr>
                <a:schemeClr val="dk1"/>
              </a:buClr>
              <a:buSzPct val="100000"/>
              <a:buNone/>
            </a:pPr>
            <a:r>
              <a:rPr lang="en-AU" sz="1125"/>
              <a:t>Team Leader </a:t>
            </a:r>
            <a:endParaRPr/>
          </a:p>
          <a:p>
            <a:pPr indent="-202500" lvl="2" marL="202500" rtl="0" algn="l">
              <a:lnSpc>
                <a:spcPct val="80000"/>
              </a:lnSpc>
              <a:spcBef>
                <a:spcPts val="0"/>
              </a:spcBef>
              <a:spcAft>
                <a:spcPts val="0"/>
              </a:spcAft>
              <a:buClr>
                <a:schemeClr val="dk1"/>
              </a:buClr>
              <a:buSzPct val="100000"/>
              <a:buNone/>
            </a:pPr>
            <a:r>
              <a:t/>
            </a:r>
            <a:endParaRPr sz="1125"/>
          </a:p>
          <a:p>
            <a:pPr indent="-202500" lvl="2" marL="202500" rtl="0" algn="l">
              <a:lnSpc>
                <a:spcPct val="80000"/>
              </a:lnSpc>
              <a:spcBef>
                <a:spcPts val="0"/>
              </a:spcBef>
              <a:spcAft>
                <a:spcPts val="0"/>
              </a:spcAft>
              <a:buClr>
                <a:schemeClr val="dk1"/>
              </a:buClr>
              <a:buSzPct val="100000"/>
              <a:buNone/>
            </a:pPr>
            <a:r>
              <a:rPr b="1" lang="en-AU" sz="1125"/>
              <a:t>t</a:t>
            </a:r>
            <a:r>
              <a:rPr lang="en-AU" sz="1125"/>
              <a:t>	+61 8 8944 8429</a:t>
            </a:r>
            <a:endParaRPr/>
          </a:p>
          <a:p>
            <a:pPr indent="-202500" lvl="2" marL="202500" rtl="0" algn="l">
              <a:lnSpc>
                <a:spcPct val="80000"/>
              </a:lnSpc>
              <a:spcBef>
                <a:spcPts val="0"/>
              </a:spcBef>
              <a:spcAft>
                <a:spcPts val="0"/>
              </a:spcAft>
              <a:buClr>
                <a:schemeClr val="dk1"/>
              </a:buClr>
              <a:buSzPct val="100000"/>
              <a:buNone/>
            </a:pPr>
            <a:r>
              <a:rPr b="1" lang="en-AU" sz="1125"/>
              <a:t>e</a:t>
            </a:r>
            <a:r>
              <a:rPr lang="en-AU" sz="1125"/>
              <a:t>	</a:t>
            </a:r>
            <a:r>
              <a:rPr lang="en-AU" sz="1125" u="sng">
                <a:solidFill>
                  <a:schemeClr val="hlink"/>
                </a:solidFill>
                <a:hlinkClick r:id="rId5"/>
              </a:rPr>
              <a:t>shaun.Levick@csiro.au</a:t>
            </a:r>
            <a:endParaRPr sz="1125"/>
          </a:p>
          <a:p>
            <a:pPr indent="-202500" lvl="2" marL="202500" rtl="0" algn="l">
              <a:lnSpc>
                <a:spcPct val="80000"/>
              </a:lnSpc>
              <a:spcBef>
                <a:spcPts val="0"/>
              </a:spcBef>
              <a:spcAft>
                <a:spcPts val="0"/>
              </a:spcAft>
              <a:buClr>
                <a:schemeClr val="dk1"/>
              </a:buClr>
              <a:buSzPct val="100000"/>
              <a:buNone/>
            </a:pPr>
            <a:r>
              <a:rPr b="1" lang="en-AU" sz="1125"/>
              <a:t>w</a:t>
            </a:r>
            <a:r>
              <a:rPr lang="en-AU" sz="1125"/>
              <a:t>	www.csiro.au</a:t>
            </a:r>
            <a:endParaRPr/>
          </a:p>
          <a:p>
            <a:pPr indent="0" lvl="1" marL="0" rtl="0" algn="l">
              <a:lnSpc>
                <a:spcPct val="80000"/>
              </a:lnSpc>
              <a:spcBef>
                <a:spcPts val="0"/>
              </a:spcBef>
              <a:spcAft>
                <a:spcPts val="0"/>
              </a:spcAft>
              <a:buClr>
                <a:schemeClr val="dk1"/>
              </a:buClr>
              <a:buSzPct val="100000"/>
              <a:buNone/>
            </a:pPr>
            <a:r>
              <a:t/>
            </a:r>
            <a:endParaRPr sz="1125"/>
          </a:p>
          <a:p>
            <a:pPr indent="0" lvl="1" marL="0" rtl="0" algn="l">
              <a:lnSpc>
                <a:spcPct val="80000"/>
              </a:lnSpc>
              <a:spcBef>
                <a:spcPts val="563"/>
              </a:spcBef>
              <a:spcAft>
                <a:spcPts val="0"/>
              </a:spcAft>
              <a:buClr>
                <a:schemeClr val="dk1"/>
              </a:buClr>
              <a:buSzPct val="100000"/>
              <a:buNone/>
            </a:pPr>
            <a:r>
              <a:rPr b="1" lang="en-AU" sz="1125"/>
              <a:t>CSIRO Environment</a:t>
            </a:r>
            <a:endParaRPr/>
          </a:p>
          <a:p>
            <a:pPr indent="0" lvl="1" marL="0" rtl="0" algn="l">
              <a:lnSpc>
                <a:spcPct val="80000"/>
              </a:lnSpc>
              <a:spcBef>
                <a:spcPts val="0"/>
              </a:spcBef>
              <a:spcAft>
                <a:spcPts val="0"/>
              </a:spcAft>
              <a:buClr>
                <a:schemeClr val="dk1"/>
              </a:buClr>
              <a:buSzPct val="100000"/>
              <a:buNone/>
            </a:pPr>
            <a:r>
              <a:rPr lang="en-AU" sz="1125"/>
              <a:t>Thomas Schroeder</a:t>
            </a:r>
            <a:endParaRPr/>
          </a:p>
          <a:p>
            <a:pPr indent="0" lvl="1" marL="0" rtl="0" algn="l">
              <a:lnSpc>
                <a:spcPct val="80000"/>
              </a:lnSpc>
              <a:spcBef>
                <a:spcPts val="0"/>
              </a:spcBef>
              <a:spcAft>
                <a:spcPts val="0"/>
              </a:spcAft>
              <a:buClr>
                <a:schemeClr val="dk1"/>
              </a:buClr>
              <a:buSzPct val="100000"/>
              <a:buNone/>
            </a:pPr>
            <a:r>
              <a:rPr lang="en-AU" sz="1125"/>
              <a:t>Senior Research Scientist</a:t>
            </a:r>
            <a:endParaRPr/>
          </a:p>
          <a:p>
            <a:pPr indent="0" lvl="1" marL="0" rtl="0" algn="l">
              <a:lnSpc>
                <a:spcPct val="80000"/>
              </a:lnSpc>
              <a:spcBef>
                <a:spcPts val="0"/>
              </a:spcBef>
              <a:spcAft>
                <a:spcPts val="0"/>
              </a:spcAft>
              <a:buClr>
                <a:schemeClr val="dk1"/>
              </a:buClr>
              <a:buSzPct val="100000"/>
              <a:buNone/>
            </a:pPr>
            <a:r>
              <a:t/>
            </a:r>
            <a:endParaRPr sz="1125"/>
          </a:p>
          <a:p>
            <a:pPr indent="0" lvl="1" marL="0" rtl="0" algn="l">
              <a:lnSpc>
                <a:spcPct val="80000"/>
              </a:lnSpc>
              <a:spcBef>
                <a:spcPts val="0"/>
              </a:spcBef>
              <a:spcAft>
                <a:spcPts val="0"/>
              </a:spcAft>
              <a:buClr>
                <a:schemeClr val="dk1"/>
              </a:buClr>
              <a:buSzPct val="100000"/>
              <a:buNone/>
            </a:pPr>
            <a:r>
              <a:rPr b="1" lang="en-AU" sz="1125"/>
              <a:t>t</a:t>
            </a:r>
            <a:r>
              <a:rPr lang="en-AU" sz="1125"/>
              <a:t>	+61 7 3833 5581</a:t>
            </a:r>
            <a:endParaRPr/>
          </a:p>
          <a:p>
            <a:pPr indent="0" lvl="1" marL="0" rtl="0" algn="l">
              <a:lnSpc>
                <a:spcPct val="80000"/>
              </a:lnSpc>
              <a:spcBef>
                <a:spcPts val="0"/>
              </a:spcBef>
              <a:spcAft>
                <a:spcPts val="0"/>
              </a:spcAft>
              <a:buClr>
                <a:schemeClr val="dk1"/>
              </a:buClr>
              <a:buSzPct val="100000"/>
              <a:buNone/>
            </a:pPr>
            <a:r>
              <a:rPr b="1" lang="en-AU" sz="1125"/>
              <a:t>e</a:t>
            </a:r>
            <a:r>
              <a:rPr lang="en-AU" sz="1125"/>
              <a:t>	</a:t>
            </a:r>
            <a:r>
              <a:rPr lang="en-AU" sz="1125" u="sng">
                <a:solidFill>
                  <a:schemeClr val="hlink"/>
                </a:solidFill>
                <a:hlinkClick r:id="rId6"/>
              </a:rPr>
              <a:t>Thomas.Schroeder@csiro.au</a:t>
            </a:r>
            <a:endParaRPr sz="1125"/>
          </a:p>
          <a:p>
            <a:pPr indent="0" lvl="1" marL="0" rtl="0" algn="l">
              <a:lnSpc>
                <a:spcPct val="80000"/>
              </a:lnSpc>
              <a:spcBef>
                <a:spcPts val="0"/>
              </a:spcBef>
              <a:spcAft>
                <a:spcPts val="0"/>
              </a:spcAft>
              <a:buClr>
                <a:schemeClr val="dk1"/>
              </a:buClr>
              <a:buSzPct val="100000"/>
              <a:buNone/>
            </a:pPr>
            <a:r>
              <a:rPr b="1" lang="en-AU" sz="1125"/>
              <a:t>w</a:t>
            </a:r>
            <a:r>
              <a:rPr lang="en-AU" sz="1125"/>
              <a:t>	www.csiro.au</a:t>
            </a:r>
            <a:endParaRPr/>
          </a:p>
          <a:p>
            <a:pPr indent="0" lvl="1" marL="0" rtl="0" algn="l">
              <a:lnSpc>
                <a:spcPct val="80000"/>
              </a:lnSpc>
              <a:spcBef>
                <a:spcPts val="0"/>
              </a:spcBef>
              <a:spcAft>
                <a:spcPts val="0"/>
              </a:spcAft>
              <a:buClr>
                <a:schemeClr val="dk1"/>
              </a:buClr>
              <a:buSzPct val="100000"/>
              <a:buNone/>
            </a:pPr>
            <a:r>
              <a:t/>
            </a:r>
            <a:endParaRPr sz="1125"/>
          </a:p>
        </p:txBody>
      </p:sp>
      <p:sp>
        <p:nvSpPr>
          <p:cNvPr id="954" name="Google Shape;954;p24"/>
          <p:cNvSpPr txBox="1"/>
          <p:nvPr/>
        </p:nvSpPr>
        <p:spPr>
          <a:xfrm>
            <a:off x="5933313" y="694755"/>
            <a:ext cx="4942118" cy="2315529"/>
          </a:xfrm>
          <a:prstGeom prst="rect">
            <a:avLst/>
          </a:prstGeom>
          <a:noFill/>
          <a:ln>
            <a:noFill/>
          </a:ln>
        </p:spPr>
        <p:txBody>
          <a:bodyPr anchorCtr="0" anchor="t" bIns="34275" lIns="68575" spcFirstLastPara="1" rIns="68575" wrap="square" tIns="34275">
            <a:normAutofit/>
          </a:bodyPr>
          <a:lstStyle/>
          <a:p>
            <a:pPr indent="0" lvl="0" marL="0" marR="0" rtl="0" algn="l">
              <a:lnSpc>
                <a:spcPct val="80000"/>
              </a:lnSpc>
              <a:spcBef>
                <a:spcPts val="0"/>
              </a:spcBef>
              <a:spcAft>
                <a:spcPts val="0"/>
              </a:spcAft>
              <a:buClr>
                <a:srgbClr val="262626"/>
              </a:buClr>
              <a:buSzPts val="1125"/>
              <a:buFont typeface="Garamond"/>
              <a:buNone/>
            </a:pPr>
            <a:r>
              <a:t/>
            </a:r>
            <a:endParaRPr b="1" sz="1125">
              <a:solidFill>
                <a:schemeClr val="dk1"/>
              </a:solidFill>
              <a:latin typeface="Calibri"/>
              <a:ea typeface="Calibri"/>
              <a:cs typeface="Calibri"/>
              <a:sym typeface="Calibri"/>
            </a:endParaRPr>
          </a:p>
          <a:p>
            <a:pPr indent="0" lvl="1" marL="0" marR="0" rtl="0" algn="l">
              <a:lnSpc>
                <a:spcPct val="80000"/>
              </a:lnSpc>
              <a:spcBef>
                <a:spcPts val="0"/>
              </a:spcBef>
              <a:spcAft>
                <a:spcPts val="0"/>
              </a:spcAft>
              <a:buClr>
                <a:srgbClr val="262626"/>
              </a:buClr>
              <a:buSzPts val="1125"/>
              <a:buFont typeface="Garamond"/>
              <a:buNone/>
            </a:pPr>
            <a:br>
              <a:rPr b="0" i="0" lang="en-AU" sz="1125" u="none" cap="none" strike="noStrike">
                <a:solidFill>
                  <a:schemeClr val="dk1"/>
                </a:solidFill>
                <a:latin typeface="Calibri"/>
                <a:ea typeface="Calibri"/>
                <a:cs typeface="Calibri"/>
                <a:sym typeface="Calibri"/>
              </a:rPr>
            </a:br>
            <a:endParaRPr b="0" i="0" sz="1125" u="none" cap="none" strike="noStrike">
              <a:solidFill>
                <a:schemeClr val="dk1"/>
              </a:solidFill>
              <a:latin typeface="Calibri"/>
              <a:ea typeface="Calibri"/>
              <a:cs typeface="Calibri"/>
              <a:sym typeface="Calibri"/>
            </a:endParaRPr>
          </a:p>
          <a:p>
            <a:pPr indent="-202500" lvl="2" marL="202500" marR="0" rtl="0" algn="l">
              <a:lnSpc>
                <a:spcPct val="80000"/>
              </a:lnSpc>
              <a:spcBef>
                <a:spcPts val="563"/>
              </a:spcBef>
              <a:spcAft>
                <a:spcPts val="0"/>
              </a:spcAft>
              <a:buClr>
                <a:srgbClr val="262626"/>
              </a:buClr>
              <a:buSzPts val="1125"/>
              <a:buFont typeface="Garamond"/>
              <a:buNone/>
            </a:pPr>
            <a:r>
              <a:t/>
            </a:r>
            <a:endParaRPr b="0" i="0" sz="1125" u="none" cap="none" strike="noStrike">
              <a:solidFill>
                <a:schemeClr val="dk1"/>
              </a:solidFill>
              <a:latin typeface="Calibri"/>
              <a:ea typeface="Calibri"/>
              <a:cs typeface="Calibri"/>
              <a:sym typeface="Calibri"/>
            </a:endParaRPr>
          </a:p>
          <a:p>
            <a:pPr indent="-202500" lvl="2" marL="202500" marR="0" rtl="0" algn="l">
              <a:lnSpc>
                <a:spcPct val="80000"/>
              </a:lnSpc>
              <a:spcBef>
                <a:spcPts val="0"/>
              </a:spcBef>
              <a:spcAft>
                <a:spcPts val="0"/>
              </a:spcAft>
              <a:buClr>
                <a:srgbClr val="262626"/>
              </a:buClr>
              <a:buSzPts val="1125"/>
              <a:buFont typeface="Garamond"/>
              <a:buNone/>
            </a:pPr>
            <a:r>
              <a:t/>
            </a:r>
            <a:endParaRPr b="0" i="0" sz="1125" u="none" cap="none" strike="noStrike">
              <a:solidFill>
                <a:schemeClr val="dk1"/>
              </a:solidFill>
              <a:latin typeface="Calibri"/>
              <a:ea typeface="Calibri"/>
              <a:cs typeface="Calibri"/>
              <a:sym typeface="Calibri"/>
            </a:endParaRPr>
          </a:p>
          <a:p>
            <a:pPr indent="-202500" lvl="2" marL="202500" marR="0" rtl="0" algn="l">
              <a:lnSpc>
                <a:spcPct val="80000"/>
              </a:lnSpc>
              <a:spcBef>
                <a:spcPts val="0"/>
              </a:spcBef>
              <a:spcAft>
                <a:spcPts val="0"/>
              </a:spcAft>
              <a:buClr>
                <a:srgbClr val="262626"/>
              </a:buClr>
              <a:buSzPts val="1125"/>
              <a:buFont typeface="Garamond"/>
              <a:buNone/>
            </a:pPr>
            <a:r>
              <a:t/>
            </a:r>
            <a:endParaRPr b="0" i="0" sz="1125" u="none" cap="none" strike="noStrike">
              <a:solidFill>
                <a:schemeClr val="dk1"/>
              </a:solidFill>
              <a:latin typeface="Calibri"/>
              <a:ea typeface="Calibri"/>
              <a:cs typeface="Calibri"/>
              <a:sym typeface="Calibri"/>
            </a:endParaRPr>
          </a:p>
          <a:p>
            <a:pPr indent="0" lvl="0" marL="0" marR="0" rtl="0" algn="l">
              <a:lnSpc>
                <a:spcPct val="80000"/>
              </a:lnSpc>
              <a:spcBef>
                <a:spcPts val="3000"/>
              </a:spcBef>
              <a:spcAft>
                <a:spcPts val="0"/>
              </a:spcAft>
              <a:buClr>
                <a:srgbClr val="262626"/>
              </a:buClr>
              <a:buSzPts val="1125"/>
              <a:buFont typeface="Garamond"/>
              <a:buNone/>
            </a:pPr>
            <a:r>
              <a:t/>
            </a:r>
            <a:endParaRPr b="1" sz="1125">
              <a:solidFill>
                <a:schemeClr val="dk1"/>
              </a:solidFill>
              <a:latin typeface="Calibri"/>
              <a:ea typeface="Calibri"/>
              <a:cs typeface="Calibri"/>
              <a:sym typeface="Calibri"/>
            </a:endParaRPr>
          </a:p>
          <a:p>
            <a:pPr indent="0" lvl="1" marL="0" marR="0" rtl="0" algn="l">
              <a:lnSpc>
                <a:spcPct val="80000"/>
              </a:lnSpc>
              <a:spcBef>
                <a:spcPts val="0"/>
              </a:spcBef>
              <a:spcAft>
                <a:spcPts val="0"/>
              </a:spcAft>
              <a:buClr>
                <a:srgbClr val="262626"/>
              </a:buClr>
              <a:buSzPts val="1125"/>
              <a:buFont typeface="Garamond"/>
              <a:buNone/>
            </a:pPr>
            <a:br>
              <a:rPr b="0" i="0" lang="en-AU" sz="1125" u="none" cap="none" strike="noStrike">
                <a:solidFill>
                  <a:schemeClr val="dk1"/>
                </a:solidFill>
                <a:latin typeface="Calibri"/>
                <a:ea typeface="Calibri"/>
                <a:cs typeface="Calibri"/>
                <a:sym typeface="Calibri"/>
              </a:rPr>
            </a:br>
            <a:endParaRPr b="0" i="0" sz="1125" u="none" cap="none" strike="noStrike">
              <a:solidFill>
                <a:schemeClr val="dk1"/>
              </a:solidFill>
              <a:latin typeface="Calibri"/>
              <a:ea typeface="Calibri"/>
              <a:cs typeface="Calibri"/>
              <a:sym typeface="Calibri"/>
            </a:endParaRPr>
          </a:p>
          <a:p>
            <a:pPr indent="-202500" lvl="2" marL="202500" marR="0" rtl="0" algn="l">
              <a:lnSpc>
                <a:spcPct val="80000"/>
              </a:lnSpc>
              <a:spcBef>
                <a:spcPts val="563"/>
              </a:spcBef>
              <a:spcAft>
                <a:spcPts val="0"/>
              </a:spcAft>
              <a:buClr>
                <a:srgbClr val="262626"/>
              </a:buClr>
              <a:buSzPts val="1125"/>
              <a:buFont typeface="Garamond"/>
              <a:buNone/>
            </a:pPr>
            <a:r>
              <a:t/>
            </a:r>
            <a:endParaRPr b="0" i="0" sz="1125" u="none" cap="none" strike="noStrike">
              <a:solidFill>
                <a:schemeClr val="dk1"/>
              </a:solidFill>
              <a:latin typeface="Calibri"/>
              <a:ea typeface="Calibri"/>
              <a:cs typeface="Calibri"/>
              <a:sym typeface="Calibri"/>
            </a:endParaRPr>
          </a:p>
          <a:p>
            <a:pPr indent="-202500" lvl="2" marL="202500" marR="0" rtl="0" algn="l">
              <a:lnSpc>
                <a:spcPct val="80000"/>
              </a:lnSpc>
              <a:spcBef>
                <a:spcPts val="0"/>
              </a:spcBef>
              <a:spcAft>
                <a:spcPts val="0"/>
              </a:spcAft>
              <a:buClr>
                <a:srgbClr val="262626"/>
              </a:buClr>
              <a:buSzPts val="1125"/>
              <a:buFont typeface="Garamond"/>
              <a:buNone/>
            </a:pPr>
            <a:r>
              <a:t/>
            </a:r>
            <a:endParaRPr b="0" i="0" sz="1125" u="none" cap="none" strike="noStrike">
              <a:solidFill>
                <a:schemeClr val="dk1"/>
              </a:solidFill>
              <a:latin typeface="Calibri"/>
              <a:ea typeface="Calibri"/>
              <a:cs typeface="Calibri"/>
              <a:sym typeface="Calibri"/>
            </a:endParaRPr>
          </a:p>
          <a:p>
            <a:pPr indent="-202500" lvl="2" marL="202500" marR="0" rtl="0" algn="l">
              <a:lnSpc>
                <a:spcPct val="80000"/>
              </a:lnSpc>
              <a:spcBef>
                <a:spcPts val="0"/>
              </a:spcBef>
              <a:spcAft>
                <a:spcPts val="0"/>
              </a:spcAft>
              <a:buClr>
                <a:srgbClr val="262626"/>
              </a:buClr>
              <a:buSzPts val="1125"/>
              <a:buFont typeface="Garamond"/>
              <a:buNone/>
            </a:pPr>
            <a:r>
              <a:t/>
            </a:r>
            <a:endParaRPr b="0" i="0" sz="1125" u="none" cap="none" strike="noStrike">
              <a:solidFill>
                <a:schemeClr val="dk1"/>
              </a:solidFill>
              <a:latin typeface="Calibri"/>
              <a:ea typeface="Calibri"/>
              <a:cs typeface="Calibri"/>
              <a:sym typeface="Calibri"/>
            </a:endParaRPr>
          </a:p>
          <a:p>
            <a:pPr indent="-202500" lvl="2" marL="202500" marR="0" rtl="0" algn="l">
              <a:lnSpc>
                <a:spcPct val="80000"/>
              </a:lnSpc>
              <a:spcBef>
                <a:spcPts val="0"/>
              </a:spcBef>
              <a:spcAft>
                <a:spcPts val="0"/>
              </a:spcAft>
              <a:buClr>
                <a:srgbClr val="262626"/>
              </a:buClr>
              <a:buSzPts val="1125"/>
              <a:buFont typeface="Garamond"/>
              <a:buNone/>
            </a:pPr>
            <a:r>
              <a:t/>
            </a:r>
            <a:endParaRPr b="0" i="0" sz="1125" u="none" cap="none" strike="noStrike">
              <a:solidFill>
                <a:schemeClr val="dk1"/>
              </a:solidFill>
              <a:latin typeface="Calibri"/>
              <a:ea typeface="Calibri"/>
              <a:cs typeface="Calibri"/>
              <a:sym typeface="Calibri"/>
            </a:endParaRPr>
          </a:p>
        </p:txBody>
      </p:sp>
      <p:pic>
        <p:nvPicPr>
          <p:cNvPr id="955" name="Google Shape;955;p24"/>
          <p:cNvPicPr preferRelativeResize="0"/>
          <p:nvPr/>
        </p:nvPicPr>
        <p:blipFill rotWithShape="1">
          <a:blip r:embed="rId7">
            <a:alphaModFix/>
          </a:blip>
          <a:srcRect b="0" l="0" r="0" t="0"/>
          <a:stretch/>
        </p:blipFill>
        <p:spPr>
          <a:xfrm>
            <a:off x="3923928" y="2638808"/>
            <a:ext cx="476927" cy="1169534"/>
          </a:xfrm>
          <a:prstGeom prst="rect">
            <a:avLst/>
          </a:prstGeom>
          <a:noFill/>
          <a:ln>
            <a:noFill/>
          </a:ln>
          <a:effectLst>
            <a:outerShdw blurRad="292100" rotWithShape="0" algn="tl" dir="2700000" dist="139700">
              <a:srgbClr val="333333">
                <a:alpha val="64705"/>
              </a:srgbClr>
            </a:outerShdw>
          </a:effectLst>
        </p:spPr>
      </p:pic>
      <p:pic>
        <p:nvPicPr>
          <p:cNvPr id="956" name="Google Shape;956;p24"/>
          <p:cNvPicPr preferRelativeResize="0"/>
          <p:nvPr/>
        </p:nvPicPr>
        <p:blipFill rotWithShape="1">
          <a:blip r:embed="rId8">
            <a:alphaModFix/>
          </a:blip>
          <a:srcRect b="0" l="0" r="0" t="0"/>
          <a:stretch/>
        </p:blipFill>
        <p:spPr>
          <a:xfrm>
            <a:off x="251520" y="2606690"/>
            <a:ext cx="432048" cy="1223559"/>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3"/>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Observations – Hunga-Tonga Volcano Plume</a:t>
            </a:r>
            <a:endParaRPr/>
          </a:p>
        </p:txBody>
      </p:sp>
      <p:sp>
        <p:nvSpPr>
          <p:cNvPr id="687" name="Google Shape;687;p3"/>
          <p:cNvSpPr txBox="1"/>
          <p:nvPr>
            <p:ph idx="1" type="body"/>
          </p:nvPr>
        </p:nvSpPr>
        <p:spPr>
          <a:xfrm>
            <a:off x="251520" y="1665854"/>
            <a:ext cx="3888432" cy="3066136"/>
          </a:xfrm>
          <a:prstGeom prst="rect">
            <a:avLst/>
          </a:prstGeom>
          <a:noFill/>
          <a:ln>
            <a:noFill/>
          </a:ln>
        </p:spPr>
        <p:txBody>
          <a:bodyPr anchorCtr="0" anchor="t" bIns="0" lIns="0" spcFirstLastPara="1" rIns="0" wrap="square" tIns="0">
            <a:normAutofit/>
          </a:bodyPr>
          <a:lstStyle/>
          <a:p>
            <a:pPr indent="-216000" lvl="0" marL="216000" rtl="0" algn="l">
              <a:lnSpc>
                <a:spcPct val="90000"/>
              </a:lnSpc>
              <a:spcBef>
                <a:spcPts val="0"/>
              </a:spcBef>
              <a:spcAft>
                <a:spcPts val="0"/>
              </a:spcAft>
              <a:buClr>
                <a:schemeClr val="dk1"/>
              </a:buClr>
              <a:buSzPts val="2000"/>
              <a:buChar char="•"/>
            </a:pPr>
            <a:r>
              <a:rPr lang="en-AU" sz="2000"/>
              <a:t>Volcanic plume travel seen by most sites</a:t>
            </a:r>
            <a:endParaRPr/>
          </a:p>
          <a:p>
            <a:pPr indent="-216000" lvl="0" marL="216000" rtl="0" algn="l">
              <a:lnSpc>
                <a:spcPct val="90000"/>
              </a:lnSpc>
              <a:spcBef>
                <a:spcPts val="600"/>
              </a:spcBef>
              <a:spcAft>
                <a:spcPts val="0"/>
              </a:spcAft>
              <a:buClr>
                <a:schemeClr val="dk1"/>
              </a:buClr>
              <a:buSzPts val="2000"/>
              <a:buChar char="•"/>
            </a:pPr>
            <a:r>
              <a:rPr lang="en-AU" sz="2000"/>
              <a:t>Changes in intensity </a:t>
            </a:r>
            <a:endParaRPr/>
          </a:p>
          <a:p>
            <a:pPr indent="-216000" lvl="0" marL="216000" rtl="0" algn="l">
              <a:lnSpc>
                <a:spcPct val="90000"/>
              </a:lnSpc>
              <a:spcBef>
                <a:spcPts val="600"/>
              </a:spcBef>
              <a:spcAft>
                <a:spcPts val="0"/>
              </a:spcAft>
              <a:buClr>
                <a:schemeClr val="dk1"/>
              </a:buClr>
              <a:buSzPts val="2000"/>
              <a:buChar char="•"/>
            </a:pPr>
            <a:r>
              <a:rPr lang="en-AU" sz="2000"/>
              <a:t>Variations by wavelength</a:t>
            </a:r>
            <a:endParaRPr/>
          </a:p>
          <a:p>
            <a:pPr indent="-216000" lvl="0" marL="216000" rtl="0" algn="l">
              <a:lnSpc>
                <a:spcPct val="90000"/>
              </a:lnSpc>
              <a:spcBef>
                <a:spcPts val="600"/>
              </a:spcBef>
              <a:spcAft>
                <a:spcPts val="0"/>
              </a:spcAft>
              <a:buClr>
                <a:schemeClr val="dk1"/>
              </a:buClr>
              <a:buSzPts val="2000"/>
              <a:buChar char="•"/>
            </a:pPr>
            <a:r>
              <a:rPr lang="en-AU" sz="2000"/>
              <a:t>Comparison with AERONET Aerosol Optical Depth (AOD) Trends</a:t>
            </a:r>
            <a:br>
              <a:rPr lang="en-AU" sz="2000"/>
            </a:br>
            <a:endParaRPr sz="2000"/>
          </a:p>
        </p:txBody>
      </p:sp>
      <p:pic>
        <p:nvPicPr>
          <p:cNvPr descr="Chart, histogram&#10;&#10;Description automatically generated" id="688" name="Google Shape;688;p3"/>
          <p:cNvPicPr preferRelativeResize="0"/>
          <p:nvPr/>
        </p:nvPicPr>
        <p:blipFill rotWithShape="1">
          <a:blip r:embed="rId3">
            <a:alphaModFix/>
          </a:blip>
          <a:srcRect b="0" l="0" r="0" t="0"/>
          <a:stretch/>
        </p:blipFill>
        <p:spPr>
          <a:xfrm>
            <a:off x="4283968" y="1379653"/>
            <a:ext cx="4630931" cy="34963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4"/>
          <p:cNvSpPr txBox="1"/>
          <p:nvPr>
            <p:ph idx="1" type="body"/>
          </p:nvPr>
        </p:nvSpPr>
        <p:spPr>
          <a:xfrm>
            <a:off x="323528" y="1563637"/>
            <a:ext cx="8424936" cy="3240361"/>
          </a:xfrm>
          <a:prstGeom prst="rect">
            <a:avLst/>
          </a:prstGeom>
          <a:noFill/>
          <a:ln>
            <a:noFill/>
          </a:ln>
        </p:spPr>
        <p:txBody>
          <a:bodyPr anchorCtr="0" anchor="t" bIns="0" lIns="0" spcFirstLastPara="1" rIns="0" wrap="square" tIns="0">
            <a:normAutofit/>
          </a:bodyPr>
          <a:lstStyle/>
          <a:p>
            <a:pPr indent="-216000" lvl="0" marL="216000" rtl="0" algn="l">
              <a:lnSpc>
                <a:spcPct val="120000"/>
              </a:lnSpc>
              <a:spcBef>
                <a:spcPts val="0"/>
              </a:spcBef>
              <a:spcAft>
                <a:spcPts val="0"/>
              </a:spcAft>
              <a:buClr>
                <a:schemeClr val="dk1"/>
              </a:buClr>
              <a:buSzPts val="2000"/>
              <a:buChar char="•"/>
            </a:pPr>
            <a:r>
              <a:rPr lang="en-AU" sz="2000"/>
              <a:t>AOD from AERONET (Level 2 – calibration and time drift adjusted)</a:t>
            </a:r>
            <a:endParaRPr/>
          </a:p>
          <a:p>
            <a:pPr indent="-216000" lvl="0" marL="216000" rtl="0" algn="l">
              <a:lnSpc>
                <a:spcPct val="120000"/>
              </a:lnSpc>
              <a:spcBef>
                <a:spcPts val="600"/>
              </a:spcBef>
              <a:spcAft>
                <a:spcPts val="0"/>
              </a:spcAft>
              <a:buClr>
                <a:schemeClr val="dk1"/>
              </a:buClr>
              <a:buSzPts val="2000"/>
              <a:buChar char="•"/>
            </a:pPr>
            <a:r>
              <a:rPr lang="en-AU" sz="2000"/>
              <a:t>Changes in AOD peak values - Volcanic plume changes over time</a:t>
            </a:r>
            <a:br>
              <a:rPr lang="en-AU" sz="2000"/>
            </a:br>
            <a:endParaRPr sz="2000"/>
          </a:p>
        </p:txBody>
      </p:sp>
      <p:sp>
        <p:nvSpPr>
          <p:cNvPr id="694" name="Google Shape;694;p4"/>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Observations - Hunga-Tonga Volcano Plume</a:t>
            </a:r>
            <a:endParaRPr/>
          </a:p>
        </p:txBody>
      </p:sp>
      <p:pic>
        <p:nvPicPr>
          <p:cNvPr descr="Chart&#10;&#10;Description automatically generated" id="695" name="Google Shape;695;p4"/>
          <p:cNvPicPr preferRelativeResize="0"/>
          <p:nvPr/>
        </p:nvPicPr>
        <p:blipFill rotWithShape="1">
          <a:blip r:embed="rId3">
            <a:alphaModFix/>
          </a:blip>
          <a:srcRect b="0" l="0" r="0" t="0"/>
          <a:stretch/>
        </p:blipFill>
        <p:spPr>
          <a:xfrm>
            <a:off x="251520" y="2706631"/>
            <a:ext cx="2768536" cy="2169375"/>
          </a:xfrm>
          <a:prstGeom prst="rect">
            <a:avLst/>
          </a:prstGeom>
          <a:noFill/>
          <a:ln>
            <a:noFill/>
          </a:ln>
        </p:spPr>
      </p:pic>
      <p:pic>
        <p:nvPicPr>
          <p:cNvPr descr="Chart&#10;&#10;Description automatically generated with medium confidence" id="696" name="Google Shape;696;p4"/>
          <p:cNvPicPr preferRelativeResize="0"/>
          <p:nvPr/>
        </p:nvPicPr>
        <p:blipFill rotWithShape="1">
          <a:blip r:embed="rId4">
            <a:alphaModFix/>
          </a:blip>
          <a:srcRect b="0" l="0" r="0" t="0"/>
          <a:stretch/>
        </p:blipFill>
        <p:spPr>
          <a:xfrm>
            <a:off x="3120138" y="2706041"/>
            <a:ext cx="2764122" cy="2169965"/>
          </a:xfrm>
          <a:prstGeom prst="rect">
            <a:avLst/>
          </a:prstGeom>
          <a:noFill/>
          <a:ln>
            <a:noFill/>
          </a:ln>
        </p:spPr>
      </p:pic>
      <p:pic>
        <p:nvPicPr>
          <p:cNvPr descr="Chart&#10;&#10;Description automatically generated with low confidence" id="697" name="Google Shape;697;p4"/>
          <p:cNvPicPr preferRelativeResize="0"/>
          <p:nvPr/>
        </p:nvPicPr>
        <p:blipFill rotWithShape="1">
          <a:blip r:embed="rId5">
            <a:alphaModFix/>
          </a:blip>
          <a:srcRect b="0" l="0" r="0" t="0"/>
          <a:stretch/>
        </p:blipFill>
        <p:spPr>
          <a:xfrm>
            <a:off x="5996972" y="2706041"/>
            <a:ext cx="2779622" cy="21699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5"/>
          <p:cNvPicPr preferRelativeResize="0"/>
          <p:nvPr/>
        </p:nvPicPr>
        <p:blipFill rotWithShape="1">
          <a:blip r:embed="rId3">
            <a:alphaModFix/>
          </a:blip>
          <a:srcRect b="2868" l="0" r="0" t="4733"/>
          <a:stretch/>
        </p:blipFill>
        <p:spPr>
          <a:xfrm>
            <a:off x="2628778" y="725505"/>
            <a:ext cx="5184576" cy="4299292"/>
          </a:xfrm>
          <a:prstGeom prst="rect">
            <a:avLst/>
          </a:prstGeom>
          <a:noFill/>
          <a:ln>
            <a:noFill/>
          </a:ln>
        </p:spPr>
      </p:pic>
      <p:sp>
        <p:nvSpPr>
          <p:cNvPr id="703" name="Google Shape;703;p5"/>
          <p:cNvSpPr txBox="1"/>
          <p:nvPr/>
        </p:nvSpPr>
        <p:spPr>
          <a:xfrm>
            <a:off x="7888629" y="1847894"/>
            <a:ext cx="115212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en-AU" sz="1000" u="none" cap="none" strike="noStrike">
                <a:solidFill>
                  <a:srgbClr val="000000"/>
                </a:solidFill>
                <a:latin typeface="Calibri"/>
                <a:ea typeface="Calibri"/>
                <a:cs typeface="Calibri"/>
                <a:sym typeface="Calibri"/>
              </a:rPr>
              <a:t>Canopy height</a:t>
            </a:r>
            <a:endParaRPr/>
          </a:p>
          <a:p>
            <a:pPr indent="0" lvl="0" marL="0" marR="0" rtl="0" algn="l">
              <a:lnSpc>
                <a:spcPct val="100000"/>
              </a:lnSpc>
              <a:spcBef>
                <a:spcPts val="0"/>
              </a:spcBef>
              <a:spcAft>
                <a:spcPts val="0"/>
              </a:spcAft>
              <a:buClr>
                <a:srgbClr val="000000"/>
              </a:buClr>
              <a:buSzPts val="1000"/>
              <a:buFont typeface="Calibri"/>
              <a:buNone/>
            </a:pPr>
            <a:r>
              <a:rPr b="0" i="0" lang="en-AU" sz="1000" u="none" cap="none" strike="noStrike">
                <a:solidFill>
                  <a:srgbClr val="000000"/>
                </a:solidFill>
                <a:latin typeface="Calibri"/>
                <a:ea typeface="Calibri"/>
                <a:cs typeface="Calibri"/>
                <a:sym typeface="Calibri"/>
              </a:rPr>
              <a:t>(blue to red)</a:t>
            </a:r>
            <a:endParaRPr/>
          </a:p>
          <a:p>
            <a:pPr indent="0" lvl="0" marL="0" marR="0" rtl="0" algn="l">
              <a:lnSpc>
                <a:spcPct val="100000"/>
              </a:lnSpc>
              <a:spcBef>
                <a:spcPts val="0"/>
              </a:spcBef>
              <a:spcAft>
                <a:spcPts val="0"/>
              </a:spcAft>
              <a:buClr>
                <a:schemeClr val="dk1"/>
              </a:buClr>
              <a:buSzPts val="1000"/>
              <a:buFont typeface="Calibri"/>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Calibri"/>
              <a:buNone/>
            </a:pPr>
            <a:r>
              <a:rPr b="0" i="0" lang="en-AU" sz="1000" u="none" cap="none" strike="noStrike">
                <a:solidFill>
                  <a:srgbClr val="000000"/>
                </a:solidFill>
                <a:latin typeface="Calibri"/>
                <a:ea typeface="Calibri"/>
                <a:cs typeface="Calibri"/>
                <a:sym typeface="Calibri"/>
              </a:rPr>
              <a:t>Coincident field plots and UAV-LiDAR acquisitions</a:t>
            </a:r>
            <a:endParaRPr/>
          </a:p>
        </p:txBody>
      </p:sp>
      <p:pic>
        <p:nvPicPr>
          <p:cNvPr id="704" name="Google Shape;704;p5"/>
          <p:cNvPicPr preferRelativeResize="0"/>
          <p:nvPr/>
        </p:nvPicPr>
        <p:blipFill rotWithShape="1">
          <a:blip r:embed="rId4">
            <a:alphaModFix/>
          </a:blip>
          <a:srcRect b="0" l="0" r="0" t="0"/>
          <a:stretch/>
        </p:blipFill>
        <p:spPr>
          <a:xfrm>
            <a:off x="106509" y="723352"/>
            <a:ext cx="2383785" cy="1632374"/>
          </a:xfrm>
          <a:prstGeom prst="rect">
            <a:avLst/>
          </a:prstGeom>
          <a:noFill/>
          <a:ln>
            <a:noFill/>
          </a:ln>
        </p:spPr>
      </p:pic>
      <p:pic>
        <p:nvPicPr>
          <p:cNvPr id="705" name="Google Shape;705;p5"/>
          <p:cNvPicPr preferRelativeResize="0"/>
          <p:nvPr/>
        </p:nvPicPr>
        <p:blipFill rotWithShape="1">
          <a:blip r:embed="rId5">
            <a:alphaModFix/>
          </a:blip>
          <a:srcRect b="0" l="0" r="0" t="0"/>
          <a:stretch/>
        </p:blipFill>
        <p:spPr>
          <a:xfrm>
            <a:off x="106509" y="2571750"/>
            <a:ext cx="2383785" cy="1754106"/>
          </a:xfrm>
          <a:prstGeom prst="rect">
            <a:avLst/>
          </a:prstGeom>
          <a:noFill/>
          <a:ln>
            <a:noFill/>
          </a:ln>
        </p:spPr>
      </p:pic>
      <p:sp>
        <p:nvSpPr>
          <p:cNvPr id="706" name="Google Shape;706;p5"/>
          <p:cNvSpPr txBox="1"/>
          <p:nvPr>
            <p:ph type="title"/>
          </p:nvPr>
        </p:nvSpPr>
        <p:spPr>
          <a:xfrm>
            <a:off x="940923" y="162493"/>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2400"/>
              <a:buFont typeface="Calibri"/>
              <a:buNone/>
            </a:pPr>
            <a:r>
              <a:rPr lang="en-AU" sz="2400"/>
              <a:t>UAV-LiDAR collection for GEDI and NISAR calval</a:t>
            </a:r>
            <a:endParaRPr sz="2400"/>
          </a:p>
        </p:txBody>
      </p:sp>
      <p:sp>
        <p:nvSpPr>
          <p:cNvPr id="707" name="Google Shape;707;p5"/>
          <p:cNvSpPr txBox="1"/>
          <p:nvPr/>
        </p:nvSpPr>
        <p:spPr>
          <a:xfrm>
            <a:off x="-34889" y="4808210"/>
            <a:ext cx="1951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dk1"/>
                </a:solidFill>
                <a:latin typeface="Calibri"/>
                <a:ea typeface="Calibri"/>
                <a:cs typeface="Calibri"/>
                <a:sym typeface="Calibri"/>
              </a:rPr>
              <a:t>Lead: Shaun Levick</a:t>
            </a:r>
            <a:endParaRPr/>
          </a:p>
        </p:txBody>
      </p:sp>
      <p:sp>
        <p:nvSpPr>
          <p:cNvPr id="708" name="Google Shape;708;p5"/>
          <p:cNvSpPr txBox="1"/>
          <p:nvPr/>
        </p:nvSpPr>
        <p:spPr>
          <a:xfrm>
            <a:off x="7810813" y="723352"/>
            <a:ext cx="130522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400">
                <a:solidFill>
                  <a:schemeClr val="dk1"/>
                </a:solidFill>
                <a:latin typeface="Calibri"/>
                <a:ea typeface="Calibri"/>
                <a:cs typeface="Calibri"/>
                <a:sym typeface="Calibri"/>
              </a:rPr>
              <a:t>UAV-LiDAR acquisitions (100- 1000 ha scale)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A picture containing grass, outdoor, field, tall&#10;&#10;Description automatically generated" id="713" name="Google Shape;713;p6"/>
          <p:cNvPicPr preferRelativeResize="0"/>
          <p:nvPr/>
        </p:nvPicPr>
        <p:blipFill rotWithShape="1">
          <a:blip r:embed="rId3">
            <a:alphaModFix/>
          </a:blip>
          <a:srcRect b="0" l="0" r="0" t="0"/>
          <a:stretch/>
        </p:blipFill>
        <p:spPr>
          <a:xfrm>
            <a:off x="-1" y="2859782"/>
            <a:ext cx="9126915" cy="2283718"/>
          </a:xfrm>
          <a:prstGeom prst="rect">
            <a:avLst/>
          </a:prstGeom>
          <a:noFill/>
          <a:ln>
            <a:noFill/>
          </a:ln>
        </p:spPr>
      </p:pic>
      <p:sp>
        <p:nvSpPr>
          <p:cNvPr id="714" name="Google Shape;714;p6"/>
          <p:cNvSpPr txBox="1"/>
          <p:nvPr>
            <p:ph type="title"/>
          </p:nvPr>
        </p:nvSpPr>
        <p:spPr>
          <a:xfrm>
            <a:off x="178879" y="774001"/>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2400"/>
              <a:buFont typeface="Calibri"/>
              <a:buNone/>
            </a:pPr>
            <a:r>
              <a:rPr lang="en-AU" sz="2400"/>
              <a:t>Quantitative structure modeling</a:t>
            </a:r>
            <a:endParaRPr/>
          </a:p>
        </p:txBody>
      </p:sp>
      <p:pic>
        <p:nvPicPr>
          <p:cNvPr id="715" name="Google Shape;715;p6"/>
          <p:cNvPicPr preferRelativeResize="0"/>
          <p:nvPr/>
        </p:nvPicPr>
        <p:blipFill rotWithShape="1">
          <a:blip r:embed="rId4">
            <a:alphaModFix/>
          </a:blip>
          <a:srcRect b="0" l="0" r="0" t="0"/>
          <a:stretch/>
        </p:blipFill>
        <p:spPr>
          <a:xfrm>
            <a:off x="4355976" y="119676"/>
            <a:ext cx="2175855" cy="1948017"/>
          </a:xfrm>
          <a:prstGeom prst="rect">
            <a:avLst/>
          </a:prstGeom>
          <a:noFill/>
          <a:ln>
            <a:noFill/>
          </a:ln>
        </p:spPr>
      </p:pic>
      <p:pic>
        <p:nvPicPr>
          <p:cNvPr id="716" name="Google Shape;716;p6"/>
          <p:cNvPicPr preferRelativeResize="0"/>
          <p:nvPr/>
        </p:nvPicPr>
        <p:blipFill rotWithShape="1">
          <a:blip r:embed="rId5">
            <a:alphaModFix/>
          </a:blip>
          <a:srcRect b="0" l="0" r="0" t="0"/>
          <a:stretch/>
        </p:blipFill>
        <p:spPr>
          <a:xfrm>
            <a:off x="6653680" y="119677"/>
            <a:ext cx="2175856" cy="1948017"/>
          </a:xfrm>
          <a:prstGeom prst="rect">
            <a:avLst/>
          </a:prstGeom>
          <a:noFill/>
          <a:ln>
            <a:noFill/>
          </a:ln>
        </p:spPr>
      </p:pic>
      <p:sp>
        <p:nvSpPr>
          <p:cNvPr id="717" name="Google Shape;717;p6"/>
          <p:cNvSpPr txBox="1"/>
          <p:nvPr>
            <p:ph idx="1" type="body"/>
          </p:nvPr>
        </p:nvSpPr>
        <p:spPr>
          <a:xfrm>
            <a:off x="150723" y="1269181"/>
            <a:ext cx="3989230" cy="3181202"/>
          </a:xfrm>
          <a:prstGeom prst="rect">
            <a:avLst/>
          </a:prstGeom>
          <a:noFill/>
          <a:ln>
            <a:noFill/>
          </a:ln>
        </p:spPr>
        <p:txBody>
          <a:bodyPr anchorCtr="0" anchor="t" bIns="0" lIns="0" spcFirstLastPara="1" rIns="0" wrap="square" tIns="0">
            <a:normAutofit/>
          </a:bodyPr>
          <a:lstStyle/>
          <a:p>
            <a:pPr indent="-216000" lvl="0" marL="216000" rtl="0" algn="l">
              <a:lnSpc>
                <a:spcPct val="90000"/>
              </a:lnSpc>
              <a:spcBef>
                <a:spcPts val="0"/>
              </a:spcBef>
              <a:spcAft>
                <a:spcPts val="0"/>
              </a:spcAft>
              <a:buClr>
                <a:schemeClr val="dk1"/>
              </a:buClr>
              <a:buSzPts val="1600"/>
              <a:buChar char="•"/>
            </a:pPr>
            <a:r>
              <a:rPr lang="en-AU" sz="1600"/>
              <a:t>No longer solely in the domain of TLS</a:t>
            </a:r>
            <a:endParaRPr/>
          </a:p>
          <a:p>
            <a:pPr indent="-216000" lvl="0" marL="216000" rtl="0" algn="l">
              <a:lnSpc>
                <a:spcPct val="90000"/>
              </a:lnSpc>
              <a:spcBef>
                <a:spcPts val="600"/>
              </a:spcBef>
              <a:spcAft>
                <a:spcPts val="0"/>
              </a:spcAft>
              <a:buClr>
                <a:schemeClr val="dk1"/>
              </a:buClr>
              <a:buSzPts val="1600"/>
              <a:buChar char="•"/>
            </a:pPr>
            <a:r>
              <a:rPr lang="en-AU" sz="1600"/>
              <a:t>UAV-LiDAR can dramatically increase the scalability of QSM approach (with the right sensor)</a:t>
            </a:r>
            <a:endParaRPr/>
          </a:p>
        </p:txBody>
      </p:sp>
      <p:sp>
        <p:nvSpPr>
          <p:cNvPr id="718" name="Google Shape;718;p6"/>
          <p:cNvSpPr txBox="1"/>
          <p:nvPr/>
        </p:nvSpPr>
        <p:spPr>
          <a:xfrm>
            <a:off x="6747854" y="2037497"/>
            <a:ext cx="2185214"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en-AU" sz="1000" u="none" cap="none" strike="noStrike">
                <a:solidFill>
                  <a:srgbClr val="000000"/>
                </a:solidFill>
                <a:latin typeface="Calibri"/>
                <a:ea typeface="Calibri"/>
                <a:cs typeface="Calibri"/>
                <a:sym typeface="Calibri"/>
              </a:rPr>
              <a:t>Terrestrial LiDAR (TLS), Riegl VZ-2000i</a:t>
            </a:r>
            <a:endParaRPr/>
          </a:p>
        </p:txBody>
      </p:sp>
      <p:sp>
        <p:nvSpPr>
          <p:cNvPr id="719" name="Google Shape;719;p6"/>
          <p:cNvSpPr txBox="1"/>
          <p:nvPr/>
        </p:nvSpPr>
        <p:spPr>
          <a:xfrm>
            <a:off x="7221324" y="2598907"/>
            <a:ext cx="189346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en-AU" sz="1000" u="none" cap="none" strike="noStrike">
                <a:solidFill>
                  <a:srgbClr val="000000"/>
                </a:solidFill>
                <a:latin typeface="Calibri"/>
                <a:ea typeface="Calibri"/>
                <a:cs typeface="Calibri"/>
                <a:sym typeface="Calibri"/>
              </a:rPr>
              <a:t>UAV-LiDAR (ULS), Riegl VUX-120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7"/>
          <p:cNvSpPr txBox="1"/>
          <p:nvPr>
            <p:ph idx="1" type="body"/>
          </p:nvPr>
        </p:nvSpPr>
        <p:spPr>
          <a:xfrm>
            <a:off x="251522" y="914400"/>
            <a:ext cx="8640958" cy="3817590"/>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Clr>
                <a:schemeClr val="lt1"/>
              </a:buClr>
              <a:buSzPct val="100000"/>
              <a:buNone/>
            </a:pPr>
            <a:r>
              <a:t/>
            </a:r>
            <a:endParaRPr>
              <a:solidFill>
                <a:schemeClr val="dk1"/>
              </a:solidFill>
            </a:endParaRPr>
          </a:p>
          <a:p>
            <a:pPr indent="-216000" lvl="0" marL="216000" rtl="0" algn="l">
              <a:lnSpc>
                <a:spcPct val="90000"/>
              </a:lnSpc>
              <a:spcBef>
                <a:spcPts val="600"/>
              </a:spcBef>
              <a:spcAft>
                <a:spcPts val="0"/>
              </a:spcAft>
              <a:buClr>
                <a:schemeClr val="dk1"/>
              </a:buClr>
              <a:buSzPct val="100000"/>
              <a:buChar char="•"/>
            </a:pPr>
            <a:r>
              <a:rPr lang="en-AU">
                <a:solidFill>
                  <a:schemeClr val="dk1"/>
                </a:solidFill>
              </a:rPr>
              <a:t>To contribute quality assurance observations to global calibration and validation efforts, leading to increased fidelity of satellite-derived water quality products in Australia.</a:t>
            </a:r>
            <a:endParaRPr/>
          </a:p>
          <a:p>
            <a:pPr indent="-75029" lvl="0" marL="216000" rtl="0" algn="l">
              <a:lnSpc>
                <a:spcPct val="90000"/>
              </a:lnSpc>
              <a:spcBef>
                <a:spcPts val="600"/>
              </a:spcBef>
              <a:spcAft>
                <a:spcPts val="0"/>
              </a:spcAft>
              <a:buClr>
                <a:schemeClr val="lt1"/>
              </a:buClr>
              <a:buSzPct val="100000"/>
              <a:buNone/>
            </a:pPr>
            <a:r>
              <a:t/>
            </a:r>
            <a:endParaRPr>
              <a:solidFill>
                <a:schemeClr val="dk1"/>
              </a:solidFill>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DION aims to achieve Fiducial Reference Measurements (FRM) quality requirements for radiometers using standard protocols and processing eg instrument calibrations and uncertainty budgets,</a:t>
            </a:r>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High temporal database of paired laboratory, in situ and satellite observations for modelling and forecasting,</a:t>
            </a:r>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Open access portal for data and products,</a:t>
            </a:r>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Operational facility, future-proofed with capacity for additional instrumentation.</a:t>
            </a:r>
            <a:endParaRPr/>
          </a:p>
          <a:p>
            <a:pPr indent="-98524" lvl="2" marL="648000" rtl="0" algn="l">
              <a:lnSpc>
                <a:spcPct val="90000"/>
              </a:lnSpc>
              <a:spcBef>
                <a:spcPts val="600"/>
              </a:spcBef>
              <a:spcAft>
                <a:spcPts val="0"/>
              </a:spcAft>
              <a:buClr>
                <a:schemeClr val="lt1"/>
              </a:buClr>
              <a:buSzPct val="100000"/>
              <a:buNone/>
            </a:pPr>
            <a:r>
              <a:t/>
            </a:r>
            <a:endParaRPr>
              <a:solidFill>
                <a:schemeClr val="dk1"/>
              </a:solidFill>
            </a:endParaRPr>
          </a:p>
          <a:p>
            <a:pPr indent="0" lvl="0" marL="0" rtl="0" algn="l">
              <a:lnSpc>
                <a:spcPct val="90000"/>
              </a:lnSpc>
              <a:spcBef>
                <a:spcPts val="600"/>
              </a:spcBef>
              <a:spcAft>
                <a:spcPts val="0"/>
              </a:spcAft>
              <a:buClr>
                <a:schemeClr val="lt1"/>
              </a:buClr>
              <a:buSzPct val="100000"/>
              <a:buNone/>
            </a:pPr>
            <a:r>
              <a:t/>
            </a:r>
            <a:endParaRPr>
              <a:solidFill>
                <a:schemeClr val="dk1"/>
              </a:solidFill>
            </a:endParaRPr>
          </a:p>
        </p:txBody>
      </p:sp>
      <p:sp>
        <p:nvSpPr>
          <p:cNvPr id="726" name="Google Shape;726;p7"/>
          <p:cNvSpPr txBox="1"/>
          <p:nvPr>
            <p:ph type="title"/>
          </p:nvPr>
        </p:nvSpPr>
        <p:spPr>
          <a:xfrm>
            <a:off x="755576" y="275035"/>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1"/>
              </a:buClr>
              <a:buSzPts val="2800"/>
              <a:buFont typeface="Calibri"/>
              <a:buNone/>
            </a:pPr>
            <a:r>
              <a:rPr lang="en-AU" sz="2800"/>
              <a:t>Dark water Inland Observatory Network (DION)Vision</a:t>
            </a:r>
            <a:endParaRPr/>
          </a:p>
        </p:txBody>
      </p:sp>
      <p:sp>
        <p:nvSpPr>
          <p:cNvPr id="727" name="Google Shape;727;p7"/>
          <p:cNvSpPr txBox="1"/>
          <p:nvPr/>
        </p:nvSpPr>
        <p:spPr>
          <a:xfrm>
            <a:off x="7092280" y="4731990"/>
            <a:ext cx="208823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200"/>
              <a:buFont typeface="Calibri"/>
              <a:buNone/>
            </a:pPr>
            <a:r>
              <a:rPr b="1" i="0" lang="en-AU" sz="1200" u="none" cap="none" strike="noStrike">
                <a:solidFill>
                  <a:srgbClr val="7F7F7F"/>
                </a:solidFill>
                <a:latin typeface="Calibri"/>
                <a:ea typeface="Calibri"/>
                <a:cs typeface="Calibri"/>
                <a:sym typeface="Calibri"/>
              </a:rPr>
              <a:t>Funded </a:t>
            </a:r>
            <a:r>
              <a:rPr b="1" lang="en-AU" sz="1200">
                <a:solidFill>
                  <a:srgbClr val="7F7F7F"/>
                </a:solidFill>
                <a:latin typeface="Calibri"/>
                <a:ea typeface="Calibri"/>
                <a:cs typeface="Calibri"/>
                <a:sym typeface="Calibri"/>
              </a:rPr>
              <a:t>by </a:t>
            </a:r>
            <a:r>
              <a:rPr b="1" i="0" lang="en-AU" sz="1200" u="none" cap="none" strike="noStrike">
                <a:solidFill>
                  <a:srgbClr val="7F7F7F"/>
                </a:solidFill>
                <a:latin typeface="Calibri"/>
                <a:ea typeface="Calibri"/>
                <a:cs typeface="Calibri"/>
                <a:sym typeface="Calibri"/>
              </a:rPr>
              <a:t>CSIRO &amp; AusCalVal</a:t>
            </a:r>
            <a:endParaRPr b="1" i="0" sz="1200" u="none" cap="none" strike="noStrike">
              <a:solidFill>
                <a:srgbClr val="7F7F7F"/>
              </a:solidFill>
              <a:latin typeface="Calibri"/>
              <a:ea typeface="Calibri"/>
              <a:cs typeface="Calibri"/>
              <a:sym typeface="Calibri"/>
            </a:endParaRPr>
          </a:p>
          <a:p>
            <a:pPr indent="0" lvl="0" marL="0" marR="0" rtl="0" algn="l">
              <a:lnSpc>
                <a:spcPct val="100000"/>
              </a:lnSpc>
              <a:spcBef>
                <a:spcPts val="0"/>
              </a:spcBef>
              <a:spcAft>
                <a:spcPts val="0"/>
              </a:spcAft>
              <a:buClr>
                <a:srgbClr val="7F7F7F"/>
              </a:buClr>
              <a:buSzPts val="1200"/>
              <a:buFont typeface="Calibri"/>
              <a:buNone/>
            </a:pPr>
            <a:r>
              <a:rPr b="1" i="0" lang="en-AU" sz="1200" u="none" cap="none" strike="noStrike">
                <a:solidFill>
                  <a:srgbClr val="7F7F7F"/>
                </a:solidFill>
                <a:latin typeface="Calibri"/>
                <a:ea typeface="Calibri"/>
                <a:cs typeface="Calibri"/>
                <a:sym typeface="Calibri"/>
              </a:rPr>
              <a:t>PI: Janet Anstee</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7F7F7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grpSp>
        <p:nvGrpSpPr>
          <p:cNvPr id="733" name="Google Shape;733;p8"/>
          <p:cNvGrpSpPr/>
          <p:nvPr/>
        </p:nvGrpSpPr>
        <p:grpSpPr>
          <a:xfrm>
            <a:off x="5838068" y="105025"/>
            <a:ext cx="3138934" cy="4928237"/>
            <a:chOff x="5838068" y="105025"/>
            <a:chExt cx="3138934" cy="4928237"/>
          </a:xfrm>
        </p:grpSpPr>
        <p:pic>
          <p:nvPicPr>
            <p:cNvPr id="734" name="Google Shape;734;p8"/>
            <p:cNvPicPr preferRelativeResize="0"/>
            <p:nvPr/>
          </p:nvPicPr>
          <p:blipFill rotWithShape="1">
            <a:blip r:embed="rId3">
              <a:alphaModFix/>
            </a:blip>
            <a:srcRect b="0" l="6232" r="10523" t="8644"/>
            <a:stretch/>
          </p:blipFill>
          <p:spPr>
            <a:xfrm>
              <a:off x="5876488" y="105025"/>
              <a:ext cx="3064578" cy="2740867"/>
            </a:xfrm>
            <a:prstGeom prst="rect">
              <a:avLst/>
            </a:prstGeom>
            <a:noFill/>
            <a:ln cap="flat" cmpd="sng" w="44450">
              <a:solidFill>
                <a:schemeClr val="lt2"/>
              </a:solidFill>
              <a:prstDash val="solid"/>
              <a:round/>
              <a:headEnd len="sm" w="sm" type="none"/>
              <a:tailEnd len="sm" w="sm" type="none"/>
            </a:ln>
          </p:spPr>
        </p:pic>
        <p:pic>
          <p:nvPicPr>
            <p:cNvPr id="735" name="Google Shape;735;p8"/>
            <p:cNvPicPr preferRelativeResize="0"/>
            <p:nvPr/>
          </p:nvPicPr>
          <p:blipFill rotWithShape="1">
            <a:blip r:embed="rId4">
              <a:alphaModFix/>
            </a:blip>
            <a:srcRect b="0" l="0" r="9440" t="0"/>
            <a:stretch/>
          </p:blipFill>
          <p:spPr>
            <a:xfrm>
              <a:off x="5838068" y="2627202"/>
              <a:ext cx="3138934" cy="2406060"/>
            </a:xfrm>
            <a:prstGeom prst="rect">
              <a:avLst/>
            </a:prstGeom>
            <a:noFill/>
            <a:ln>
              <a:noFill/>
            </a:ln>
          </p:spPr>
        </p:pic>
        <p:pic>
          <p:nvPicPr>
            <p:cNvPr id="736" name="Google Shape;736;p8"/>
            <p:cNvPicPr preferRelativeResize="0"/>
            <p:nvPr/>
          </p:nvPicPr>
          <p:blipFill rotWithShape="1">
            <a:blip r:embed="rId5">
              <a:alphaModFix/>
            </a:blip>
            <a:srcRect b="4154" l="8651" r="75755" t="12437"/>
            <a:stretch/>
          </p:blipFill>
          <p:spPr>
            <a:xfrm>
              <a:off x="7499529" y="2667432"/>
              <a:ext cx="1449303" cy="2325600"/>
            </a:xfrm>
            <a:prstGeom prst="rect">
              <a:avLst/>
            </a:prstGeom>
            <a:noFill/>
            <a:ln cap="flat" cmpd="sng" w="34925">
              <a:solidFill>
                <a:schemeClr val="lt2"/>
              </a:solidFill>
              <a:prstDash val="solid"/>
              <a:round/>
              <a:headEnd len="sm" w="sm" type="none"/>
              <a:tailEnd len="sm" w="sm" type="none"/>
            </a:ln>
          </p:spPr>
        </p:pic>
      </p:grpSp>
      <p:sp>
        <p:nvSpPr>
          <p:cNvPr id="737" name="Google Shape;737;p8"/>
          <p:cNvSpPr txBox="1"/>
          <p:nvPr>
            <p:ph idx="1" type="body"/>
          </p:nvPr>
        </p:nvSpPr>
        <p:spPr>
          <a:xfrm>
            <a:off x="202934" y="863599"/>
            <a:ext cx="5635135" cy="3710225"/>
          </a:xfrm>
          <a:prstGeom prst="rect">
            <a:avLst/>
          </a:prstGeom>
          <a:noFill/>
          <a:ln>
            <a:noFill/>
          </a:ln>
        </p:spPr>
        <p:txBody>
          <a:bodyPr anchorCtr="0" anchor="t" bIns="0" lIns="0" spcFirstLastPara="1" rIns="0" wrap="square" tIns="0">
            <a:normAutofit fontScale="92500" lnSpcReduction="20000"/>
          </a:bodyPr>
          <a:lstStyle/>
          <a:p>
            <a:pPr indent="0" lvl="0" marL="0" rtl="0" algn="l">
              <a:lnSpc>
                <a:spcPct val="90000"/>
              </a:lnSpc>
              <a:spcBef>
                <a:spcPts val="0"/>
              </a:spcBef>
              <a:spcAft>
                <a:spcPts val="0"/>
              </a:spcAft>
              <a:buClr>
                <a:schemeClr val="dk1"/>
              </a:buClr>
              <a:buSzPct val="100000"/>
              <a:buNone/>
            </a:pPr>
            <a:r>
              <a:rPr lang="en-AU" sz="2100">
                <a:solidFill>
                  <a:schemeClr val="dk1"/>
                </a:solidFill>
              </a:rPr>
              <a:t>Planned deployment for Googong Dam, a dark water drinking-water reservoir 30km SE of Canberra in mid-2023.</a:t>
            </a:r>
            <a:endParaRPr/>
          </a:p>
          <a:p>
            <a:pPr indent="-216031" lvl="0" marL="216000" rtl="0" algn="l">
              <a:lnSpc>
                <a:spcPct val="90000"/>
              </a:lnSpc>
              <a:spcBef>
                <a:spcPts val="600"/>
              </a:spcBef>
              <a:spcAft>
                <a:spcPts val="0"/>
              </a:spcAft>
              <a:buClr>
                <a:srgbClr val="262626"/>
              </a:buClr>
              <a:buSzPct val="100000"/>
              <a:buChar char="•"/>
            </a:pPr>
            <a:r>
              <a:rPr lang="en-AU" sz="1700">
                <a:solidFill>
                  <a:srgbClr val="262626"/>
                </a:solidFill>
                <a:latin typeface="Calibri"/>
                <a:ea typeface="Calibri"/>
                <a:cs typeface="Calibri"/>
                <a:sym typeface="Calibri"/>
              </a:rPr>
              <a:t>Autonomous water surface measurements (every 15 minutes) with fortnightly in-water observations will build a comprehensive database for water quality modelling and forecasting.</a:t>
            </a:r>
            <a:endParaRPr/>
          </a:p>
          <a:p>
            <a:pPr indent="-216031" lvl="0" marL="216000" rtl="0" algn="l">
              <a:lnSpc>
                <a:spcPct val="90000"/>
              </a:lnSpc>
              <a:spcBef>
                <a:spcPts val="600"/>
              </a:spcBef>
              <a:spcAft>
                <a:spcPts val="0"/>
              </a:spcAft>
              <a:buClr>
                <a:srgbClr val="262626"/>
              </a:buClr>
              <a:buSzPct val="100000"/>
              <a:buChar char="•"/>
            </a:pPr>
            <a:r>
              <a:rPr lang="en-AU" sz="1700">
                <a:solidFill>
                  <a:srgbClr val="262626"/>
                </a:solidFill>
                <a:latin typeface="Calibri"/>
                <a:ea typeface="Calibri"/>
                <a:cs typeface="Calibri"/>
                <a:sym typeface="Calibri"/>
              </a:rPr>
              <a:t>Funded by AusCalVal &amp; CSIRO.</a:t>
            </a:r>
            <a:endParaRPr/>
          </a:p>
          <a:p>
            <a:pPr indent="-151420" lvl="0" marL="216000" rtl="0" algn="l">
              <a:lnSpc>
                <a:spcPct val="90000"/>
              </a:lnSpc>
              <a:spcBef>
                <a:spcPts val="600"/>
              </a:spcBef>
              <a:spcAft>
                <a:spcPts val="0"/>
              </a:spcAft>
              <a:buClr>
                <a:schemeClr val="lt1"/>
              </a:buClr>
              <a:buSzPct val="100000"/>
              <a:buNone/>
            </a:pPr>
            <a:r>
              <a:t/>
            </a:r>
            <a:endParaRPr sz="1100">
              <a:solidFill>
                <a:schemeClr val="dk1"/>
              </a:solidFill>
            </a:endParaRPr>
          </a:p>
          <a:p>
            <a:pPr indent="0" lvl="0" marL="0" rtl="0" algn="l">
              <a:lnSpc>
                <a:spcPct val="90000"/>
              </a:lnSpc>
              <a:spcBef>
                <a:spcPts val="600"/>
              </a:spcBef>
              <a:spcAft>
                <a:spcPts val="0"/>
              </a:spcAft>
              <a:buClr>
                <a:schemeClr val="dk1"/>
              </a:buClr>
              <a:buSzPct val="100000"/>
              <a:buNone/>
            </a:pPr>
            <a:r>
              <a:rPr lang="en-AU" sz="2100">
                <a:solidFill>
                  <a:schemeClr val="dk1"/>
                </a:solidFill>
              </a:rPr>
              <a:t>Current instruments include:</a:t>
            </a:r>
            <a:endParaRPr/>
          </a:p>
          <a:p>
            <a:pPr indent="-216031" lvl="0" marL="216000" rtl="0" algn="l">
              <a:lnSpc>
                <a:spcPct val="90000"/>
              </a:lnSpc>
              <a:spcBef>
                <a:spcPts val="600"/>
              </a:spcBef>
              <a:spcAft>
                <a:spcPts val="0"/>
              </a:spcAft>
              <a:buClr>
                <a:schemeClr val="dk1"/>
              </a:buClr>
              <a:buSzPct val="100000"/>
              <a:buChar char="•"/>
            </a:pPr>
            <a:r>
              <a:rPr lang="en-AU" sz="1700">
                <a:solidFill>
                  <a:schemeClr val="dk1"/>
                </a:solidFill>
              </a:rPr>
              <a:t>TriOS Ramses E</a:t>
            </a:r>
            <a:r>
              <a:rPr baseline="-25000" lang="en-AU" sz="1700">
                <a:solidFill>
                  <a:schemeClr val="dk1"/>
                </a:solidFill>
              </a:rPr>
              <a:t>d</a:t>
            </a:r>
            <a:r>
              <a:rPr lang="en-AU" sz="1700">
                <a:solidFill>
                  <a:schemeClr val="dk1"/>
                </a:solidFill>
              </a:rPr>
              <a:t>, L</a:t>
            </a:r>
            <a:r>
              <a:rPr baseline="-25000" lang="en-AU" sz="1700">
                <a:solidFill>
                  <a:schemeClr val="dk1"/>
                </a:solidFill>
              </a:rPr>
              <a:t>sky</a:t>
            </a:r>
            <a:r>
              <a:rPr lang="en-AU" sz="1700">
                <a:solidFill>
                  <a:schemeClr val="dk1"/>
                </a:solidFill>
              </a:rPr>
              <a:t> and L</a:t>
            </a:r>
            <a:r>
              <a:rPr baseline="-25000" lang="en-AU" sz="1700">
                <a:solidFill>
                  <a:schemeClr val="dk1"/>
                </a:solidFill>
              </a:rPr>
              <a:t>w</a:t>
            </a:r>
            <a:endParaRPr baseline="-25000" sz="1700">
              <a:solidFill>
                <a:schemeClr val="dk1"/>
              </a:solidFill>
            </a:endParaRPr>
          </a:p>
          <a:p>
            <a:pPr indent="-216031" lvl="0" marL="216000" rtl="0" algn="l">
              <a:lnSpc>
                <a:spcPct val="90000"/>
              </a:lnSpc>
              <a:spcBef>
                <a:spcPts val="600"/>
              </a:spcBef>
              <a:spcAft>
                <a:spcPts val="0"/>
              </a:spcAft>
              <a:buClr>
                <a:schemeClr val="dk1"/>
              </a:buClr>
              <a:buSzPct val="100000"/>
              <a:buChar char="•"/>
            </a:pPr>
            <a:r>
              <a:rPr lang="en-AU" sz="1700">
                <a:solidFill>
                  <a:schemeClr val="dk1"/>
                </a:solidFill>
              </a:rPr>
              <a:t>Pan/tilt unit</a:t>
            </a:r>
            <a:endParaRPr/>
          </a:p>
          <a:p>
            <a:pPr indent="-216031" lvl="0" marL="216000" rtl="0" algn="l">
              <a:lnSpc>
                <a:spcPct val="90000"/>
              </a:lnSpc>
              <a:spcBef>
                <a:spcPts val="600"/>
              </a:spcBef>
              <a:spcAft>
                <a:spcPts val="0"/>
              </a:spcAft>
              <a:buClr>
                <a:schemeClr val="dk1"/>
              </a:buClr>
              <a:buSzPct val="100000"/>
              <a:buChar char="•"/>
            </a:pPr>
            <a:r>
              <a:rPr lang="en-AU" sz="1700">
                <a:solidFill>
                  <a:schemeClr val="dk1"/>
                </a:solidFill>
              </a:rPr>
              <a:t>Weather station</a:t>
            </a:r>
            <a:endParaRPr/>
          </a:p>
          <a:p>
            <a:pPr indent="-216031" lvl="0" marL="216000" rtl="0" algn="l">
              <a:lnSpc>
                <a:spcPct val="90000"/>
              </a:lnSpc>
              <a:spcBef>
                <a:spcPts val="600"/>
              </a:spcBef>
              <a:spcAft>
                <a:spcPts val="0"/>
              </a:spcAft>
              <a:buClr>
                <a:schemeClr val="dk1"/>
              </a:buClr>
              <a:buSzPct val="100000"/>
              <a:buChar char="•"/>
            </a:pPr>
            <a:r>
              <a:rPr lang="en-AU" sz="1700">
                <a:solidFill>
                  <a:schemeClr val="dk1"/>
                </a:solidFill>
              </a:rPr>
              <a:t>Cameras horizontal and forward-looking</a:t>
            </a:r>
            <a:endParaRPr/>
          </a:p>
          <a:p>
            <a:pPr indent="-216031" lvl="0" marL="216000" rtl="0" algn="l">
              <a:lnSpc>
                <a:spcPct val="90000"/>
              </a:lnSpc>
              <a:spcBef>
                <a:spcPts val="600"/>
              </a:spcBef>
              <a:spcAft>
                <a:spcPts val="0"/>
              </a:spcAft>
              <a:buClr>
                <a:schemeClr val="dk1"/>
              </a:buClr>
              <a:buSzPct val="100000"/>
              <a:buChar char="•"/>
            </a:pPr>
            <a:r>
              <a:rPr lang="en-AU" sz="1700">
                <a:solidFill>
                  <a:schemeClr val="dk1"/>
                </a:solidFill>
              </a:rPr>
              <a:t>Water temperature (below surface &amp; 2 depths (4/8m)</a:t>
            </a:r>
            <a:endParaRPr/>
          </a:p>
          <a:p>
            <a:pPr indent="-216031" lvl="0" marL="216000" rtl="0" algn="l">
              <a:lnSpc>
                <a:spcPct val="90000"/>
              </a:lnSpc>
              <a:spcBef>
                <a:spcPts val="600"/>
              </a:spcBef>
              <a:spcAft>
                <a:spcPts val="0"/>
              </a:spcAft>
              <a:buClr>
                <a:schemeClr val="dk1"/>
              </a:buClr>
              <a:buSzPct val="100000"/>
              <a:buChar char="•"/>
            </a:pPr>
            <a:r>
              <a:rPr lang="en-AU" sz="1700">
                <a:solidFill>
                  <a:schemeClr val="dk1"/>
                </a:solidFill>
              </a:rPr>
              <a:t>Autonomous power and communications</a:t>
            </a:r>
            <a:endParaRPr/>
          </a:p>
          <a:p>
            <a:pPr indent="-33187" lvl="1" marL="396000" rtl="0" algn="l">
              <a:lnSpc>
                <a:spcPct val="90000"/>
              </a:lnSpc>
              <a:spcBef>
                <a:spcPts val="600"/>
              </a:spcBef>
              <a:spcAft>
                <a:spcPts val="0"/>
              </a:spcAft>
              <a:buClr>
                <a:schemeClr val="lt1"/>
              </a:buClr>
              <a:buSzPct val="100000"/>
              <a:buNone/>
            </a:pPr>
            <a:r>
              <a:t/>
            </a:r>
            <a:endParaRPr sz="2500">
              <a:solidFill>
                <a:schemeClr val="dk1"/>
              </a:solidFill>
            </a:endParaRPr>
          </a:p>
          <a:p>
            <a:pPr indent="-75029" lvl="0" marL="216000" rtl="0" algn="l">
              <a:lnSpc>
                <a:spcPct val="90000"/>
              </a:lnSpc>
              <a:spcBef>
                <a:spcPts val="600"/>
              </a:spcBef>
              <a:spcAft>
                <a:spcPts val="0"/>
              </a:spcAft>
              <a:buClr>
                <a:schemeClr val="lt1"/>
              </a:buClr>
              <a:buSzPct val="100000"/>
              <a:buNone/>
            </a:pPr>
            <a:r>
              <a:t/>
            </a:r>
            <a:endParaRPr baseline="-25000">
              <a:solidFill>
                <a:schemeClr val="dk1"/>
              </a:solidFill>
            </a:endParaRPr>
          </a:p>
        </p:txBody>
      </p:sp>
      <p:sp>
        <p:nvSpPr>
          <p:cNvPr id="738" name="Google Shape;738;p8"/>
          <p:cNvSpPr txBox="1"/>
          <p:nvPr>
            <p:ph type="title"/>
          </p:nvPr>
        </p:nvSpPr>
        <p:spPr>
          <a:xfrm>
            <a:off x="846742" y="120149"/>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1"/>
              </a:buClr>
              <a:buSzPts val="3600"/>
              <a:buFont typeface="Calibri"/>
              <a:buNone/>
            </a:pPr>
            <a:r>
              <a:rPr lang="en-AU"/>
              <a:t>DION Phase 1</a:t>
            </a:r>
            <a:endParaRPr/>
          </a:p>
        </p:txBody>
      </p:sp>
      <p:sp>
        <p:nvSpPr>
          <p:cNvPr id="739" name="Google Shape;739;p8"/>
          <p:cNvSpPr txBox="1"/>
          <p:nvPr/>
        </p:nvSpPr>
        <p:spPr>
          <a:xfrm>
            <a:off x="249118" y="4348481"/>
            <a:ext cx="3927490" cy="705511"/>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7E9A"/>
              </a:buClr>
              <a:buSzPts val="1300"/>
              <a:buFont typeface="Calibri"/>
              <a:buNone/>
            </a:pPr>
            <a:r>
              <a:rPr b="1" i="0" lang="en-AU" sz="1300" u="none" cap="none" strike="noStrike">
                <a:solidFill>
                  <a:srgbClr val="007E9A"/>
                </a:solidFill>
                <a:latin typeface="Calibri"/>
                <a:ea typeface="Calibri"/>
                <a:cs typeface="Calibri"/>
                <a:sym typeface="Calibri"/>
              </a:rPr>
              <a:t>CSIRO Environment | DION Project Team</a:t>
            </a:r>
            <a:endParaRPr/>
          </a:p>
          <a:p>
            <a:pPr indent="0" lvl="0" marL="0" marR="0" rtl="0" algn="l">
              <a:lnSpc>
                <a:spcPct val="90000"/>
              </a:lnSpc>
              <a:spcBef>
                <a:spcPts val="600"/>
              </a:spcBef>
              <a:spcAft>
                <a:spcPts val="0"/>
              </a:spcAft>
              <a:buClr>
                <a:srgbClr val="007E9A"/>
              </a:buClr>
              <a:buSzPts val="1300"/>
              <a:buFont typeface="Calibri"/>
              <a:buNone/>
            </a:pPr>
            <a:r>
              <a:rPr b="1" i="0" lang="en-AU" sz="1300" u="none" cap="none" strike="noStrike">
                <a:solidFill>
                  <a:srgbClr val="007E9A"/>
                </a:solidFill>
                <a:latin typeface="Calibri"/>
                <a:ea typeface="Calibri"/>
                <a:cs typeface="Calibri"/>
                <a:sym typeface="Calibri"/>
              </a:rPr>
              <a:t>Janet Anstee (PI), Gemma Kerrisk, Nathan Drayson, Darius Culvenor*, Hannelie Botha, Lesley Clementson</a:t>
            </a:r>
            <a:endParaRPr b="1" i="0" sz="1300" u="none" cap="none" strike="noStrike">
              <a:solidFill>
                <a:srgbClr val="007E9A"/>
              </a:solidFill>
              <a:latin typeface="Calibri"/>
              <a:ea typeface="Calibri"/>
              <a:cs typeface="Calibri"/>
              <a:sym typeface="Calibri"/>
            </a:endParaRPr>
          </a:p>
        </p:txBody>
      </p:sp>
      <p:sp>
        <p:nvSpPr>
          <p:cNvPr id="740" name="Google Shape;740;p8"/>
          <p:cNvSpPr txBox="1"/>
          <p:nvPr/>
        </p:nvSpPr>
        <p:spPr>
          <a:xfrm>
            <a:off x="166998" y="4884851"/>
            <a:ext cx="3759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E9A"/>
              </a:buClr>
              <a:buSzPts val="900"/>
              <a:buFont typeface="Calibri"/>
              <a:buNone/>
            </a:pPr>
            <a:r>
              <a:rPr b="0" i="0" lang="en-AU" sz="900" u="none" cap="none" strike="noStrike">
                <a:solidFill>
                  <a:srgbClr val="007E9A"/>
                </a:solidFill>
                <a:latin typeface="Calibri"/>
                <a:ea typeface="Calibri"/>
                <a:cs typeface="Calibri"/>
                <a:sym typeface="Calibri"/>
              </a:rPr>
              <a:t>*Environmental Sensing Systems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Map&#10;&#10;Description automatically generated" id="746" name="Google Shape;746;p9"/>
          <p:cNvPicPr preferRelativeResize="0"/>
          <p:nvPr/>
        </p:nvPicPr>
        <p:blipFill rotWithShape="1">
          <a:blip r:embed="rId3">
            <a:alphaModFix/>
          </a:blip>
          <a:srcRect b="0" l="0" r="0" t="0"/>
          <a:stretch/>
        </p:blipFill>
        <p:spPr>
          <a:xfrm>
            <a:off x="5881930" y="1191348"/>
            <a:ext cx="2954774" cy="1774057"/>
          </a:xfrm>
          <a:prstGeom prst="rect">
            <a:avLst/>
          </a:prstGeom>
          <a:noFill/>
          <a:ln>
            <a:noFill/>
          </a:ln>
        </p:spPr>
      </p:pic>
      <p:sp>
        <p:nvSpPr>
          <p:cNvPr id="747" name="Google Shape;747;p9"/>
          <p:cNvSpPr txBox="1"/>
          <p:nvPr>
            <p:ph type="title"/>
          </p:nvPr>
        </p:nvSpPr>
        <p:spPr>
          <a:xfrm>
            <a:off x="252819" y="395934"/>
            <a:ext cx="7310981" cy="51608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B6E8F"/>
              </a:buClr>
              <a:buSzPct val="100000"/>
              <a:buFont typeface="Helvetica Neue"/>
              <a:buNone/>
            </a:pPr>
            <a:r>
              <a:rPr b="1" lang="en-AU" sz="2025">
                <a:solidFill>
                  <a:srgbClr val="3B6E8F"/>
                </a:solidFill>
                <a:latin typeface="Helvetica Neue"/>
                <a:ea typeface="Helvetica Neue"/>
                <a:cs typeface="Helvetica Neue"/>
                <a:sym typeface="Helvetica Neue"/>
              </a:rPr>
              <a:t>IMOS ship and Argo SST for satellite validation</a:t>
            </a:r>
            <a:br>
              <a:rPr lang="en-AU" sz="1350"/>
            </a:br>
            <a:br>
              <a:rPr lang="en-AU" sz="1350">
                <a:solidFill>
                  <a:schemeClr val="dk2"/>
                </a:solidFill>
              </a:rPr>
            </a:br>
            <a:r>
              <a:rPr b="1" lang="en-AU" sz="1500" u="sng">
                <a:solidFill>
                  <a:schemeClr val="hlink"/>
                </a:solidFill>
                <a:hlinkClick r:id="rId4"/>
              </a:rPr>
              <a:t>http://imos.org.au/sstsensors.html</a:t>
            </a:r>
            <a:endParaRPr b="1" sz="1500">
              <a:solidFill>
                <a:schemeClr val="lt1"/>
              </a:solidFill>
              <a:latin typeface="Arial"/>
              <a:ea typeface="Arial"/>
              <a:cs typeface="Arial"/>
              <a:sym typeface="Arial"/>
            </a:endParaRPr>
          </a:p>
        </p:txBody>
      </p:sp>
      <p:sp>
        <p:nvSpPr>
          <p:cNvPr id="748" name="Google Shape;748;p9"/>
          <p:cNvSpPr txBox="1"/>
          <p:nvPr>
            <p:ph idx="1" type="body"/>
          </p:nvPr>
        </p:nvSpPr>
        <p:spPr>
          <a:xfrm>
            <a:off x="1575198" y="1496617"/>
            <a:ext cx="4179094" cy="31694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t/>
            </a:r>
            <a:endParaRPr sz="1200">
              <a:latin typeface="Arial"/>
              <a:ea typeface="Arial"/>
              <a:cs typeface="Arial"/>
              <a:sym typeface="Arial"/>
            </a:endParaRPr>
          </a:p>
          <a:p>
            <a:pPr indent="0" lvl="0" marL="0" rtl="0" algn="l">
              <a:lnSpc>
                <a:spcPct val="80000"/>
              </a:lnSpc>
              <a:spcBef>
                <a:spcPts val="750"/>
              </a:spcBef>
              <a:spcAft>
                <a:spcPts val="0"/>
              </a:spcAft>
              <a:buClr>
                <a:schemeClr val="dk1"/>
              </a:buClr>
              <a:buSzPts val="1200"/>
              <a:buNone/>
            </a:pPr>
            <a:r>
              <a:t/>
            </a:r>
            <a:endParaRPr b="1" sz="1200">
              <a:latin typeface="Arial"/>
              <a:ea typeface="Arial"/>
              <a:cs typeface="Arial"/>
              <a:sym typeface="Arial"/>
            </a:endParaRPr>
          </a:p>
          <a:p>
            <a:pPr indent="0" lvl="0" marL="0" rtl="0" algn="l">
              <a:lnSpc>
                <a:spcPct val="80000"/>
              </a:lnSpc>
              <a:spcBef>
                <a:spcPts val="750"/>
              </a:spcBef>
              <a:spcAft>
                <a:spcPts val="0"/>
              </a:spcAft>
              <a:buClr>
                <a:schemeClr val="dk1"/>
              </a:buClr>
              <a:buSzPts val="900"/>
              <a:buNone/>
            </a:pPr>
            <a:r>
              <a:t/>
            </a:r>
            <a:endParaRPr sz="900">
              <a:latin typeface="Arial"/>
              <a:ea typeface="Arial"/>
              <a:cs typeface="Arial"/>
              <a:sym typeface="Arial"/>
            </a:endParaRPr>
          </a:p>
          <a:p>
            <a:pPr indent="0" lvl="0" marL="0" rtl="0" algn="l">
              <a:lnSpc>
                <a:spcPct val="80000"/>
              </a:lnSpc>
              <a:spcBef>
                <a:spcPts val="750"/>
              </a:spcBef>
              <a:spcAft>
                <a:spcPts val="0"/>
              </a:spcAft>
              <a:buClr>
                <a:schemeClr val="dk1"/>
              </a:buClr>
              <a:buSzPts val="525"/>
              <a:buNone/>
            </a:pPr>
            <a:r>
              <a:t/>
            </a:r>
            <a:endParaRPr sz="525">
              <a:latin typeface="Arial"/>
              <a:ea typeface="Arial"/>
              <a:cs typeface="Arial"/>
              <a:sym typeface="Arial"/>
            </a:endParaRPr>
          </a:p>
          <a:p>
            <a:pPr indent="0" lvl="0" marL="0" rtl="0" algn="l">
              <a:lnSpc>
                <a:spcPct val="80000"/>
              </a:lnSpc>
              <a:spcBef>
                <a:spcPts val="750"/>
              </a:spcBef>
              <a:spcAft>
                <a:spcPts val="0"/>
              </a:spcAft>
              <a:buClr>
                <a:schemeClr val="dk1"/>
              </a:buClr>
              <a:buSzPts val="525"/>
              <a:buNone/>
            </a:pPr>
            <a:r>
              <a:t/>
            </a:r>
            <a:endParaRPr sz="525">
              <a:latin typeface="Arial"/>
              <a:ea typeface="Arial"/>
              <a:cs typeface="Arial"/>
              <a:sym typeface="Arial"/>
            </a:endParaRPr>
          </a:p>
          <a:p>
            <a:pPr indent="0" lvl="0" marL="0" rtl="0" algn="l">
              <a:lnSpc>
                <a:spcPct val="80000"/>
              </a:lnSpc>
              <a:spcBef>
                <a:spcPts val="750"/>
              </a:spcBef>
              <a:spcAft>
                <a:spcPts val="0"/>
              </a:spcAft>
              <a:buClr>
                <a:schemeClr val="dk1"/>
              </a:buClr>
              <a:buSzPts val="525"/>
              <a:buNone/>
            </a:pPr>
            <a:r>
              <a:t/>
            </a:r>
            <a:endParaRPr sz="525">
              <a:latin typeface="Arial"/>
              <a:ea typeface="Arial"/>
              <a:cs typeface="Arial"/>
              <a:sym typeface="Arial"/>
            </a:endParaRPr>
          </a:p>
        </p:txBody>
      </p:sp>
      <p:sp>
        <p:nvSpPr>
          <p:cNvPr id="749" name="Google Shape;749;p9"/>
          <p:cNvSpPr txBox="1"/>
          <p:nvPr>
            <p:ph idx="1" type="body"/>
          </p:nvPr>
        </p:nvSpPr>
        <p:spPr>
          <a:xfrm>
            <a:off x="132285" y="1128062"/>
            <a:ext cx="5564998" cy="3537254"/>
          </a:xfrm>
          <a:prstGeom prst="rect">
            <a:avLst/>
          </a:prstGeom>
          <a:noFill/>
          <a:ln>
            <a:noFill/>
          </a:ln>
        </p:spPr>
        <p:txBody>
          <a:bodyPr anchorCtr="0" anchor="t" bIns="45700" lIns="91425" spcFirstLastPara="1" rIns="91425" wrap="square" tIns="45700">
            <a:normAutofit lnSpcReduction="10000"/>
          </a:bodyPr>
          <a:lstStyle/>
          <a:p>
            <a:pPr indent="-171450" lvl="0" marL="171450" rtl="0" algn="l">
              <a:lnSpc>
                <a:spcPct val="90000"/>
              </a:lnSpc>
              <a:spcBef>
                <a:spcPts val="0"/>
              </a:spcBef>
              <a:spcAft>
                <a:spcPts val="0"/>
              </a:spcAft>
              <a:buClr>
                <a:schemeClr val="dk1"/>
              </a:buClr>
              <a:buSzPts val="1200"/>
              <a:buChar char="•"/>
            </a:pPr>
            <a:r>
              <a:rPr lang="en-AU" sz="1200"/>
              <a:t>IMOS Project provides real-time, QC’d, </a:t>
            </a:r>
            <a:r>
              <a:rPr b="1" lang="en-AU" sz="1200"/>
              <a:t>ship</a:t>
            </a:r>
            <a:r>
              <a:rPr lang="en-AU" sz="1200"/>
              <a:t> sea surface temperature (SST) data valuable for satellite SST validation, particularly in regions lacking other in situ SST (coastal Australia, Indonesian seas, Southern Ocean).  </a:t>
            </a:r>
            <a:endParaRPr/>
          </a:p>
          <a:p>
            <a:pPr indent="-171450" lvl="0" marL="171450" rtl="0" algn="l">
              <a:lnSpc>
                <a:spcPct val="90000"/>
              </a:lnSpc>
              <a:spcBef>
                <a:spcPts val="750"/>
              </a:spcBef>
              <a:spcAft>
                <a:spcPts val="0"/>
              </a:spcAft>
              <a:buClr>
                <a:schemeClr val="dk1"/>
              </a:buClr>
              <a:buSzPts val="1200"/>
              <a:buChar char="•"/>
            </a:pPr>
            <a:r>
              <a:rPr lang="en-AU" sz="1200"/>
              <a:t>IMOS </a:t>
            </a:r>
            <a:r>
              <a:rPr b="1" lang="en-AU" sz="1200"/>
              <a:t>bulk</a:t>
            </a:r>
            <a:r>
              <a:rPr lang="en-AU" sz="1200"/>
              <a:t> SST at several meters depth from commercial and research vessels have been used by the Bureau and Uni of S. Carolina to validate IR SST data from NOAA POES and EnviSat AATSR radiometers, IMOS Multi-sensor L3S and the International Space Station's ECOSTRESS radiometer. Data are provided to the GTS and NOAA's iQUAM portal (</a:t>
            </a:r>
            <a:r>
              <a:rPr lang="en-AU" sz="1200" u="sng">
                <a:solidFill>
                  <a:schemeClr val="hlink"/>
                </a:solidFill>
                <a:hlinkClick r:id="rId5"/>
              </a:rPr>
              <a:t>https://www.star.nesdis.noaa.gov/socd/sst/iquam/</a:t>
            </a:r>
            <a:r>
              <a:rPr lang="en-AU" sz="1200"/>
              <a:t>) for satellite validation.</a:t>
            </a:r>
            <a:endParaRPr/>
          </a:p>
          <a:p>
            <a:pPr indent="-171450" lvl="0" marL="171450" rtl="0" algn="l">
              <a:lnSpc>
                <a:spcPct val="90000"/>
              </a:lnSpc>
              <a:spcBef>
                <a:spcPts val="750"/>
              </a:spcBef>
              <a:spcAft>
                <a:spcPts val="0"/>
              </a:spcAft>
              <a:buClr>
                <a:schemeClr val="accent1"/>
              </a:buClr>
              <a:buSzPts val="1200"/>
              <a:buChar char="•"/>
            </a:pPr>
            <a:r>
              <a:rPr b="1" lang="en-AU" sz="1200">
                <a:solidFill>
                  <a:schemeClr val="accent1"/>
                </a:solidFill>
              </a:rPr>
              <a:t>I</a:t>
            </a:r>
            <a:r>
              <a:rPr lang="en-AU" sz="1200"/>
              <a:t>nfrared </a:t>
            </a:r>
            <a:r>
              <a:rPr b="1" lang="en-AU" sz="1200">
                <a:solidFill>
                  <a:schemeClr val="accent1"/>
                </a:solidFill>
              </a:rPr>
              <a:t>A</a:t>
            </a:r>
            <a:r>
              <a:rPr lang="en-AU" sz="1200"/>
              <a:t>utonomous </a:t>
            </a:r>
            <a:r>
              <a:rPr b="1" lang="en-AU" sz="1200">
                <a:solidFill>
                  <a:schemeClr val="accent1"/>
                </a:solidFill>
              </a:rPr>
              <a:t>S</a:t>
            </a:r>
            <a:r>
              <a:rPr lang="en-AU" sz="1200"/>
              <a:t>ST </a:t>
            </a:r>
            <a:r>
              <a:rPr b="1" lang="en-AU" sz="1200">
                <a:solidFill>
                  <a:schemeClr val="accent1"/>
                </a:solidFill>
              </a:rPr>
              <a:t>R</a:t>
            </a:r>
            <a:r>
              <a:rPr lang="en-AU" sz="1200"/>
              <a:t>adiometer (ISAR) </a:t>
            </a:r>
            <a:r>
              <a:rPr b="1" lang="en-AU" sz="1200"/>
              <a:t>skin</a:t>
            </a:r>
            <a:r>
              <a:rPr lang="en-AU" sz="1200"/>
              <a:t> SST data from </a:t>
            </a:r>
            <a:r>
              <a:rPr i="1" lang="en-AU" sz="1200"/>
              <a:t>RV Investigator</a:t>
            </a:r>
            <a:r>
              <a:rPr lang="en-AU" sz="1200"/>
              <a:t>, provides delayed mode, QA'd SST data at the depth sampled by IR satellite sensors and referenced to international temperature standards, and have been used by the Bureau, OUC, EUMETSAT and JAXA to validate Himawari-8, Sentinel-3 and GCOM-C skin SST.  Data are provided to </a:t>
            </a:r>
            <a:r>
              <a:rPr lang="en-AU" sz="1200" u="sng">
                <a:solidFill>
                  <a:schemeClr val="hlink"/>
                </a:solidFill>
                <a:hlinkClick r:id="rId6"/>
              </a:rPr>
              <a:t>www.ships4sst.org</a:t>
            </a:r>
            <a:r>
              <a:rPr lang="en-AU" sz="1200"/>
              <a:t> for satellite validation.</a:t>
            </a:r>
            <a:endParaRPr/>
          </a:p>
          <a:p>
            <a:pPr indent="-171450" lvl="0" marL="171450" rtl="0" algn="l">
              <a:lnSpc>
                <a:spcPct val="90000"/>
              </a:lnSpc>
              <a:spcBef>
                <a:spcPts val="750"/>
              </a:spcBef>
              <a:spcAft>
                <a:spcPts val="0"/>
              </a:spcAft>
              <a:buClr>
                <a:schemeClr val="dk1"/>
              </a:buClr>
              <a:buSzPts val="1200"/>
              <a:buChar char="•"/>
            </a:pPr>
            <a:r>
              <a:rPr lang="en-AU" sz="1200"/>
              <a:t>IMOS also provides real-time, QC'd, 5 m depth SST from </a:t>
            </a:r>
            <a:r>
              <a:rPr b="1" lang="en-AU" sz="1200"/>
              <a:t>Argo</a:t>
            </a:r>
            <a:r>
              <a:rPr lang="en-AU" sz="1200"/>
              <a:t> profiling floats, routinely used by Space and Meteorological Agencies to validate satellite SST products and analyses, due to their accuracy and homogeneous global distribution.  Data are provided to the GTS (see </a:t>
            </a:r>
            <a:r>
              <a:rPr lang="en-AU" sz="1200" u="sng">
                <a:solidFill>
                  <a:schemeClr val="hlink"/>
                </a:solidFill>
                <a:hlinkClick r:id="rId7"/>
              </a:rPr>
              <a:t>https://imos.org.au/facilities/argofloats</a:t>
            </a:r>
            <a:r>
              <a:rPr b="1" lang="en-AU" sz="1200"/>
              <a:t>)</a:t>
            </a:r>
            <a:r>
              <a:rPr lang="en-AU" sz="1200"/>
              <a:t> </a:t>
            </a:r>
            <a:endParaRPr sz="1200"/>
          </a:p>
          <a:p>
            <a:pPr indent="-171450" lvl="0" marL="171450" rtl="0" algn="l">
              <a:lnSpc>
                <a:spcPct val="90000"/>
              </a:lnSpc>
              <a:spcBef>
                <a:spcPts val="750"/>
              </a:spcBef>
              <a:spcAft>
                <a:spcPts val="0"/>
              </a:spcAft>
              <a:buClr>
                <a:schemeClr val="dk1"/>
              </a:buClr>
              <a:buSzPts val="1200"/>
              <a:buChar char="•"/>
            </a:pPr>
            <a:r>
              <a:rPr lang="en-AU" sz="1200"/>
              <a:t>All data are publicly available from the AODN (</a:t>
            </a:r>
            <a:r>
              <a:rPr lang="en-AU" sz="1200" u="sng">
                <a:solidFill>
                  <a:schemeClr val="hlink"/>
                </a:solidFill>
                <a:hlinkClick r:id="rId8"/>
              </a:rPr>
              <a:t>https://portal.aodn.org.au</a:t>
            </a:r>
            <a:r>
              <a:rPr lang="en-AU" sz="1200"/>
              <a:t>).</a:t>
            </a:r>
            <a:endParaRPr i="1" sz="1200"/>
          </a:p>
        </p:txBody>
      </p:sp>
      <p:pic>
        <p:nvPicPr>
          <p:cNvPr descr="P:\Documents\NCRIS-IMOS\Ship SST\Investigator\ISAR_and_Steve_Thomas.jpg" id="750" name="Google Shape;750;p9"/>
          <p:cNvPicPr preferRelativeResize="0"/>
          <p:nvPr/>
        </p:nvPicPr>
        <p:blipFill rotWithShape="1">
          <a:blip r:embed="rId9">
            <a:alphaModFix/>
          </a:blip>
          <a:srcRect b="0" l="0" r="0" t="0"/>
          <a:stretch/>
        </p:blipFill>
        <p:spPr>
          <a:xfrm>
            <a:off x="5998823" y="71363"/>
            <a:ext cx="1664823" cy="1109344"/>
          </a:xfrm>
          <a:prstGeom prst="rect">
            <a:avLst/>
          </a:prstGeom>
          <a:noFill/>
          <a:ln>
            <a:noFill/>
          </a:ln>
        </p:spPr>
      </p:pic>
      <p:sp>
        <p:nvSpPr>
          <p:cNvPr id="751" name="Google Shape;751;p9"/>
          <p:cNvSpPr txBox="1"/>
          <p:nvPr/>
        </p:nvSpPr>
        <p:spPr>
          <a:xfrm>
            <a:off x="346073" y="4672501"/>
            <a:ext cx="417909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AU" sz="900">
                <a:solidFill>
                  <a:srgbClr val="7F7F7F"/>
                </a:solidFill>
                <a:latin typeface="Calibri"/>
                <a:ea typeface="Calibri"/>
                <a:cs typeface="Calibri"/>
                <a:sym typeface="Calibri"/>
              </a:rPr>
              <a:t>Helen Beggs (Bureau of Meteorology) – Leader IMOS Ship SST Sensors Sub-facility</a:t>
            </a:r>
            <a:endParaRPr/>
          </a:p>
        </p:txBody>
      </p:sp>
      <p:sp>
        <p:nvSpPr>
          <p:cNvPr id="752" name="Google Shape;752;p9"/>
          <p:cNvSpPr txBox="1"/>
          <p:nvPr/>
        </p:nvSpPr>
        <p:spPr>
          <a:xfrm>
            <a:off x="6087035" y="310447"/>
            <a:ext cx="500778"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350">
                <a:solidFill>
                  <a:srgbClr val="FFFFFF"/>
                </a:solidFill>
                <a:latin typeface="Calibri"/>
                <a:ea typeface="Calibri"/>
                <a:cs typeface="Calibri"/>
                <a:sym typeface="Calibri"/>
              </a:rPr>
              <a:t>ISAR</a:t>
            </a:r>
            <a:endParaRPr/>
          </a:p>
        </p:txBody>
      </p:sp>
      <p:pic>
        <p:nvPicPr>
          <p:cNvPr descr="Chart, scatter chart&#10;&#10;Description automatically generated" id="753" name="Google Shape;753;p9"/>
          <p:cNvPicPr preferRelativeResize="0"/>
          <p:nvPr/>
        </p:nvPicPr>
        <p:blipFill rotWithShape="1">
          <a:blip r:embed="rId10">
            <a:alphaModFix/>
          </a:blip>
          <a:srcRect b="0" l="0" r="0" t="0"/>
          <a:stretch/>
        </p:blipFill>
        <p:spPr>
          <a:xfrm>
            <a:off x="6055974" y="3353657"/>
            <a:ext cx="2646086" cy="1776316"/>
          </a:xfrm>
          <a:prstGeom prst="rect">
            <a:avLst/>
          </a:prstGeom>
          <a:noFill/>
          <a:ln>
            <a:noFill/>
          </a:ln>
        </p:spPr>
      </p:pic>
      <p:sp>
        <p:nvSpPr>
          <p:cNvPr id="754" name="Google Shape;754;p9"/>
          <p:cNvSpPr txBox="1"/>
          <p:nvPr/>
        </p:nvSpPr>
        <p:spPr>
          <a:xfrm>
            <a:off x="5915181" y="2122152"/>
            <a:ext cx="122527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200">
                <a:solidFill>
                  <a:srgbClr val="FFFFFF"/>
                </a:solidFill>
                <a:latin typeface="Calibri"/>
                <a:ea typeface="Calibri"/>
                <a:cs typeface="Calibri"/>
                <a:sym typeface="Calibri"/>
              </a:rPr>
              <a:t>IMOS ship tracks</a:t>
            </a:r>
            <a:endParaRPr/>
          </a:p>
          <a:p>
            <a:pPr indent="0" lvl="0" marL="0" marR="0" rtl="0" algn="l">
              <a:spcBef>
                <a:spcPts val="0"/>
              </a:spcBef>
              <a:spcAft>
                <a:spcPts val="0"/>
              </a:spcAft>
              <a:buNone/>
            </a:pPr>
            <a:r>
              <a:rPr lang="en-AU" sz="1200">
                <a:solidFill>
                  <a:srgbClr val="FFFFFF"/>
                </a:solidFill>
                <a:latin typeface="Calibri"/>
                <a:ea typeface="Calibri"/>
                <a:cs typeface="Calibri"/>
                <a:sym typeface="Calibri"/>
              </a:rPr>
              <a:t>since 2008</a:t>
            </a:r>
            <a:endParaRPr/>
          </a:p>
        </p:txBody>
      </p:sp>
      <p:pic>
        <p:nvPicPr>
          <p:cNvPr descr="A picture containing indoor, wall, several&#10;&#10;Description automatically generated" id="755" name="Google Shape;755;p9"/>
          <p:cNvPicPr preferRelativeResize="0"/>
          <p:nvPr/>
        </p:nvPicPr>
        <p:blipFill rotWithShape="1">
          <a:blip r:embed="rId11">
            <a:alphaModFix/>
          </a:blip>
          <a:srcRect b="0" l="0" r="0" t="0"/>
          <a:stretch/>
        </p:blipFill>
        <p:spPr>
          <a:xfrm>
            <a:off x="7656961" y="71363"/>
            <a:ext cx="1457865" cy="1109344"/>
          </a:xfrm>
          <a:prstGeom prst="rect">
            <a:avLst/>
          </a:prstGeom>
          <a:noFill/>
          <a:ln>
            <a:noFill/>
          </a:ln>
        </p:spPr>
      </p:pic>
      <p:sp>
        <p:nvSpPr>
          <p:cNvPr id="756" name="Google Shape;756;p9"/>
          <p:cNvSpPr txBox="1"/>
          <p:nvPr/>
        </p:nvSpPr>
        <p:spPr>
          <a:xfrm>
            <a:off x="7656961" y="820834"/>
            <a:ext cx="870924" cy="3924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350">
                <a:solidFill>
                  <a:srgbClr val="FFFFFF"/>
                </a:solidFill>
                <a:latin typeface="Calibri"/>
                <a:ea typeface="Calibri"/>
                <a:cs typeface="Calibri"/>
                <a:sym typeface="Calibri"/>
              </a:rPr>
              <a:t>Argo</a:t>
            </a:r>
            <a:endParaRPr/>
          </a:p>
          <a:p>
            <a:pPr indent="0" lvl="0" marL="0" marR="0" rtl="0" algn="l">
              <a:spcBef>
                <a:spcPts val="0"/>
              </a:spcBef>
              <a:spcAft>
                <a:spcPts val="0"/>
              </a:spcAft>
              <a:buNone/>
            </a:pPr>
            <a:r>
              <a:rPr lang="en-AU" sz="600">
                <a:solidFill>
                  <a:srgbClr val="FFFFFF"/>
                </a:solidFill>
                <a:latin typeface="Calibri"/>
                <a:ea typeface="Calibri"/>
                <a:cs typeface="Calibri"/>
                <a:sym typeface="Calibri"/>
              </a:rPr>
              <a:t>Image: Bruce Miller</a:t>
            </a:r>
            <a:endParaRPr/>
          </a:p>
        </p:txBody>
      </p:sp>
      <p:sp>
        <p:nvSpPr>
          <p:cNvPr id="757" name="Google Shape;757;p9"/>
          <p:cNvSpPr txBox="1"/>
          <p:nvPr/>
        </p:nvSpPr>
        <p:spPr>
          <a:xfrm>
            <a:off x="5760233" y="3048524"/>
            <a:ext cx="3307316"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AU" sz="1050">
                <a:solidFill>
                  <a:srgbClr val="000000"/>
                </a:solidFill>
                <a:latin typeface="Calibri"/>
                <a:ea typeface="Calibri"/>
                <a:cs typeface="Calibri"/>
                <a:sym typeface="Calibri"/>
              </a:rPr>
              <a:t>IMOS Himawari-8 skin SST, ISAR skin SST, SBE 38 SST(7m)</a:t>
            </a:r>
            <a:endParaRPr/>
          </a:p>
          <a:p>
            <a:pPr indent="0" lvl="0" marL="0" marR="0" rtl="0" algn="ctr">
              <a:spcBef>
                <a:spcPts val="0"/>
              </a:spcBef>
              <a:spcAft>
                <a:spcPts val="0"/>
              </a:spcAft>
              <a:buNone/>
            </a:pPr>
            <a:r>
              <a:rPr lang="en-AU" sz="1050">
                <a:solidFill>
                  <a:srgbClr val="000000"/>
                </a:solidFill>
                <a:latin typeface="Calibri"/>
                <a:ea typeface="Calibri"/>
                <a:cs typeface="Calibri"/>
                <a:sym typeface="Calibri"/>
              </a:rPr>
              <a:t> Great Barrier Reef, 12 Oct 2016</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SIRO vertic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SIRO horizont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CSIRO vertic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CSIRO vertic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US Lockup horizont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2022-03-24T08:27:37Z</dcterms:created>
  <dc:creator>Ong, Cindy (Energy, Kensington WA)</dc:creator>
</cp:coreProperties>
</file>