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1" r:id="rId5"/>
    <p:sldMasterId id="2147483680" r:id="rId6"/>
    <p:sldMasterId id="2147483686" r:id="rId7"/>
    <p:sldMasterId id="2147483700" r:id="rId8"/>
    <p:sldMasterId id="2147483719"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Lst>
  <p:sldSz cy="5143500" cx="9144000"/>
  <p:notesSz cx="6797675" cy="9926625"/>
  <p:embeddedFontLst>
    <p:embeddedFont>
      <p:font typeface="Play"/>
      <p:regular r:id="rId37"/>
      <p:bold r:id="rId38"/>
    </p:embeddedFont>
    <p:embeddedFont>
      <p:font typeface="Helvetica Neue"/>
      <p:regular r:id="rId39"/>
      <p:bold r:id="rId40"/>
      <p:italic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orient="horz" pos="599">
          <p15:clr>
            <a:srgbClr val="A4A3A4"/>
          </p15:clr>
        </p15:guide>
        <p15:guide id="3" pos="2880">
          <p15:clr>
            <a:srgbClr val="A4A3A4"/>
          </p15:clr>
        </p15:guide>
        <p15:guide id="4" pos="5602">
          <p15:clr>
            <a:srgbClr val="A4A3A4"/>
          </p15:clr>
        </p15:guide>
        <p15:guide id="5" pos="158">
          <p15:clr>
            <a:srgbClr val="A4A3A4"/>
          </p15:clr>
        </p15:guide>
      </p15:sldGuideLst>
    </p:ext>
    <p:ext uri="{2D200454-40CA-4A62-9FC3-DE9A4176ACB9}">
      <p15:notesGuideLst>
        <p15:guide id="1" orient="horz" pos="3127">
          <p15:clr>
            <a:srgbClr val="A4A3A4"/>
          </p15:clr>
        </p15:guide>
        <p15:guide id="2" pos="2141">
          <p15:clr>
            <a:srgbClr val="A4A3A4"/>
          </p15:clr>
        </p15:guide>
      </p15:notesGuideLst>
    </p:ext>
    <p:ext uri="GoogleSlidesCustomDataVersion2">
      <go:slidesCustomData xmlns:go="http://customooxmlschemas.google.com/" r:id="rId43" roundtripDataSignature="AMtx7mglmjGuo1mrFort3V8SRMy2h1mqc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599" orient="horz"/>
        <p:guide pos="2880"/>
        <p:guide pos="5602"/>
        <p:guide pos="158"/>
      </p:guideLst>
    </p:cSldViewPr>
  </p:slideViewPr>
  <p:notesViewPr>
    <p:cSldViewPr snapToGrid="0">
      <p:cViewPr varScale="1">
        <p:scale>
          <a:sx n="100" d="100"/>
          <a:sy n="100" d="100"/>
        </p:scale>
        <p:origin x="0" y="0"/>
      </p:cViewPr>
      <p:guideLst>
        <p:guide pos="3127" orient="horz"/>
        <p:guide pos="2141"/>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font" Target="fonts/HelveticaNeue-bold.fntdata"/><Relationship Id="rId20" Type="http://schemas.openxmlformats.org/officeDocument/2006/relationships/slide" Target="slides/slide10.xml"/><Relationship Id="rId42" Type="http://schemas.openxmlformats.org/officeDocument/2006/relationships/font" Target="fonts/HelveticaNeue-boldItalic.fntdata"/><Relationship Id="rId41" Type="http://schemas.openxmlformats.org/officeDocument/2006/relationships/font" Target="fonts/HelveticaNeue-italic.fntdata"/><Relationship Id="rId22" Type="http://schemas.openxmlformats.org/officeDocument/2006/relationships/slide" Target="slides/slide12.xml"/><Relationship Id="rId21" Type="http://schemas.openxmlformats.org/officeDocument/2006/relationships/slide" Target="slides/slide11.xml"/><Relationship Id="rId43" Type="http://customschemas.google.com/relationships/presentationmetadata" Target="metadata"/><Relationship Id="rId24" Type="http://schemas.openxmlformats.org/officeDocument/2006/relationships/slide" Target="slides/slide14.xml"/><Relationship Id="rId23" Type="http://schemas.openxmlformats.org/officeDocument/2006/relationships/slide" Target="slides/slide13.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6.xml"/><Relationship Id="rId25" Type="http://schemas.openxmlformats.org/officeDocument/2006/relationships/slide" Target="slides/slide15.xml"/><Relationship Id="rId28" Type="http://schemas.openxmlformats.org/officeDocument/2006/relationships/slide" Target="slides/slide18.xml"/><Relationship Id="rId27" Type="http://schemas.openxmlformats.org/officeDocument/2006/relationships/slide" Target="slides/slide17.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19.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slide" Target="slides/slide21.xml"/><Relationship Id="rId30" Type="http://schemas.openxmlformats.org/officeDocument/2006/relationships/slide" Target="slides/slide20.xml"/><Relationship Id="rId11" Type="http://schemas.openxmlformats.org/officeDocument/2006/relationships/slide" Target="slides/slide1.xml"/><Relationship Id="rId33" Type="http://schemas.openxmlformats.org/officeDocument/2006/relationships/slide" Target="slides/slide23.xml"/><Relationship Id="rId10" Type="http://schemas.openxmlformats.org/officeDocument/2006/relationships/notesMaster" Target="notesMasters/notesMaster1.xml"/><Relationship Id="rId32" Type="http://schemas.openxmlformats.org/officeDocument/2006/relationships/slide" Target="slides/slide22.xml"/><Relationship Id="rId13" Type="http://schemas.openxmlformats.org/officeDocument/2006/relationships/slide" Target="slides/slide3.xml"/><Relationship Id="rId35" Type="http://schemas.openxmlformats.org/officeDocument/2006/relationships/slide" Target="slides/slide25.xml"/><Relationship Id="rId12" Type="http://schemas.openxmlformats.org/officeDocument/2006/relationships/slide" Target="slides/slide2.xml"/><Relationship Id="rId34" Type="http://schemas.openxmlformats.org/officeDocument/2006/relationships/slide" Target="slides/slide24.xml"/><Relationship Id="rId15" Type="http://schemas.openxmlformats.org/officeDocument/2006/relationships/slide" Target="slides/slide5.xml"/><Relationship Id="rId37" Type="http://schemas.openxmlformats.org/officeDocument/2006/relationships/font" Target="fonts/Play-regular.fntdata"/><Relationship Id="rId14" Type="http://schemas.openxmlformats.org/officeDocument/2006/relationships/slide" Target="slides/slide4.xml"/><Relationship Id="rId36" Type="http://schemas.openxmlformats.org/officeDocument/2006/relationships/slide" Target="slides/slide26.xml"/><Relationship Id="rId17" Type="http://schemas.openxmlformats.org/officeDocument/2006/relationships/slide" Target="slides/slide7.xml"/><Relationship Id="rId39" Type="http://schemas.openxmlformats.org/officeDocument/2006/relationships/font" Target="fonts/HelveticaNeue-regular.fntdata"/><Relationship Id="rId16" Type="http://schemas.openxmlformats.org/officeDocument/2006/relationships/slide" Target="slides/slide6.xml"/><Relationship Id="rId38" Type="http://schemas.openxmlformats.org/officeDocument/2006/relationships/font" Target="fonts/Play-bold.fntdata"/><Relationship Id="rId19" Type="http://schemas.openxmlformats.org/officeDocument/2006/relationships/slide" Target="slides/slide9.xml"/><Relationship Id="rId18"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45659" cy="496332"/>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50443" y="0"/>
            <a:ext cx="2945659" cy="496332"/>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79768" y="4715153"/>
            <a:ext cx="5438140" cy="4466987"/>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9428583"/>
            <a:ext cx="2945659" cy="496332"/>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50443" y="9428583"/>
            <a:ext cx="2945659" cy="496332"/>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AU"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1: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8" name="Google Shape;518;p1:notes"/>
          <p:cNvSpPr txBox="1"/>
          <p:nvPr>
            <p:ph idx="1" type="body"/>
          </p:nvPr>
        </p:nvSpPr>
        <p:spPr>
          <a:xfrm>
            <a:off x="679768" y="4715153"/>
            <a:ext cx="5438140" cy="446698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9" name="Google Shape;519;p1:notes"/>
          <p:cNvSpPr txBox="1"/>
          <p:nvPr>
            <p:ph idx="12" type="sldNum"/>
          </p:nvPr>
        </p:nvSpPr>
        <p:spPr>
          <a:xfrm>
            <a:off x="3850443" y="9428583"/>
            <a:ext cx="2945659" cy="496332"/>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AU"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p10:notes"/>
          <p:cNvSpPr txBox="1"/>
          <p:nvPr>
            <p:ph idx="1" type="body"/>
          </p:nvPr>
        </p:nvSpPr>
        <p:spPr>
          <a:xfrm>
            <a:off x="679768" y="4715153"/>
            <a:ext cx="5438140" cy="446698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4" name="Google Shape;624;p10: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p11:notes"/>
          <p:cNvSpPr txBox="1"/>
          <p:nvPr>
            <p:ph idx="1" type="body"/>
          </p:nvPr>
        </p:nvSpPr>
        <p:spPr>
          <a:xfrm>
            <a:off x="679768" y="4715153"/>
            <a:ext cx="5438140" cy="446698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0" name="Google Shape;630;p11: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p12:notes"/>
          <p:cNvSpPr txBox="1"/>
          <p:nvPr>
            <p:ph idx="12" type="sldNum"/>
          </p:nvPr>
        </p:nvSpPr>
        <p:spPr>
          <a:xfrm>
            <a:off x="3850443" y="9428583"/>
            <a:ext cx="2945659" cy="496332"/>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AU"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638" name="Google Shape;638;p12:notes"/>
          <p:cNvSpPr/>
          <p:nvPr>
            <p:ph idx="2" type="sldImg"/>
          </p:nvPr>
        </p:nvSpPr>
        <p:spPr>
          <a:xfrm>
            <a:off x="92075" y="746125"/>
            <a:ext cx="6623050" cy="3725863"/>
          </a:xfrm>
          <a:custGeom>
            <a:rect b="b" l="l" r="r" t="t"/>
            <a:pathLst>
              <a:path extrusionOk="0" h="120000" w="120000">
                <a:moveTo>
                  <a:pt x="0" y="0"/>
                </a:moveTo>
                <a:lnTo>
                  <a:pt x="120000" y="0"/>
                </a:lnTo>
                <a:lnTo>
                  <a:pt x="120000" y="120000"/>
                </a:lnTo>
                <a:lnTo>
                  <a:pt x="0" y="120000"/>
                </a:lnTo>
                <a:close/>
              </a:path>
            </a:pathLst>
          </a:custGeom>
          <a:noFill/>
          <a:ln>
            <a:noFill/>
          </a:ln>
        </p:spPr>
      </p:sp>
      <p:sp>
        <p:nvSpPr>
          <p:cNvPr id="639" name="Google Shape;639;p12:notes"/>
          <p:cNvSpPr txBox="1"/>
          <p:nvPr>
            <p:ph idx="1" type="body"/>
          </p:nvPr>
        </p:nvSpPr>
        <p:spPr>
          <a:xfrm>
            <a:off x="679768" y="4715153"/>
            <a:ext cx="5438140" cy="446698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p13:notes"/>
          <p:cNvSpPr txBox="1"/>
          <p:nvPr>
            <p:ph idx="1" type="body"/>
          </p:nvPr>
        </p:nvSpPr>
        <p:spPr>
          <a:xfrm>
            <a:off x="679768" y="4715153"/>
            <a:ext cx="5438140" cy="446698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6" name="Google Shape;656;p13: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p14: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0" name="Google Shape;690;p14:notes"/>
          <p:cNvSpPr txBox="1"/>
          <p:nvPr>
            <p:ph idx="1" type="body"/>
          </p:nvPr>
        </p:nvSpPr>
        <p:spPr>
          <a:xfrm>
            <a:off x="679768" y="4715153"/>
            <a:ext cx="5438140" cy="446698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1" name="Google Shape;691;p14:notes"/>
          <p:cNvSpPr txBox="1"/>
          <p:nvPr>
            <p:ph idx="12" type="sldNum"/>
          </p:nvPr>
        </p:nvSpPr>
        <p:spPr>
          <a:xfrm>
            <a:off x="3850443" y="9428583"/>
            <a:ext cx="2945659" cy="496332"/>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AU"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p15:notes"/>
          <p:cNvSpPr txBox="1"/>
          <p:nvPr>
            <p:ph idx="1" type="body"/>
          </p:nvPr>
        </p:nvSpPr>
        <p:spPr>
          <a:xfrm>
            <a:off x="679768" y="4715153"/>
            <a:ext cx="5438140" cy="446698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7" name="Google Shape;727;p15: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p16:notes"/>
          <p:cNvSpPr txBox="1"/>
          <p:nvPr>
            <p:ph idx="1" type="body"/>
          </p:nvPr>
        </p:nvSpPr>
        <p:spPr>
          <a:xfrm>
            <a:off x="679768" y="4715153"/>
            <a:ext cx="5438140" cy="446698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0" name="Google Shape;750;p16: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p17:notes"/>
          <p:cNvSpPr txBox="1"/>
          <p:nvPr>
            <p:ph idx="1" type="body"/>
          </p:nvPr>
        </p:nvSpPr>
        <p:spPr>
          <a:xfrm>
            <a:off x="679768" y="4715153"/>
            <a:ext cx="5438140" cy="446698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0" name="Google Shape;760;p17: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p18:notes"/>
          <p:cNvSpPr txBox="1"/>
          <p:nvPr>
            <p:ph idx="1" type="body"/>
          </p:nvPr>
        </p:nvSpPr>
        <p:spPr>
          <a:xfrm>
            <a:off x="679768" y="4715153"/>
            <a:ext cx="5438140" cy="446698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9" name="Google Shape;769;p18: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p19: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0" name="Google Shape;780;p19:notes"/>
          <p:cNvSpPr txBox="1"/>
          <p:nvPr>
            <p:ph idx="1" type="body"/>
          </p:nvPr>
        </p:nvSpPr>
        <p:spPr>
          <a:xfrm>
            <a:off x="679768" y="4715153"/>
            <a:ext cx="5438140" cy="446698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1" name="Google Shape;781;p19:notes"/>
          <p:cNvSpPr txBox="1"/>
          <p:nvPr>
            <p:ph idx="12" type="sldNum"/>
          </p:nvPr>
        </p:nvSpPr>
        <p:spPr>
          <a:xfrm>
            <a:off x="3850443" y="9428583"/>
            <a:ext cx="2945659" cy="496332"/>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AU"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2: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0" name="Google Shape;530;p2:notes"/>
          <p:cNvSpPr txBox="1"/>
          <p:nvPr>
            <p:ph idx="1" type="body"/>
          </p:nvPr>
        </p:nvSpPr>
        <p:spPr>
          <a:xfrm>
            <a:off x="679768" y="4715153"/>
            <a:ext cx="5438140" cy="44669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31" name="Google Shape;531;p2:notes"/>
          <p:cNvSpPr txBox="1"/>
          <p:nvPr>
            <p:ph idx="12" type="sldNum"/>
          </p:nvPr>
        </p:nvSpPr>
        <p:spPr>
          <a:xfrm>
            <a:off x="3850443" y="9428583"/>
            <a:ext cx="2945659" cy="496332"/>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AU"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p20: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7" name="Google Shape;787;p20:notes"/>
          <p:cNvSpPr txBox="1"/>
          <p:nvPr>
            <p:ph idx="1" type="body"/>
          </p:nvPr>
        </p:nvSpPr>
        <p:spPr>
          <a:xfrm>
            <a:off x="679768" y="4715153"/>
            <a:ext cx="5438140" cy="446698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8" name="Google Shape;788;p20:notes"/>
          <p:cNvSpPr txBox="1"/>
          <p:nvPr>
            <p:ph idx="12" type="sldNum"/>
          </p:nvPr>
        </p:nvSpPr>
        <p:spPr>
          <a:xfrm>
            <a:off x="3850443" y="9428583"/>
            <a:ext cx="2945659" cy="496332"/>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AU"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p21:notes"/>
          <p:cNvSpPr txBox="1"/>
          <p:nvPr>
            <p:ph idx="1" type="body"/>
          </p:nvPr>
        </p:nvSpPr>
        <p:spPr>
          <a:xfrm>
            <a:off x="679768" y="4715153"/>
            <a:ext cx="5438140" cy="446698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8" name="Google Shape;798;p21: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p22:notes"/>
          <p:cNvSpPr txBox="1"/>
          <p:nvPr>
            <p:ph idx="1" type="body"/>
          </p:nvPr>
        </p:nvSpPr>
        <p:spPr>
          <a:xfrm>
            <a:off x="679768" y="4715153"/>
            <a:ext cx="5438140" cy="446698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7" name="Google Shape;807;p22: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p23: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5" name="Google Shape;815;p23:notes"/>
          <p:cNvSpPr txBox="1"/>
          <p:nvPr>
            <p:ph idx="1" type="body"/>
          </p:nvPr>
        </p:nvSpPr>
        <p:spPr>
          <a:xfrm>
            <a:off x="679768" y="4715153"/>
            <a:ext cx="5438140" cy="44669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spcBef>
                <a:spcPts val="0"/>
              </a:spcBef>
              <a:spcAft>
                <a:spcPts val="0"/>
              </a:spcAft>
              <a:buNone/>
            </a:pPr>
            <a:r>
              <a:t/>
            </a:r>
            <a:endParaRPr/>
          </a:p>
        </p:txBody>
      </p:sp>
      <p:sp>
        <p:nvSpPr>
          <p:cNvPr id="816" name="Google Shape;816;p23:notes"/>
          <p:cNvSpPr txBox="1"/>
          <p:nvPr>
            <p:ph idx="12" type="sldNum"/>
          </p:nvPr>
        </p:nvSpPr>
        <p:spPr>
          <a:xfrm>
            <a:off x="3850443" y="9428583"/>
            <a:ext cx="2945659" cy="496332"/>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p24: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3" name="Google Shape;823;p24:notes"/>
          <p:cNvSpPr txBox="1"/>
          <p:nvPr>
            <p:ph idx="1" type="body"/>
          </p:nvPr>
        </p:nvSpPr>
        <p:spPr>
          <a:xfrm>
            <a:off x="679768" y="4715153"/>
            <a:ext cx="5438140" cy="446698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4" name="Google Shape;824;p24:notes"/>
          <p:cNvSpPr txBox="1"/>
          <p:nvPr>
            <p:ph idx="12" type="sldNum"/>
          </p:nvPr>
        </p:nvSpPr>
        <p:spPr>
          <a:xfrm>
            <a:off x="3850443" y="9428583"/>
            <a:ext cx="2945659" cy="496332"/>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p25: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4" name="Google Shape;834;p25:notes"/>
          <p:cNvSpPr txBox="1"/>
          <p:nvPr>
            <p:ph idx="1" type="body"/>
          </p:nvPr>
        </p:nvSpPr>
        <p:spPr>
          <a:xfrm>
            <a:off x="679768" y="4715153"/>
            <a:ext cx="5438140" cy="446698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5" name="Google Shape;835;p25:notes"/>
          <p:cNvSpPr txBox="1"/>
          <p:nvPr>
            <p:ph idx="12" type="sldNum"/>
          </p:nvPr>
        </p:nvSpPr>
        <p:spPr>
          <a:xfrm>
            <a:off x="3850443" y="9428583"/>
            <a:ext cx="2945659" cy="496332"/>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p26: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0" name="Google Shape;850;p26:notes"/>
          <p:cNvSpPr txBox="1"/>
          <p:nvPr>
            <p:ph idx="1" type="body"/>
          </p:nvPr>
        </p:nvSpPr>
        <p:spPr>
          <a:xfrm>
            <a:off x="679768" y="4715153"/>
            <a:ext cx="5438140" cy="44669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851" name="Google Shape;851;p26:notes"/>
          <p:cNvSpPr txBox="1"/>
          <p:nvPr>
            <p:ph idx="12" type="sldNum"/>
          </p:nvPr>
        </p:nvSpPr>
        <p:spPr>
          <a:xfrm>
            <a:off x="3850443" y="9428583"/>
            <a:ext cx="2945659" cy="496332"/>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3: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8" name="Google Shape;538;p3:notes"/>
          <p:cNvSpPr txBox="1"/>
          <p:nvPr>
            <p:ph idx="1" type="body"/>
          </p:nvPr>
        </p:nvSpPr>
        <p:spPr>
          <a:xfrm>
            <a:off x="679768" y="4715153"/>
            <a:ext cx="5438140" cy="44669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39" name="Google Shape;539;p3:notes"/>
          <p:cNvSpPr txBox="1"/>
          <p:nvPr>
            <p:ph idx="12" type="sldNum"/>
          </p:nvPr>
        </p:nvSpPr>
        <p:spPr>
          <a:xfrm>
            <a:off x="3850443" y="9428583"/>
            <a:ext cx="2945659" cy="496332"/>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4: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8" name="Google Shape;548;p4:notes"/>
          <p:cNvSpPr txBox="1"/>
          <p:nvPr>
            <p:ph idx="1" type="body"/>
          </p:nvPr>
        </p:nvSpPr>
        <p:spPr>
          <a:xfrm>
            <a:off x="679768" y="4715153"/>
            <a:ext cx="5438140" cy="44669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49" name="Google Shape;549;p4:notes"/>
          <p:cNvSpPr txBox="1"/>
          <p:nvPr>
            <p:ph idx="12" type="sldNum"/>
          </p:nvPr>
        </p:nvSpPr>
        <p:spPr>
          <a:xfrm>
            <a:off x="3850443" y="9428583"/>
            <a:ext cx="2945659" cy="496332"/>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5: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5" name="Google Shape;555;p5:notes"/>
          <p:cNvSpPr txBox="1"/>
          <p:nvPr>
            <p:ph idx="1" type="body"/>
          </p:nvPr>
        </p:nvSpPr>
        <p:spPr>
          <a:xfrm>
            <a:off x="679768" y="4715153"/>
            <a:ext cx="5438140" cy="44669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56" name="Google Shape;556;p5:notes"/>
          <p:cNvSpPr txBox="1"/>
          <p:nvPr>
            <p:ph idx="12" type="sldNum"/>
          </p:nvPr>
        </p:nvSpPr>
        <p:spPr>
          <a:xfrm>
            <a:off x="3850443" y="9428583"/>
            <a:ext cx="2945659" cy="496332"/>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6: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6" name="Google Shape;566;p6:notes"/>
          <p:cNvSpPr txBox="1"/>
          <p:nvPr>
            <p:ph idx="1" type="body"/>
          </p:nvPr>
        </p:nvSpPr>
        <p:spPr>
          <a:xfrm>
            <a:off x="679768" y="4715153"/>
            <a:ext cx="5438140" cy="44669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67" name="Google Shape;567;p6:notes"/>
          <p:cNvSpPr txBox="1"/>
          <p:nvPr>
            <p:ph idx="12" type="sldNum"/>
          </p:nvPr>
        </p:nvSpPr>
        <p:spPr>
          <a:xfrm>
            <a:off x="3850443" y="9428583"/>
            <a:ext cx="2945659" cy="496332"/>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p7: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3" name="Google Shape;573;p7:notes"/>
          <p:cNvSpPr txBox="1"/>
          <p:nvPr>
            <p:ph idx="1" type="body"/>
          </p:nvPr>
        </p:nvSpPr>
        <p:spPr>
          <a:xfrm>
            <a:off x="679768" y="4715153"/>
            <a:ext cx="5438140" cy="44669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spcBef>
                <a:spcPts val="0"/>
              </a:spcBef>
              <a:spcAft>
                <a:spcPts val="0"/>
              </a:spcAft>
              <a:buNone/>
            </a:pPr>
            <a:r>
              <a:t/>
            </a:r>
            <a:endParaRPr/>
          </a:p>
        </p:txBody>
      </p:sp>
      <p:sp>
        <p:nvSpPr>
          <p:cNvPr id="574" name="Google Shape;574;p7:notes"/>
          <p:cNvSpPr txBox="1"/>
          <p:nvPr>
            <p:ph idx="12" type="sldNum"/>
          </p:nvPr>
        </p:nvSpPr>
        <p:spPr>
          <a:xfrm>
            <a:off x="3850443" y="9428583"/>
            <a:ext cx="2945659" cy="496332"/>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8:notes"/>
          <p:cNvSpPr txBox="1"/>
          <p:nvPr>
            <p:ph idx="1" type="body"/>
          </p:nvPr>
        </p:nvSpPr>
        <p:spPr>
          <a:xfrm>
            <a:off x="679768" y="4715153"/>
            <a:ext cx="5438140" cy="446698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1" name="Google Shape;591;p8: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p9: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8" name="Google Shape;598;p9:notes"/>
          <p:cNvSpPr txBox="1"/>
          <p:nvPr>
            <p:ph idx="1" type="body"/>
          </p:nvPr>
        </p:nvSpPr>
        <p:spPr>
          <a:xfrm>
            <a:off x="679768" y="4715153"/>
            <a:ext cx="5438140" cy="446698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2400"/>
          </a:p>
        </p:txBody>
      </p:sp>
      <p:sp>
        <p:nvSpPr>
          <p:cNvPr id="599" name="Google Shape;599;p9:notes"/>
          <p:cNvSpPr txBox="1"/>
          <p:nvPr>
            <p:ph idx="12" type="sldNum"/>
          </p:nvPr>
        </p:nvSpPr>
        <p:spPr>
          <a:xfrm>
            <a:off x="3850443" y="9428583"/>
            <a:ext cx="2945659" cy="496332"/>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AU"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 Id="rId3"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2.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7.png"/><Relationship Id="rId3" Type="http://schemas.openxmlformats.org/officeDocument/2006/relationships/image" Target="../media/image1.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hank You Option 2" showMasterSp="0">
  <p:cSld name="2_Thank You Option 2">
    <p:bg>
      <p:bgPr>
        <a:solidFill>
          <a:schemeClr val="lt1"/>
        </a:solidFill>
      </p:bgPr>
    </p:bg>
    <p:spTree>
      <p:nvGrpSpPr>
        <p:cNvPr id="15" name="Shape 15"/>
        <p:cNvGrpSpPr/>
        <p:nvPr/>
      </p:nvGrpSpPr>
      <p:grpSpPr>
        <a:xfrm>
          <a:off x="0" y="0"/>
          <a:ext cx="0" cy="0"/>
          <a:chOff x="0" y="0"/>
          <a:chExt cx="0" cy="0"/>
        </a:xfrm>
      </p:grpSpPr>
      <p:sp>
        <p:nvSpPr>
          <p:cNvPr id="16" name="Google Shape;16;p28"/>
          <p:cNvSpPr/>
          <p:nvPr/>
        </p:nvSpPr>
        <p:spPr>
          <a:xfrm>
            <a:off x="4572000" y="0"/>
            <a:ext cx="4572000" cy="5143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17" name="Google Shape;17;p28"/>
          <p:cNvPicPr preferRelativeResize="0"/>
          <p:nvPr/>
        </p:nvPicPr>
        <p:blipFill rotWithShape="1">
          <a:blip r:embed="rId2">
            <a:alphaModFix/>
          </a:blip>
          <a:srcRect b="0" l="0" r="0" t="0"/>
          <a:stretch/>
        </p:blipFill>
        <p:spPr>
          <a:xfrm>
            <a:off x="251521" y="267495"/>
            <a:ext cx="720080" cy="720080"/>
          </a:xfrm>
          <a:prstGeom prst="rect">
            <a:avLst/>
          </a:prstGeom>
          <a:noFill/>
          <a:ln>
            <a:noFill/>
          </a:ln>
        </p:spPr>
      </p:pic>
      <p:sp>
        <p:nvSpPr>
          <p:cNvPr id="18" name="Google Shape;18;p28"/>
          <p:cNvSpPr/>
          <p:nvPr/>
        </p:nvSpPr>
        <p:spPr>
          <a:xfrm>
            <a:off x="4572000" y="0"/>
            <a:ext cx="4572000" cy="5143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9" name="Google Shape;19;p28"/>
          <p:cNvSpPr/>
          <p:nvPr>
            <p:ph idx="2" type="pic"/>
          </p:nvPr>
        </p:nvSpPr>
        <p:spPr>
          <a:xfrm>
            <a:off x="4572001" y="555526"/>
            <a:ext cx="2121129" cy="4238748"/>
          </a:xfrm>
          <a:prstGeom prst="rect">
            <a:avLst/>
          </a:prstGeom>
          <a:solidFill>
            <a:schemeClr val="accent1"/>
          </a:solidFill>
          <a:ln>
            <a:noFill/>
          </a:ln>
        </p:spPr>
      </p:sp>
      <p:sp>
        <p:nvSpPr>
          <p:cNvPr id="20" name="Google Shape;20;p28"/>
          <p:cNvSpPr/>
          <p:nvPr>
            <p:ph idx="3" type="pic"/>
          </p:nvPr>
        </p:nvSpPr>
        <p:spPr>
          <a:xfrm flipH="1">
            <a:off x="2450872" y="557064"/>
            <a:ext cx="2121129" cy="4238748"/>
          </a:xfrm>
          <a:prstGeom prst="rect">
            <a:avLst/>
          </a:prstGeom>
          <a:solidFill>
            <a:schemeClr val="accent2"/>
          </a:solid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1" name="Shape 71"/>
        <p:cNvGrpSpPr/>
        <p:nvPr/>
      </p:nvGrpSpPr>
      <p:grpSpPr>
        <a:xfrm>
          <a:off x="0" y="0"/>
          <a:ext cx="0" cy="0"/>
          <a:chOff x="0" y="0"/>
          <a:chExt cx="0" cy="0"/>
        </a:xfrm>
      </p:grpSpPr>
      <p:sp>
        <p:nvSpPr>
          <p:cNvPr id="72" name="Google Shape;72;p69"/>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69"/>
          <p:cNvSpPr/>
          <p:nvPr>
            <p:ph idx="2" type="pic"/>
          </p:nvPr>
        </p:nvSpPr>
        <p:spPr>
          <a:xfrm>
            <a:off x="3887391" y="740569"/>
            <a:ext cx="4629150" cy="3655219"/>
          </a:xfrm>
          <a:prstGeom prst="rect">
            <a:avLst/>
          </a:prstGeom>
          <a:noFill/>
          <a:ln>
            <a:noFill/>
          </a:ln>
        </p:spPr>
      </p:sp>
      <p:sp>
        <p:nvSpPr>
          <p:cNvPr id="74" name="Google Shape;74;p69"/>
          <p:cNvSpPr txBox="1"/>
          <p:nvPr>
            <p:ph idx="1" type="body"/>
          </p:nvPr>
        </p:nvSpPr>
        <p:spPr>
          <a:xfrm>
            <a:off x="629841" y="1543050"/>
            <a:ext cx="2949178" cy="285869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75" name="Google Shape;75;p69"/>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69"/>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69"/>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8" name="Shape 78"/>
        <p:cNvGrpSpPr/>
        <p:nvPr/>
      </p:nvGrpSpPr>
      <p:grpSpPr>
        <a:xfrm>
          <a:off x="0" y="0"/>
          <a:ext cx="0" cy="0"/>
          <a:chOff x="0" y="0"/>
          <a:chExt cx="0" cy="0"/>
        </a:xfrm>
      </p:grpSpPr>
      <p:sp>
        <p:nvSpPr>
          <p:cNvPr id="79" name="Google Shape;79;p70"/>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70"/>
          <p:cNvSpPr txBox="1"/>
          <p:nvPr>
            <p:ph idx="1" type="body"/>
          </p:nvPr>
        </p:nvSpPr>
        <p:spPr>
          <a:xfrm rot="5400000">
            <a:off x="2940248" y="-942379"/>
            <a:ext cx="3263504"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81" name="Google Shape;81;p70"/>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70"/>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70"/>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4" name="Shape 84"/>
        <p:cNvGrpSpPr/>
        <p:nvPr/>
      </p:nvGrpSpPr>
      <p:grpSpPr>
        <a:xfrm>
          <a:off x="0" y="0"/>
          <a:ext cx="0" cy="0"/>
          <a:chOff x="0" y="0"/>
          <a:chExt cx="0" cy="0"/>
        </a:xfrm>
      </p:grpSpPr>
      <p:sp>
        <p:nvSpPr>
          <p:cNvPr id="85" name="Google Shape;85;p71"/>
          <p:cNvSpPr txBox="1"/>
          <p:nvPr>
            <p:ph type="title"/>
          </p:nvPr>
        </p:nvSpPr>
        <p:spPr>
          <a:xfrm rot="5400000">
            <a:off x="5350073" y="1467446"/>
            <a:ext cx="4358879"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71"/>
          <p:cNvSpPr txBox="1"/>
          <p:nvPr>
            <p:ph idx="1" type="body"/>
          </p:nvPr>
        </p:nvSpPr>
        <p:spPr>
          <a:xfrm rot="5400000">
            <a:off x="1349573" y="-447079"/>
            <a:ext cx="4358879"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87" name="Google Shape;87;p71"/>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71"/>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71"/>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9" name="Shape 99"/>
        <p:cNvGrpSpPr/>
        <p:nvPr/>
      </p:nvGrpSpPr>
      <p:grpSpPr>
        <a:xfrm>
          <a:off x="0" y="0"/>
          <a:ext cx="0" cy="0"/>
          <a:chOff x="0" y="0"/>
          <a:chExt cx="0" cy="0"/>
        </a:xfrm>
      </p:grpSpPr>
      <p:sp>
        <p:nvSpPr>
          <p:cNvPr id="100" name="Google Shape;100;p30"/>
          <p:cNvSpPr txBox="1"/>
          <p:nvPr>
            <p:ph type="title"/>
          </p:nvPr>
        </p:nvSpPr>
        <p:spPr>
          <a:xfrm>
            <a:off x="251520" y="805458"/>
            <a:ext cx="8640960"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1" name="Google Shape;101;p30"/>
          <p:cNvSpPr txBox="1"/>
          <p:nvPr>
            <p:ph idx="1" type="body"/>
          </p:nvPr>
        </p:nvSpPr>
        <p:spPr>
          <a:xfrm>
            <a:off x="251520" y="1665854"/>
            <a:ext cx="4038600" cy="3066136"/>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55600" lvl="1" marL="914400" algn="l">
              <a:lnSpc>
                <a:spcPct val="90000"/>
              </a:lnSpc>
              <a:spcBef>
                <a:spcPts val="600"/>
              </a:spcBef>
              <a:spcAft>
                <a:spcPts val="0"/>
              </a:spcAft>
              <a:buClr>
                <a:schemeClr val="dk1"/>
              </a:buClr>
              <a:buSzPts val="2000"/>
              <a:buChar char="•"/>
              <a:defRPr sz="2000"/>
            </a:lvl2pPr>
            <a:lvl3pPr indent="-355600" lvl="2" marL="1371600" algn="l">
              <a:lnSpc>
                <a:spcPct val="90000"/>
              </a:lnSpc>
              <a:spcBef>
                <a:spcPts val="600"/>
              </a:spcBef>
              <a:spcAft>
                <a:spcPts val="0"/>
              </a:spcAft>
              <a:buClr>
                <a:schemeClr val="dk1"/>
              </a:buClr>
              <a:buSzPts val="2000"/>
              <a:buChar char="–"/>
              <a:defRPr sz="2000"/>
            </a:lvl3pPr>
            <a:lvl4pPr indent="-355600" lvl="3" marL="1828800" algn="l">
              <a:lnSpc>
                <a:spcPct val="90000"/>
              </a:lnSpc>
              <a:spcBef>
                <a:spcPts val="600"/>
              </a:spcBef>
              <a:spcAft>
                <a:spcPts val="0"/>
              </a:spcAft>
              <a:buClr>
                <a:schemeClr val="dk1"/>
              </a:buClr>
              <a:buSzPts val="2000"/>
              <a:buChar char="–"/>
              <a:defRPr sz="2000"/>
            </a:lvl4pPr>
            <a:lvl5pPr indent="-342900" lvl="4" marL="2286000" algn="l">
              <a:lnSpc>
                <a:spcPct val="90000"/>
              </a:lnSpc>
              <a:spcBef>
                <a:spcPts val="600"/>
              </a:spcBef>
              <a:spcAft>
                <a:spcPts val="0"/>
              </a:spcAft>
              <a:buClr>
                <a:schemeClr val="accent2"/>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02" name="Google Shape;102;p30"/>
          <p:cNvSpPr txBox="1"/>
          <p:nvPr>
            <p:ph idx="2" type="body"/>
          </p:nvPr>
        </p:nvSpPr>
        <p:spPr>
          <a:xfrm>
            <a:off x="4674295" y="1665854"/>
            <a:ext cx="4038600" cy="3066136"/>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55600" lvl="1" marL="914400" algn="l">
              <a:lnSpc>
                <a:spcPct val="90000"/>
              </a:lnSpc>
              <a:spcBef>
                <a:spcPts val="600"/>
              </a:spcBef>
              <a:spcAft>
                <a:spcPts val="0"/>
              </a:spcAft>
              <a:buClr>
                <a:schemeClr val="dk1"/>
              </a:buClr>
              <a:buSzPts val="2000"/>
              <a:buChar char="•"/>
              <a:defRPr sz="2000"/>
            </a:lvl2pPr>
            <a:lvl3pPr indent="-355600" lvl="2" marL="1371600" algn="l">
              <a:lnSpc>
                <a:spcPct val="90000"/>
              </a:lnSpc>
              <a:spcBef>
                <a:spcPts val="600"/>
              </a:spcBef>
              <a:spcAft>
                <a:spcPts val="0"/>
              </a:spcAft>
              <a:buClr>
                <a:schemeClr val="dk1"/>
              </a:buClr>
              <a:buSzPts val="2000"/>
              <a:buChar char="–"/>
              <a:defRPr sz="2000"/>
            </a:lvl3pPr>
            <a:lvl4pPr indent="-355600" lvl="3" marL="1828800" algn="l">
              <a:lnSpc>
                <a:spcPct val="90000"/>
              </a:lnSpc>
              <a:spcBef>
                <a:spcPts val="600"/>
              </a:spcBef>
              <a:spcAft>
                <a:spcPts val="0"/>
              </a:spcAft>
              <a:buClr>
                <a:schemeClr val="dk1"/>
              </a:buClr>
              <a:buSzPts val="2000"/>
              <a:buChar char="–"/>
              <a:defRPr sz="2000"/>
            </a:lvl4pPr>
            <a:lvl5pPr indent="-342900" lvl="4" marL="2286000" algn="l">
              <a:lnSpc>
                <a:spcPct val="90000"/>
              </a:lnSpc>
              <a:spcBef>
                <a:spcPts val="600"/>
              </a:spcBef>
              <a:spcAft>
                <a:spcPts val="0"/>
              </a:spcAft>
              <a:buClr>
                <a:schemeClr val="accent2"/>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03" name="Google Shape;103;p30"/>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30"/>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half image">
  <p:cSld name="Title and Content + half image">
    <p:spTree>
      <p:nvGrpSpPr>
        <p:cNvPr id="105" name="Shape 105"/>
        <p:cNvGrpSpPr/>
        <p:nvPr/>
      </p:nvGrpSpPr>
      <p:grpSpPr>
        <a:xfrm>
          <a:off x="0" y="0"/>
          <a:ext cx="0" cy="0"/>
          <a:chOff x="0" y="0"/>
          <a:chExt cx="0" cy="0"/>
        </a:xfrm>
      </p:grpSpPr>
      <p:sp>
        <p:nvSpPr>
          <p:cNvPr id="106" name="Google Shape;106;p44"/>
          <p:cNvSpPr/>
          <p:nvPr>
            <p:ph idx="2" type="pic"/>
          </p:nvPr>
        </p:nvSpPr>
        <p:spPr>
          <a:xfrm>
            <a:off x="4571999" y="0"/>
            <a:ext cx="4563963" cy="5143500"/>
          </a:xfrm>
          <a:prstGeom prst="rect">
            <a:avLst/>
          </a:prstGeom>
          <a:solidFill>
            <a:schemeClr val="accent1"/>
          </a:solidFill>
          <a:ln>
            <a:noFill/>
          </a:ln>
        </p:spPr>
      </p:sp>
      <p:sp>
        <p:nvSpPr>
          <p:cNvPr id="107" name="Google Shape;107;p44"/>
          <p:cNvSpPr txBox="1"/>
          <p:nvPr>
            <p:ph idx="1" type="body"/>
          </p:nvPr>
        </p:nvSpPr>
        <p:spPr>
          <a:xfrm>
            <a:off x="251522" y="1550788"/>
            <a:ext cx="4032446" cy="3181202"/>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accent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08" name="Google Shape;108;p44"/>
          <p:cNvSpPr txBox="1"/>
          <p:nvPr>
            <p:ph type="title"/>
          </p:nvPr>
        </p:nvSpPr>
        <p:spPr>
          <a:xfrm>
            <a:off x="251520" y="805458"/>
            <a:ext cx="4032448"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9" name="Google Shape;109;p44"/>
          <p:cNvSpPr txBox="1"/>
          <p:nvPr>
            <p:ph idx="11" type="ftr"/>
          </p:nvPr>
        </p:nvSpPr>
        <p:spPr>
          <a:xfrm>
            <a:off x="601371" y="4878250"/>
            <a:ext cx="3682598" cy="9551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44"/>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dark" type="titleOnly">
  <p:cSld name="TITLE_ONLY">
    <p:bg>
      <p:bgPr>
        <a:solidFill>
          <a:schemeClr val="accent2"/>
        </a:solidFill>
      </p:bgPr>
    </p:bg>
    <p:spTree>
      <p:nvGrpSpPr>
        <p:cNvPr id="111" name="Shape 111"/>
        <p:cNvGrpSpPr/>
        <p:nvPr/>
      </p:nvGrpSpPr>
      <p:grpSpPr>
        <a:xfrm>
          <a:off x="0" y="0"/>
          <a:ext cx="0" cy="0"/>
          <a:chOff x="0" y="0"/>
          <a:chExt cx="0" cy="0"/>
        </a:xfrm>
      </p:grpSpPr>
      <p:sp>
        <p:nvSpPr>
          <p:cNvPr id="112" name="Google Shape;112;p45"/>
          <p:cNvSpPr txBox="1"/>
          <p:nvPr>
            <p:ph type="title"/>
          </p:nvPr>
        </p:nvSpPr>
        <p:spPr>
          <a:xfrm>
            <a:off x="251520" y="805458"/>
            <a:ext cx="8640960"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1"/>
              </a:buClr>
              <a:buSzPts val="3600"/>
              <a:buFont typeface="Calibri"/>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3" name="Google Shape;113;p45"/>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45"/>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sz="900">
                <a:solidFill>
                  <a:schemeClr val="lt1"/>
                </a:solidFill>
                <a:latin typeface="Calibri"/>
                <a:ea typeface="Calibri"/>
                <a:cs typeface="Calibri"/>
                <a:sym typeface="Calibri"/>
              </a:defRPr>
            </a:lvl1pPr>
            <a:lvl2pPr indent="0" lvl="1" marL="0" algn="r">
              <a:spcBef>
                <a:spcPts val="0"/>
              </a:spcBef>
              <a:buNone/>
              <a:defRPr sz="900">
                <a:solidFill>
                  <a:schemeClr val="lt1"/>
                </a:solidFill>
                <a:latin typeface="Calibri"/>
                <a:ea typeface="Calibri"/>
                <a:cs typeface="Calibri"/>
                <a:sym typeface="Calibri"/>
              </a:defRPr>
            </a:lvl2pPr>
            <a:lvl3pPr indent="0" lvl="2" marL="0" algn="r">
              <a:spcBef>
                <a:spcPts val="0"/>
              </a:spcBef>
              <a:buNone/>
              <a:defRPr sz="900">
                <a:solidFill>
                  <a:schemeClr val="lt1"/>
                </a:solidFill>
                <a:latin typeface="Calibri"/>
                <a:ea typeface="Calibri"/>
                <a:cs typeface="Calibri"/>
                <a:sym typeface="Calibri"/>
              </a:defRPr>
            </a:lvl3pPr>
            <a:lvl4pPr indent="0" lvl="3" marL="0" algn="r">
              <a:spcBef>
                <a:spcPts val="0"/>
              </a:spcBef>
              <a:buNone/>
              <a:defRPr sz="900">
                <a:solidFill>
                  <a:schemeClr val="lt1"/>
                </a:solidFill>
                <a:latin typeface="Calibri"/>
                <a:ea typeface="Calibri"/>
                <a:cs typeface="Calibri"/>
                <a:sym typeface="Calibri"/>
              </a:defRPr>
            </a:lvl4pPr>
            <a:lvl5pPr indent="0" lvl="4" marL="0" algn="r">
              <a:spcBef>
                <a:spcPts val="0"/>
              </a:spcBef>
              <a:buNone/>
              <a:defRPr sz="900">
                <a:solidFill>
                  <a:schemeClr val="lt1"/>
                </a:solidFill>
                <a:latin typeface="Calibri"/>
                <a:ea typeface="Calibri"/>
                <a:cs typeface="Calibri"/>
                <a:sym typeface="Calibri"/>
              </a:defRPr>
            </a:lvl5pPr>
            <a:lvl6pPr indent="0" lvl="5" marL="0" algn="r">
              <a:spcBef>
                <a:spcPts val="0"/>
              </a:spcBef>
              <a:buNone/>
              <a:defRPr sz="900">
                <a:solidFill>
                  <a:schemeClr val="lt1"/>
                </a:solidFill>
                <a:latin typeface="Calibri"/>
                <a:ea typeface="Calibri"/>
                <a:cs typeface="Calibri"/>
                <a:sym typeface="Calibri"/>
              </a:defRPr>
            </a:lvl6pPr>
            <a:lvl7pPr indent="0" lvl="6" marL="0" algn="r">
              <a:spcBef>
                <a:spcPts val="0"/>
              </a:spcBef>
              <a:buNone/>
              <a:defRPr sz="900">
                <a:solidFill>
                  <a:schemeClr val="lt1"/>
                </a:solidFill>
                <a:latin typeface="Calibri"/>
                <a:ea typeface="Calibri"/>
                <a:cs typeface="Calibri"/>
                <a:sym typeface="Calibri"/>
              </a:defRPr>
            </a:lvl7pPr>
            <a:lvl8pPr indent="0" lvl="7" marL="0" algn="r">
              <a:spcBef>
                <a:spcPts val="0"/>
              </a:spcBef>
              <a:buNone/>
              <a:defRPr sz="900">
                <a:solidFill>
                  <a:schemeClr val="lt1"/>
                </a:solidFill>
                <a:latin typeface="Calibri"/>
                <a:ea typeface="Calibri"/>
                <a:cs typeface="Calibri"/>
                <a:sym typeface="Calibri"/>
              </a:defRPr>
            </a:lvl8pPr>
            <a:lvl9pPr indent="0" lvl="8" marL="0" algn="r">
              <a:spcBef>
                <a:spcPts val="0"/>
              </a:spcBef>
              <a:buNone/>
              <a:defRPr sz="9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bg>
      <p:bgPr>
        <a:solidFill>
          <a:schemeClr val="lt1"/>
        </a:solidFill>
      </p:bgPr>
    </p:bg>
    <p:spTree>
      <p:nvGrpSpPr>
        <p:cNvPr id="115" name="Shape 115"/>
        <p:cNvGrpSpPr/>
        <p:nvPr/>
      </p:nvGrpSpPr>
      <p:grpSpPr>
        <a:xfrm>
          <a:off x="0" y="0"/>
          <a:ext cx="0" cy="0"/>
          <a:chOff x="0" y="0"/>
          <a:chExt cx="0" cy="0"/>
        </a:xfrm>
      </p:grpSpPr>
      <p:sp>
        <p:nvSpPr>
          <p:cNvPr id="116" name="Google Shape;116;p46"/>
          <p:cNvSpPr txBox="1"/>
          <p:nvPr>
            <p:ph type="ctrTitle"/>
          </p:nvPr>
        </p:nvSpPr>
        <p:spPr>
          <a:xfrm>
            <a:off x="251520" y="1779662"/>
            <a:ext cx="3600400" cy="1728192"/>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3"/>
              </a:buClr>
              <a:buSzPts val="3600"/>
              <a:buFont typeface="Calibri"/>
              <a:buNone/>
              <a:defRPr b="0" sz="3600">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7" name="Google Shape;117;p46"/>
          <p:cNvSpPr txBox="1"/>
          <p:nvPr>
            <p:ph idx="1" type="subTitle"/>
          </p:nvPr>
        </p:nvSpPr>
        <p:spPr>
          <a:xfrm>
            <a:off x="251520" y="3651870"/>
            <a:ext cx="3600400" cy="576064"/>
          </a:xfrm>
          <a:prstGeom prst="rect">
            <a:avLst/>
          </a:prstGeom>
          <a:noFill/>
          <a:ln>
            <a:noFill/>
          </a:ln>
        </p:spPr>
        <p:txBody>
          <a:bodyPr anchorCtr="0" anchor="t" bIns="0" lIns="0" spcFirstLastPara="1" rIns="0" wrap="square" tIns="0">
            <a:normAutofit/>
          </a:bodyPr>
          <a:lstStyle>
            <a:lvl1pPr lvl="0" algn="l">
              <a:lnSpc>
                <a:spcPct val="90000"/>
              </a:lnSpc>
              <a:spcBef>
                <a:spcPts val="600"/>
              </a:spcBef>
              <a:spcAft>
                <a:spcPts val="0"/>
              </a:spcAft>
              <a:buClr>
                <a:schemeClr val="accent3"/>
              </a:buClr>
              <a:buSzPts val="2000"/>
              <a:buNone/>
              <a:defRPr b="0" sz="2000">
                <a:solidFill>
                  <a:schemeClr val="accent3"/>
                </a:solidFill>
              </a:defRPr>
            </a:lvl1pPr>
            <a:lvl2pPr lvl="1" algn="ctr">
              <a:lnSpc>
                <a:spcPct val="90000"/>
              </a:lnSpc>
              <a:spcBef>
                <a:spcPts val="600"/>
              </a:spcBef>
              <a:spcAft>
                <a:spcPts val="0"/>
              </a:spcAft>
              <a:buClr>
                <a:srgbClr val="888888"/>
              </a:buClr>
              <a:buSzPts val="2000"/>
              <a:buNone/>
              <a:defRPr>
                <a:solidFill>
                  <a:srgbClr val="888888"/>
                </a:solidFill>
              </a:defRPr>
            </a:lvl2pPr>
            <a:lvl3pPr lvl="2" algn="ctr">
              <a:lnSpc>
                <a:spcPct val="90000"/>
              </a:lnSpc>
              <a:spcBef>
                <a:spcPts val="600"/>
              </a:spcBef>
              <a:spcAft>
                <a:spcPts val="0"/>
              </a:spcAft>
              <a:buClr>
                <a:srgbClr val="888888"/>
              </a:buClr>
              <a:buSzPts val="2000"/>
              <a:buNone/>
              <a:defRPr>
                <a:solidFill>
                  <a:srgbClr val="888888"/>
                </a:solidFill>
              </a:defRPr>
            </a:lvl3pPr>
            <a:lvl4pPr lvl="3" algn="ctr">
              <a:lnSpc>
                <a:spcPct val="90000"/>
              </a:lnSpc>
              <a:spcBef>
                <a:spcPts val="600"/>
              </a:spcBef>
              <a:spcAft>
                <a:spcPts val="0"/>
              </a:spcAft>
              <a:buClr>
                <a:srgbClr val="888888"/>
              </a:buClr>
              <a:buSzPts val="2000"/>
              <a:buNone/>
              <a:defRPr>
                <a:solidFill>
                  <a:srgbClr val="888888"/>
                </a:solidFill>
              </a:defRPr>
            </a:lvl4pPr>
            <a:lvl5pPr lvl="4" algn="ctr">
              <a:lnSpc>
                <a:spcPct val="90000"/>
              </a:lnSpc>
              <a:spcBef>
                <a:spcPts val="600"/>
              </a:spcBef>
              <a:spcAft>
                <a:spcPts val="0"/>
              </a:spcAft>
              <a:buClr>
                <a:srgbClr val="888888"/>
              </a:buClr>
              <a:buSzPts val="18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18" name="Google Shape;118;p46"/>
          <p:cNvSpPr/>
          <p:nvPr/>
        </p:nvSpPr>
        <p:spPr>
          <a:xfrm>
            <a:off x="4572000" y="0"/>
            <a:ext cx="4572000" cy="5143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19" name="Google Shape;119;p46"/>
          <p:cNvPicPr preferRelativeResize="0"/>
          <p:nvPr/>
        </p:nvPicPr>
        <p:blipFill rotWithShape="1">
          <a:blip r:embed="rId2">
            <a:alphaModFix/>
          </a:blip>
          <a:srcRect b="0" l="0" r="0" t="0"/>
          <a:stretch/>
        </p:blipFill>
        <p:spPr>
          <a:xfrm>
            <a:off x="251520" y="267494"/>
            <a:ext cx="720080" cy="720080"/>
          </a:xfrm>
          <a:prstGeom prst="rect">
            <a:avLst/>
          </a:prstGeom>
          <a:noFill/>
          <a:ln>
            <a:noFill/>
          </a:ln>
        </p:spPr>
      </p:pic>
      <p:sp>
        <p:nvSpPr>
          <p:cNvPr id="120" name="Google Shape;120;p46"/>
          <p:cNvSpPr/>
          <p:nvPr/>
        </p:nvSpPr>
        <p:spPr>
          <a:xfrm>
            <a:off x="251520" y="4850173"/>
            <a:ext cx="2385416"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AU" sz="1000">
                <a:solidFill>
                  <a:schemeClr val="accent3"/>
                </a:solidFill>
                <a:latin typeface="Calibri"/>
                <a:ea typeface="Calibri"/>
                <a:cs typeface="Calibri"/>
                <a:sym typeface="Calibri"/>
              </a:rPr>
              <a:t>Australia’s National Science Agency</a:t>
            </a:r>
            <a:endParaRPr/>
          </a:p>
        </p:txBody>
      </p:sp>
    </p:spTree>
  </p:cSld>
  <p:clrMapOvr>
    <a:masterClrMapping/>
  </p:clrMapOvr>
  <p:extLst>
    <p:ext uri="{DCECCB84-F9BA-43D5-87BE-67443E8EF086}">
      <p15:sldGuideLst>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Image" showMasterSp="0">
  <p:cSld name="Title Slide + Image">
    <p:bg>
      <p:bgPr>
        <a:solidFill>
          <a:schemeClr val="lt1"/>
        </a:solidFill>
      </p:bgPr>
    </p:bg>
    <p:spTree>
      <p:nvGrpSpPr>
        <p:cNvPr id="121" name="Shape 121"/>
        <p:cNvGrpSpPr/>
        <p:nvPr/>
      </p:nvGrpSpPr>
      <p:grpSpPr>
        <a:xfrm>
          <a:off x="0" y="0"/>
          <a:ext cx="0" cy="0"/>
          <a:chOff x="0" y="0"/>
          <a:chExt cx="0" cy="0"/>
        </a:xfrm>
      </p:grpSpPr>
      <p:sp>
        <p:nvSpPr>
          <p:cNvPr id="122" name="Google Shape;122;p47"/>
          <p:cNvSpPr txBox="1"/>
          <p:nvPr>
            <p:ph type="ctrTitle"/>
          </p:nvPr>
        </p:nvSpPr>
        <p:spPr>
          <a:xfrm>
            <a:off x="251520" y="1779662"/>
            <a:ext cx="3600400" cy="1728192"/>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3"/>
              </a:buClr>
              <a:buSzPts val="3600"/>
              <a:buFont typeface="Calibri"/>
              <a:buNone/>
              <a:defRPr b="0" sz="3600">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3" name="Google Shape;123;p47"/>
          <p:cNvSpPr txBox="1"/>
          <p:nvPr>
            <p:ph idx="1" type="subTitle"/>
          </p:nvPr>
        </p:nvSpPr>
        <p:spPr>
          <a:xfrm>
            <a:off x="251520" y="3651870"/>
            <a:ext cx="3600400" cy="576064"/>
          </a:xfrm>
          <a:prstGeom prst="rect">
            <a:avLst/>
          </a:prstGeom>
          <a:noFill/>
          <a:ln>
            <a:noFill/>
          </a:ln>
        </p:spPr>
        <p:txBody>
          <a:bodyPr anchorCtr="0" anchor="t" bIns="0" lIns="0" spcFirstLastPara="1" rIns="0" wrap="square" tIns="0">
            <a:normAutofit/>
          </a:bodyPr>
          <a:lstStyle>
            <a:lvl1pPr lvl="0" algn="l">
              <a:lnSpc>
                <a:spcPct val="90000"/>
              </a:lnSpc>
              <a:spcBef>
                <a:spcPts val="600"/>
              </a:spcBef>
              <a:spcAft>
                <a:spcPts val="0"/>
              </a:spcAft>
              <a:buClr>
                <a:schemeClr val="accent3"/>
              </a:buClr>
              <a:buSzPts val="2000"/>
              <a:buNone/>
              <a:defRPr b="0" sz="2000">
                <a:solidFill>
                  <a:schemeClr val="accent3"/>
                </a:solidFill>
              </a:defRPr>
            </a:lvl1pPr>
            <a:lvl2pPr lvl="1" algn="ctr">
              <a:lnSpc>
                <a:spcPct val="90000"/>
              </a:lnSpc>
              <a:spcBef>
                <a:spcPts val="600"/>
              </a:spcBef>
              <a:spcAft>
                <a:spcPts val="0"/>
              </a:spcAft>
              <a:buClr>
                <a:srgbClr val="888888"/>
              </a:buClr>
              <a:buSzPts val="2000"/>
              <a:buNone/>
              <a:defRPr>
                <a:solidFill>
                  <a:srgbClr val="888888"/>
                </a:solidFill>
              </a:defRPr>
            </a:lvl2pPr>
            <a:lvl3pPr lvl="2" algn="ctr">
              <a:lnSpc>
                <a:spcPct val="90000"/>
              </a:lnSpc>
              <a:spcBef>
                <a:spcPts val="600"/>
              </a:spcBef>
              <a:spcAft>
                <a:spcPts val="0"/>
              </a:spcAft>
              <a:buClr>
                <a:srgbClr val="888888"/>
              </a:buClr>
              <a:buSzPts val="2000"/>
              <a:buNone/>
              <a:defRPr>
                <a:solidFill>
                  <a:srgbClr val="888888"/>
                </a:solidFill>
              </a:defRPr>
            </a:lvl3pPr>
            <a:lvl4pPr lvl="3" algn="ctr">
              <a:lnSpc>
                <a:spcPct val="90000"/>
              </a:lnSpc>
              <a:spcBef>
                <a:spcPts val="600"/>
              </a:spcBef>
              <a:spcAft>
                <a:spcPts val="0"/>
              </a:spcAft>
              <a:buClr>
                <a:srgbClr val="888888"/>
              </a:buClr>
              <a:buSzPts val="2000"/>
              <a:buNone/>
              <a:defRPr>
                <a:solidFill>
                  <a:srgbClr val="888888"/>
                </a:solidFill>
              </a:defRPr>
            </a:lvl4pPr>
            <a:lvl5pPr lvl="4" algn="ctr">
              <a:lnSpc>
                <a:spcPct val="90000"/>
              </a:lnSpc>
              <a:spcBef>
                <a:spcPts val="600"/>
              </a:spcBef>
              <a:spcAft>
                <a:spcPts val="0"/>
              </a:spcAft>
              <a:buClr>
                <a:srgbClr val="888888"/>
              </a:buClr>
              <a:buSzPts val="18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pic>
        <p:nvPicPr>
          <p:cNvPr id="124" name="Google Shape;124;p47"/>
          <p:cNvPicPr preferRelativeResize="0"/>
          <p:nvPr/>
        </p:nvPicPr>
        <p:blipFill rotWithShape="1">
          <a:blip r:embed="rId2">
            <a:alphaModFix/>
          </a:blip>
          <a:srcRect b="0" l="0" r="0" t="0"/>
          <a:stretch/>
        </p:blipFill>
        <p:spPr>
          <a:xfrm>
            <a:off x="251520" y="267494"/>
            <a:ext cx="720080" cy="720080"/>
          </a:xfrm>
          <a:prstGeom prst="rect">
            <a:avLst/>
          </a:prstGeom>
          <a:noFill/>
          <a:ln>
            <a:noFill/>
          </a:ln>
        </p:spPr>
      </p:pic>
      <p:sp>
        <p:nvSpPr>
          <p:cNvPr id="125" name="Google Shape;125;p47"/>
          <p:cNvSpPr/>
          <p:nvPr/>
        </p:nvSpPr>
        <p:spPr>
          <a:xfrm>
            <a:off x="251520" y="4850173"/>
            <a:ext cx="2385416"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AU" sz="1000">
                <a:solidFill>
                  <a:schemeClr val="accent3"/>
                </a:solidFill>
                <a:latin typeface="Calibri"/>
                <a:ea typeface="Calibri"/>
                <a:cs typeface="Calibri"/>
                <a:sym typeface="Calibri"/>
              </a:rPr>
              <a:t>Australia’s National Science Agency</a:t>
            </a:r>
            <a:endParaRPr/>
          </a:p>
        </p:txBody>
      </p:sp>
      <p:sp>
        <p:nvSpPr>
          <p:cNvPr id="126" name="Google Shape;126;p47"/>
          <p:cNvSpPr/>
          <p:nvPr>
            <p:ph idx="2" type="pic"/>
          </p:nvPr>
        </p:nvSpPr>
        <p:spPr>
          <a:xfrm>
            <a:off x="4571999" y="0"/>
            <a:ext cx="4563963" cy="5143500"/>
          </a:xfrm>
          <a:prstGeom prst="rect">
            <a:avLst/>
          </a:prstGeom>
          <a:solidFill>
            <a:schemeClr val="accent1"/>
          </a:solidFill>
          <a:ln>
            <a:noFill/>
          </a:ln>
        </p:spPr>
      </p:sp>
    </p:spTree>
  </p:cSld>
  <p:clrMapOvr>
    <a:masterClrMapping/>
  </p:clrMapOvr>
  <p:extLst>
    <p:ext uri="{DCECCB84-F9BA-43D5-87BE-67443E8EF086}">
      <p15:sldGuideLst>
        <p15:guide id="1" pos="158">
          <p15:clr>
            <a:srgbClr val="FBAE40"/>
          </p15:clr>
        </p15:guide>
        <p15:guide id="2" orient="horz" pos="1620">
          <p15:clr>
            <a:srgbClr val="FBAE40"/>
          </p15:clr>
        </p15:guide>
        <p15:guide id="3" pos="2880">
          <p15:clr>
            <a:srgbClr val="FBAE40"/>
          </p15:clr>
        </p15:guide>
        <p15:guide id="4" pos="560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27" name="Shape 127"/>
        <p:cNvGrpSpPr/>
        <p:nvPr/>
      </p:nvGrpSpPr>
      <p:grpSpPr>
        <a:xfrm>
          <a:off x="0" y="0"/>
          <a:ext cx="0" cy="0"/>
          <a:chOff x="0" y="0"/>
          <a:chExt cx="0" cy="0"/>
        </a:xfrm>
      </p:grpSpPr>
      <p:sp>
        <p:nvSpPr>
          <p:cNvPr id="128" name="Google Shape;128;p48"/>
          <p:cNvSpPr txBox="1"/>
          <p:nvPr>
            <p:ph idx="1" type="body"/>
          </p:nvPr>
        </p:nvSpPr>
        <p:spPr>
          <a:xfrm>
            <a:off x="251522" y="1550788"/>
            <a:ext cx="8640958" cy="3181202"/>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accent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29" name="Google Shape;129;p48"/>
          <p:cNvSpPr txBox="1"/>
          <p:nvPr>
            <p:ph type="title"/>
          </p:nvPr>
        </p:nvSpPr>
        <p:spPr>
          <a:xfrm>
            <a:off x="251520" y="805458"/>
            <a:ext cx="8640960"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0" name="Google Shape;130;p48"/>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48"/>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dark">
  <p:cSld name="Title and Content - dark">
    <p:bg>
      <p:bgPr>
        <a:solidFill>
          <a:schemeClr val="accent2"/>
        </a:solidFill>
      </p:bgPr>
    </p:bg>
    <p:spTree>
      <p:nvGrpSpPr>
        <p:cNvPr id="132" name="Shape 132"/>
        <p:cNvGrpSpPr/>
        <p:nvPr/>
      </p:nvGrpSpPr>
      <p:grpSpPr>
        <a:xfrm>
          <a:off x="0" y="0"/>
          <a:ext cx="0" cy="0"/>
          <a:chOff x="0" y="0"/>
          <a:chExt cx="0" cy="0"/>
        </a:xfrm>
      </p:grpSpPr>
      <p:sp>
        <p:nvSpPr>
          <p:cNvPr id="133" name="Google Shape;133;p49"/>
          <p:cNvSpPr txBox="1"/>
          <p:nvPr>
            <p:ph idx="1" type="body"/>
          </p:nvPr>
        </p:nvSpPr>
        <p:spPr>
          <a:xfrm>
            <a:off x="251522" y="1550788"/>
            <a:ext cx="8640958" cy="3181202"/>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lt1"/>
              </a:buClr>
              <a:buSzPts val="2400"/>
              <a:buChar char="•"/>
              <a:defRPr sz="2400">
                <a:solidFill>
                  <a:schemeClr val="lt1"/>
                </a:solidFill>
              </a:defRPr>
            </a:lvl1pPr>
            <a:lvl2pPr indent="-355600" lvl="1" marL="914400" algn="l">
              <a:lnSpc>
                <a:spcPct val="90000"/>
              </a:lnSpc>
              <a:spcBef>
                <a:spcPts val="600"/>
              </a:spcBef>
              <a:spcAft>
                <a:spcPts val="0"/>
              </a:spcAft>
              <a:buClr>
                <a:schemeClr val="lt1"/>
              </a:buClr>
              <a:buSzPts val="2000"/>
              <a:buChar char="•"/>
              <a:defRPr>
                <a:solidFill>
                  <a:schemeClr val="lt1"/>
                </a:solidFill>
              </a:defRPr>
            </a:lvl2pPr>
            <a:lvl3pPr indent="-355600" lvl="2" marL="1371600" algn="l">
              <a:lnSpc>
                <a:spcPct val="90000"/>
              </a:lnSpc>
              <a:spcBef>
                <a:spcPts val="600"/>
              </a:spcBef>
              <a:spcAft>
                <a:spcPts val="0"/>
              </a:spcAft>
              <a:buClr>
                <a:schemeClr val="lt1"/>
              </a:buClr>
              <a:buSzPts val="2000"/>
              <a:buChar char="–"/>
              <a:defRPr>
                <a:solidFill>
                  <a:schemeClr val="lt1"/>
                </a:solidFill>
              </a:defRPr>
            </a:lvl3pPr>
            <a:lvl4pPr indent="-355600" lvl="3" marL="1828800" algn="l">
              <a:lnSpc>
                <a:spcPct val="90000"/>
              </a:lnSpc>
              <a:spcBef>
                <a:spcPts val="600"/>
              </a:spcBef>
              <a:spcAft>
                <a:spcPts val="0"/>
              </a:spcAft>
              <a:buClr>
                <a:schemeClr val="lt1"/>
              </a:buClr>
              <a:buSzPts val="2000"/>
              <a:buChar char="–"/>
              <a:defRPr>
                <a:solidFill>
                  <a:schemeClr val="lt1"/>
                </a:solidFill>
              </a:defRPr>
            </a:lvl4pPr>
            <a:lvl5pPr indent="-342900" lvl="4" marL="2286000" algn="l">
              <a:lnSpc>
                <a:spcPct val="90000"/>
              </a:lnSpc>
              <a:spcBef>
                <a:spcPts val="600"/>
              </a:spcBef>
              <a:spcAft>
                <a:spcPts val="0"/>
              </a:spcAft>
              <a:buClr>
                <a:schemeClr val="lt1"/>
              </a:buClr>
              <a:buSzPts val="1800"/>
              <a:buChar char="•"/>
              <a:defRPr>
                <a:solidFill>
                  <a:schemeClr val="lt1"/>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34" name="Google Shape;134;p49"/>
          <p:cNvSpPr txBox="1"/>
          <p:nvPr>
            <p:ph type="title"/>
          </p:nvPr>
        </p:nvSpPr>
        <p:spPr>
          <a:xfrm>
            <a:off x="251520" y="805458"/>
            <a:ext cx="8640960"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1"/>
              </a:buClr>
              <a:buSzPts val="3600"/>
              <a:buFont typeface="Calibri"/>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5" name="Google Shape;135;p49"/>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6" name="Google Shape;136;p49"/>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sz="900">
                <a:solidFill>
                  <a:schemeClr val="lt1"/>
                </a:solidFill>
                <a:latin typeface="Calibri"/>
                <a:ea typeface="Calibri"/>
                <a:cs typeface="Calibri"/>
                <a:sym typeface="Calibri"/>
              </a:defRPr>
            </a:lvl1pPr>
            <a:lvl2pPr indent="0" lvl="1" marL="0" algn="r">
              <a:spcBef>
                <a:spcPts val="0"/>
              </a:spcBef>
              <a:buNone/>
              <a:defRPr sz="900">
                <a:solidFill>
                  <a:schemeClr val="lt1"/>
                </a:solidFill>
                <a:latin typeface="Calibri"/>
                <a:ea typeface="Calibri"/>
                <a:cs typeface="Calibri"/>
                <a:sym typeface="Calibri"/>
              </a:defRPr>
            </a:lvl2pPr>
            <a:lvl3pPr indent="0" lvl="2" marL="0" algn="r">
              <a:spcBef>
                <a:spcPts val="0"/>
              </a:spcBef>
              <a:buNone/>
              <a:defRPr sz="900">
                <a:solidFill>
                  <a:schemeClr val="lt1"/>
                </a:solidFill>
                <a:latin typeface="Calibri"/>
                <a:ea typeface="Calibri"/>
                <a:cs typeface="Calibri"/>
                <a:sym typeface="Calibri"/>
              </a:defRPr>
            </a:lvl3pPr>
            <a:lvl4pPr indent="0" lvl="3" marL="0" algn="r">
              <a:spcBef>
                <a:spcPts val="0"/>
              </a:spcBef>
              <a:buNone/>
              <a:defRPr sz="900">
                <a:solidFill>
                  <a:schemeClr val="lt1"/>
                </a:solidFill>
                <a:latin typeface="Calibri"/>
                <a:ea typeface="Calibri"/>
                <a:cs typeface="Calibri"/>
                <a:sym typeface="Calibri"/>
              </a:defRPr>
            </a:lvl4pPr>
            <a:lvl5pPr indent="0" lvl="4" marL="0" algn="r">
              <a:spcBef>
                <a:spcPts val="0"/>
              </a:spcBef>
              <a:buNone/>
              <a:defRPr sz="900">
                <a:solidFill>
                  <a:schemeClr val="lt1"/>
                </a:solidFill>
                <a:latin typeface="Calibri"/>
                <a:ea typeface="Calibri"/>
                <a:cs typeface="Calibri"/>
                <a:sym typeface="Calibri"/>
              </a:defRPr>
            </a:lvl5pPr>
            <a:lvl6pPr indent="0" lvl="5" marL="0" algn="r">
              <a:spcBef>
                <a:spcPts val="0"/>
              </a:spcBef>
              <a:buNone/>
              <a:defRPr sz="900">
                <a:solidFill>
                  <a:schemeClr val="lt1"/>
                </a:solidFill>
                <a:latin typeface="Calibri"/>
                <a:ea typeface="Calibri"/>
                <a:cs typeface="Calibri"/>
                <a:sym typeface="Calibri"/>
              </a:defRPr>
            </a:lvl6pPr>
            <a:lvl7pPr indent="0" lvl="6" marL="0" algn="r">
              <a:spcBef>
                <a:spcPts val="0"/>
              </a:spcBef>
              <a:buNone/>
              <a:defRPr sz="900">
                <a:solidFill>
                  <a:schemeClr val="lt1"/>
                </a:solidFill>
                <a:latin typeface="Calibri"/>
                <a:ea typeface="Calibri"/>
                <a:cs typeface="Calibri"/>
                <a:sym typeface="Calibri"/>
              </a:defRPr>
            </a:lvl7pPr>
            <a:lvl8pPr indent="0" lvl="7" marL="0" algn="r">
              <a:spcBef>
                <a:spcPts val="0"/>
              </a:spcBef>
              <a:buNone/>
              <a:defRPr sz="900">
                <a:solidFill>
                  <a:schemeClr val="lt1"/>
                </a:solidFill>
                <a:latin typeface="Calibri"/>
                <a:ea typeface="Calibri"/>
                <a:cs typeface="Calibri"/>
                <a:sym typeface="Calibri"/>
              </a:defRPr>
            </a:lvl8pPr>
            <a:lvl9pPr indent="0" lvl="8" marL="0" algn="r">
              <a:spcBef>
                <a:spcPts val="0"/>
              </a:spcBef>
              <a:buNone/>
              <a:defRPr sz="9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 name="Shape 21"/>
        <p:cNvGrpSpPr/>
        <p:nvPr/>
      </p:nvGrpSpPr>
      <p:grpSpPr>
        <a:xfrm>
          <a:off x="0" y="0"/>
          <a:ext cx="0" cy="0"/>
          <a:chOff x="0" y="0"/>
          <a:chExt cx="0" cy="0"/>
        </a:xfrm>
      </p:grpSpPr>
      <p:sp>
        <p:nvSpPr>
          <p:cNvPr id="22" name="Google Shape;22;p61"/>
          <p:cNvSpPr txBox="1"/>
          <p:nvPr>
            <p:ph type="ctrTitle"/>
          </p:nvPr>
        </p:nvSpPr>
        <p:spPr>
          <a:xfrm>
            <a:off x="1143000" y="841772"/>
            <a:ext cx="6858000" cy="1790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61"/>
          <p:cNvSpPr txBox="1"/>
          <p:nvPr>
            <p:ph idx="1" type="subTitle"/>
          </p:nvPr>
        </p:nvSpPr>
        <p:spPr>
          <a:xfrm>
            <a:off x="1143000" y="2701528"/>
            <a:ext cx="6858000" cy="124182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24" name="Google Shape;24;p61"/>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61"/>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61"/>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2 Column Content" type="obj">
  <p:cSld name="OBJECT">
    <p:spTree>
      <p:nvGrpSpPr>
        <p:cNvPr id="137" name="Shape 137"/>
        <p:cNvGrpSpPr/>
        <p:nvPr/>
      </p:nvGrpSpPr>
      <p:grpSpPr>
        <a:xfrm>
          <a:off x="0" y="0"/>
          <a:ext cx="0" cy="0"/>
          <a:chOff x="0" y="0"/>
          <a:chExt cx="0" cy="0"/>
        </a:xfrm>
      </p:grpSpPr>
      <p:sp>
        <p:nvSpPr>
          <p:cNvPr id="138" name="Google Shape;138;p50"/>
          <p:cNvSpPr txBox="1"/>
          <p:nvPr>
            <p:ph type="title"/>
          </p:nvPr>
        </p:nvSpPr>
        <p:spPr>
          <a:xfrm>
            <a:off x="251520" y="805458"/>
            <a:ext cx="8640960"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3"/>
              </a:buClr>
              <a:buSzPts val="3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9" name="Google Shape;139;p50"/>
          <p:cNvSpPr txBox="1"/>
          <p:nvPr>
            <p:ph idx="1" type="body"/>
          </p:nvPr>
        </p:nvSpPr>
        <p:spPr>
          <a:xfrm>
            <a:off x="251522" y="1550788"/>
            <a:ext cx="8640958" cy="3181202"/>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accent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40" name="Google Shape;140;p50"/>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 name="Google Shape;141;p50"/>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nd Content">
  <p:cSld name="Title, Subtitle and Content">
    <p:spTree>
      <p:nvGrpSpPr>
        <p:cNvPr id="142" name="Shape 142"/>
        <p:cNvGrpSpPr/>
        <p:nvPr/>
      </p:nvGrpSpPr>
      <p:grpSpPr>
        <a:xfrm>
          <a:off x="0" y="0"/>
          <a:ext cx="0" cy="0"/>
          <a:chOff x="0" y="0"/>
          <a:chExt cx="0" cy="0"/>
        </a:xfrm>
      </p:grpSpPr>
      <p:sp>
        <p:nvSpPr>
          <p:cNvPr id="143" name="Google Shape;143;p51"/>
          <p:cNvSpPr txBox="1"/>
          <p:nvPr>
            <p:ph idx="1" type="body"/>
          </p:nvPr>
        </p:nvSpPr>
        <p:spPr>
          <a:xfrm>
            <a:off x="251522" y="1707654"/>
            <a:ext cx="8640958" cy="3024336"/>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accent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44" name="Google Shape;144;p51"/>
          <p:cNvSpPr txBox="1"/>
          <p:nvPr>
            <p:ph idx="2" type="body"/>
          </p:nvPr>
        </p:nvSpPr>
        <p:spPr>
          <a:xfrm>
            <a:off x="261850" y="843558"/>
            <a:ext cx="8630630" cy="6399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3"/>
              </a:buClr>
              <a:buSzPts val="2800"/>
              <a:buNone/>
              <a:defRPr b="0" sz="2800">
                <a:solidFill>
                  <a:schemeClr val="accent3"/>
                </a:solidFill>
              </a:defRPr>
            </a:lvl1pPr>
            <a:lvl2pPr indent="-228600" lvl="1" marL="914400" algn="l">
              <a:lnSpc>
                <a:spcPct val="80000"/>
              </a:lnSpc>
              <a:spcBef>
                <a:spcPts val="0"/>
              </a:spcBef>
              <a:spcAft>
                <a:spcPts val="0"/>
              </a:spcAft>
              <a:buClr>
                <a:schemeClr val="accent2"/>
              </a:buClr>
              <a:buSzPts val="2200"/>
              <a:buNone/>
              <a:defRPr b="0" sz="2200">
                <a:solidFill>
                  <a:schemeClr val="accent2"/>
                </a:solidFill>
              </a:defRPr>
            </a:lvl2pPr>
            <a:lvl3pPr indent="-228600" lvl="2" marL="1371600" algn="l">
              <a:lnSpc>
                <a:spcPct val="90000"/>
              </a:lnSpc>
              <a:spcBef>
                <a:spcPts val="600"/>
              </a:spcBef>
              <a:spcAft>
                <a:spcPts val="0"/>
              </a:spcAft>
              <a:buClr>
                <a:srgbClr val="00A9CE"/>
              </a:buClr>
              <a:buSzPts val="2800"/>
              <a:buNone/>
              <a:defRPr sz="2800">
                <a:solidFill>
                  <a:srgbClr val="00A9CE"/>
                </a:solidFill>
              </a:defRPr>
            </a:lvl3pPr>
            <a:lvl4pPr indent="-228600" lvl="3" marL="1828800" algn="l">
              <a:lnSpc>
                <a:spcPct val="90000"/>
              </a:lnSpc>
              <a:spcBef>
                <a:spcPts val="600"/>
              </a:spcBef>
              <a:spcAft>
                <a:spcPts val="0"/>
              </a:spcAft>
              <a:buClr>
                <a:srgbClr val="00A9CE"/>
              </a:buClr>
              <a:buSzPts val="2800"/>
              <a:buNone/>
              <a:defRPr sz="2800">
                <a:solidFill>
                  <a:srgbClr val="00A9CE"/>
                </a:solidFill>
              </a:defRPr>
            </a:lvl4pPr>
            <a:lvl5pPr indent="-228600" lvl="4" marL="2286000" algn="l">
              <a:lnSpc>
                <a:spcPct val="90000"/>
              </a:lnSpc>
              <a:spcBef>
                <a:spcPts val="600"/>
              </a:spcBef>
              <a:spcAft>
                <a:spcPts val="0"/>
              </a:spcAft>
              <a:buClr>
                <a:srgbClr val="00A9CE"/>
              </a:buClr>
              <a:buSzPts val="2800"/>
              <a:buNone/>
              <a:defRPr sz="2800">
                <a:solidFill>
                  <a:srgbClr val="00A9CE"/>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45" name="Google Shape;145;p51"/>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6" name="Google Shape;146;p51"/>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with catalyst">
  <p:cSld name="Two Content with catalyst">
    <p:spTree>
      <p:nvGrpSpPr>
        <p:cNvPr id="147" name="Shape 147"/>
        <p:cNvGrpSpPr/>
        <p:nvPr/>
      </p:nvGrpSpPr>
      <p:grpSpPr>
        <a:xfrm>
          <a:off x="0" y="0"/>
          <a:ext cx="0" cy="0"/>
          <a:chOff x="0" y="0"/>
          <a:chExt cx="0" cy="0"/>
        </a:xfrm>
      </p:grpSpPr>
      <p:sp>
        <p:nvSpPr>
          <p:cNvPr id="148" name="Google Shape;148;p52"/>
          <p:cNvSpPr/>
          <p:nvPr/>
        </p:nvSpPr>
        <p:spPr>
          <a:xfrm>
            <a:off x="4572000" y="0"/>
            <a:ext cx="4572000" cy="5143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9" name="Google Shape;149;p52"/>
          <p:cNvSpPr txBox="1"/>
          <p:nvPr>
            <p:ph type="title"/>
          </p:nvPr>
        </p:nvSpPr>
        <p:spPr>
          <a:xfrm>
            <a:off x="251520" y="805458"/>
            <a:ext cx="4038600"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0" name="Google Shape;150;p52"/>
          <p:cNvSpPr txBox="1"/>
          <p:nvPr>
            <p:ph idx="1" type="body"/>
          </p:nvPr>
        </p:nvSpPr>
        <p:spPr>
          <a:xfrm>
            <a:off x="251520" y="1665854"/>
            <a:ext cx="4038600" cy="3066136"/>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55600" lvl="1" marL="914400" algn="l">
              <a:lnSpc>
                <a:spcPct val="90000"/>
              </a:lnSpc>
              <a:spcBef>
                <a:spcPts val="600"/>
              </a:spcBef>
              <a:spcAft>
                <a:spcPts val="0"/>
              </a:spcAft>
              <a:buClr>
                <a:schemeClr val="dk1"/>
              </a:buClr>
              <a:buSzPts val="2000"/>
              <a:buChar char="•"/>
              <a:defRPr sz="2000"/>
            </a:lvl2pPr>
            <a:lvl3pPr indent="-355600" lvl="2" marL="1371600" algn="l">
              <a:lnSpc>
                <a:spcPct val="90000"/>
              </a:lnSpc>
              <a:spcBef>
                <a:spcPts val="600"/>
              </a:spcBef>
              <a:spcAft>
                <a:spcPts val="0"/>
              </a:spcAft>
              <a:buClr>
                <a:schemeClr val="dk1"/>
              </a:buClr>
              <a:buSzPts val="2000"/>
              <a:buChar char="–"/>
              <a:defRPr sz="2000"/>
            </a:lvl3pPr>
            <a:lvl4pPr indent="-355600" lvl="3" marL="1828800" algn="l">
              <a:lnSpc>
                <a:spcPct val="90000"/>
              </a:lnSpc>
              <a:spcBef>
                <a:spcPts val="600"/>
              </a:spcBef>
              <a:spcAft>
                <a:spcPts val="0"/>
              </a:spcAft>
              <a:buClr>
                <a:schemeClr val="dk1"/>
              </a:buClr>
              <a:buSzPts val="2000"/>
              <a:buChar char="–"/>
              <a:defRPr sz="2000"/>
            </a:lvl4pPr>
            <a:lvl5pPr indent="-342900" lvl="4" marL="2286000" algn="l">
              <a:lnSpc>
                <a:spcPct val="90000"/>
              </a:lnSpc>
              <a:spcBef>
                <a:spcPts val="600"/>
              </a:spcBef>
              <a:spcAft>
                <a:spcPts val="0"/>
              </a:spcAft>
              <a:buClr>
                <a:schemeClr val="accent2"/>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51" name="Google Shape;151;p52"/>
          <p:cNvSpPr txBox="1"/>
          <p:nvPr>
            <p:ph idx="2" type="body"/>
          </p:nvPr>
        </p:nvSpPr>
        <p:spPr>
          <a:xfrm>
            <a:off x="4838700" y="1665854"/>
            <a:ext cx="4038600" cy="3066136"/>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55600" lvl="1" marL="914400" algn="l">
              <a:lnSpc>
                <a:spcPct val="90000"/>
              </a:lnSpc>
              <a:spcBef>
                <a:spcPts val="600"/>
              </a:spcBef>
              <a:spcAft>
                <a:spcPts val="0"/>
              </a:spcAft>
              <a:buClr>
                <a:schemeClr val="dk1"/>
              </a:buClr>
              <a:buSzPts val="2000"/>
              <a:buChar char="•"/>
              <a:defRPr sz="2000"/>
            </a:lvl2pPr>
            <a:lvl3pPr indent="-355600" lvl="2" marL="1371600" algn="l">
              <a:lnSpc>
                <a:spcPct val="90000"/>
              </a:lnSpc>
              <a:spcBef>
                <a:spcPts val="600"/>
              </a:spcBef>
              <a:spcAft>
                <a:spcPts val="0"/>
              </a:spcAft>
              <a:buClr>
                <a:schemeClr val="dk1"/>
              </a:buClr>
              <a:buSzPts val="2000"/>
              <a:buChar char="–"/>
              <a:defRPr sz="2000"/>
            </a:lvl3pPr>
            <a:lvl4pPr indent="-355600" lvl="3" marL="1828800" algn="l">
              <a:lnSpc>
                <a:spcPct val="90000"/>
              </a:lnSpc>
              <a:spcBef>
                <a:spcPts val="600"/>
              </a:spcBef>
              <a:spcAft>
                <a:spcPts val="0"/>
              </a:spcAft>
              <a:buClr>
                <a:schemeClr val="dk1"/>
              </a:buClr>
              <a:buSzPts val="2000"/>
              <a:buChar char="–"/>
              <a:defRPr sz="2000"/>
            </a:lvl4pPr>
            <a:lvl5pPr indent="-342900" lvl="4" marL="2286000" algn="l">
              <a:lnSpc>
                <a:spcPct val="90000"/>
              </a:lnSpc>
              <a:spcBef>
                <a:spcPts val="600"/>
              </a:spcBef>
              <a:spcAft>
                <a:spcPts val="0"/>
              </a:spcAft>
              <a:buClr>
                <a:schemeClr val="accent2"/>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52" name="Google Shape;152;p52"/>
          <p:cNvSpPr txBox="1"/>
          <p:nvPr>
            <p:ph idx="11" type="ftr"/>
          </p:nvPr>
        </p:nvSpPr>
        <p:spPr>
          <a:xfrm>
            <a:off x="601371" y="4878250"/>
            <a:ext cx="3688750" cy="9551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3" name="Google Shape;153;p52"/>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with catalyst dark">
  <p:cSld name="Two Content with catalyst dark">
    <p:spTree>
      <p:nvGrpSpPr>
        <p:cNvPr id="154" name="Shape 154"/>
        <p:cNvGrpSpPr/>
        <p:nvPr/>
      </p:nvGrpSpPr>
      <p:grpSpPr>
        <a:xfrm>
          <a:off x="0" y="0"/>
          <a:ext cx="0" cy="0"/>
          <a:chOff x="0" y="0"/>
          <a:chExt cx="0" cy="0"/>
        </a:xfrm>
      </p:grpSpPr>
      <p:sp>
        <p:nvSpPr>
          <p:cNvPr id="155" name="Google Shape;155;p53"/>
          <p:cNvSpPr/>
          <p:nvPr/>
        </p:nvSpPr>
        <p:spPr>
          <a:xfrm>
            <a:off x="4572000" y="0"/>
            <a:ext cx="4572000" cy="5143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6" name="Google Shape;156;p53"/>
          <p:cNvSpPr txBox="1"/>
          <p:nvPr>
            <p:ph type="title"/>
          </p:nvPr>
        </p:nvSpPr>
        <p:spPr>
          <a:xfrm>
            <a:off x="251520" y="805458"/>
            <a:ext cx="4038600"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7" name="Google Shape;157;p53"/>
          <p:cNvSpPr txBox="1"/>
          <p:nvPr>
            <p:ph idx="1" type="body"/>
          </p:nvPr>
        </p:nvSpPr>
        <p:spPr>
          <a:xfrm>
            <a:off x="251520" y="1665854"/>
            <a:ext cx="4038600" cy="3066136"/>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55600" lvl="1" marL="914400" algn="l">
              <a:lnSpc>
                <a:spcPct val="90000"/>
              </a:lnSpc>
              <a:spcBef>
                <a:spcPts val="600"/>
              </a:spcBef>
              <a:spcAft>
                <a:spcPts val="0"/>
              </a:spcAft>
              <a:buClr>
                <a:schemeClr val="dk1"/>
              </a:buClr>
              <a:buSzPts val="2000"/>
              <a:buChar char="•"/>
              <a:defRPr sz="2000"/>
            </a:lvl2pPr>
            <a:lvl3pPr indent="-355600" lvl="2" marL="1371600" algn="l">
              <a:lnSpc>
                <a:spcPct val="90000"/>
              </a:lnSpc>
              <a:spcBef>
                <a:spcPts val="600"/>
              </a:spcBef>
              <a:spcAft>
                <a:spcPts val="0"/>
              </a:spcAft>
              <a:buClr>
                <a:schemeClr val="dk1"/>
              </a:buClr>
              <a:buSzPts val="2000"/>
              <a:buChar char="–"/>
              <a:defRPr sz="2000"/>
            </a:lvl3pPr>
            <a:lvl4pPr indent="-355600" lvl="3" marL="1828800" algn="l">
              <a:lnSpc>
                <a:spcPct val="90000"/>
              </a:lnSpc>
              <a:spcBef>
                <a:spcPts val="600"/>
              </a:spcBef>
              <a:spcAft>
                <a:spcPts val="0"/>
              </a:spcAft>
              <a:buClr>
                <a:schemeClr val="dk1"/>
              </a:buClr>
              <a:buSzPts val="2000"/>
              <a:buChar char="–"/>
              <a:defRPr sz="2000"/>
            </a:lvl4pPr>
            <a:lvl5pPr indent="-342900" lvl="4" marL="2286000" algn="l">
              <a:lnSpc>
                <a:spcPct val="90000"/>
              </a:lnSpc>
              <a:spcBef>
                <a:spcPts val="600"/>
              </a:spcBef>
              <a:spcAft>
                <a:spcPts val="0"/>
              </a:spcAft>
              <a:buClr>
                <a:schemeClr val="accent2"/>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58" name="Google Shape;158;p53"/>
          <p:cNvSpPr txBox="1"/>
          <p:nvPr>
            <p:ph idx="2" type="body"/>
          </p:nvPr>
        </p:nvSpPr>
        <p:spPr>
          <a:xfrm>
            <a:off x="4838700" y="1665854"/>
            <a:ext cx="4038600" cy="3066136"/>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lt1"/>
              </a:buClr>
              <a:buSzPts val="2400"/>
              <a:buChar char="•"/>
              <a:defRPr sz="2400">
                <a:solidFill>
                  <a:schemeClr val="lt1"/>
                </a:solidFill>
              </a:defRPr>
            </a:lvl1pPr>
            <a:lvl2pPr indent="-355600" lvl="1" marL="914400" algn="l">
              <a:lnSpc>
                <a:spcPct val="90000"/>
              </a:lnSpc>
              <a:spcBef>
                <a:spcPts val="600"/>
              </a:spcBef>
              <a:spcAft>
                <a:spcPts val="0"/>
              </a:spcAft>
              <a:buClr>
                <a:schemeClr val="lt1"/>
              </a:buClr>
              <a:buSzPts val="2000"/>
              <a:buChar char="•"/>
              <a:defRPr sz="2000">
                <a:solidFill>
                  <a:schemeClr val="lt1"/>
                </a:solidFill>
              </a:defRPr>
            </a:lvl2pPr>
            <a:lvl3pPr indent="-355600" lvl="2" marL="1371600" algn="l">
              <a:lnSpc>
                <a:spcPct val="90000"/>
              </a:lnSpc>
              <a:spcBef>
                <a:spcPts val="600"/>
              </a:spcBef>
              <a:spcAft>
                <a:spcPts val="0"/>
              </a:spcAft>
              <a:buClr>
                <a:schemeClr val="lt1"/>
              </a:buClr>
              <a:buSzPts val="2000"/>
              <a:buChar char="–"/>
              <a:defRPr sz="2000">
                <a:solidFill>
                  <a:schemeClr val="lt1"/>
                </a:solidFill>
              </a:defRPr>
            </a:lvl3pPr>
            <a:lvl4pPr indent="-355600" lvl="3" marL="1828800" algn="l">
              <a:lnSpc>
                <a:spcPct val="90000"/>
              </a:lnSpc>
              <a:spcBef>
                <a:spcPts val="600"/>
              </a:spcBef>
              <a:spcAft>
                <a:spcPts val="0"/>
              </a:spcAft>
              <a:buClr>
                <a:schemeClr val="lt1"/>
              </a:buClr>
              <a:buSzPts val="2000"/>
              <a:buChar char="–"/>
              <a:defRPr sz="2000">
                <a:solidFill>
                  <a:schemeClr val="lt1"/>
                </a:solidFill>
              </a:defRPr>
            </a:lvl4pPr>
            <a:lvl5pPr indent="-342900" lvl="4" marL="2286000" algn="l">
              <a:lnSpc>
                <a:spcPct val="90000"/>
              </a:lnSpc>
              <a:spcBef>
                <a:spcPts val="600"/>
              </a:spcBef>
              <a:spcAft>
                <a:spcPts val="0"/>
              </a:spcAft>
              <a:buClr>
                <a:schemeClr val="lt1"/>
              </a:buClr>
              <a:buSzPts val="1800"/>
              <a:buChar char="•"/>
              <a:defRPr sz="1800">
                <a:solidFill>
                  <a:schemeClr val="lt1"/>
                </a:solidFill>
              </a:defRPr>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59" name="Google Shape;159;p53"/>
          <p:cNvSpPr txBox="1"/>
          <p:nvPr>
            <p:ph idx="11" type="ftr"/>
          </p:nvPr>
        </p:nvSpPr>
        <p:spPr>
          <a:xfrm>
            <a:off x="601371" y="4878250"/>
            <a:ext cx="3688750" cy="9551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0" name="Google Shape;160;p53"/>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 quarter image">
  <p:cSld name="1_Title and Content + quarter image">
    <p:spTree>
      <p:nvGrpSpPr>
        <p:cNvPr id="161" name="Shape 161"/>
        <p:cNvGrpSpPr/>
        <p:nvPr/>
      </p:nvGrpSpPr>
      <p:grpSpPr>
        <a:xfrm>
          <a:off x="0" y="0"/>
          <a:ext cx="0" cy="0"/>
          <a:chOff x="0" y="0"/>
          <a:chExt cx="0" cy="0"/>
        </a:xfrm>
      </p:grpSpPr>
      <p:sp>
        <p:nvSpPr>
          <p:cNvPr id="162" name="Google Shape;162;p54"/>
          <p:cNvSpPr/>
          <p:nvPr>
            <p:ph idx="2" type="pic"/>
          </p:nvPr>
        </p:nvSpPr>
        <p:spPr>
          <a:xfrm>
            <a:off x="6853836" y="0"/>
            <a:ext cx="2282400" cy="5143500"/>
          </a:xfrm>
          <a:prstGeom prst="rect">
            <a:avLst/>
          </a:prstGeom>
          <a:solidFill>
            <a:schemeClr val="accent1"/>
          </a:solidFill>
          <a:ln>
            <a:noFill/>
          </a:ln>
        </p:spPr>
      </p:sp>
      <p:sp>
        <p:nvSpPr>
          <p:cNvPr id="163" name="Google Shape;163;p54"/>
          <p:cNvSpPr txBox="1"/>
          <p:nvPr>
            <p:ph idx="1" type="body"/>
          </p:nvPr>
        </p:nvSpPr>
        <p:spPr>
          <a:xfrm>
            <a:off x="251522" y="1550788"/>
            <a:ext cx="6336702" cy="3181202"/>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accent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64" name="Google Shape;164;p54"/>
          <p:cNvSpPr txBox="1"/>
          <p:nvPr>
            <p:ph type="title"/>
          </p:nvPr>
        </p:nvSpPr>
        <p:spPr>
          <a:xfrm>
            <a:off x="251520" y="805458"/>
            <a:ext cx="6336704"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5" name="Google Shape;165;p54"/>
          <p:cNvSpPr txBox="1"/>
          <p:nvPr>
            <p:ph idx="11" type="ftr"/>
          </p:nvPr>
        </p:nvSpPr>
        <p:spPr>
          <a:xfrm>
            <a:off x="601370" y="4878250"/>
            <a:ext cx="5986853" cy="9551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6" name="Google Shape;166;p54"/>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67" name="Shape 167"/>
        <p:cNvGrpSpPr/>
        <p:nvPr/>
      </p:nvGrpSpPr>
      <p:grpSpPr>
        <a:xfrm>
          <a:off x="0" y="0"/>
          <a:ext cx="0" cy="0"/>
          <a:chOff x="0" y="0"/>
          <a:chExt cx="0" cy="0"/>
        </a:xfrm>
      </p:grpSpPr>
      <p:sp>
        <p:nvSpPr>
          <p:cNvPr id="168" name="Google Shape;168;p55"/>
          <p:cNvSpPr txBox="1"/>
          <p:nvPr>
            <p:ph type="title"/>
          </p:nvPr>
        </p:nvSpPr>
        <p:spPr>
          <a:xfrm>
            <a:off x="251520" y="805458"/>
            <a:ext cx="8640960"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9" name="Google Shape;169;p55"/>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0" name="Google Shape;170;p55"/>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1" name="Shape 171"/>
        <p:cNvGrpSpPr/>
        <p:nvPr/>
      </p:nvGrpSpPr>
      <p:grpSpPr>
        <a:xfrm>
          <a:off x="0" y="0"/>
          <a:ext cx="0" cy="0"/>
          <a:chOff x="0" y="0"/>
          <a:chExt cx="0" cy="0"/>
        </a:xfrm>
      </p:grpSpPr>
      <p:sp>
        <p:nvSpPr>
          <p:cNvPr id="172" name="Google Shape;172;p56"/>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3" name="Google Shape;173;p56"/>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Layout">
  <p:cSld name="Statement Layout">
    <p:spTree>
      <p:nvGrpSpPr>
        <p:cNvPr id="174" name="Shape 174"/>
        <p:cNvGrpSpPr/>
        <p:nvPr/>
      </p:nvGrpSpPr>
      <p:grpSpPr>
        <a:xfrm>
          <a:off x="0" y="0"/>
          <a:ext cx="0" cy="0"/>
          <a:chOff x="0" y="0"/>
          <a:chExt cx="0" cy="0"/>
        </a:xfrm>
      </p:grpSpPr>
      <p:sp>
        <p:nvSpPr>
          <p:cNvPr id="175" name="Google Shape;175;p57"/>
          <p:cNvSpPr/>
          <p:nvPr>
            <p:ph idx="2" type="pic"/>
          </p:nvPr>
        </p:nvSpPr>
        <p:spPr>
          <a:xfrm>
            <a:off x="4571999" y="0"/>
            <a:ext cx="4563963" cy="5143500"/>
          </a:xfrm>
          <a:prstGeom prst="rect">
            <a:avLst/>
          </a:prstGeom>
          <a:solidFill>
            <a:schemeClr val="accent1"/>
          </a:solidFill>
          <a:ln>
            <a:noFill/>
          </a:ln>
        </p:spPr>
      </p:sp>
      <p:sp>
        <p:nvSpPr>
          <p:cNvPr id="176" name="Google Shape;176;p57"/>
          <p:cNvSpPr txBox="1"/>
          <p:nvPr>
            <p:ph idx="1" type="body"/>
          </p:nvPr>
        </p:nvSpPr>
        <p:spPr>
          <a:xfrm>
            <a:off x="251520" y="1851670"/>
            <a:ext cx="3960440" cy="2525068"/>
          </a:xfrm>
          <a:prstGeom prst="rect">
            <a:avLst/>
          </a:prstGeom>
          <a:noFill/>
          <a:ln>
            <a:noFill/>
          </a:ln>
        </p:spPr>
        <p:txBody>
          <a:bodyPr anchorCtr="0" anchor="t" bIns="0" lIns="0" spcFirstLastPara="1" rIns="0" wrap="square" tIns="0">
            <a:normAutofit/>
          </a:bodyPr>
          <a:lstStyle>
            <a:lvl1pPr indent="-228600" lvl="0" marL="457200" algn="l">
              <a:lnSpc>
                <a:spcPct val="85000"/>
              </a:lnSpc>
              <a:spcBef>
                <a:spcPts val="600"/>
              </a:spcBef>
              <a:spcAft>
                <a:spcPts val="0"/>
              </a:spcAft>
              <a:buClr>
                <a:schemeClr val="accent3"/>
              </a:buClr>
              <a:buSzPts val="4000"/>
              <a:buFont typeface="Calibri"/>
              <a:buNone/>
              <a:defRPr b="0" sz="4000">
                <a:solidFill>
                  <a:schemeClr val="accent3"/>
                </a:solidFill>
              </a:defRPr>
            </a:lvl1pPr>
            <a:lvl2pPr indent="-228600" lvl="1" marL="914400" algn="l">
              <a:lnSpc>
                <a:spcPct val="85000"/>
              </a:lnSpc>
              <a:spcBef>
                <a:spcPts val="600"/>
              </a:spcBef>
              <a:spcAft>
                <a:spcPts val="0"/>
              </a:spcAft>
              <a:buClr>
                <a:schemeClr val="accent2"/>
              </a:buClr>
              <a:buSzPts val="4000"/>
              <a:buNone/>
              <a:defRPr b="0" sz="4000">
                <a:solidFill>
                  <a:schemeClr val="accent2"/>
                </a:solidFill>
              </a:defRPr>
            </a:lvl2pPr>
            <a:lvl3pPr indent="-228600" lvl="2" marL="1371600" algn="l">
              <a:lnSpc>
                <a:spcPct val="90000"/>
              </a:lnSpc>
              <a:spcBef>
                <a:spcPts val="2200"/>
              </a:spcBef>
              <a:spcAft>
                <a:spcPts val="0"/>
              </a:spcAft>
              <a:buClr>
                <a:srgbClr val="00313C"/>
              </a:buClr>
              <a:buSzPts val="2000"/>
              <a:buNone/>
              <a:defRPr b="1">
                <a:solidFill>
                  <a:srgbClr val="00313C"/>
                </a:solidFill>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accent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bg>
      <p:bgPr>
        <a:solidFill>
          <a:schemeClr val="accent2"/>
        </a:solidFill>
      </p:bgPr>
    </p:bg>
    <p:spTree>
      <p:nvGrpSpPr>
        <p:cNvPr id="177" name="Shape 177"/>
        <p:cNvGrpSpPr/>
        <p:nvPr/>
      </p:nvGrpSpPr>
      <p:grpSpPr>
        <a:xfrm>
          <a:off x="0" y="0"/>
          <a:ext cx="0" cy="0"/>
          <a:chOff x="0" y="0"/>
          <a:chExt cx="0" cy="0"/>
        </a:xfrm>
      </p:grpSpPr>
      <p:sp>
        <p:nvSpPr>
          <p:cNvPr id="178" name="Google Shape;178;p58"/>
          <p:cNvSpPr txBox="1"/>
          <p:nvPr>
            <p:ph idx="1" type="body"/>
          </p:nvPr>
        </p:nvSpPr>
        <p:spPr>
          <a:xfrm>
            <a:off x="251520" y="1275605"/>
            <a:ext cx="7056784" cy="2736305"/>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600"/>
              </a:spcBef>
              <a:spcAft>
                <a:spcPts val="0"/>
              </a:spcAft>
              <a:buClr>
                <a:schemeClr val="accent1"/>
              </a:buClr>
              <a:buSzPts val="4400"/>
              <a:buFont typeface="Calibri"/>
              <a:buNone/>
              <a:defRPr b="0" sz="4400">
                <a:solidFill>
                  <a:schemeClr val="accent1"/>
                </a:solidFill>
              </a:defRPr>
            </a:lvl1pPr>
            <a:lvl2pPr indent="-228600" lvl="1" marL="914400" algn="l">
              <a:lnSpc>
                <a:spcPct val="75000"/>
              </a:lnSpc>
              <a:spcBef>
                <a:spcPts val="600"/>
              </a:spcBef>
              <a:spcAft>
                <a:spcPts val="0"/>
              </a:spcAft>
              <a:buClr>
                <a:schemeClr val="lt1"/>
              </a:buClr>
              <a:buSzPts val="4400"/>
              <a:buNone/>
              <a:defRPr b="0" sz="4400">
                <a:solidFill>
                  <a:schemeClr val="lt1"/>
                </a:solidFill>
              </a:defRPr>
            </a:lvl2pPr>
            <a:lvl3pPr indent="-228600" lvl="2" marL="1371600" algn="l">
              <a:lnSpc>
                <a:spcPct val="90000"/>
              </a:lnSpc>
              <a:spcBef>
                <a:spcPts val="850"/>
              </a:spcBef>
              <a:spcAft>
                <a:spcPts val="0"/>
              </a:spcAft>
              <a:buClr>
                <a:srgbClr val="FFFFFF"/>
              </a:buClr>
              <a:buSzPts val="2200"/>
              <a:buNone/>
              <a:defRPr b="1" sz="2200">
                <a:solidFill>
                  <a:srgbClr val="FFFFFF"/>
                </a:solidFill>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accent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Option 1" showMasterSp="0">
  <p:cSld name="Thank You Option 1">
    <p:bg>
      <p:bgPr>
        <a:solidFill>
          <a:schemeClr val="lt1"/>
        </a:solidFill>
      </p:bgPr>
    </p:bg>
    <p:spTree>
      <p:nvGrpSpPr>
        <p:cNvPr id="179" name="Shape 179"/>
        <p:cNvGrpSpPr/>
        <p:nvPr/>
      </p:nvGrpSpPr>
      <p:grpSpPr>
        <a:xfrm>
          <a:off x="0" y="0"/>
          <a:ext cx="0" cy="0"/>
          <a:chOff x="0" y="0"/>
          <a:chExt cx="0" cy="0"/>
        </a:xfrm>
      </p:grpSpPr>
      <p:sp>
        <p:nvSpPr>
          <p:cNvPr id="180" name="Google Shape;180;p59"/>
          <p:cNvSpPr txBox="1"/>
          <p:nvPr>
            <p:ph idx="1" type="subTitle"/>
          </p:nvPr>
        </p:nvSpPr>
        <p:spPr>
          <a:xfrm>
            <a:off x="251520" y="2571750"/>
            <a:ext cx="3600400" cy="2160240"/>
          </a:xfrm>
          <a:prstGeom prst="rect">
            <a:avLst/>
          </a:prstGeom>
          <a:noFill/>
          <a:ln>
            <a:noFill/>
          </a:ln>
        </p:spPr>
        <p:txBody>
          <a:bodyPr anchorCtr="0" anchor="t" bIns="0" lIns="0" spcFirstLastPara="1" rIns="0" wrap="square" tIns="0">
            <a:normAutofit/>
          </a:bodyPr>
          <a:lstStyle>
            <a:lvl1pPr lvl="0" algn="l">
              <a:lnSpc>
                <a:spcPct val="90000"/>
              </a:lnSpc>
              <a:spcBef>
                <a:spcPts val="3000"/>
              </a:spcBef>
              <a:spcAft>
                <a:spcPts val="0"/>
              </a:spcAft>
              <a:buClr>
                <a:schemeClr val="dk1"/>
              </a:buClr>
              <a:buSzPts val="1600"/>
              <a:buNone/>
              <a:defRPr b="1" sz="1600">
                <a:solidFill>
                  <a:schemeClr val="dk1"/>
                </a:solidFill>
              </a:defRPr>
            </a:lvl1pPr>
            <a:lvl2pPr lvl="1" algn="l">
              <a:lnSpc>
                <a:spcPct val="90000"/>
              </a:lnSpc>
              <a:spcBef>
                <a:spcPts val="0"/>
              </a:spcBef>
              <a:spcAft>
                <a:spcPts val="0"/>
              </a:spcAft>
              <a:buClr>
                <a:schemeClr val="dk1"/>
              </a:buClr>
              <a:buSzPts val="1600"/>
              <a:buNone/>
              <a:defRPr sz="1600">
                <a:solidFill>
                  <a:schemeClr val="dk1"/>
                </a:solidFill>
              </a:defRPr>
            </a:lvl2pPr>
            <a:lvl3pPr lvl="2" algn="l">
              <a:lnSpc>
                <a:spcPct val="90000"/>
              </a:lnSpc>
              <a:spcBef>
                <a:spcPts val="563"/>
              </a:spcBef>
              <a:spcAft>
                <a:spcPts val="0"/>
              </a:spcAft>
              <a:buClr>
                <a:schemeClr val="dk1"/>
              </a:buClr>
              <a:buSzPts val="1600"/>
              <a:buNone/>
              <a:defRPr sz="1600">
                <a:solidFill>
                  <a:schemeClr val="dk1"/>
                </a:solidFill>
              </a:defRPr>
            </a:lvl3pPr>
            <a:lvl4pPr lvl="3" algn="ctr">
              <a:lnSpc>
                <a:spcPct val="90000"/>
              </a:lnSpc>
              <a:spcBef>
                <a:spcPts val="600"/>
              </a:spcBef>
              <a:spcAft>
                <a:spcPts val="0"/>
              </a:spcAft>
              <a:buClr>
                <a:srgbClr val="888888"/>
              </a:buClr>
              <a:buSzPts val="2000"/>
              <a:buNone/>
              <a:defRPr>
                <a:solidFill>
                  <a:srgbClr val="888888"/>
                </a:solidFill>
              </a:defRPr>
            </a:lvl4pPr>
            <a:lvl5pPr lvl="4" algn="ctr">
              <a:lnSpc>
                <a:spcPct val="90000"/>
              </a:lnSpc>
              <a:spcBef>
                <a:spcPts val="600"/>
              </a:spcBef>
              <a:spcAft>
                <a:spcPts val="0"/>
              </a:spcAft>
              <a:buClr>
                <a:srgbClr val="888888"/>
              </a:buClr>
              <a:buSzPts val="18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1" name="Google Shape;181;p59"/>
          <p:cNvSpPr txBox="1"/>
          <p:nvPr>
            <p:ph type="title"/>
          </p:nvPr>
        </p:nvSpPr>
        <p:spPr>
          <a:xfrm>
            <a:off x="251521" y="915566"/>
            <a:ext cx="3600399" cy="1440160"/>
          </a:xfrm>
          <a:prstGeom prst="rect">
            <a:avLst/>
          </a:prstGeom>
          <a:noFill/>
          <a:ln>
            <a:noFill/>
          </a:ln>
        </p:spPr>
        <p:txBody>
          <a:bodyPr anchorCtr="0" anchor="b" bIns="0" lIns="0" spcFirstLastPara="1" rIns="0" wrap="square" tIns="0">
            <a:noAutofit/>
          </a:bodyPr>
          <a:lstStyle>
            <a:lvl1pPr lvl="0" algn="l">
              <a:spcBef>
                <a:spcPts val="0"/>
              </a:spcBef>
              <a:spcAft>
                <a:spcPts val="0"/>
              </a:spcAft>
              <a:buClr>
                <a:schemeClr val="accent3"/>
              </a:buClr>
              <a:buSzPts val="3600"/>
              <a:buFont typeface="Calibri"/>
              <a:buNone/>
              <a:defRPr sz="3600">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2" name="Google Shape;182;p59"/>
          <p:cNvSpPr/>
          <p:nvPr/>
        </p:nvSpPr>
        <p:spPr>
          <a:xfrm>
            <a:off x="4572000" y="0"/>
            <a:ext cx="4572000" cy="5143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3" name="Google Shape;183;p59"/>
          <p:cNvSpPr/>
          <p:nvPr/>
        </p:nvSpPr>
        <p:spPr>
          <a:xfrm>
            <a:off x="251520" y="4850173"/>
            <a:ext cx="2385416"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AU" sz="1000">
                <a:solidFill>
                  <a:schemeClr val="accent3"/>
                </a:solidFill>
                <a:latin typeface="Calibri"/>
                <a:ea typeface="Calibri"/>
                <a:cs typeface="Calibri"/>
                <a:sym typeface="Calibri"/>
              </a:rPr>
              <a:t>Australia’s National Science Agency</a:t>
            </a:r>
            <a:endParaRPr/>
          </a:p>
        </p:txBody>
      </p:sp>
      <p:pic>
        <p:nvPicPr>
          <p:cNvPr id="184" name="Google Shape;184;p59"/>
          <p:cNvPicPr preferRelativeResize="0"/>
          <p:nvPr/>
        </p:nvPicPr>
        <p:blipFill rotWithShape="1">
          <a:blip r:embed="rId2">
            <a:alphaModFix/>
          </a:blip>
          <a:srcRect b="0" l="0" r="0" t="0"/>
          <a:stretch/>
        </p:blipFill>
        <p:spPr>
          <a:xfrm>
            <a:off x="251520" y="267494"/>
            <a:ext cx="720080" cy="72008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7" name="Shape 27"/>
        <p:cNvGrpSpPr/>
        <p:nvPr/>
      </p:nvGrpSpPr>
      <p:grpSpPr>
        <a:xfrm>
          <a:off x="0" y="0"/>
          <a:ext cx="0" cy="0"/>
          <a:chOff x="0" y="0"/>
          <a:chExt cx="0" cy="0"/>
        </a:xfrm>
      </p:grpSpPr>
      <p:sp>
        <p:nvSpPr>
          <p:cNvPr id="28" name="Google Shape;28;p62"/>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62"/>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0" name="Google Shape;30;p62"/>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62"/>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62"/>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Option 2" showMasterSp="0">
  <p:cSld name="Thank You Option 2">
    <p:bg>
      <p:bgPr>
        <a:solidFill>
          <a:schemeClr val="lt1"/>
        </a:solidFill>
      </p:bgPr>
    </p:bg>
    <p:spTree>
      <p:nvGrpSpPr>
        <p:cNvPr id="185" name="Shape 185"/>
        <p:cNvGrpSpPr/>
        <p:nvPr/>
      </p:nvGrpSpPr>
      <p:grpSpPr>
        <a:xfrm>
          <a:off x="0" y="0"/>
          <a:ext cx="0" cy="0"/>
          <a:chOff x="0" y="0"/>
          <a:chExt cx="0" cy="0"/>
        </a:xfrm>
      </p:grpSpPr>
      <p:sp>
        <p:nvSpPr>
          <p:cNvPr id="186" name="Google Shape;186;p60"/>
          <p:cNvSpPr txBox="1"/>
          <p:nvPr>
            <p:ph idx="1" type="subTitle"/>
          </p:nvPr>
        </p:nvSpPr>
        <p:spPr>
          <a:xfrm>
            <a:off x="251520" y="1851670"/>
            <a:ext cx="3600400" cy="2847245"/>
          </a:xfrm>
          <a:prstGeom prst="rect">
            <a:avLst/>
          </a:prstGeom>
          <a:noFill/>
          <a:ln>
            <a:noFill/>
          </a:ln>
        </p:spPr>
        <p:txBody>
          <a:bodyPr anchorCtr="0" anchor="t" bIns="0" lIns="0" spcFirstLastPara="1" rIns="0" wrap="square" tIns="0">
            <a:normAutofit/>
          </a:bodyPr>
          <a:lstStyle>
            <a:lvl1pPr lvl="0" algn="l">
              <a:lnSpc>
                <a:spcPct val="90000"/>
              </a:lnSpc>
              <a:spcBef>
                <a:spcPts val="3000"/>
              </a:spcBef>
              <a:spcAft>
                <a:spcPts val="0"/>
              </a:spcAft>
              <a:buClr>
                <a:schemeClr val="dk1"/>
              </a:buClr>
              <a:buSzPts val="1600"/>
              <a:buNone/>
              <a:defRPr b="1" sz="1600">
                <a:solidFill>
                  <a:schemeClr val="dk1"/>
                </a:solidFill>
              </a:defRPr>
            </a:lvl1pPr>
            <a:lvl2pPr lvl="1" algn="l">
              <a:lnSpc>
                <a:spcPct val="90000"/>
              </a:lnSpc>
              <a:spcBef>
                <a:spcPts val="0"/>
              </a:spcBef>
              <a:spcAft>
                <a:spcPts val="0"/>
              </a:spcAft>
              <a:buClr>
                <a:schemeClr val="dk1"/>
              </a:buClr>
              <a:buSzPts val="1600"/>
              <a:buNone/>
              <a:defRPr sz="1600">
                <a:solidFill>
                  <a:schemeClr val="dk1"/>
                </a:solidFill>
              </a:defRPr>
            </a:lvl2pPr>
            <a:lvl3pPr lvl="2" algn="l">
              <a:lnSpc>
                <a:spcPct val="90000"/>
              </a:lnSpc>
              <a:spcBef>
                <a:spcPts val="563"/>
              </a:spcBef>
              <a:spcAft>
                <a:spcPts val="0"/>
              </a:spcAft>
              <a:buClr>
                <a:schemeClr val="dk1"/>
              </a:buClr>
              <a:buSzPts val="1600"/>
              <a:buNone/>
              <a:defRPr sz="1600">
                <a:solidFill>
                  <a:schemeClr val="dk1"/>
                </a:solidFill>
              </a:defRPr>
            </a:lvl3pPr>
            <a:lvl4pPr lvl="3" algn="ctr">
              <a:lnSpc>
                <a:spcPct val="90000"/>
              </a:lnSpc>
              <a:spcBef>
                <a:spcPts val="600"/>
              </a:spcBef>
              <a:spcAft>
                <a:spcPts val="0"/>
              </a:spcAft>
              <a:buClr>
                <a:srgbClr val="888888"/>
              </a:buClr>
              <a:buSzPts val="2000"/>
              <a:buNone/>
              <a:defRPr>
                <a:solidFill>
                  <a:srgbClr val="888888"/>
                </a:solidFill>
              </a:defRPr>
            </a:lvl4pPr>
            <a:lvl5pPr lvl="4" algn="ctr">
              <a:lnSpc>
                <a:spcPct val="90000"/>
              </a:lnSpc>
              <a:spcBef>
                <a:spcPts val="600"/>
              </a:spcBef>
              <a:spcAft>
                <a:spcPts val="0"/>
              </a:spcAft>
              <a:buClr>
                <a:srgbClr val="888888"/>
              </a:buClr>
              <a:buSzPts val="18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7" name="Google Shape;187;p60"/>
          <p:cNvSpPr/>
          <p:nvPr/>
        </p:nvSpPr>
        <p:spPr>
          <a:xfrm>
            <a:off x="4572000" y="0"/>
            <a:ext cx="4572000" cy="5143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8" name="Google Shape;188;p60"/>
          <p:cNvSpPr/>
          <p:nvPr/>
        </p:nvSpPr>
        <p:spPr>
          <a:xfrm>
            <a:off x="251520" y="4850173"/>
            <a:ext cx="2385416"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AU" sz="1000">
                <a:solidFill>
                  <a:schemeClr val="accent3"/>
                </a:solidFill>
                <a:latin typeface="Calibri"/>
                <a:ea typeface="Calibri"/>
                <a:cs typeface="Calibri"/>
                <a:sym typeface="Calibri"/>
              </a:rPr>
              <a:t>Australia’s National Science Agency</a:t>
            </a:r>
            <a:endParaRPr/>
          </a:p>
        </p:txBody>
      </p:sp>
      <p:pic>
        <p:nvPicPr>
          <p:cNvPr id="189" name="Google Shape;189;p60"/>
          <p:cNvPicPr preferRelativeResize="0"/>
          <p:nvPr/>
        </p:nvPicPr>
        <p:blipFill rotWithShape="1">
          <a:blip r:embed="rId2">
            <a:alphaModFix/>
          </a:blip>
          <a:srcRect b="0" l="0" r="0" t="0"/>
          <a:stretch/>
        </p:blipFill>
        <p:spPr>
          <a:xfrm>
            <a:off x="251520" y="267494"/>
            <a:ext cx="720080" cy="720080"/>
          </a:xfrm>
          <a:prstGeom prst="rect">
            <a:avLst/>
          </a:prstGeom>
          <a:noFill/>
          <a:ln>
            <a:noFill/>
          </a:ln>
        </p:spPr>
      </p:pic>
      <p:sp>
        <p:nvSpPr>
          <p:cNvPr id="190" name="Google Shape;190;p60"/>
          <p:cNvSpPr txBox="1"/>
          <p:nvPr>
            <p:ph type="title"/>
          </p:nvPr>
        </p:nvSpPr>
        <p:spPr>
          <a:xfrm>
            <a:off x="251520" y="1136676"/>
            <a:ext cx="3672408"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98" name="Shape 198"/>
        <p:cNvGrpSpPr/>
        <p:nvPr/>
      </p:nvGrpSpPr>
      <p:grpSpPr>
        <a:xfrm>
          <a:off x="0" y="0"/>
          <a:ext cx="0" cy="0"/>
          <a:chOff x="0" y="0"/>
          <a:chExt cx="0" cy="0"/>
        </a:xfrm>
      </p:grpSpPr>
      <p:sp>
        <p:nvSpPr>
          <p:cNvPr id="199" name="Google Shape;199;p32"/>
          <p:cNvSpPr txBox="1"/>
          <p:nvPr>
            <p:ph idx="1" type="body"/>
          </p:nvPr>
        </p:nvSpPr>
        <p:spPr>
          <a:xfrm>
            <a:off x="521494" y="1746647"/>
            <a:ext cx="7886700" cy="2707112"/>
          </a:xfrm>
          <a:prstGeom prst="rect">
            <a:avLst/>
          </a:prstGeom>
          <a:noFill/>
          <a:ln>
            <a:noFill/>
          </a:ln>
        </p:spPr>
        <p:txBody>
          <a:bodyPr anchorCtr="0" anchor="t" bIns="45700" lIns="91425" spcFirstLastPara="1" rIns="91425" wrap="square" tIns="45700">
            <a:normAutofit/>
          </a:bodyPr>
          <a:lstStyle>
            <a:lvl1pPr indent="-361950" lvl="0" marL="457200" algn="l">
              <a:lnSpc>
                <a:spcPct val="90000"/>
              </a:lnSpc>
              <a:spcBef>
                <a:spcPts val="750"/>
              </a:spcBef>
              <a:spcAft>
                <a:spcPts val="0"/>
              </a:spcAft>
              <a:buClr>
                <a:srgbClr val="003F51"/>
              </a:buClr>
              <a:buSzPts val="2100"/>
              <a:buChar char="•"/>
              <a:defRPr>
                <a:solidFill>
                  <a:srgbClr val="003F51"/>
                </a:solidFill>
              </a:defRPr>
            </a:lvl1pPr>
            <a:lvl2pPr indent="-342900" lvl="1" marL="914400" algn="l">
              <a:lnSpc>
                <a:spcPct val="90000"/>
              </a:lnSpc>
              <a:spcBef>
                <a:spcPts val="375"/>
              </a:spcBef>
              <a:spcAft>
                <a:spcPts val="0"/>
              </a:spcAft>
              <a:buClr>
                <a:srgbClr val="003F51"/>
              </a:buClr>
              <a:buSzPts val="1800"/>
              <a:buChar char="•"/>
              <a:defRPr>
                <a:solidFill>
                  <a:srgbClr val="003F51"/>
                </a:solidFill>
              </a:defRPr>
            </a:lvl2pPr>
            <a:lvl3pPr indent="-323850" lvl="2" marL="1371600" algn="l">
              <a:lnSpc>
                <a:spcPct val="90000"/>
              </a:lnSpc>
              <a:spcBef>
                <a:spcPts val="375"/>
              </a:spcBef>
              <a:spcAft>
                <a:spcPts val="0"/>
              </a:spcAft>
              <a:buClr>
                <a:srgbClr val="003F51"/>
              </a:buClr>
              <a:buSzPts val="1500"/>
              <a:buChar char="•"/>
              <a:defRPr>
                <a:solidFill>
                  <a:srgbClr val="003F51"/>
                </a:solidFill>
              </a:defRPr>
            </a:lvl3pPr>
            <a:lvl4pPr indent="-314325" lvl="3" marL="1828800" algn="l">
              <a:lnSpc>
                <a:spcPct val="90000"/>
              </a:lnSpc>
              <a:spcBef>
                <a:spcPts val="375"/>
              </a:spcBef>
              <a:spcAft>
                <a:spcPts val="0"/>
              </a:spcAft>
              <a:buClr>
                <a:srgbClr val="003F51"/>
              </a:buClr>
              <a:buSzPts val="1350"/>
              <a:buChar char="•"/>
              <a:defRPr>
                <a:solidFill>
                  <a:srgbClr val="003F51"/>
                </a:solidFill>
              </a:defRPr>
            </a:lvl4pPr>
            <a:lvl5pPr indent="-314325" lvl="4" marL="2286000" algn="l">
              <a:lnSpc>
                <a:spcPct val="90000"/>
              </a:lnSpc>
              <a:spcBef>
                <a:spcPts val="375"/>
              </a:spcBef>
              <a:spcAft>
                <a:spcPts val="0"/>
              </a:spcAft>
              <a:buClr>
                <a:srgbClr val="003F51"/>
              </a:buClr>
              <a:buSzPts val="1350"/>
              <a:buChar char="•"/>
              <a:defRPr>
                <a:solidFill>
                  <a:srgbClr val="003F51"/>
                </a:solidFil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pic>
        <p:nvPicPr>
          <p:cNvPr id="200" name="Google Shape;200;p32"/>
          <p:cNvPicPr preferRelativeResize="0"/>
          <p:nvPr/>
        </p:nvPicPr>
        <p:blipFill rotWithShape="1">
          <a:blip r:embed="rId2">
            <a:alphaModFix/>
          </a:blip>
          <a:srcRect b="0" l="0" r="0" t="0"/>
          <a:stretch/>
        </p:blipFill>
        <p:spPr>
          <a:xfrm>
            <a:off x="7897494" y="4619255"/>
            <a:ext cx="962354" cy="384941"/>
          </a:xfrm>
          <a:prstGeom prst="rect">
            <a:avLst/>
          </a:prstGeom>
          <a:noFill/>
          <a:ln>
            <a:noFill/>
          </a:ln>
        </p:spPr>
      </p:pic>
      <p:sp>
        <p:nvSpPr>
          <p:cNvPr id="201" name="Google Shape;201;p32"/>
          <p:cNvSpPr txBox="1"/>
          <p:nvPr>
            <p:ph type="title"/>
          </p:nvPr>
        </p:nvSpPr>
        <p:spPr>
          <a:xfrm>
            <a:off x="521494" y="910828"/>
            <a:ext cx="7886700" cy="581027"/>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ED684B"/>
              </a:buClr>
              <a:buSzPts val="3150"/>
              <a:buFont typeface="Arial"/>
              <a:buNone/>
              <a:defRPr b="1" i="0" sz="3150">
                <a:solidFill>
                  <a:srgbClr val="ED684B"/>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202" name="Google Shape;202;p32"/>
          <p:cNvPicPr preferRelativeResize="0"/>
          <p:nvPr/>
        </p:nvPicPr>
        <p:blipFill rotWithShape="1">
          <a:blip r:embed="rId2">
            <a:alphaModFix/>
          </a:blip>
          <a:srcRect b="0" l="0" r="0" t="0"/>
          <a:stretch/>
        </p:blipFill>
        <p:spPr>
          <a:xfrm>
            <a:off x="7897494" y="4619255"/>
            <a:ext cx="962354" cy="384941"/>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gonal">
  <p:cSld name="diagonal">
    <p:spTree>
      <p:nvGrpSpPr>
        <p:cNvPr id="203" name="Shape 203"/>
        <p:cNvGrpSpPr/>
        <p:nvPr/>
      </p:nvGrpSpPr>
      <p:grpSpPr>
        <a:xfrm>
          <a:off x="0" y="0"/>
          <a:ext cx="0" cy="0"/>
          <a:chOff x="0" y="0"/>
          <a:chExt cx="0" cy="0"/>
        </a:xfrm>
      </p:grpSpPr>
      <p:pic>
        <p:nvPicPr>
          <p:cNvPr id="204" name="Google Shape;204;p33"/>
          <p:cNvPicPr preferRelativeResize="0"/>
          <p:nvPr/>
        </p:nvPicPr>
        <p:blipFill rotWithShape="1">
          <a:blip r:embed="rId2">
            <a:alphaModFix/>
          </a:blip>
          <a:srcRect b="0" l="0" r="0" t="0"/>
          <a:stretch/>
        </p:blipFill>
        <p:spPr>
          <a:xfrm>
            <a:off x="0" y="0"/>
            <a:ext cx="9144000" cy="5143500"/>
          </a:xfrm>
          <a:prstGeom prst="rect">
            <a:avLst/>
          </a:prstGeom>
          <a:noFill/>
          <a:ln>
            <a:noFill/>
          </a:ln>
        </p:spPr>
      </p:pic>
      <p:pic>
        <p:nvPicPr>
          <p:cNvPr id="205" name="Google Shape;205;p33"/>
          <p:cNvPicPr preferRelativeResize="0"/>
          <p:nvPr/>
        </p:nvPicPr>
        <p:blipFill rotWithShape="1">
          <a:blip r:embed="rId3">
            <a:alphaModFix/>
          </a:blip>
          <a:srcRect b="0" l="0" r="0" t="0"/>
          <a:stretch/>
        </p:blipFill>
        <p:spPr>
          <a:xfrm>
            <a:off x="7897494" y="4619255"/>
            <a:ext cx="962354" cy="384941"/>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06" name="Shape 206"/>
        <p:cNvGrpSpPr/>
        <p:nvPr/>
      </p:nvGrpSpPr>
      <p:grpSpPr>
        <a:xfrm>
          <a:off x="0" y="0"/>
          <a:ext cx="0" cy="0"/>
          <a:chOff x="0" y="0"/>
          <a:chExt cx="0" cy="0"/>
        </a:xfrm>
      </p:grpSpPr>
      <p:pic>
        <p:nvPicPr>
          <p:cNvPr id="207" name="Google Shape;207;p72"/>
          <p:cNvPicPr preferRelativeResize="0"/>
          <p:nvPr/>
        </p:nvPicPr>
        <p:blipFill rotWithShape="1">
          <a:blip r:embed="rId2">
            <a:alphaModFix/>
          </a:blip>
          <a:srcRect b="0" l="0" r="0" t="0"/>
          <a:stretch/>
        </p:blipFill>
        <p:spPr>
          <a:xfrm>
            <a:off x="1" y="643732"/>
            <a:ext cx="7961709" cy="2499092"/>
          </a:xfrm>
          <a:prstGeom prst="rect">
            <a:avLst/>
          </a:prstGeom>
          <a:noFill/>
          <a:ln>
            <a:noFill/>
          </a:ln>
        </p:spPr>
      </p:pic>
      <p:sp>
        <p:nvSpPr>
          <p:cNvPr id="208" name="Google Shape;208;p72"/>
          <p:cNvSpPr txBox="1"/>
          <p:nvPr>
            <p:ph type="ctrTitle"/>
          </p:nvPr>
        </p:nvSpPr>
        <p:spPr>
          <a:xfrm>
            <a:off x="371475" y="846697"/>
            <a:ext cx="5764268" cy="155360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150"/>
              <a:buFont typeface="Arial"/>
              <a:buNone/>
              <a:defRPr b="1" i="0" sz="315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9" name="Google Shape;209;p72"/>
          <p:cNvSpPr txBox="1"/>
          <p:nvPr>
            <p:ph idx="1" type="subTitle"/>
          </p:nvPr>
        </p:nvSpPr>
        <p:spPr>
          <a:xfrm>
            <a:off x="371475" y="2642237"/>
            <a:ext cx="5370129" cy="500588"/>
          </a:xfrm>
          <a:prstGeom prst="rect">
            <a:avLst/>
          </a:prstGeom>
          <a:noFill/>
          <a:ln>
            <a:noFill/>
          </a:ln>
        </p:spPr>
        <p:txBody>
          <a:bodyPr anchorCtr="0" anchor="t" bIns="45700" lIns="91425" spcFirstLastPara="1" rIns="91425" wrap="square" tIns="45700">
            <a:normAutofit/>
          </a:bodyPr>
          <a:lstStyle>
            <a:lvl1pPr lvl="0" algn="l">
              <a:lnSpc>
                <a:spcPct val="90000"/>
              </a:lnSpc>
              <a:spcBef>
                <a:spcPts val="750"/>
              </a:spcBef>
              <a:spcAft>
                <a:spcPts val="0"/>
              </a:spcAft>
              <a:buClr>
                <a:schemeClr val="lt1"/>
              </a:buClr>
              <a:buSzPts val="2100"/>
              <a:buNone/>
              <a:defRPr b="0" i="0" sz="2100">
                <a:solidFill>
                  <a:schemeClr val="lt1"/>
                </a:solidFill>
                <a:latin typeface="Arial"/>
                <a:ea typeface="Arial"/>
                <a:cs typeface="Arial"/>
                <a:sym typeface="Arial"/>
              </a:defRPr>
            </a:lvl1pPr>
            <a:lvl2pPr lvl="1" algn="ctr">
              <a:lnSpc>
                <a:spcPct val="90000"/>
              </a:lnSpc>
              <a:spcBef>
                <a:spcPts val="375"/>
              </a:spcBef>
              <a:spcAft>
                <a:spcPts val="0"/>
              </a:spcAft>
              <a:buClr>
                <a:srgbClr val="003F51"/>
              </a:buClr>
              <a:buSzPts val="1500"/>
              <a:buNone/>
              <a:defRPr sz="1500"/>
            </a:lvl2pPr>
            <a:lvl3pPr lvl="2" algn="ctr">
              <a:lnSpc>
                <a:spcPct val="90000"/>
              </a:lnSpc>
              <a:spcBef>
                <a:spcPts val="375"/>
              </a:spcBef>
              <a:spcAft>
                <a:spcPts val="0"/>
              </a:spcAft>
              <a:buClr>
                <a:srgbClr val="003F51"/>
              </a:buClr>
              <a:buSzPts val="1350"/>
              <a:buNone/>
              <a:defRPr sz="1350"/>
            </a:lvl3pPr>
            <a:lvl4pPr lvl="3" algn="ctr">
              <a:lnSpc>
                <a:spcPct val="90000"/>
              </a:lnSpc>
              <a:spcBef>
                <a:spcPts val="375"/>
              </a:spcBef>
              <a:spcAft>
                <a:spcPts val="0"/>
              </a:spcAft>
              <a:buClr>
                <a:srgbClr val="003F51"/>
              </a:buClr>
              <a:buSzPts val="1200"/>
              <a:buNone/>
              <a:defRPr sz="1200"/>
            </a:lvl4pPr>
            <a:lvl5pPr lvl="4" algn="ctr">
              <a:lnSpc>
                <a:spcPct val="90000"/>
              </a:lnSpc>
              <a:spcBef>
                <a:spcPts val="375"/>
              </a:spcBef>
              <a:spcAft>
                <a:spcPts val="0"/>
              </a:spcAft>
              <a:buClr>
                <a:srgbClr val="003F5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pic>
        <p:nvPicPr>
          <p:cNvPr id="210" name="Google Shape;210;p72"/>
          <p:cNvPicPr preferRelativeResize="0"/>
          <p:nvPr/>
        </p:nvPicPr>
        <p:blipFill rotWithShape="1">
          <a:blip r:embed="rId3">
            <a:alphaModFix/>
          </a:blip>
          <a:srcRect b="0" l="0" r="0" t="0"/>
          <a:stretch/>
        </p:blipFill>
        <p:spPr>
          <a:xfrm>
            <a:off x="7099888" y="3228550"/>
            <a:ext cx="1510321" cy="1507757"/>
          </a:xfrm>
          <a:prstGeom prst="rect">
            <a:avLst/>
          </a:prstGeom>
          <a:noFill/>
          <a:ln>
            <a:noFill/>
          </a:ln>
        </p:spPr>
      </p:pic>
      <p:pic>
        <p:nvPicPr>
          <p:cNvPr id="211" name="Google Shape;211;p72"/>
          <p:cNvPicPr preferRelativeResize="0"/>
          <p:nvPr/>
        </p:nvPicPr>
        <p:blipFill rotWithShape="1">
          <a:blip r:embed="rId2">
            <a:alphaModFix/>
          </a:blip>
          <a:srcRect b="0" l="0" r="0" t="0"/>
          <a:stretch/>
        </p:blipFill>
        <p:spPr>
          <a:xfrm>
            <a:off x="1" y="643732"/>
            <a:ext cx="7961709" cy="2499092"/>
          </a:xfrm>
          <a:prstGeom prst="rect">
            <a:avLst/>
          </a:prstGeom>
          <a:noFill/>
          <a:ln>
            <a:noFill/>
          </a:ln>
        </p:spPr>
      </p:pic>
      <p:pic>
        <p:nvPicPr>
          <p:cNvPr id="212" name="Google Shape;212;p72"/>
          <p:cNvPicPr preferRelativeResize="0"/>
          <p:nvPr/>
        </p:nvPicPr>
        <p:blipFill rotWithShape="1">
          <a:blip r:embed="rId3">
            <a:alphaModFix/>
          </a:blip>
          <a:srcRect b="0" l="0" r="0" t="0"/>
          <a:stretch/>
        </p:blipFill>
        <p:spPr>
          <a:xfrm>
            <a:off x="7099888" y="3228550"/>
            <a:ext cx="1510321" cy="1507757"/>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213" name="Shape 213"/>
        <p:cNvGrpSpPr/>
        <p:nvPr/>
      </p:nvGrpSpPr>
      <p:grpSpPr>
        <a:xfrm>
          <a:off x="0" y="0"/>
          <a:ext cx="0" cy="0"/>
          <a:chOff x="0" y="0"/>
          <a:chExt cx="0" cy="0"/>
        </a:xfrm>
      </p:grpSpPr>
      <p:pic>
        <p:nvPicPr>
          <p:cNvPr id="214" name="Google Shape;214;p73"/>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215" name="Google Shape;215;p73"/>
          <p:cNvSpPr txBox="1"/>
          <p:nvPr>
            <p:ph type="title"/>
          </p:nvPr>
        </p:nvSpPr>
        <p:spPr>
          <a:xfrm>
            <a:off x="521494" y="1439214"/>
            <a:ext cx="7886700" cy="540399"/>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315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6" name="Google Shape;216;p73"/>
          <p:cNvSpPr txBox="1"/>
          <p:nvPr>
            <p:ph idx="1" type="subTitle"/>
          </p:nvPr>
        </p:nvSpPr>
        <p:spPr>
          <a:xfrm>
            <a:off x="1886936" y="2416530"/>
            <a:ext cx="5370129" cy="500588"/>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750"/>
              </a:spcBef>
              <a:spcAft>
                <a:spcPts val="0"/>
              </a:spcAft>
              <a:buClr>
                <a:schemeClr val="lt1"/>
              </a:buClr>
              <a:buSzPts val="2100"/>
              <a:buNone/>
              <a:defRPr b="0" i="0" sz="2100">
                <a:solidFill>
                  <a:schemeClr val="lt1"/>
                </a:solidFill>
                <a:latin typeface="Arial"/>
                <a:ea typeface="Arial"/>
                <a:cs typeface="Arial"/>
                <a:sym typeface="Arial"/>
              </a:defRPr>
            </a:lvl1pPr>
            <a:lvl2pPr lvl="1" algn="ctr">
              <a:lnSpc>
                <a:spcPct val="90000"/>
              </a:lnSpc>
              <a:spcBef>
                <a:spcPts val="375"/>
              </a:spcBef>
              <a:spcAft>
                <a:spcPts val="0"/>
              </a:spcAft>
              <a:buClr>
                <a:srgbClr val="003F51"/>
              </a:buClr>
              <a:buSzPts val="1500"/>
              <a:buNone/>
              <a:defRPr sz="1500"/>
            </a:lvl2pPr>
            <a:lvl3pPr lvl="2" algn="ctr">
              <a:lnSpc>
                <a:spcPct val="90000"/>
              </a:lnSpc>
              <a:spcBef>
                <a:spcPts val="375"/>
              </a:spcBef>
              <a:spcAft>
                <a:spcPts val="0"/>
              </a:spcAft>
              <a:buClr>
                <a:srgbClr val="003F51"/>
              </a:buClr>
              <a:buSzPts val="1350"/>
              <a:buNone/>
              <a:defRPr sz="1350"/>
            </a:lvl3pPr>
            <a:lvl4pPr lvl="3" algn="ctr">
              <a:lnSpc>
                <a:spcPct val="90000"/>
              </a:lnSpc>
              <a:spcBef>
                <a:spcPts val="375"/>
              </a:spcBef>
              <a:spcAft>
                <a:spcPts val="0"/>
              </a:spcAft>
              <a:buClr>
                <a:srgbClr val="003F51"/>
              </a:buClr>
              <a:buSzPts val="1200"/>
              <a:buNone/>
              <a:defRPr sz="1200"/>
            </a:lvl4pPr>
            <a:lvl5pPr lvl="4" algn="ctr">
              <a:lnSpc>
                <a:spcPct val="90000"/>
              </a:lnSpc>
              <a:spcBef>
                <a:spcPts val="375"/>
              </a:spcBef>
              <a:spcAft>
                <a:spcPts val="0"/>
              </a:spcAft>
              <a:buClr>
                <a:srgbClr val="003F5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al content slide">
  <p:cSld name="General content slide">
    <p:spTree>
      <p:nvGrpSpPr>
        <p:cNvPr id="217" name="Shape 217"/>
        <p:cNvGrpSpPr/>
        <p:nvPr/>
      </p:nvGrpSpPr>
      <p:grpSpPr>
        <a:xfrm>
          <a:off x="0" y="0"/>
          <a:ext cx="0" cy="0"/>
          <a:chOff x="0" y="0"/>
          <a:chExt cx="0" cy="0"/>
        </a:xfrm>
      </p:grpSpPr>
      <p:pic>
        <p:nvPicPr>
          <p:cNvPr id="218" name="Google Shape;218;p74"/>
          <p:cNvPicPr preferRelativeResize="0"/>
          <p:nvPr/>
        </p:nvPicPr>
        <p:blipFill rotWithShape="1">
          <a:blip r:embed="rId2">
            <a:alphaModFix/>
          </a:blip>
          <a:srcRect b="0" l="0" r="0" t="0"/>
          <a:stretch/>
        </p:blipFill>
        <p:spPr>
          <a:xfrm>
            <a:off x="7897494" y="4619255"/>
            <a:ext cx="962354" cy="384941"/>
          </a:xfrm>
          <a:prstGeom prst="rect">
            <a:avLst/>
          </a:prstGeom>
          <a:noFill/>
          <a:ln>
            <a:noFill/>
          </a:ln>
        </p:spPr>
      </p:pic>
      <p:sp>
        <p:nvSpPr>
          <p:cNvPr id="219" name="Google Shape;219;p74"/>
          <p:cNvSpPr/>
          <p:nvPr/>
        </p:nvSpPr>
        <p:spPr>
          <a:xfrm>
            <a:off x="-6858" y="-7915"/>
            <a:ext cx="7068312" cy="214829"/>
          </a:xfrm>
          <a:custGeom>
            <a:rect b="b" l="l" r="r" t="t"/>
            <a:pathLst>
              <a:path extrusionOk="0" h="286439" w="9424416">
                <a:moveTo>
                  <a:pt x="0" y="0"/>
                </a:moveTo>
                <a:lnTo>
                  <a:pt x="9424416" y="0"/>
                </a:lnTo>
                <a:lnTo>
                  <a:pt x="9262108" y="286439"/>
                </a:lnTo>
                <a:lnTo>
                  <a:pt x="9144" y="286439"/>
                </a:lnTo>
                <a:lnTo>
                  <a:pt x="0" y="0"/>
                </a:lnTo>
                <a:close/>
              </a:path>
            </a:pathLst>
          </a:cu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Calibri"/>
              <a:ea typeface="Calibri"/>
              <a:cs typeface="Calibri"/>
              <a:sym typeface="Calibri"/>
            </a:endParaRPr>
          </a:p>
        </p:txBody>
      </p:sp>
      <p:sp>
        <p:nvSpPr>
          <p:cNvPr id="220" name="Google Shape;220;p74"/>
          <p:cNvSpPr/>
          <p:nvPr/>
        </p:nvSpPr>
        <p:spPr>
          <a:xfrm>
            <a:off x="0" y="4939479"/>
            <a:ext cx="4928089" cy="216971"/>
          </a:xfrm>
          <a:custGeom>
            <a:rect b="b" l="l" r="r" t="t"/>
            <a:pathLst>
              <a:path extrusionOk="0" h="289294" w="6570785">
                <a:moveTo>
                  <a:pt x="0" y="0"/>
                </a:moveTo>
                <a:lnTo>
                  <a:pt x="6570785" y="2855"/>
                </a:lnTo>
                <a:lnTo>
                  <a:pt x="6408477" y="289294"/>
                </a:lnTo>
                <a:lnTo>
                  <a:pt x="1" y="286439"/>
                </a:lnTo>
                <a:cubicBezTo>
                  <a:pt x="1" y="190959"/>
                  <a:pt x="0" y="95480"/>
                  <a:pt x="0" y="0"/>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Calibri"/>
              <a:ea typeface="Calibri"/>
              <a:cs typeface="Calibri"/>
              <a:sym typeface="Calibri"/>
            </a:endParaRPr>
          </a:p>
        </p:txBody>
      </p:sp>
      <p:sp>
        <p:nvSpPr>
          <p:cNvPr id="221" name="Google Shape;221;p74"/>
          <p:cNvSpPr txBox="1"/>
          <p:nvPr>
            <p:ph type="title"/>
          </p:nvPr>
        </p:nvSpPr>
        <p:spPr>
          <a:xfrm>
            <a:off x="513000" y="594000"/>
            <a:ext cx="8100000" cy="5805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ED684B"/>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2" name="Google Shape;222;p74"/>
          <p:cNvSpPr txBox="1"/>
          <p:nvPr>
            <p:ph idx="1" type="body"/>
          </p:nvPr>
        </p:nvSpPr>
        <p:spPr>
          <a:xfrm>
            <a:off x="513000" y="1404000"/>
            <a:ext cx="8100000" cy="1419363"/>
          </a:xfrm>
          <a:prstGeom prst="rect">
            <a:avLst/>
          </a:prstGeom>
          <a:noFill/>
          <a:ln>
            <a:noFill/>
          </a:ln>
        </p:spPr>
        <p:txBody>
          <a:bodyPr anchorCtr="0" anchor="t" bIns="45700" lIns="91425" spcFirstLastPara="1" rIns="91425" wrap="square" tIns="45700">
            <a:spAutoFit/>
          </a:bodyPr>
          <a:lstStyle>
            <a:lvl1pPr indent="-342900" lvl="0" marL="457200" algn="l">
              <a:lnSpc>
                <a:spcPct val="90000"/>
              </a:lnSpc>
              <a:spcBef>
                <a:spcPts val="750"/>
              </a:spcBef>
              <a:spcAft>
                <a:spcPts val="0"/>
              </a:spcAft>
              <a:buClr>
                <a:srgbClr val="003F51"/>
              </a:buClr>
              <a:buSzPts val="1800"/>
              <a:buChar char="•"/>
              <a:defRPr/>
            </a:lvl1pPr>
            <a:lvl2pPr indent="-342900" lvl="1" marL="914400" algn="l">
              <a:lnSpc>
                <a:spcPct val="90000"/>
              </a:lnSpc>
              <a:spcBef>
                <a:spcPts val="375"/>
              </a:spcBef>
              <a:spcAft>
                <a:spcPts val="0"/>
              </a:spcAft>
              <a:buClr>
                <a:srgbClr val="003F51"/>
              </a:buClr>
              <a:buSzPts val="1800"/>
              <a:buChar char="•"/>
              <a:defRPr/>
            </a:lvl2pPr>
            <a:lvl3pPr indent="-342900" lvl="2" marL="1371600" algn="l">
              <a:lnSpc>
                <a:spcPct val="90000"/>
              </a:lnSpc>
              <a:spcBef>
                <a:spcPts val="375"/>
              </a:spcBef>
              <a:spcAft>
                <a:spcPts val="0"/>
              </a:spcAft>
              <a:buClr>
                <a:srgbClr val="003F51"/>
              </a:buClr>
              <a:buSzPts val="1800"/>
              <a:buChar char="•"/>
              <a:defRPr/>
            </a:lvl3pPr>
            <a:lvl4pPr indent="-342900" lvl="3" marL="1828800" algn="l">
              <a:lnSpc>
                <a:spcPct val="90000"/>
              </a:lnSpc>
              <a:spcBef>
                <a:spcPts val="375"/>
              </a:spcBef>
              <a:spcAft>
                <a:spcPts val="0"/>
              </a:spcAft>
              <a:buClr>
                <a:srgbClr val="003F51"/>
              </a:buClr>
              <a:buSzPts val="1800"/>
              <a:buChar char="•"/>
              <a:defRPr/>
            </a:lvl4pPr>
            <a:lvl5pPr indent="-342900" lvl="4" marL="2286000" algn="l">
              <a:lnSpc>
                <a:spcPct val="90000"/>
              </a:lnSpc>
              <a:spcBef>
                <a:spcPts val="375"/>
              </a:spcBef>
              <a:spcAft>
                <a:spcPts val="0"/>
              </a:spcAft>
              <a:buClr>
                <a:srgbClr val="003F5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showMasterSp="0" type="twoObj">
  <p:cSld name="TWO_OBJECTS">
    <p:spTree>
      <p:nvGrpSpPr>
        <p:cNvPr id="229" name="Shape 229"/>
        <p:cNvGrpSpPr/>
        <p:nvPr/>
      </p:nvGrpSpPr>
      <p:grpSpPr>
        <a:xfrm>
          <a:off x="0" y="0"/>
          <a:ext cx="0" cy="0"/>
          <a:chOff x="0" y="0"/>
          <a:chExt cx="0" cy="0"/>
        </a:xfrm>
      </p:grpSpPr>
      <p:sp>
        <p:nvSpPr>
          <p:cNvPr id="230" name="Google Shape;230;p35"/>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1" name="Google Shape;231;p35"/>
          <p:cNvSpPr txBox="1"/>
          <p:nvPr>
            <p:ph idx="1" type="body"/>
          </p:nvPr>
        </p:nvSpPr>
        <p:spPr>
          <a:xfrm>
            <a:off x="628650" y="1369219"/>
            <a:ext cx="38862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32" name="Google Shape;232;p35"/>
          <p:cNvSpPr txBox="1"/>
          <p:nvPr>
            <p:ph idx="2" type="body"/>
          </p:nvPr>
        </p:nvSpPr>
        <p:spPr>
          <a:xfrm>
            <a:off x="4629150" y="1369219"/>
            <a:ext cx="38862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33" name="Google Shape;233;p35"/>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4" name="Google Shape;234;p35"/>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5" name="Google Shape;235;p35"/>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Content" showMasterSp="0" type="txAndObj">
  <p:cSld name="TEXT_AND_OBJECT">
    <p:spTree>
      <p:nvGrpSpPr>
        <p:cNvPr id="236" name="Shape 236"/>
        <p:cNvGrpSpPr/>
        <p:nvPr/>
      </p:nvGrpSpPr>
      <p:grpSpPr>
        <a:xfrm>
          <a:off x="0" y="0"/>
          <a:ext cx="0" cy="0"/>
          <a:chOff x="0" y="0"/>
          <a:chExt cx="0" cy="0"/>
        </a:xfrm>
      </p:grpSpPr>
      <p:sp>
        <p:nvSpPr>
          <p:cNvPr id="237" name="Google Shape;237;p36"/>
          <p:cNvSpPr txBox="1"/>
          <p:nvPr>
            <p:ph type="title"/>
          </p:nvPr>
        </p:nvSpPr>
        <p:spPr>
          <a:xfrm>
            <a:off x="469900" y="83344"/>
            <a:ext cx="7234238" cy="56673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8" name="Google Shape;238;p36"/>
          <p:cNvSpPr txBox="1"/>
          <p:nvPr>
            <p:ph idx="1" type="body"/>
          </p:nvPr>
        </p:nvSpPr>
        <p:spPr>
          <a:xfrm>
            <a:off x="469900" y="939405"/>
            <a:ext cx="4025900" cy="379214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39" name="Google Shape;239;p36"/>
          <p:cNvSpPr txBox="1"/>
          <p:nvPr>
            <p:ph idx="2" type="body"/>
          </p:nvPr>
        </p:nvSpPr>
        <p:spPr>
          <a:xfrm>
            <a:off x="4648201" y="939405"/>
            <a:ext cx="4025900" cy="379214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40" name="Google Shape;240;p36"/>
          <p:cNvSpPr txBox="1"/>
          <p:nvPr>
            <p:ph idx="11" type="ftr"/>
          </p:nvPr>
        </p:nvSpPr>
        <p:spPr>
          <a:xfrm>
            <a:off x="5073650" y="4852987"/>
            <a:ext cx="3238500" cy="242888"/>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1" name="Google Shape;241;p36"/>
          <p:cNvSpPr txBox="1"/>
          <p:nvPr>
            <p:ph idx="10" type="dt"/>
          </p:nvPr>
        </p:nvSpPr>
        <p:spPr>
          <a:xfrm>
            <a:off x="1687514" y="4817269"/>
            <a:ext cx="719137" cy="24288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2" name="Google Shape;242;p36"/>
          <p:cNvSpPr txBox="1"/>
          <p:nvPr>
            <p:ph idx="12" type="sldNum"/>
          </p:nvPr>
        </p:nvSpPr>
        <p:spPr>
          <a:xfrm>
            <a:off x="465139" y="4817269"/>
            <a:ext cx="719137" cy="242888"/>
          </a:xfrm>
          <a:prstGeom prst="rect">
            <a:avLst/>
          </a:prstGeom>
          <a:noFill/>
          <a:ln>
            <a:noFill/>
          </a:ln>
        </p:spPr>
        <p:txBody>
          <a:bodyPr anchorCtr="0" anchor="t" bIns="45700" lIns="91425" spcFirstLastPara="1" rIns="91425" wrap="square" tIns="45700">
            <a:noAutofit/>
          </a:bodyPr>
          <a:lstStyle>
            <a:lvl1pPr indent="0" lvl="0" marL="0" marR="0" algn="r">
              <a:spcBef>
                <a:spcPts val="0"/>
              </a:spcBef>
              <a:buNone/>
              <a:defRPr sz="900">
                <a:solidFill>
                  <a:srgbClr val="888888"/>
                </a:solidFill>
                <a:latin typeface="Calibri"/>
                <a:ea typeface="Calibri"/>
                <a:cs typeface="Calibri"/>
                <a:sym typeface="Calibri"/>
              </a:defRPr>
            </a:lvl1pPr>
            <a:lvl2pPr indent="0" lvl="1" marL="0" marR="0" algn="r">
              <a:spcBef>
                <a:spcPts val="0"/>
              </a:spcBef>
              <a:buNone/>
              <a:defRPr sz="900">
                <a:solidFill>
                  <a:srgbClr val="888888"/>
                </a:solidFill>
                <a:latin typeface="Calibri"/>
                <a:ea typeface="Calibri"/>
                <a:cs typeface="Calibri"/>
                <a:sym typeface="Calibri"/>
              </a:defRPr>
            </a:lvl2pPr>
            <a:lvl3pPr indent="0" lvl="2" marL="0" marR="0" algn="r">
              <a:spcBef>
                <a:spcPts val="0"/>
              </a:spcBef>
              <a:buNone/>
              <a:defRPr sz="900">
                <a:solidFill>
                  <a:srgbClr val="888888"/>
                </a:solidFill>
                <a:latin typeface="Calibri"/>
                <a:ea typeface="Calibri"/>
                <a:cs typeface="Calibri"/>
                <a:sym typeface="Calibri"/>
              </a:defRPr>
            </a:lvl3pPr>
            <a:lvl4pPr indent="0" lvl="3" marL="0" marR="0" algn="r">
              <a:spcBef>
                <a:spcPts val="0"/>
              </a:spcBef>
              <a:buNone/>
              <a:defRPr sz="900">
                <a:solidFill>
                  <a:srgbClr val="888888"/>
                </a:solidFill>
                <a:latin typeface="Calibri"/>
                <a:ea typeface="Calibri"/>
                <a:cs typeface="Calibri"/>
                <a:sym typeface="Calibri"/>
              </a:defRPr>
            </a:lvl4pPr>
            <a:lvl5pPr indent="0" lvl="4" marL="0" marR="0" algn="r">
              <a:spcBef>
                <a:spcPts val="0"/>
              </a:spcBef>
              <a:buNone/>
              <a:defRPr sz="900">
                <a:solidFill>
                  <a:srgbClr val="888888"/>
                </a:solidFill>
                <a:latin typeface="Calibri"/>
                <a:ea typeface="Calibri"/>
                <a:cs typeface="Calibri"/>
                <a:sym typeface="Calibri"/>
              </a:defRPr>
            </a:lvl5pPr>
            <a:lvl6pPr indent="0" lvl="5" marL="0" marR="0" algn="r">
              <a:spcBef>
                <a:spcPts val="0"/>
              </a:spcBef>
              <a:buNone/>
              <a:defRPr sz="900">
                <a:solidFill>
                  <a:srgbClr val="888888"/>
                </a:solidFill>
                <a:latin typeface="Calibri"/>
                <a:ea typeface="Calibri"/>
                <a:cs typeface="Calibri"/>
                <a:sym typeface="Calibri"/>
              </a:defRPr>
            </a:lvl6pPr>
            <a:lvl7pPr indent="0" lvl="6" marL="0" marR="0" algn="r">
              <a:spcBef>
                <a:spcPts val="0"/>
              </a:spcBef>
              <a:buNone/>
              <a:defRPr sz="900">
                <a:solidFill>
                  <a:srgbClr val="888888"/>
                </a:solidFill>
                <a:latin typeface="Calibri"/>
                <a:ea typeface="Calibri"/>
                <a:cs typeface="Calibri"/>
                <a:sym typeface="Calibri"/>
              </a:defRPr>
            </a:lvl7pPr>
            <a:lvl8pPr indent="0" lvl="7" marL="0" marR="0" algn="r">
              <a:spcBef>
                <a:spcPts val="0"/>
              </a:spcBef>
              <a:buNone/>
              <a:defRPr sz="900">
                <a:solidFill>
                  <a:srgbClr val="888888"/>
                </a:solidFill>
                <a:latin typeface="Calibri"/>
                <a:ea typeface="Calibri"/>
                <a:cs typeface="Calibri"/>
                <a:sym typeface="Calibri"/>
              </a:defRPr>
            </a:lvl8pPr>
            <a:lvl9pPr indent="0" lvl="8" marL="0" marR="0" algn="r">
              <a:spcBef>
                <a:spcPts val="0"/>
              </a:spcBef>
              <a:buNone/>
              <a:defRPr sz="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243" name="Shape 243"/>
        <p:cNvGrpSpPr/>
        <p:nvPr/>
      </p:nvGrpSpPr>
      <p:grpSpPr>
        <a:xfrm>
          <a:off x="0" y="0"/>
          <a:ext cx="0" cy="0"/>
          <a:chOff x="0" y="0"/>
          <a:chExt cx="0" cy="0"/>
        </a:xfrm>
      </p:grpSpPr>
      <p:sp>
        <p:nvSpPr>
          <p:cNvPr id="244" name="Google Shape;244;p37"/>
          <p:cNvSpPr txBox="1"/>
          <p:nvPr>
            <p:ph type="ctrTitle"/>
          </p:nvPr>
        </p:nvSpPr>
        <p:spPr>
          <a:xfrm>
            <a:off x="1143000" y="841772"/>
            <a:ext cx="6858000" cy="1790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5" name="Google Shape;245;p37"/>
          <p:cNvSpPr txBox="1"/>
          <p:nvPr>
            <p:ph idx="1" type="subTitle"/>
          </p:nvPr>
        </p:nvSpPr>
        <p:spPr>
          <a:xfrm>
            <a:off x="1143000" y="2701528"/>
            <a:ext cx="6858000" cy="124182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246" name="Google Shape;246;p37"/>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7" name="Google Shape;247;p37"/>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8" name="Google Shape;248;p37"/>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type="obj">
  <p:cSld name="OBJECT">
    <p:spTree>
      <p:nvGrpSpPr>
        <p:cNvPr id="249" name="Shape 249"/>
        <p:cNvGrpSpPr/>
        <p:nvPr/>
      </p:nvGrpSpPr>
      <p:grpSpPr>
        <a:xfrm>
          <a:off x="0" y="0"/>
          <a:ext cx="0" cy="0"/>
          <a:chOff x="0" y="0"/>
          <a:chExt cx="0" cy="0"/>
        </a:xfrm>
      </p:grpSpPr>
      <p:sp>
        <p:nvSpPr>
          <p:cNvPr id="250" name="Google Shape;250;p38"/>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1" name="Google Shape;251;p38"/>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52" name="Google Shape;252;p38"/>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3" name="Google Shape;253;p38"/>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4" name="Google Shape;254;p38"/>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3" name="Shape 33"/>
        <p:cNvGrpSpPr/>
        <p:nvPr/>
      </p:nvGrpSpPr>
      <p:grpSpPr>
        <a:xfrm>
          <a:off x="0" y="0"/>
          <a:ext cx="0" cy="0"/>
          <a:chOff x="0" y="0"/>
          <a:chExt cx="0" cy="0"/>
        </a:xfrm>
      </p:grpSpPr>
      <p:sp>
        <p:nvSpPr>
          <p:cNvPr id="34" name="Google Shape;34;p63"/>
          <p:cNvSpPr txBox="1"/>
          <p:nvPr>
            <p:ph type="title"/>
          </p:nvPr>
        </p:nvSpPr>
        <p:spPr>
          <a:xfrm>
            <a:off x="623888" y="1282304"/>
            <a:ext cx="7886700" cy="213955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3"/>
          <p:cNvSpPr txBox="1"/>
          <p:nvPr>
            <p:ph idx="1" type="body"/>
          </p:nvPr>
        </p:nvSpPr>
        <p:spPr>
          <a:xfrm>
            <a:off x="623888" y="3442098"/>
            <a:ext cx="7886700" cy="112514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rgbClr val="888888"/>
              </a:buClr>
              <a:buSzPts val="1800"/>
              <a:buNone/>
              <a:defRPr sz="1800">
                <a:solidFill>
                  <a:srgbClr val="888888"/>
                </a:solidFill>
              </a:defRPr>
            </a:lvl1pPr>
            <a:lvl2pPr indent="-228600" lvl="1" marL="914400" algn="l">
              <a:lnSpc>
                <a:spcPct val="90000"/>
              </a:lnSpc>
              <a:spcBef>
                <a:spcPts val="375"/>
              </a:spcBef>
              <a:spcAft>
                <a:spcPts val="0"/>
              </a:spcAft>
              <a:buClr>
                <a:srgbClr val="888888"/>
              </a:buClr>
              <a:buSzPts val="1500"/>
              <a:buNone/>
              <a:defRPr sz="1500">
                <a:solidFill>
                  <a:srgbClr val="888888"/>
                </a:solidFill>
              </a:defRPr>
            </a:lvl2pPr>
            <a:lvl3pPr indent="-228600" lvl="2" marL="1371600" algn="l">
              <a:lnSpc>
                <a:spcPct val="90000"/>
              </a:lnSpc>
              <a:spcBef>
                <a:spcPts val="375"/>
              </a:spcBef>
              <a:spcAft>
                <a:spcPts val="0"/>
              </a:spcAft>
              <a:buClr>
                <a:srgbClr val="888888"/>
              </a:buClr>
              <a:buSzPts val="1350"/>
              <a:buNone/>
              <a:defRPr sz="1350">
                <a:solidFill>
                  <a:srgbClr val="888888"/>
                </a:solidFill>
              </a:defRPr>
            </a:lvl3pPr>
            <a:lvl4pPr indent="-228600" lvl="3" marL="1828800" algn="l">
              <a:lnSpc>
                <a:spcPct val="90000"/>
              </a:lnSpc>
              <a:spcBef>
                <a:spcPts val="375"/>
              </a:spcBef>
              <a:spcAft>
                <a:spcPts val="0"/>
              </a:spcAft>
              <a:buClr>
                <a:srgbClr val="888888"/>
              </a:buClr>
              <a:buSzPts val="1200"/>
              <a:buNone/>
              <a:defRPr sz="1200">
                <a:solidFill>
                  <a:srgbClr val="888888"/>
                </a:solidFill>
              </a:defRPr>
            </a:lvl4pPr>
            <a:lvl5pPr indent="-228600" lvl="4" marL="2286000" algn="l">
              <a:lnSpc>
                <a:spcPct val="90000"/>
              </a:lnSpc>
              <a:spcBef>
                <a:spcPts val="375"/>
              </a:spcBef>
              <a:spcAft>
                <a:spcPts val="0"/>
              </a:spcAft>
              <a:buClr>
                <a:srgbClr val="888888"/>
              </a:buClr>
              <a:buSzPts val="1200"/>
              <a:buNone/>
              <a:defRPr sz="1200">
                <a:solidFill>
                  <a:srgbClr val="888888"/>
                </a:solidFill>
              </a:defRPr>
            </a:lvl5pPr>
            <a:lvl6pPr indent="-228600" lvl="5" marL="2743200" algn="l">
              <a:lnSpc>
                <a:spcPct val="90000"/>
              </a:lnSpc>
              <a:spcBef>
                <a:spcPts val="375"/>
              </a:spcBef>
              <a:spcAft>
                <a:spcPts val="0"/>
              </a:spcAft>
              <a:buClr>
                <a:srgbClr val="888888"/>
              </a:buClr>
              <a:buSzPts val="1200"/>
              <a:buNone/>
              <a:defRPr sz="1200">
                <a:solidFill>
                  <a:srgbClr val="888888"/>
                </a:solidFill>
              </a:defRPr>
            </a:lvl6pPr>
            <a:lvl7pPr indent="-228600" lvl="6" marL="3200400" algn="l">
              <a:lnSpc>
                <a:spcPct val="90000"/>
              </a:lnSpc>
              <a:spcBef>
                <a:spcPts val="375"/>
              </a:spcBef>
              <a:spcAft>
                <a:spcPts val="0"/>
              </a:spcAft>
              <a:buClr>
                <a:srgbClr val="888888"/>
              </a:buClr>
              <a:buSzPts val="1200"/>
              <a:buNone/>
              <a:defRPr sz="1200">
                <a:solidFill>
                  <a:srgbClr val="888888"/>
                </a:solidFill>
              </a:defRPr>
            </a:lvl7pPr>
            <a:lvl8pPr indent="-228600" lvl="7" marL="3657600" algn="l">
              <a:lnSpc>
                <a:spcPct val="90000"/>
              </a:lnSpc>
              <a:spcBef>
                <a:spcPts val="375"/>
              </a:spcBef>
              <a:spcAft>
                <a:spcPts val="0"/>
              </a:spcAft>
              <a:buClr>
                <a:srgbClr val="888888"/>
              </a:buClr>
              <a:buSzPts val="1200"/>
              <a:buNone/>
              <a:defRPr sz="1200">
                <a:solidFill>
                  <a:srgbClr val="888888"/>
                </a:solidFill>
              </a:defRPr>
            </a:lvl8pPr>
            <a:lvl9pPr indent="-228600" lvl="8" marL="4114800" algn="l">
              <a:lnSpc>
                <a:spcPct val="90000"/>
              </a:lnSpc>
              <a:spcBef>
                <a:spcPts val="375"/>
              </a:spcBef>
              <a:spcAft>
                <a:spcPts val="0"/>
              </a:spcAft>
              <a:buClr>
                <a:srgbClr val="888888"/>
              </a:buClr>
              <a:buSzPts val="1200"/>
              <a:buNone/>
              <a:defRPr sz="1200">
                <a:solidFill>
                  <a:srgbClr val="888888"/>
                </a:solidFill>
              </a:defRPr>
            </a:lvl9pPr>
          </a:lstStyle>
          <a:p/>
        </p:txBody>
      </p:sp>
      <p:sp>
        <p:nvSpPr>
          <p:cNvPr id="36" name="Google Shape;36;p63"/>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63"/>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3"/>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255" name="Shape 255"/>
        <p:cNvGrpSpPr/>
        <p:nvPr/>
      </p:nvGrpSpPr>
      <p:grpSpPr>
        <a:xfrm>
          <a:off x="0" y="0"/>
          <a:ext cx="0" cy="0"/>
          <a:chOff x="0" y="0"/>
          <a:chExt cx="0" cy="0"/>
        </a:xfrm>
      </p:grpSpPr>
      <p:sp>
        <p:nvSpPr>
          <p:cNvPr id="256" name="Google Shape;256;p75"/>
          <p:cNvSpPr txBox="1"/>
          <p:nvPr>
            <p:ph type="title"/>
          </p:nvPr>
        </p:nvSpPr>
        <p:spPr>
          <a:xfrm>
            <a:off x="623888" y="1282304"/>
            <a:ext cx="7886700" cy="213955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7" name="Google Shape;257;p75"/>
          <p:cNvSpPr txBox="1"/>
          <p:nvPr>
            <p:ph idx="1" type="body"/>
          </p:nvPr>
        </p:nvSpPr>
        <p:spPr>
          <a:xfrm>
            <a:off x="623888" y="3442098"/>
            <a:ext cx="7886700" cy="112514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rgbClr val="888888"/>
              </a:buClr>
              <a:buSzPts val="1800"/>
              <a:buNone/>
              <a:defRPr sz="1800">
                <a:solidFill>
                  <a:srgbClr val="888888"/>
                </a:solidFill>
              </a:defRPr>
            </a:lvl1pPr>
            <a:lvl2pPr indent="-228600" lvl="1" marL="914400" algn="l">
              <a:lnSpc>
                <a:spcPct val="90000"/>
              </a:lnSpc>
              <a:spcBef>
                <a:spcPts val="375"/>
              </a:spcBef>
              <a:spcAft>
                <a:spcPts val="0"/>
              </a:spcAft>
              <a:buClr>
                <a:srgbClr val="888888"/>
              </a:buClr>
              <a:buSzPts val="1500"/>
              <a:buNone/>
              <a:defRPr sz="1500">
                <a:solidFill>
                  <a:srgbClr val="888888"/>
                </a:solidFill>
              </a:defRPr>
            </a:lvl2pPr>
            <a:lvl3pPr indent="-228600" lvl="2" marL="1371600" algn="l">
              <a:lnSpc>
                <a:spcPct val="90000"/>
              </a:lnSpc>
              <a:spcBef>
                <a:spcPts val="375"/>
              </a:spcBef>
              <a:spcAft>
                <a:spcPts val="0"/>
              </a:spcAft>
              <a:buClr>
                <a:srgbClr val="888888"/>
              </a:buClr>
              <a:buSzPts val="1350"/>
              <a:buNone/>
              <a:defRPr sz="1350">
                <a:solidFill>
                  <a:srgbClr val="888888"/>
                </a:solidFill>
              </a:defRPr>
            </a:lvl3pPr>
            <a:lvl4pPr indent="-228600" lvl="3" marL="1828800" algn="l">
              <a:lnSpc>
                <a:spcPct val="90000"/>
              </a:lnSpc>
              <a:spcBef>
                <a:spcPts val="375"/>
              </a:spcBef>
              <a:spcAft>
                <a:spcPts val="0"/>
              </a:spcAft>
              <a:buClr>
                <a:srgbClr val="888888"/>
              </a:buClr>
              <a:buSzPts val="1200"/>
              <a:buNone/>
              <a:defRPr sz="1200">
                <a:solidFill>
                  <a:srgbClr val="888888"/>
                </a:solidFill>
              </a:defRPr>
            </a:lvl4pPr>
            <a:lvl5pPr indent="-228600" lvl="4" marL="2286000" algn="l">
              <a:lnSpc>
                <a:spcPct val="90000"/>
              </a:lnSpc>
              <a:spcBef>
                <a:spcPts val="375"/>
              </a:spcBef>
              <a:spcAft>
                <a:spcPts val="0"/>
              </a:spcAft>
              <a:buClr>
                <a:srgbClr val="888888"/>
              </a:buClr>
              <a:buSzPts val="1200"/>
              <a:buNone/>
              <a:defRPr sz="1200">
                <a:solidFill>
                  <a:srgbClr val="888888"/>
                </a:solidFill>
              </a:defRPr>
            </a:lvl5pPr>
            <a:lvl6pPr indent="-228600" lvl="5" marL="2743200" algn="l">
              <a:lnSpc>
                <a:spcPct val="90000"/>
              </a:lnSpc>
              <a:spcBef>
                <a:spcPts val="375"/>
              </a:spcBef>
              <a:spcAft>
                <a:spcPts val="0"/>
              </a:spcAft>
              <a:buClr>
                <a:srgbClr val="888888"/>
              </a:buClr>
              <a:buSzPts val="1200"/>
              <a:buNone/>
              <a:defRPr sz="1200">
                <a:solidFill>
                  <a:srgbClr val="888888"/>
                </a:solidFill>
              </a:defRPr>
            </a:lvl6pPr>
            <a:lvl7pPr indent="-228600" lvl="6" marL="3200400" algn="l">
              <a:lnSpc>
                <a:spcPct val="90000"/>
              </a:lnSpc>
              <a:spcBef>
                <a:spcPts val="375"/>
              </a:spcBef>
              <a:spcAft>
                <a:spcPts val="0"/>
              </a:spcAft>
              <a:buClr>
                <a:srgbClr val="888888"/>
              </a:buClr>
              <a:buSzPts val="1200"/>
              <a:buNone/>
              <a:defRPr sz="1200">
                <a:solidFill>
                  <a:srgbClr val="888888"/>
                </a:solidFill>
              </a:defRPr>
            </a:lvl7pPr>
            <a:lvl8pPr indent="-228600" lvl="7" marL="3657600" algn="l">
              <a:lnSpc>
                <a:spcPct val="90000"/>
              </a:lnSpc>
              <a:spcBef>
                <a:spcPts val="375"/>
              </a:spcBef>
              <a:spcAft>
                <a:spcPts val="0"/>
              </a:spcAft>
              <a:buClr>
                <a:srgbClr val="888888"/>
              </a:buClr>
              <a:buSzPts val="1200"/>
              <a:buNone/>
              <a:defRPr sz="1200">
                <a:solidFill>
                  <a:srgbClr val="888888"/>
                </a:solidFill>
              </a:defRPr>
            </a:lvl8pPr>
            <a:lvl9pPr indent="-228600" lvl="8" marL="4114800" algn="l">
              <a:lnSpc>
                <a:spcPct val="90000"/>
              </a:lnSpc>
              <a:spcBef>
                <a:spcPts val="375"/>
              </a:spcBef>
              <a:spcAft>
                <a:spcPts val="0"/>
              </a:spcAft>
              <a:buClr>
                <a:srgbClr val="888888"/>
              </a:buClr>
              <a:buSzPts val="1200"/>
              <a:buNone/>
              <a:defRPr sz="1200">
                <a:solidFill>
                  <a:srgbClr val="888888"/>
                </a:solidFill>
              </a:defRPr>
            </a:lvl9pPr>
          </a:lstStyle>
          <a:p/>
        </p:txBody>
      </p:sp>
      <p:sp>
        <p:nvSpPr>
          <p:cNvPr id="258" name="Google Shape;258;p75"/>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9" name="Google Shape;259;p75"/>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0" name="Google Shape;260;p75"/>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type="twoTxTwoObj">
  <p:cSld name="TWO_OBJECTS_WITH_TEXT">
    <p:spTree>
      <p:nvGrpSpPr>
        <p:cNvPr id="261" name="Shape 261"/>
        <p:cNvGrpSpPr/>
        <p:nvPr/>
      </p:nvGrpSpPr>
      <p:grpSpPr>
        <a:xfrm>
          <a:off x="0" y="0"/>
          <a:ext cx="0" cy="0"/>
          <a:chOff x="0" y="0"/>
          <a:chExt cx="0" cy="0"/>
        </a:xfrm>
      </p:grpSpPr>
      <p:sp>
        <p:nvSpPr>
          <p:cNvPr id="262" name="Google Shape;262;p76"/>
          <p:cNvSpPr txBox="1"/>
          <p:nvPr>
            <p:ph type="title"/>
          </p:nvPr>
        </p:nvSpPr>
        <p:spPr>
          <a:xfrm>
            <a:off x="629841"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3" name="Google Shape;263;p76"/>
          <p:cNvSpPr txBox="1"/>
          <p:nvPr>
            <p:ph idx="1" type="body"/>
          </p:nvPr>
        </p:nvSpPr>
        <p:spPr>
          <a:xfrm>
            <a:off x="629842" y="1260872"/>
            <a:ext cx="3868340" cy="61793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264" name="Google Shape;264;p76"/>
          <p:cNvSpPr txBox="1"/>
          <p:nvPr>
            <p:ph idx="2" type="body"/>
          </p:nvPr>
        </p:nvSpPr>
        <p:spPr>
          <a:xfrm>
            <a:off x="629842" y="1878806"/>
            <a:ext cx="3868340" cy="276344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65" name="Google Shape;265;p76"/>
          <p:cNvSpPr txBox="1"/>
          <p:nvPr>
            <p:ph idx="3" type="body"/>
          </p:nvPr>
        </p:nvSpPr>
        <p:spPr>
          <a:xfrm>
            <a:off x="4629150" y="1260872"/>
            <a:ext cx="3887391" cy="61793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266" name="Google Shape;266;p76"/>
          <p:cNvSpPr txBox="1"/>
          <p:nvPr>
            <p:ph idx="4" type="body"/>
          </p:nvPr>
        </p:nvSpPr>
        <p:spPr>
          <a:xfrm>
            <a:off x="4629150" y="1878806"/>
            <a:ext cx="3887391" cy="276344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67" name="Google Shape;267;p76"/>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8" name="Google Shape;268;p76"/>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9" name="Google Shape;269;p76"/>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type="titleOnly">
  <p:cSld name="TITLE_ONLY">
    <p:spTree>
      <p:nvGrpSpPr>
        <p:cNvPr id="270" name="Shape 270"/>
        <p:cNvGrpSpPr/>
        <p:nvPr/>
      </p:nvGrpSpPr>
      <p:grpSpPr>
        <a:xfrm>
          <a:off x="0" y="0"/>
          <a:ext cx="0" cy="0"/>
          <a:chOff x="0" y="0"/>
          <a:chExt cx="0" cy="0"/>
        </a:xfrm>
      </p:grpSpPr>
      <p:sp>
        <p:nvSpPr>
          <p:cNvPr id="271" name="Google Shape;271;p77"/>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2" name="Google Shape;272;p77"/>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3" name="Google Shape;273;p77"/>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4" name="Google Shape;274;p77"/>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275" name="Shape 275"/>
        <p:cNvGrpSpPr/>
        <p:nvPr/>
      </p:nvGrpSpPr>
      <p:grpSpPr>
        <a:xfrm>
          <a:off x="0" y="0"/>
          <a:ext cx="0" cy="0"/>
          <a:chOff x="0" y="0"/>
          <a:chExt cx="0" cy="0"/>
        </a:xfrm>
      </p:grpSpPr>
      <p:sp>
        <p:nvSpPr>
          <p:cNvPr id="276" name="Google Shape;276;p78"/>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7" name="Google Shape;277;p78"/>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8" name="Google Shape;278;p78"/>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279" name="Shape 279"/>
        <p:cNvGrpSpPr/>
        <p:nvPr/>
      </p:nvGrpSpPr>
      <p:grpSpPr>
        <a:xfrm>
          <a:off x="0" y="0"/>
          <a:ext cx="0" cy="0"/>
          <a:chOff x="0" y="0"/>
          <a:chExt cx="0" cy="0"/>
        </a:xfrm>
      </p:grpSpPr>
      <p:sp>
        <p:nvSpPr>
          <p:cNvPr id="280" name="Google Shape;280;p79"/>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1" name="Google Shape;281;p79"/>
          <p:cNvSpPr txBox="1"/>
          <p:nvPr>
            <p:ph idx="1" type="body"/>
          </p:nvPr>
        </p:nvSpPr>
        <p:spPr>
          <a:xfrm>
            <a:off x="3887391" y="740569"/>
            <a:ext cx="4629150" cy="3655219"/>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750"/>
              </a:spcBef>
              <a:spcAft>
                <a:spcPts val="0"/>
              </a:spcAft>
              <a:buClr>
                <a:schemeClr val="dk1"/>
              </a:buClr>
              <a:buSzPts val="2400"/>
              <a:buChar char="•"/>
              <a:defRPr sz="2400"/>
            </a:lvl1pPr>
            <a:lvl2pPr indent="-361950" lvl="1" marL="914400" algn="l">
              <a:lnSpc>
                <a:spcPct val="90000"/>
              </a:lnSpc>
              <a:spcBef>
                <a:spcPts val="375"/>
              </a:spcBef>
              <a:spcAft>
                <a:spcPts val="0"/>
              </a:spcAft>
              <a:buClr>
                <a:schemeClr val="dk1"/>
              </a:buClr>
              <a:buSzPts val="2100"/>
              <a:buChar char="•"/>
              <a:defRPr sz="2100"/>
            </a:lvl2pPr>
            <a:lvl3pPr indent="-342900" lvl="2" marL="1371600" algn="l">
              <a:lnSpc>
                <a:spcPct val="90000"/>
              </a:lnSpc>
              <a:spcBef>
                <a:spcPts val="375"/>
              </a:spcBef>
              <a:spcAft>
                <a:spcPts val="0"/>
              </a:spcAft>
              <a:buClr>
                <a:schemeClr val="dk1"/>
              </a:buClr>
              <a:buSzPts val="1800"/>
              <a:buChar char="•"/>
              <a:defRPr sz="1800"/>
            </a:lvl3pPr>
            <a:lvl4pPr indent="-323850" lvl="3" marL="1828800" algn="l">
              <a:lnSpc>
                <a:spcPct val="90000"/>
              </a:lnSpc>
              <a:spcBef>
                <a:spcPts val="375"/>
              </a:spcBef>
              <a:spcAft>
                <a:spcPts val="0"/>
              </a:spcAft>
              <a:buClr>
                <a:schemeClr val="dk1"/>
              </a:buClr>
              <a:buSzPts val="1500"/>
              <a:buChar char="•"/>
              <a:defRPr sz="1500"/>
            </a:lvl4pPr>
            <a:lvl5pPr indent="-323850" lvl="4" marL="2286000" algn="l">
              <a:lnSpc>
                <a:spcPct val="90000"/>
              </a:lnSpc>
              <a:spcBef>
                <a:spcPts val="375"/>
              </a:spcBef>
              <a:spcAft>
                <a:spcPts val="0"/>
              </a:spcAft>
              <a:buClr>
                <a:schemeClr val="dk1"/>
              </a:buClr>
              <a:buSzPts val="1500"/>
              <a:buChar char="•"/>
              <a:defRPr sz="1500"/>
            </a:lvl5pPr>
            <a:lvl6pPr indent="-323850" lvl="5" marL="2743200" algn="l">
              <a:lnSpc>
                <a:spcPct val="90000"/>
              </a:lnSpc>
              <a:spcBef>
                <a:spcPts val="375"/>
              </a:spcBef>
              <a:spcAft>
                <a:spcPts val="0"/>
              </a:spcAft>
              <a:buClr>
                <a:schemeClr val="dk1"/>
              </a:buClr>
              <a:buSzPts val="1500"/>
              <a:buChar char="•"/>
              <a:defRPr sz="1500"/>
            </a:lvl6pPr>
            <a:lvl7pPr indent="-323850" lvl="6" marL="3200400" algn="l">
              <a:lnSpc>
                <a:spcPct val="90000"/>
              </a:lnSpc>
              <a:spcBef>
                <a:spcPts val="375"/>
              </a:spcBef>
              <a:spcAft>
                <a:spcPts val="0"/>
              </a:spcAft>
              <a:buClr>
                <a:schemeClr val="dk1"/>
              </a:buClr>
              <a:buSzPts val="1500"/>
              <a:buChar char="•"/>
              <a:defRPr sz="1500"/>
            </a:lvl7pPr>
            <a:lvl8pPr indent="-323850" lvl="7" marL="3657600" algn="l">
              <a:lnSpc>
                <a:spcPct val="90000"/>
              </a:lnSpc>
              <a:spcBef>
                <a:spcPts val="375"/>
              </a:spcBef>
              <a:spcAft>
                <a:spcPts val="0"/>
              </a:spcAft>
              <a:buClr>
                <a:schemeClr val="dk1"/>
              </a:buClr>
              <a:buSzPts val="1500"/>
              <a:buChar char="•"/>
              <a:defRPr sz="1500"/>
            </a:lvl8pPr>
            <a:lvl9pPr indent="-323850" lvl="8" marL="4114800" algn="l">
              <a:lnSpc>
                <a:spcPct val="90000"/>
              </a:lnSpc>
              <a:spcBef>
                <a:spcPts val="375"/>
              </a:spcBef>
              <a:spcAft>
                <a:spcPts val="0"/>
              </a:spcAft>
              <a:buClr>
                <a:schemeClr val="dk1"/>
              </a:buClr>
              <a:buSzPts val="1500"/>
              <a:buChar char="•"/>
              <a:defRPr sz="1500"/>
            </a:lvl9pPr>
          </a:lstStyle>
          <a:p/>
        </p:txBody>
      </p:sp>
      <p:sp>
        <p:nvSpPr>
          <p:cNvPr id="282" name="Google Shape;282;p79"/>
          <p:cNvSpPr txBox="1"/>
          <p:nvPr>
            <p:ph idx="2" type="body"/>
          </p:nvPr>
        </p:nvSpPr>
        <p:spPr>
          <a:xfrm>
            <a:off x="629841" y="1543050"/>
            <a:ext cx="2949178" cy="285869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283" name="Google Shape;283;p79"/>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4" name="Google Shape;284;p79"/>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5" name="Google Shape;285;p79"/>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286" name="Shape 286"/>
        <p:cNvGrpSpPr/>
        <p:nvPr/>
      </p:nvGrpSpPr>
      <p:grpSpPr>
        <a:xfrm>
          <a:off x="0" y="0"/>
          <a:ext cx="0" cy="0"/>
          <a:chOff x="0" y="0"/>
          <a:chExt cx="0" cy="0"/>
        </a:xfrm>
      </p:grpSpPr>
      <p:sp>
        <p:nvSpPr>
          <p:cNvPr id="287" name="Google Shape;287;p80"/>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8" name="Google Shape;288;p80"/>
          <p:cNvSpPr/>
          <p:nvPr>
            <p:ph idx="2" type="pic"/>
          </p:nvPr>
        </p:nvSpPr>
        <p:spPr>
          <a:xfrm>
            <a:off x="3887391" y="740569"/>
            <a:ext cx="4629150" cy="3655219"/>
          </a:xfrm>
          <a:prstGeom prst="rect">
            <a:avLst/>
          </a:prstGeom>
          <a:noFill/>
          <a:ln>
            <a:noFill/>
          </a:ln>
        </p:spPr>
      </p:sp>
      <p:sp>
        <p:nvSpPr>
          <p:cNvPr id="289" name="Google Shape;289;p80"/>
          <p:cNvSpPr txBox="1"/>
          <p:nvPr>
            <p:ph idx="1" type="body"/>
          </p:nvPr>
        </p:nvSpPr>
        <p:spPr>
          <a:xfrm>
            <a:off x="629841" y="1543050"/>
            <a:ext cx="2949178" cy="285869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290" name="Google Shape;290;p80"/>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1" name="Google Shape;291;p80"/>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2" name="Google Shape;292;p80"/>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showMasterSp="0" type="vertTx">
  <p:cSld name="VERTICAL_TEXT">
    <p:spTree>
      <p:nvGrpSpPr>
        <p:cNvPr id="293" name="Shape 293"/>
        <p:cNvGrpSpPr/>
        <p:nvPr/>
      </p:nvGrpSpPr>
      <p:grpSpPr>
        <a:xfrm>
          <a:off x="0" y="0"/>
          <a:ext cx="0" cy="0"/>
          <a:chOff x="0" y="0"/>
          <a:chExt cx="0" cy="0"/>
        </a:xfrm>
      </p:grpSpPr>
      <p:sp>
        <p:nvSpPr>
          <p:cNvPr id="294" name="Google Shape;294;p81"/>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5" name="Google Shape;295;p81"/>
          <p:cNvSpPr txBox="1"/>
          <p:nvPr>
            <p:ph idx="1" type="body"/>
          </p:nvPr>
        </p:nvSpPr>
        <p:spPr>
          <a:xfrm rot="5400000">
            <a:off x="2940248" y="-942379"/>
            <a:ext cx="3263504"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296" name="Google Shape;296;p81"/>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7" name="Google Shape;297;p81"/>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8" name="Google Shape;298;p81"/>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299" name="Shape 299"/>
        <p:cNvGrpSpPr/>
        <p:nvPr/>
      </p:nvGrpSpPr>
      <p:grpSpPr>
        <a:xfrm>
          <a:off x="0" y="0"/>
          <a:ext cx="0" cy="0"/>
          <a:chOff x="0" y="0"/>
          <a:chExt cx="0" cy="0"/>
        </a:xfrm>
      </p:grpSpPr>
      <p:sp>
        <p:nvSpPr>
          <p:cNvPr id="300" name="Google Shape;300;p82"/>
          <p:cNvSpPr txBox="1"/>
          <p:nvPr>
            <p:ph type="title"/>
          </p:nvPr>
        </p:nvSpPr>
        <p:spPr>
          <a:xfrm rot="5400000">
            <a:off x="5350073" y="1467446"/>
            <a:ext cx="4358879"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1" name="Google Shape;301;p82"/>
          <p:cNvSpPr txBox="1"/>
          <p:nvPr>
            <p:ph idx="1" type="body"/>
          </p:nvPr>
        </p:nvSpPr>
        <p:spPr>
          <a:xfrm rot="5400000">
            <a:off x="1349573" y="-447079"/>
            <a:ext cx="4358879"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302" name="Google Shape;302;p82"/>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3" name="Google Shape;303;p82"/>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4" name="Google Shape;304;p82"/>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showMasterSp="0">
  <p:cSld name="1_Title Slide">
    <p:spTree>
      <p:nvGrpSpPr>
        <p:cNvPr id="305" name="Shape 305"/>
        <p:cNvGrpSpPr/>
        <p:nvPr/>
      </p:nvGrpSpPr>
      <p:grpSpPr>
        <a:xfrm>
          <a:off x="0" y="0"/>
          <a:ext cx="0" cy="0"/>
          <a:chOff x="0" y="0"/>
          <a:chExt cx="0" cy="0"/>
        </a:xfrm>
      </p:grpSpPr>
      <p:sp>
        <p:nvSpPr>
          <p:cNvPr id="306" name="Google Shape;306;p83"/>
          <p:cNvSpPr/>
          <p:nvPr>
            <p:ph idx="2" type="pic"/>
          </p:nvPr>
        </p:nvSpPr>
        <p:spPr>
          <a:xfrm>
            <a:off x="6172200" y="1871663"/>
            <a:ext cx="3705225" cy="3705225"/>
          </a:xfrm>
          <a:prstGeom prst="ellipse">
            <a:avLst/>
          </a:prstGeom>
          <a:solidFill>
            <a:schemeClr val="lt1"/>
          </a:solidFill>
          <a:ln>
            <a:noFill/>
          </a:ln>
        </p:spPr>
      </p:sp>
      <p:sp>
        <p:nvSpPr>
          <p:cNvPr id="307" name="Google Shape;307;p83"/>
          <p:cNvSpPr/>
          <p:nvPr>
            <p:ph idx="3" type="pic"/>
          </p:nvPr>
        </p:nvSpPr>
        <p:spPr>
          <a:xfrm>
            <a:off x="5400675" y="3505200"/>
            <a:ext cx="1781175" cy="1781175"/>
          </a:xfrm>
          <a:prstGeom prst="ellipse">
            <a:avLst/>
          </a:prstGeom>
          <a:solidFill>
            <a:schemeClr val="lt1"/>
          </a:solidFill>
          <a:ln>
            <a:noFill/>
          </a:ln>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317" name="Shape 317"/>
        <p:cNvGrpSpPr/>
        <p:nvPr/>
      </p:nvGrpSpPr>
      <p:grpSpPr>
        <a:xfrm>
          <a:off x="0" y="0"/>
          <a:ext cx="0" cy="0"/>
          <a:chOff x="0" y="0"/>
          <a:chExt cx="0" cy="0"/>
        </a:xfrm>
      </p:grpSpPr>
      <p:sp>
        <p:nvSpPr>
          <p:cNvPr id="318" name="Google Shape;318;p40"/>
          <p:cNvSpPr txBox="1"/>
          <p:nvPr>
            <p:ph idx="1" type="body"/>
          </p:nvPr>
        </p:nvSpPr>
        <p:spPr>
          <a:xfrm>
            <a:off x="251522" y="1550788"/>
            <a:ext cx="8640958" cy="3181202"/>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accent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19" name="Google Shape;319;p40"/>
          <p:cNvSpPr txBox="1"/>
          <p:nvPr>
            <p:ph type="title"/>
          </p:nvPr>
        </p:nvSpPr>
        <p:spPr>
          <a:xfrm>
            <a:off x="251520" y="805458"/>
            <a:ext cx="8640960"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0" name="Google Shape;320;p40"/>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1" name="Google Shape;321;p40"/>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9" name="Shape 39"/>
        <p:cNvGrpSpPr/>
        <p:nvPr/>
      </p:nvGrpSpPr>
      <p:grpSpPr>
        <a:xfrm>
          <a:off x="0" y="0"/>
          <a:ext cx="0" cy="0"/>
          <a:chOff x="0" y="0"/>
          <a:chExt cx="0" cy="0"/>
        </a:xfrm>
      </p:grpSpPr>
      <p:sp>
        <p:nvSpPr>
          <p:cNvPr id="40" name="Google Shape;40;p64"/>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64"/>
          <p:cNvSpPr txBox="1"/>
          <p:nvPr>
            <p:ph idx="1" type="body"/>
          </p:nvPr>
        </p:nvSpPr>
        <p:spPr>
          <a:xfrm>
            <a:off x="628650" y="1369219"/>
            <a:ext cx="38862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2" name="Google Shape;42;p64"/>
          <p:cNvSpPr txBox="1"/>
          <p:nvPr>
            <p:ph idx="2" type="body"/>
          </p:nvPr>
        </p:nvSpPr>
        <p:spPr>
          <a:xfrm>
            <a:off x="4629150" y="1369219"/>
            <a:ext cx="3886200" cy="3263504"/>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3" name="Google Shape;43;p64"/>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64"/>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64"/>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bg>
      <p:bgPr>
        <a:solidFill>
          <a:schemeClr val="lt1"/>
        </a:solidFill>
      </p:bgPr>
    </p:bg>
    <p:spTree>
      <p:nvGrpSpPr>
        <p:cNvPr id="322" name="Shape 322"/>
        <p:cNvGrpSpPr/>
        <p:nvPr/>
      </p:nvGrpSpPr>
      <p:grpSpPr>
        <a:xfrm>
          <a:off x="0" y="0"/>
          <a:ext cx="0" cy="0"/>
          <a:chOff x="0" y="0"/>
          <a:chExt cx="0" cy="0"/>
        </a:xfrm>
      </p:grpSpPr>
      <p:sp>
        <p:nvSpPr>
          <p:cNvPr id="323" name="Google Shape;323;p84"/>
          <p:cNvSpPr txBox="1"/>
          <p:nvPr>
            <p:ph type="ctrTitle"/>
          </p:nvPr>
        </p:nvSpPr>
        <p:spPr>
          <a:xfrm>
            <a:off x="251520" y="1779662"/>
            <a:ext cx="3600400" cy="1728192"/>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3"/>
              </a:buClr>
              <a:buSzPts val="3600"/>
              <a:buFont typeface="Calibri"/>
              <a:buNone/>
              <a:defRPr b="0" sz="3600">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4" name="Google Shape;324;p84"/>
          <p:cNvSpPr txBox="1"/>
          <p:nvPr>
            <p:ph idx="1" type="subTitle"/>
          </p:nvPr>
        </p:nvSpPr>
        <p:spPr>
          <a:xfrm>
            <a:off x="251520" y="3651870"/>
            <a:ext cx="3600400" cy="576064"/>
          </a:xfrm>
          <a:prstGeom prst="rect">
            <a:avLst/>
          </a:prstGeom>
          <a:noFill/>
          <a:ln>
            <a:noFill/>
          </a:ln>
        </p:spPr>
        <p:txBody>
          <a:bodyPr anchorCtr="0" anchor="t" bIns="0" lIns="0" spcFirstLastPara="1" rIns="0" wrap="square" tIns="0">
            <a:normAutofit/>
          </a:bodyPr>
          <a:lstStyle>
            <a:lvl1pPr lvl="0" algn="l">
              <a:lnSpc>
                <a:spcPct val="90000"/>
              </a:lnSpc>
              <a:spcBef>
                <a:spcPts val="600"/>
              </a:spcBef>
              <a:spcAft>
                <a:spcPts val="0"/>
              </a:spcAft>
              <a:buClr>
                <a:schemeClr val="accent3"/>
              </a:buClr>
              <a:buSzPts val="2000"/>
              <a:buNone/>
              <a:defRPr b="0" sz="2000">
                <a:solidFill>
                  <a:schemeClr val="accent3"/>
                </a:solidFill>
              </a:defRPr>
            </a:lvl1pPr>
            <a:lvl2pPr lvl="1" algn="ctr">
              <a:lnSpc>
                <a:spcPct val="90000"/>
              </a:lnSpc>
              <a:spcBef>
                <a:spcPts val="600"/>
              </a:spcBef>
              <a:spcAft>
                <a:spcPts val="0"/>
              </a:spcAft>
              <a:buClr>
                <a:srgbClr val="888888"/>
              </a:buClr>
              <a:buSzPts val="2000"/>
              <a:buNone/>
              <a:defRPr>
                <a:solidFill>
                  <a:srgbClr val="888888"/>
                </a:solidFill>
              </a:defRPr>
            </a:lvl2pPr>
            <a:lvl3pPr lvl="2" algn="ctr">
              <a:lnSpc>
                <a:spcPct val="90000"/>
              </a:lnSpc>
              <a:spcBef>
                <a:spcPts val="600"/>
              </a:spcBef>
              <a:spcAft>
                <a:spcPts val="0"/>
              </a:spcAft>
              <a:buClr>
                <a:srgbClr val="888888"/>
              </a:buClr>
              <a:buSzPts val="2000"/>
              <a:buNone/>
              <a:defRPr>
                <a:solidFill>
                  <a:srgbClr val="888888"/>
                </a:solidFill>
              </a:defRPr>
            </a:lvl3pPr>
            <a:lvl4pPr lvl="3" algn="ctr">
              <a:lnSpc>
                <a:spcPct val="90000"/>
              </a:lnSpc>
              <a:spcBef>
                <a:spcPts val="600"/>
              </a:spcBef>
              <a:spcAft>
                <a:spcPts val="0"/>
              </a:spcAft>
              <a:buClr>
                <a:srgbClr val="888888"/>
              </a:buClr>
              <a:buSzPts val="2000"/>
              <a:buNone/>
              <a:defRPr>
                <a:solidFill>
                  <a:srgbClr val="888888"/>
                </a:solidFill>
              </a:defRPr>
            </a:lvl4pPr>
            <a:lvl5pPr lvl="4" algn="ctr">
              <a:lnSpc>
                <a:spcPct val="90000"/>
              </a:lnSpc>
              <a:spcBef>
                <a:spcPts val="600"/>
              </a:spcBef>
              <a:spcAft>
                <a:spcPts val="0"/>
              </a:spcAft>
              <a:buClr>
                <a:srgbClr val="888888"/>
              </a:buClr>
              <a:buSzPts val="18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325" name="Google Shape;325;p84"/>
          <p:cNvSpPr/>
          <p:nvPr/>
        </p:nvSpPr>
        <p:spPr>
          <a:xfrm>
            <a:off x="4572000" y="0"/>
            <a:ext cx="4572000" cy="5143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26" name="Google Shape;326;p84"/>
          <p:cNvPicPr preferRelativeResize="0"/>
          <p:nvPr/>
        </p:nvPicPr>
        <p:blipFill rotWithShape="1">
          <a:blip r:embed="rId2">
            <a:alphaModFix/>
          </a:blip>
          <a:srcRect b="0" l="0" r="0" t="0"/>
          <a:stretch/>
        </p:blipFill>
        <p:spPr>
          <a:xfrm>
            <a:off x="251520" y="267494"/>
            <a:ext cx="720080" cy="720080"/>
          </a:xfrm>
          <a:prstGeom prst="rect">
            <a:avLst/>
          </a:prstGeom>
          <a:noFill/>
          <a:ln>
            <a:noFill/>
          </a:ln>
        </p:spPr>
      </p:pic>
      <p:sp>
        <p:nvSpPr>
          <p:cNvPr id="327" name="Google Shape;327;p84"/>
          <p:cNvSpPr/>
          <p:nvPr/>
        </p:nvSpPr>
        <p:spPr>
          <a:xfrm>
            <a:off x="251520" y="4850173"/>
            <a:ext cx="2385416"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AU" sz="1000">
                <a:solidFill>
                  <a:schemeClr val="accent3"/>
                </a:solidFill>
                <a:latin typeface="Calibri"/>
                <a:ea typeface="Calibri"/>
                <a:cs typeface="Calibri"/>
                <a:sym typeface="Calibri"/>
              </a:rPr>
              <a:t>Australia’s National Science Agency</a:t>
            </a:r>
            <a:endParaRPr/>
          </a:p>
        </p:txBody>
      </p:sp>
    </p:spTree>
  </p:cSld>
  <p:clrMapOvr>
    <a:masterClrMapping/>
  </p:clrMapOvr>
  <p:extLst>
    <p:ext uri="{DCECCB84-F9BA-43D5-87BE-67443E8EF086}">
      <p15:sldGuideLst>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Image" showMasterSp="0">
  <p:cSld name="Title Slide + Image">
    <p:bg>
      <p:bgPr>
        <a:solidFill>
          <a:schemeClr val="lt1"/>
        </a:solidFill>
      </p:bgPr>
    </p:bg>
    <p:spTree>
      <p:nvGrpSpPr>
        <p:cNvPr id="328" name="Shape 328"/>
        <p:cNvGrpSpPr/>
        <p:nvPr/>
      </p:nvGrpSpPr>
      <p:grpSpPr>
        <a:xfrm>
          <a:off x="0" y="0"/>
          <a:ext cx="0" cy="0"/>
          <a:chOff x="0" y="0"/>
          <a:chExt cx="0" cy="0"/>
        </a:xfrm>
      </p:grpSpPr>
      <p:sp>
        <p:nvSpPr>
          <p:cNvPr id="329" name="Google Shape;329;p85"/>
          <p:cNvSpPr txBox="1"/>
          <p:nvPr>
            <p:ph type="ctrTitle"/>
          </p:nvPr>
        </p:nvSpPr>
        <p:spPr>
          <a:xfrm>
            <a:off x="251520" y="1779662"/>
            <a:ext cx="3600400" cy="1728192"/>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3"/>
              </a:buClr>
              <a:buSzPts val="3600"/>
              <a:buFont typeface="Calibri"/>
              <a:buNone/>
              <a:defRPr b="0" sz="3600">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0" name="Google Shape;330;p85"/>
          <p:cNvSpPr txBox="1"/>
          <p:nvPr>
            <p:ph idx="1" type="subTitle"/>
          </p:nvPr>
        </p:nvSpPr>
        <p:spPr>
          <a:xfrm>
            <a:off x="251520" y="3651870"/>
            <a:ext cx="3600400" cy="576064"/>
          </a:xfrm>
          <a:prstGeom prst="rect">
            <a:avLst/>
          </a:prstGeom>
          <a:noFill/>
          <a:ln>
            <a:noFill/>
          </a:ln>
        </p:spPr>
        <p:txBody>
          <a:bodyPr anchorCtr="0" anchor="t" bIns="0" lIns="0" spcFirstLastPara="1" rIns="0" wrap="square" tIns="0">
            <a:normAutofit/>
          </a:bodyPr>
          <a:lstStyle>
            <a:lvl1pPr lvl="0" algn="l">
              <a:lnSpc>
                <a:spcPct val="90000"/>
              </a:lnSpc>
              <a:spcBef>
                <a:spcPts val="600"/>
              </a:spcBef>
              <a:spcAft>
                <a:spcPts val="0"/>
              </a:spcAft>
              <a:buClr>
                <a:schemeClr val="accent3"/>
              </a:buClr>
              <a:buSzPts val="2000"/>
              <a:buNone/>
              <a:defRPr b="0" sz="2000">
                <a:solidFill>
                  <a:schemeClr val="accent3"/>
                </a:solidFill>
              </a:defRPr>
            </a:lvl1pPr>
            <a:lvl2pPr lvl="1" algn="ctr">
              <a:lnSpc>
                <a:spcPct val="90000"/>
              </a:lnSpc>
              <a:spcBef>
                <a:spcPts val="600"/>
              </a:spcBef>
              <a:spcAft>
                <a:spcPts val="0"/>
              </a:spcAft>
              <a:buClr>
                <a:srgbClr val="888888"/>
              </a:buClr>
              <a:buSzPts val="2000"/>
              <a:buNone/>
              <a:defRPr>
                <a:solidFill>
                  <a:srgbClr val="888888"/>
                </a:solidFill>
              </a:defRPr>
            </a:lvl2pPr>
            <a:lvl3pPr lvl="2" algn="ctr">
              <a:lnSpc>
                <a:spcPct val="90000"/>
              </a:lnSpc>
              <a:spcBef>
                <a:spcPts val="600"/>
              </a:spcBef>
              <a:spcAft>
                <a:spcPts val="0"/>
              </a:spcAft>
              <a:buClr>
                <a:srgbClr val="888888"/>
              </a:buClr>
              <a:buSzPts val="2000"/>
              <a:buNone/>
              <a:defRPr>
                <a:solidFill>
                  <a:srgbClr val="888888"/>
                </a:solidFill>
              </a:defRPr>
            </a:lvl3pPr>
            <a:lvl4pPr lvl="3" algn="ctr">
              <a:lnSpc>
                <a:spcPct val="90000"/>
              </a:lnSpc>
              <a:spcBef>
                <a:spcPts val="600"/>
              </a:spcBef>
              <a:spcAft>
                <a:spcPts val="0"/>
              </a:spcAft>
              <a:buClr>
                <a:srgbClr val="888888"/>
              </a:buClr>
              <a:buSzPts val="2000"/>
              <a:buNone/>
              <a:defRPr>
                <a:solidFill>
                  <a:srgbClr val="888888"/>
                </a:solidFill>
              </a:defRPr>
            </a:lvl4pPr>
            <a:lvl5pPr lvl="4" algn="ctr">
              <a:lnSpc>
                <a:spcPct val="90000"/>
              </a:lnSpc>
              <a:spcBef>
                <a:spcPts val="600"/>
              </a:spcBef>
              <a:spcAft>
                <a:spcPts val="0"/>
              </a:spcAft>
              <a:buClr>
                <a:srgbClr val="888888"/>
              </a:buClr>
              <a:buSzPts val="18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pic>
        <p:nvPicPr>
          <p:cNvPr id="331" name="Google Shape;331;p85"/>
          <p:cNvPicPr preferRelativeResize="0"/>
          <p:nvPr/>
        </p:nvPicPr>
        <p:blipFill rotWithShape="1">
          <a:blip r:embed="rId2">
            <a:alphaModFix/>
          </a:blip>
          <a:srcRect b="0" l="0" r="0" t="0"/>
          <a:stretch/>
        </p:blipFill>
        <p:spPr>
          <a:xfrm>
            <a:off x="251520" y="267494"/>
            <a:ext cx="720080" cy="720080"/>
          </a:xfrm>
          <a:prstGeom prst="rect">
            <a:avLst/>
          </a:prstGeom>
          <a:noFill/>
          <a:ln>
            <a:noFill/>
          </a:ln>
        </p:spPr>
      </p:pic>
      <p:sp>
        <p:nvSpPr>
          <p:cNvPr id="332" name="Google Shape;332;p85"/>
          <p:cNvSpPr/>
          <p:nvPr/>
        </p:nvSpPr>
        <p:spPr>
          <a:xfrm>
            <a:off x="251520" y="4850173"/>
            <a:ext cx="2385416"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AU" sz="1000">
                <a:solidFill>
                  <a:schemeClr val="accent3"/>
                </a:solidFill>
                <a:latin typeface="Calibri"/>
                <a:ea typeface="Calibri"/>
                <a:cs typeface="Calibri"/>
                <a:sym typeface="Calibri"/>
              </a:rPr>
              <a:t>Australia’s National Science Agency</a:t>
            </a:r>
            <a:endParaRPr/>
          </a:p>
        </p:txBody>
      </p:sp>
      <p:sp>
        <p:nvSpPr>
          <p:cNvPr id="333" name="Google Shape;333;p85"/>
          <p:cNvSpPr/>
          <p:nvPr>
            <p:ph idx="2" type="pic"/>
          </p:nvPr>
        </p:nvSpPr>
        <p:spPr>
          <a:xfrm>
            <a:off x="4571999" y="0"/>
            <a:ext cx="4563963" cy="5143500"/>
          </a:xfrm>
          <a:prstGeom prst="rect">
            <a:avLst/>
          </a:prstGeom>
          <a:solidFill>
            <a:schemeClr val="accent1"/>
          </a:solidFill>
          <a:ln>
            <a:noFill/>
          </a:ln>
        </p:spPr>
      </p:sp>
    </p:spTree>
  </p:cSld>
  <p:clrMapOvr>
    <a:masterClrMapping/>
  </p:clrMapOvr>
  <p:extLst>
    <p:ext uri="{DCECCB84-F9BA-43D5-87BE-67443E8EF086}">
      <p15:sldGuideLst>
        <p15:guide id="1" pos="158">
          <p15:clr>
            <a:srgbClr val="FBAE40"/>
          </p15:clr>
        </p15:guide>
        <p15:guide id="2" orient="horz" pos="1620">
          <p15:clr>
            <a:srgbClr val="FBAE40"/>
          </p15:clr>
        </p15:guide>
        <p15:guide id="3" pos="2880">
          <p15:clr>
            <a:srgbClr val="FBAE40"/>
          </p15:clr>
        </p15:guide>
        <p15:guide id="4" pos="5602">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dark">
  <p:cSld name="Title and Content - dark">
    <p:bg>
      <p:bgPr>
        <a:solidFill>
          <a:schemeClr val="accent2"/>
        </a:solidFill>
      </p:bgPr>
    </p:bg>
    <p:spTree>
      <p:nvGrpSpPr>
        <p:cNvPr id="334" name="Shape 334"/>
        <p:cNvGrpSpPr/>
        <p:nvPr/>
      </p:nvGrpSpPr>
      <p:grpSpPr>
        <a:xfrm>
          <a:off x="0" y="0"/>
          <a:ext cx="0" cy="0"/>
          <a:chOff x="0" y="0"/>
          <a:chExt cx="0" cy="0"/>
        </a:xfrm>
      </p:grpSpPr>
      <p:sp>
        <p:nvSpPr>
          <p:cNvPr id="335" name="Google Shape;335;p86"/>
          <p:cNvSpPr txBox="1"/>
          <p:nvPr>
            <p:ph idx="1" type="body"/>
          </p:nvPr>
        </p:nvSpPr>
        <p:spPr>
          <a:xfrm>
            <a:off x="251522" y="1550788"/>
            <a:ext cx="8640958" cy="3181202"/>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lt1"/>
              </a:buClr>
              <a:buSzPts val="2400"/>
              <a:buChar char="•"/>
              <a:defRPr sz="2400">
                <a:solidFill>
                  <a:schemeClr val="lt1"/>
                </a:solidFill>
              </a:defRPr>
            </a:lvl1pPr>
            <a:lvl2pPr indent="-355600" lvl="1" marL="914400" algn="l">
              <a:lnSpc>
                <a:spcPct val="90000"/>
              </a:lnSpc>
              <a:spcBef>
                <a:spcPts val="600"/>
              </a:spcBef>
              <a:spcAft>
                <a:spcPts val="0"/>
              </a:spcAft>
              <a:buClr>
                <a:schemeClr val="lt1"/>
              </a:buClr>
              <a:buSzPts val="2000"/>
              <a:buChar char="•"/>
              <a:defRPr>
                <a:solidFill>
                  <a:schemeClr val="lt1"/>
                </a:solidFill>
              </a:defRPr>
            </a:lvl2pPr>
            <a:lvl3pPr indent="-355600" lvl="2" marL="1371600" algn="l">
              <a:lnSpc>
                <a:spcPct val="90000"/>
              </a:lnSpc>
              <a:spcBef>
                <a:spcPts val="600"/>
              </a:spcBef>
              <a:spcAft>
                <a:spcPts val="0"/>
              </a:spcAft>
              <a:buClr>
                <a:schemeClr val="lt1"/>
              </a:buClr>
              <a:buSzPts val="2000"/>
              <a:buChar char="–"/>
              <a:defRPr>
                <a:solidFill>
                  <a:schemeClr val="lt1"/>
                </a:solidFill>
              </a:defRPr>
            </a:lvl3pPr>
            <a:lvl4pPr indent="-355600" lvl="3" marL="1828800" algn="l">
              <a:lnSpc>
                <a:spcPct val="90000"/>
              </a:lnSpc>
              <a:spcBef>
                <a:spcPts val="600"/>
              </a:spcBef>
              <a:spcAft>
                <a:spcPts val="0"/>
              </a:spcAft>
              <a:buClr>
                <a:schemeClr val="lt1"/>
              </a:buClr>
              <a:buSzPts val="2000"/>
              <a:buChar char="–"/>
              <a:defRPr>
                <a:solidFill>
                  <a:schemeClr val="lt1"/>
                </a:solidFill>
              </a:defRPr>
            </a:lvl4pPr>
            <a:lvl5pPr indent="-342900" lvl="4" marL="2286000" algn="l">
              <a:lnSpc>
                <a:spcPct val="90000"/>
              </a:lnSpc>
              <a:spcBef>
                <a:spcPts val="600"/>
              </a:spcBef>
              <a:spcAft>
                <a:spcPts val="0"/>
              </a:spcAft>
              <a:buClr>
                <a:schemeClr val="lt1"/>
              </a:buClr>
              <a:buSzPts val="1800"/>
              <a:buChar char="•"/>
              <a:defRPr>
                <a:solidFill>
                  <a:schemeClr val="lt1"/>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36" name="Google Shape;336;p86"/>
          <p:cNvSpPr txBox="1"/>
          <p:nvPr>
            <p:ph type="title"/>
          </p:nvPr>
        </p:nvSpPr>
        <p:spPr>
          <a:xfrm>
            <a:off x="251520" y="805458"/>
            <a:ext cx="8640960"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1"/>
              </a:buClr>
              <a:buSzPts val="3600"/>
              <a:buFont typeface="Calibri"/>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7" name="Google Shape;337;p86"/>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8" name="Google Shape;338;p86"/>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sz="900">
                <a:solidFill>
                  <a:schemeClr val="lt1"/>
                </a:solidFill>
                <a:latin typeface="Calibri"/>
                <a:ea typeface="Calibri"/>
                <a:cs typeface="Calibri"/>
                <a:sym typeface="Calibri"/>
              </a:defRPr>
            </a:lvl1pPr>
            <a:lvl2pPr indent="0" lvl="1" marL="0" algn="r">
              <a:spcBef>
                <a:spcPts val="0"/>
              </a:spcBef>
              <a:buNone/>
              <a:defRPr sz="900">
                <a:solidFill>
                  <a:schemeClr val="lt1"/>
                </a:solidFill>
                <a:latin typeface="Calibri"/>
                <a:ea typeface="Calibri"/>
                <a:cs typeface="Calibri"/>
                <a:sym typeface="Calibri"/>
              </a:defRPr>
            </a:lvl2pPr>
            <a:lvl3pPr indent="0" lvl="2" marL="0" algn="r">
              <a:spcBef>
                <a:spcPts val="0"/>
              </a:spcBef>
              <a:buNone/>
              <a:defRPr sz="900">
                <a:solidFill>
                  <a:schemeClr val="lt1"/>
                </a:solidFill>
                <a:latin typeface="Calibri"/>
                <a:ea typeface="Calibri"/>
                <a:cs typeface="Calibri"/>
                <a:sym typeface="Calibri"/>
              </a:defRPr>
            </a:lvl3pPr>
            <a:lvl4pPr indent="0" lvl="3" marL="0" algn="r">
              <a:spcBef>
                <a:spcPts val="0"/>
              </a:spcBef>
              <a:buNone/>
              <a:defRPr sz="900">
                <a:solidFill>
                  <a:schemeClr val="lt1"/>
                </a:solidFill>
                <a:latin typeface="Calibri"/>
                <a:ea typeface="Calibri"/>
                <a:cs typeface="Calibri"/>
                <a:sym typeface="Calibri"/>
              </a:defRPr>
            </a:lvl4pPr>
            <a:lvl5pPr indent="0" lvl="4" marL="0" algn="r">
              <a:spcBef>
                <a:spcPts val="0"/>
              </a:spcBef>
              <a:buNone/>
              <a:defRPr sz="900">
                <a:solidFill>
                  <a:schemeClr val="lt1"/>
                </a:solidFill>
                <a:latin typeface="Calibri"/>
                <a:ea typeface="Calibri"/>
                <a:cs typeface="Calibri"/>
                <a:sym typeface="Calibri"/>
              </a:defRPr>
            </a:lvl5pPr>
            <a:lvl6pPr indent="0" lvl="5" marL="0" algn="r">
              <a:spcBef>
                <a:spcPts val="0"/>
              </a:spcBef>
              <a:buNone/>
              <a:defRPr sz="900">
                <a:solidFill>
                  <a:schemeClr val="lt1"/>
                </a:solidFill>
                <a:latin typeface="Calibri"/>
                <a:ea typeface="Calibri"/>
                <a:cs typeface="Calibri"/>
                <a:sym typeface="Calibri"/>
              </a:defRPr>
            </a:lvl6pPr>
            <a:lvl7pPr indent="0" lvl="6" marL="0" algn="r">
              <a:spcBef>
                <a:spcPts val="0"/>
              </a:spcBef>
              <a:buNone/>
              <a:defRPr sz="900">
                <a:solidFill>
                  <a:schemeClr val="lt1"/>
                </a:solidFill>
                <a:latin typeface="Calibri"/>
                <a:ea typeface="Calibri"/>
                <a:cs typeface="Calibri"/>
                <a:sym typeface="Calibri"/>
              </a:defRPr>
            </a:lvl7pPr>
            <a:lvl8pPr indent="0" lvl="7" marL="0" algn="r">
              <a:spcBef>
                <a:spcPts val="0"/>
              </a:spcBef>
              <a:buNone/>
              <a:defRPr sz="900">
                <a:solidFill>
                  <a:schemeClr val="lt1"/>
                </a:solidFill>
                <a:latin typeface="Calibri"/>
                <a:ea typeface="Calibri"/>
                <a:cs typeface="Calibri"/>
                <a:sym typeface="Calibri"/>
              </a:defRPr>
            </a:lvl8pPr>
            <a:lvl9pPr indent="0" lvl="8" marL="0" algn="r">
              <a:spcBef>
                <a:spcPts val="0"/>
              </a:spcBef>
              <a:buNone/>
              <a:defRPr sz="9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2 Column Content" type="obj">
  <p:cSld name="OBJECT">
    <p:spTree>
      <p:nvGrpSpPr>
        <p:cNvPr id="339" name="Shape 339"/>
        <p:cNvGrpSpPr/>
        <p:nvPr/>
      </p:nvGrpSpPr>
      <p:grpSpPr>
        <a:xfrm>
          <a:off x="0" y="0"/>
          <a:ext cx="0" cy="0"/>
          <a:chOff x="0" y="0"/>
          <a:chExt cx="0" cy="0"/>
        </a:xfrm>
      </p:grpSpPr>
      <p:sp>
        <p:nvSpPr>
          <p:cNvPr id="340" name="Google Shape;340;p87"/>
          <p:cNvSpPr txBox="1"/>
          <p:nvPr>
            <p:ph type="title"/>
          </p:nvPr>
        </p:nvSpPr>
        <p:spPr>
          <a:xfrm>
            <a:off x="251520" y="805458"/>
            <a:ext cx="8640960"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3"/>
              </a:buClr>
              <a:buSzPts val="3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1" name="Google Shape;341;p87"/>
          <p:cNvSpPr txBox="1"/>
          <p:nvPr>
            <p:ph idx="1" type="body"/>
          </p:nvPr>
        </p:nvSpPr>
        <p:spPr>
          <a:xfrm>
            <a:off x="251522" y="1550788"/>
            <a:ext cx="8640958" cy="3181202"/>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accent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42" name="Google Shape;342;p87"/>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3" name="Google Shape;343;p87"/>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nd Content">
  <p:cSld name="Title, Subtitle and Content">
    <p:spTree>
      <p:nvGrpSpPr>
        <p:cNvPr id="344" name="Shape 344"/>
        <p:cNvGrpSpPr/>
        <p:nvPr/>
      </p:nvGrpSpPr>
      <p:grpSpPr>
        <a:xfrm>
          <a:off x="0" y="0"/>
          <a:ext cx="0" cy="0"/>
          <a:chOff x="0" y="0"/>
          <a:chExt cx="0" cy="0"/>
        </a:xfrm>
      </p:grpSpPr>
      <p:sp>
        <p:nvSpPr>
          <p:cNvPr id="345" name="Google Shape;345;p88"/>
          <p:cNvSpPr txBox="1"/>
          <p:nvPr>
            <p:ph idx="1" type="body"/>
          </p:nvPr>
        </p:nvSpPr>
        <p:spPr>
          <a:xfrm>
            <a:off x="251522" y="1707654"/>
            <a:ext cx="8640958" cy="3024336"/>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accent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46" name="Google Shape;346;p88"/>
          <p:cNvSpPr txBox="1"/>
          <p:nvPr>
            <p:ph idx="2" type="body"/>
          </p:nvPr>
        </p:nvSpPr>
        <p:spPr>
          <a:xfrm>
            <a:off x="261850" y="843558"/>
            <a:ext cx="8630630" cy="6399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3"/>
              </a:buClr>
              <a:buSzPts val="2800"/>
              <a:buNone/>
              <a:defRPr b="0" sz="2800">
                <a:solidFill>
                  <a:schemeClr val="accent3"/>
                </a:solidFill>
              </a:defRPr>
            </a:lvl1pPr>
            <a:lvl2pPr indent="-228600" lvl="1" marL="914400" algn="l">
              <a:lnSpc>
                <a:spcPct val="80000"/>
              </a:lnSpc>
              <a:spcBef>
                <a:spcPts val="0"/>
              </a:spcBef>
              <a:spcAft>
                <a:spcPts val="0"/>
              </a:spcAft>
              <a:buClr>
                <a:schemeClr val="accent2"/>
              </a:buClr>
              <a:buSzPts val="2200"/>
              <a:buNone/>
              <a:defRPr b="0" sz="2200">
                <a:solidFill>
                  <a:schemeClr val="accent2"/>
                </a:solidFill>
              </a:defRPr>
            </a:lvl2pPr>
            <a:lvl3pPr indent="-228600" lvl="2" marL="1371600" algn="l">
              <a:lnSpc>
                <a:spcPct val="90000"/>
              </a:lnSpc>
              <a:spcBef>
                <a:spcPts val="600"/>
              </a:spcBef>
              <a:spcAft>
                <a:spcPts val="0"/>
              </a:spcAft>
              <a:buClr>
                <a:srgbClr val="00A9CE"/>
              </a:buClr>
              <a:buSzPts val="2800"/>
              <a:buNone/>
              <a:defRPr sz="2800">
                <a:solidFill>
                  <a:srgbClr val="00A9CE"/>
                </a:solidFill>
              </a:defRPr>
            </a:lvl3pPr>
            <a:lvl4pPr indent="-228600" lvl="3" marL="1828800" algn="l">
              <a:lnSpc>
                <a:spcPct val="90000"/>
              </a:lnSpc>
              <a:spcBef>
                <a:spcPts val="600"/>
              </a:spcBef>
              <a:spcAft>
                <a:spcPts val="0"/>
              </a:spcAft>
              <a:buClr>
                <a:srgbClr val="00A9CE"/>
              </a:buClr>
              <a:buSzPts val="2800"/>
              <a:buNone/>
              <a:defRPr sz="2800">
                <a:solidFill>
                  <a:srgbClr val="00A9CE"/>
                </a:solidFill>
              </a:defRPr>
            </a:lvl4pPr>
            <a:lvl5pPr indent="-228600" lvl="4" marL="2286000" algn="l">
              <a:lnSpc>
                <a:spcPct val="90000"/>
              </a:lnSpc>
              <a:spcBef>
                <a:spcPts val="600"/>
              </a:spcBef>
              <a:spcAft>
                <a:spcPts val="0"/>
              </a:spcAft>
              <a:buClr>
                <a:srgbClr val="00A9CE"/>
              </a:buClr>
              <a:buSzPts val="2800"/>
              <a:buNone/>
              <a:defRPr sz="2800">
                <a:solidFill>
                  <a:srgbClr val="00A9CE"/>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47" name="Google Shape;347;p88"/>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8" name="Google Shape;348;p88"/>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49" name="Shape 349"/>
        <p:cNvGrpSpPr/>
        <p:nvPr/>
      </p:nvGrpSpPr>
      <p:grpSpPr>
        <a:xfrm>
          <a:off x="0" y="0"/>
          <a:ext cx="0" cy="0"/>
          <a:chOff x="0" y="0"/>
          <a:chExt cx="0" cy="0"/>
        </a:xfrm>
      </p:grpSpPr>
      <p:sp>
        <p:nvSpPr>
          <p:cNvPr id="350" name="Google Shape;350;p89"/>
          <p:cNvSpPr txBox="1"/>
          <p:nvPr>
            <p:ph type="title"/>
          </p:nvPr>
        </p:nvSpPr>
        <p:spPr>
          <a:xfrm>
            <a:off x="251520" y="805458"/>
            <a:ext cx="8640960"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1" name="Google Shape;351;p89"/>
          <p:cNvSpPr txBox="1"/>
          <p:nvPr>
            <p:ph idx="1" type="body"/>
          </p:nvPr>
        </p:nvSpPr>
        <p:spPr>
          <a:xfrm>
            <a:off x="251520" y="1665854"/>
            <a:ext cx="4038600" cy="3066136"/>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55600" lvl="1" marL="914400" algn="l">
              <a:lnSpc>
                <a:spcPct val="90000"/>
              </a:lnSpc>
              <a:spcBef>
                <a:spcPts val="600"/>
              </a:spcBef>
              <a:spcAft>
                <a:spcPts val="0"/>
              </a:spcAft>
              <a:buClr>
                <a:schemeClr val="dk1"/>
              </a:buClr>
              <a:buSzPts val="2000"/>
              <a:buChar char="•"/>
              <a:defRPr sz="2000"/>
            </a:lvl2pPr>
            <a:lvl3pPr indent="-355600" lvl="2" marL="1371600" algn="l">
              <a:lnSpc>
                <a:spcPct val="90000"/>
              </a:lnSpc>
              <a:spcBef>
                <a:spcPts val="600"/>
              </a:spcBef>
              <a:spcAft>
                <a:spcPts val="0"/>
              </a:spcAft>
              <a:buClr>
                <a:schemeClr val="dk1"/>
              </a:buClr>
              <a:buSzPts val="2000"/>
              <a:buChar char="–"/>
              <a:defRPr sz="2000"/>
            </a:lvl3pPr>
            <a:lvl4pPr indent="-355600" lvl="3" marL="1828800" algn="l">
              <a:lnSpc>
                <a:spcPct val="90000"/>
              </a:lnSpc>
              <a:spcBef>
                <a:spcPts val="600"/>
              </a:spcBef>
              <a:spcAft>
                <a:spcPts val="0"/>
              </a:spcAft>
              <a:buClr>
                <a:schemeClr val="dk1"/>
              </a:buClr>
              <a:buSzPts val="2000"/>
              <a:buChar char="–"/>
              <a:defRPr sz="2000"/>
            </a:lvl4pPr>
            <a:lvl5pPr indent="-342900" lvl="4" marL="2286000" algn="l">
              <a:lnSpc>
                <a:spcPct val="90000"/>
              </a:lnSpc>
              <a:spcBef>
                <a:spcPts val="600"/>
              </a:spcBef>
              <a:spcAft>
                <a:spcPts val="0"/>
              </a:spcAft>
              <a:buClr>
                <a:schemeClr val="accent2"/>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52" name="Google Shape;352;p89"/>
          <p:cNvSpPr txBox="1"/>
          <p:nvPr>
            <p:ph idx="2" type="body"/>
          </p:nvPr>
        </p:nvSpPr>
        <p:spPr>
          <a:xfrm>
            <a:off x="4674295" y="1665854"/>
            <a:ext cx="4038600" cy="3066136"/>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55600" lvl="1" marL="914400" algn="l">
              <a:lnSpc>
                <a:spcPct val="90000"/>
              </a:lnSpc>
              <a:spcBef>
                <a:spcPts val="600"/>
              </a:spcBef>
              <a:spcAft>
                <a:spcPts val="0"/>
              </a:spcAft>
              <a:buClr>
                <a:schemeClr val="dk1"/>
              </a:buClr>
              <a:buSzPts val="2000"/>
              <a:buChar char="•"/>
              <a:defRPr sz="2000"/>
            </a:lvl2pPr>
            <a:lvl3pPr indent="-355600" lvl="2" marL="1371600" algn="l">
              <a:lnSpc>
                <a:spcPct val="90000"/>
              </a:lnSpc>
              <a:spcBef>
                <a:spcPts val="600"/>
              </a:spcBef>
              <a:spcAft>
                <a:spcPts val="0"/>
              </a:spcAft>
              <a:buClr>
                <a:schemeClr val="dk1"/>
              </a:buClr>
              <a:buSzPts val="2000"/>
              <a:buChar char="–"/>
              <a:defRPr sz="2000"/>
            </a:lvl3pPr>
            <a:lvl4pPr indent="-355600" lvl="3" marL="1828800" algn="l">
              <a:lnSpc>
                <a:spcPct val="90000"/>
              </a:lnSpc>
              <a:spcBef>
                <a:spcPts val="600"/>
              </a:spcBef>
              <a:spcAft>
                <a:spcPts val="0"/>
              </a:spcAft>
              <a:buClr>
                <a:schemeClr val="dk1"/>
              </a:buClr>
              <a:buSzPts val="2000"/>
              <a:buChar char="–"/>
              <a:defRPr sz="2000"/>
            </a:lvl4pPr>
            <a:lvl5pPr indent="-342900" lvl="4" marL="2286000" algn="l">
              <a:lnSpc>
                <a:spcPct val="90000"/>
              </a:lnSpc>
              <a:spcBef>
                <a:spcPts val="600"/>
              </a:spcBef>
              <a:spcAft>
                <a:spcPts val="0"/>
              </a:spcAft>
              <a:buClr>
                <a:schemeClr val="accent2"/>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53" name="Google Shape;353;p89"/>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4" name="Google Shape;354;p89"/>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with catalyst">
  <p:cSld name="Two Content with catalyst">
    <p:spTree>
      <p:nvGrpSpPr>
        <p:cNvPr id="355" name="Shape 355"/>
        <p:cNvGrpSpPr/>
        <p:nvPr/>
      </p:nvGrpSpPr>
      <p:grpSpPr>
        <a:xfrm>
          <a:off x="0" y="0"/>
          <a:ext cx="0" cy="0"/>
          <a:chOff x="0" y="0"/>
          <a:chExt cx="0" cy="0"/>
        </a:xfrm>
      </p:grpSpPr>
      <p:sp>
        <p:nvSpPr>
          <p:cNvPr id="356" name="Google Shape;356;p90"/>
          <p:cNvSpPr/>
          <p:nvPr/>
        </p:nvSpPr>
        <p:spPr>
          <a:xfrm>
            <a:off x="4572000" y="0"/>
            <a:ext cx="4572000" cy="5143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7" name="Google Shape;357;p90"/>
          <p:cNvSpPr txBox="1"/>
          <p:nvPr>
            <p:ph type="title"/>
          </p:nvPr>
        </p:nvSpPr>
        <p:spPr>
          <a:xfrm>
            <a:off x="251520" y="805458"/>
            <a:ext cx="4038600"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8" name="Google Shape;358;p90"/>
          <p:cNvSpPr txBox="1"/>
          <p:nvPr>
            <p:ph idx="1" type="body"/>
          </p:nvPr>
        </p:nvSpPr>
        <p:spPr>
          <a:xfrm>
            <a:off x="251520" y="1665854"/>
            <a:ext cx="4038600" cy="3066136"/>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55600" lvl="1" marL="914400" algn="l">
              <a:lnSpc>
                <a:spcPct val="90000"/>
              </a:lnSpc>
              <a:spcBef>
                <a:spcPts val="600"/>
              </a:spcBef>
              <a:spcAft>
                <a:spcPts val="0"/>
              </a:spcAft>
              <a:buClr>
                <a:schemeClr val="dk1"/>
              </a:buClr>
              <a:buSzPts val="2000"/>
              <a:buChar char="•"/>
              <a:defRPr sz="2000"/>
            </a:lvl2pPr>
            <a:lvl3pPr indent="-355600" lvl="2" marL="1371600" algn="l">
              <a:lnSpc>
                <a:spcPct val="90000"/>
              </a:lnSpc>
              <a:spcBef>
                <a:spcPts val="600"/>
              </a:spcBef>
              <a:spcAft>
                <a:spcPts val="0"/>
              </a:spcAft>
              <a:buClr>
                <a:schemeClr val="dk1"/>
              </a:buClr>
              <a:buSzPts val="2000"/>
              <a:buChar char="–"/>
              <a:defRPr sz="2000"/>
            </a:lvl3pPr>
            <a:lvl4pPr indent="-355600" lvl="3" marL="1828800" algn="l">
              <a:lnSpc>
                <a:spcPct val="90000"/>
              </a:lnSpc>
              <a:spcBef>
                <a:spcPts val="600"/>
              </a:spcBef>
              <a:spcAft>
                <a:spcPts val="0"/>
              </a:spcAft>
              <a:buClr>
                <a:schemeClr val="dk1"/>
              </a:buClr>
              <a:buSzPts val="2000"/>
              <a:buChar char="–"/>
              <a:defRPr sz="2000"/>
            </a:lvl4pPr>
            <a:lvl5pPr indent="-342900" lvl="4" marL="2286000" algn="l">
              <a:lnSpc>
                <a:spcPct val="90000"/>
              </a:lnSpc>
              <a:spcBef>
                <a:spcPts val="600"/>
              </a:spcBef>
              <a:spcAft>
                <a:spcPts val="0"/>
              </a:spcAft>
              <a:buClr>
                <a:schemeClr val="accent2"/>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59" name="Google Shape;359;p90"/>
          <p:cNvSpPr txBox="1"/>
          <p:nvPr>
            <p:ph idx="2" type="body"/>
          </p:nvPr>
        </p:nvSpPr>
        <p:spPr>
          <a:xfrm>
            <a:off x="4838700" y="1665854"/>
            <a:ext cx="4038600" cy="3066136"/>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55600" lvl="1" marL="914400" algn="l">
              <a:lnSpc>
                <a:spcPct val="90000"/>
              </a:lnSpc>
              <a:spcBef>
                <a:spcPts val="600"/>
              </a:spcBef>
              <a:spcAft>
                <a:spcPts val="0"/>
              </a:spcAft>
              <a:buClr>
                <a:schemeClr val="dk1"/>
              </a:buClr>
              <a:buSzPts val="2000"/>
              <a:buChar char="•"/>
              <a:defRPr sz="2000"/>
            </a:lvl2pPr>
            <a:lvl3pPr indent="-355600" lvl="2" marL="1371600" algn="l">
              <a:lnSpc>
                <a:spcPct val="90000"/>
              </a:lnSpc>
              <a:spcBef>
                <a:spcPts val="600"/>
              </a:spcBef>
              <a:spcAft>
                <a:spcPts val="0"/>
              </a:spcAft>
              <a:buClr>
                <a:schemeClr val="dk1"/>
              </a:buClr>
              <a:buSzPts val="2000"/>
              <a:buChar char="–"/>
              <a:defRPr sz="2000"/>
            </a:lvl3pPr>
            <a:lvl4pPr indent="-355600" lvl="3" marL="1828800" algn="l">
              <a:lnSpc>
                <a:spcPct val="90000"/>
              </a:lnSpc>
              <a:spcBef>
                <a:spcPts val="600"/>
              </a:spcBef>
              <a:spcAft>
                <a:spcPts val="0"/>
              </a:spcAft>
              <a:buClr>
                <a:schemeClr val="dk1"/>
              </a:buClr>
              <a:buSzPts val="2000"/>
              <a:buChar char="–"/>
              <a:defRPr sz="2000"/>
            </a:lvl4pPr>
            <a:lvl5pPr indent="-342900" lvl="4" marL="2286000" algn="l">
              <a:lnSpc>
                <a:spcPct val="90000"/>
              </a:lnSpc>
              <a:spcBef>
                <a:spcPts val="600"/>
              </a:spcBef>
              <a:spcAft>
                <a:spcPts val="0"/>
              </a:spcAft>
              <a:buClr>
                <a:schemeClr val="accent2"/>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0" name="Google Shape;360;p90"/>
          <p:cNvSpPr txBox="1"/>
          <p:nvPr>
            <p:ph idx="11" type="ftr"/>
          </p:nvPr>
        </p:nvSpPr>
        <p:spPr>
          <a:xfrm>
            <a:off x="601371" y="4878250"/>
            <a:ext cx="3688750" cy="9551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1" name="Google Shape;361;p90"/>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with catalyst dark">
  <p:cSld name="Two Content with catalyst dark">
    <p:spTree>
      <p:nvGrpSpPr>
        <p:cNvPr id="362" name="Shape 362"/>
        <p:cNvGrpSpPr/>
        <p:nvPr/>
      </p:nvGrpSpPr>
      <p:grpSpPr>
        <a:xfrm>
          <a:off x="0" y="0"/>
          <a:ext cx="0" cy="0"/>
          <a:chOff x="0" y="0"/>
          <a:chExt cx="0" cy="0"/>
        </a:xfrm>
      </p:grpSpPr>
      <p:sp>
        <p:nvSpPr>
          <p:cNvPr id="363" name="Google Shape;363;p91"/>
          <p:cNvSpPr/>
          <p:nvPr/>
        </p:nvSpPr>
        <p:spPr>
          <a:xfrm>
            <a:off x="4572000" y="0"/>
            <a:ext cx="4572000" cy="5143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4" name="Google Shape;364;p91"/>
          <p:cNvSpPr txBox="1"/>
          <p:nvPr>
            <p:ph type="title"/>
          </p:nvPr>
        </p:nvSpPr>
        <p:spPr>
          <a:xfrm>
            <a:off x="251520" y="805458"/>
            <a:ext cx="4038600"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5" name="Google Shape;365;p91"/>
          <p:cNvSpPr txBox="1"/>
          <p:nvPr>
            <p:ph idx="1" type="body"/>
          </p:nvPr>
        </p:nvSpPr>
        <p:spPr>
          <a:xfrm>
            <a:off x="251520" y="1665854"/>
            <a:ext cx="4038600" cy="3066136"/>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55600" lvl="1" marL="914400" algn="l">
              <a:lnSpc>
                <a:spcPct val="90000"/>
              </a:lnSpc>
              <a:spcBef>
                <a:spcPts val="600"/>
              </a:spcBef>
              <a:spcAft>
                <a:spcPts val="0"/>
              </a:spcAft>
              <a:buClr>
                <a:schemeClr val="dk1"/>
              </a:buClr>
              <a:buSzPts val="2000"/>
              <a:buChar char="•"/>
              <a:defRPr sz="2000"/>
            </a:lvl2pPr>
            <a:lvl3pPr indent="-355600" lvl="2" marL="1371600" algn="l">
              <a:lnSpc>
                <a:spcPct val="90000"/>
              </a:lnSpc>
              <a:spcBef>
                <a:spcPts val="600"/>
              </a:spcBef>
              <a:spcAft>
                <a:spcPts val="0"/>
              </a:spcAft>
              <a:buClr>
                <a:schemeClr val="dk1"/>
              </a:buClr>
              <a:buSzPts val="2000"/>
              <a:buChar char="–"/>
              <a:defRPr sz="2000"/>
            </a:lvl3pPr>
            <a:lvl4pPr indent="-355600" lvl="3" marL="1828800" algn="l">
              <a:lnSpc>
                <a:spcPct val="90000"/>
              </a:lnSpc>
              <a:spcBef>
                <a:spcPts val="600"/>
              </a:spcBef>
              <a:spcAft>
                <a:spcPts val="0"/>
              </a:spcAft>
              <a:buClr>
                <a:schemeClr val="dk1"/>
              </a:buClr>
              <a:buSzPts val="2000"/>
              <a:buChar char="–"/>
              <a:defRPr sz="2000"/>
            </a:lvl4pPr>
            <a:lvl5pPr indent="-342900" lvl="4" marL="2286000" algn="l">
              <a:lnSpc>
                <a:spcPct val="90000"/>
              </a:lnSpc>
              <a:spcBef>
                <a:spcPts val="600"/>
              </a:spcBef>
              <a:spcAft>
                <a:spcPts val="0"/>
              </a:spcAft>
              <a:buClr>
                <a:schemeClr val="accent2"/>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6" name="Google Shape;366;p91"/>
          <p:cNvSpPr txBox="1"/>
          <p:nvPr>
            <p:ph idx="2" type="body"/>
          </p:nvPr>
        </p:nvSpPr>
        <p:spPr>
          <a:xfrm>
            <a:off x="4838700" y="1665854"/>
            <a:ext cx="4038600" cy="3066136"/>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lt1"/>
              </a:buClr>
              <a:buSzPts val="2400"/>
              <a:buChar char="•"/>
              <a:defRPr sz="2400">
                <a:solidFill>
                  <a:schemeClr val="lt1"/>
                </a:solidFill>
              </a:defRPr>
            </a:lvl1pPr>
            <a:lvl2pPr indent="-355600" lvl="1" marL="914400" algn="l">
              <a:lnSpc>
                <a:spcPct val="90000"/>
              </a:lnSpc>
              <a:spcBef>
                <a:spcPts val="600"/>
              </a:spcBef>
              <a:spcAft>
                <a:spcPts val="0"/>
              </a:spcAft>
              <a:buClr>
                <a:schemeClr val="lt1"/>
              </a:buClr>
              <a:buSzPts val="2000"/>
              <a:buChar char="•"/>
              <a:defRPr sz="2000">
                <a:solidFill>
                  <a:schemeClr val="lt1"/>
                </a:solidFill>
              </a:defRPr>
            </a:lvl2pPr>
            <a:lvl3pPr indent="-355600" lvl="2" marL="1371600" algn="l">
              <a:lnSpc>
                <a:spcPct val="90000"/>
              </a:lnSpc>
              <a:spcBef>
                <a:spcPts val="600"/>
              </a:spcBef>
              <a:spcAft>
                <a:spcPts val="0"/>
              </a:spcAft>
              <a:buClr>
                <a:schemeClr val="lt1"/>
              </a:buClr>
              <a:buSzPts val="2000"/>
              <a:buChar char="–"/>
              <a:defRPr sz="2000">
                <a:solidFill>
                  <a:schemeClr val="lt1"/>
                </a:solidFill>
              </a:defRPr>
            </a:lvl3pPr>
            <a:lvl4pPr indent="-355600" lvl="3" marL="1828800" algn="l">
              <a:lnSpc>
                <a:spcPct val="90000"/>
              </a:lnSpc>
              <a:spcBef>
                <a:spcPts val="600"/>
              </a:spcBef>
              <a:spcAft>
                <a:spcPts val="0"/>
              </a:spcAft>
              <a:buClr>
                <a:schemeClr val="lt1"/>
              </a:buClr>
              <a:buSzPts val="2000"/>
              <a:buChar char="–"/>
              <a:defRPr sz="2000">
                <a:solidFill>
                  <a:schemeClr val="lt1"/>
                </a:solidFill>
              </a:defRPr>
            </a:lvl4pPr>
            <a:lvl5pPr indent="-342900" lvl="4" marL="2286000" algn="l">
              <a:lnSpc>
                <a:spcPct val="90000"/>
              </a:lnSpc>
              <a:spcBef>
                <a:spcPts val="600"/>
              </a:spcBef>
              <a:spcAft>
                <a:spcPts val="0"/>
              </a:spcAft>
              <a:buClr>
                <a:schemeClr val="lt1"/>
              </a:buClr>
              <a:buSzPts val="1800"/>
              <a:buChar char="•"/>
              <a:defRPr sz="1800">
                <a:solidFill>
                  <a:schemeClr val="lt1"/>
                </a:solidFill>
              </a:defRPr>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7" name="Google Shape;367;p91"/>
          <p:cNvSpPr txBox="1"/>
          <p:nvPr>
            <p:ph idx="11" type="ftr"/>
          </p:nvPr>
        </p:nvSpPr>
        <p:spPr>
          <a:xfrm>
            <a:off x="601371" y="4878250"/>
            <a:ext cx="3688750" cy="9551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8" name="Google Shape;368;p91"/>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half image">
  <p:cSld name="Title and Content + half image">
    <p:spTree>
      <p:nvGrpSpPr>
        <p:cNvPr id="369" name="Shape 369"/>
        <p:cNvGrpSpPr/>
        <p:nvPr/>
      </p:nvGrpSpPr>
      <p:grpSpPr>
        <a:xfrm>
          <a:off x="0" y="0"/>
          <a:ext cx="0" cy="0"/>
          <a:chOff x="0" y="0"/>
          <a:chExt cx="0" cy="0"/>
        </a:xfrm>
      </p:grpSpPr>
      <p:sp>
        <p:nvSpPr>
          <p:cNvPr id="370" name="Google Shape;370;p92"/>
          <p:cNvSpPr/>
          <p:nvPr>
            <p:ph idx="2" type="pic"/>
          </p:nvPr>
        </p:nvSpPr>
        <p:spPr>
          <a:xfrm>
            <a:off x="4571999" y="0"/>
            <a:ext cx="4563963" cy="5143500"/>
          </a:xfrm>
          <a:prstGeom prst="rect">
            <a:avLst/>
          </a:prstGeom>
          <a:solidFill>
            <a:schemeClr val="accent1"/>
          </a:solidFill>
          <a:ln>
            <a:noFill/>
          </a:ln>
        </p:spPr>
      </p:sp>
      <p:sp>
        <p:nvSpPr>
          <p:cNvPr id="371" name="Google Shape;371;p92"/>
          <p:cNvSpPr txBox="1"/>
          <p:nvPr>
            <p:ph idx="1" type="body"/>
          </p:nvPr>
        </p:nvSpPr>
        <p:spPr>
          <a:xfrm>
            <a:off x="251522" y="1550788"/>
            <a:ext cx="4032446" cy="3181202"/>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accent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72" name="Google Shape;372;p92"/>
          <p:cNvSpPr txBox="1"/>
          <p:nvPr>
            <p:ph type="title"/>
          </p:nvPr>
        </p:nvSpPr>
        <p:spPr>
          <a:xfrm>
            <a:off x="251520" y="805458"/>
            <a:ext cx="4032448"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3" name="Google Shape;373;p92"/>
          <p:cNvSpPr txBox="1"/>
          <p:nvPr>
            <p:ph idx="11" type="ftr"/>
          </p:nvPr>
        </p:nvSpPr>
        <p:spPr>
          <a:xfrm>
            <a:off x="601371" y="4878250"/>
            <a:ext cx="3682598" cy="9551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4" name="Google Shape;374;p92"/>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 quarter image">
  <p:cSld name="1_Title and Content + quarter image">
    <p:spTree>
      <p:nvGrpSpPr>
        <p:cNvPr id="375" name="Shape 375"/>
        <p:cNvGrpSpPr/>
        <p:nvPr/>
      </p:nvGrpSpPr>
      <p:grpSpPr>
        <a:xfrm>
          <a:off x="0" y="0"/>
          <a:ext cx="0" cy="0"/>
          <a:chOff x="0" y="0"/>
          <a:chExt cx="0" cy="0"/>
        </a:xfrm>
      </p:grpSpPr>
      <p:sp>
        <p:nvSpPr>
          <p:cNvPr id="376" name="Google Shape;376;p93"/>
          <p:cNvSpPr/>
          <p:nvPr>
            <p:ph idx="2" type="pic"/>
          </p:nvPr>
        </p:nvSpPr>
        <p:spPr>
          <a:xfrm>
            <a:off x="6853836" y="0"/>
            <a:ext cx="2282400" cy="5143500"/>
          </a:xfrm>
          <a:prstGeom prst="rect">
            <a:avLst/>
          </a:prstGeom>
          <a:solidFill>
            <a:schemeClr val="accent1"/>
          </a:solidFill>
          <a:ln>
            <a:noFill/>
          </a:ln>
        </p:spPr>
      </p:sp>
      <p:sp>
        <p:nvSpPr>
          <p:cNvPr id="377" name="Google Shape;377;p93"/>
          <p:cNvSpPr txBox="1"/>
          <p:nvPr>
            <p:ph idx="1" type="body"/>
          </p:nvPr>
        </p:nvSpPr>
        <p:spPr>
          <a:xfrm>
            <a:off x="251522" y="1550788"/>
            <a:ext cx="6336702" cy="3181202"/>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accent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78" name="Google Shape;378;p93"/>
          <p:cNvSpPr txBox="1"/>
          <p:nvPr>
            <p:ph type="title"/>
          </p:nvPr>
        </p:nvSpPr>
        <p:spPr>
          <a:xfrm>
            <a:off x="251520" y="805458"/>
            <a:ext cx="6336704"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9" name="Google Shape;379;p93"/>
          <p:cNvSpPr txBox="1"/>
          <p:nvPr>
            <p:ph idx="11" type="ftr"/>
          </p:nvPr>
        </p:nvSpPr>
        <p:spPr>
          <a:xfrm>
            <a:off x="601370" y="4878250"/>
            <a:ext cx="5986853" cy="9551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0" name="Google Shape;380;p93"/>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6" name="Shape 46"/>
        <p:cNvGrpSpPr/>
        <p:nvPr/>
      </p:nvGrpSpPr>
      <p:grpSpPr>
        <a:xfrm>
          <a:off x="0" y="0"/>
          <a:ext cx="0" cy="0"/>
          <a:chOff x="0" y="0"/>
          <a:chExt cx="0" cy="0"/>
        </a:xfrm>
      </p:grpSpPr>
      <p:sp>
        <p:nvSpPr>
          <p:cNvPr id="47" name="Google Shape;47;p65"/>
          <p:cNvSpPr txBox="1"/>
          <p:nvPr>
            <p:ph type="title"/>
          </p:nvPr>
        </p:nvSpPr>
        <p:spPr>
          <a:xfrm>
            <a:off x="629841"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 name="Google Shape;48;p65"/>
          <p:cNvSpPr txBox="1"/>
          <p:nvPr>
            <p:ph idx="1" type="body"/>
          </p:nvPr>
        </p:nvSpPr>
        <p:spPr>
          <a:xfrm>
            <a:off x="629842" y="1260872"/>
            <a:ext cx="3868340" cy="61793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49" name="Google Shape;49;p65"/>
          <p:cNvSpPr txBox="1"/>
          <p:nvPr>
            <p:ph idx="2" type="body"/>
          </p:nvPr>
        </p:nvSpPr>
        <p:spPr>
          <a:xfrm>
            <a:off x="629842" y="1878806"/>
            <a:ext cx="3868340" cy="276344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0" name="Google Shape;50;p65"/>
          <p:cNvSpPr txBox="1"/>
          <p:nvPr>
            <p:ph idx="3" type="body"/>
          </p:nvPr>
        </p:nvSpPr>
        <p:spPr>
          <a:xfrm>
            <a:off x="4629150" y="1260872"/>
            <a:ext cx="3887391" cy="617934"/>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51" name="Google Shape;51;p65"/>
          <p:cNvSpPr txBox="1"/>
          <p:nvPr>
            <p:ph idx="4" type="body"/>
          </p:nvPr>
        </p:nvSpPr>
        <p:spPr>
          <a:xfrm>
            <a:off x="4629150" y="1878806"/>
            <a:ext cx="3887391" cy="276344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2" name="Google Shape;52;p65"/>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65"/>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65"/>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81" name="Shape 381"/>
        <p:cNvGrpSpPr/>
        <p:nvPr/>
      </p:nvGrpSpPr>
      <p:grpSpPr>
        <a:xfrm>
          <a:off x="0" y="0"/>
          <a:ext cx="0" cy="0"/>
          <a:chOff x="0" y="0"/>
          <a:chExt cx="0" cy="0"/>
        </a:xfrm>
      </p:grpSpPr>
      <p:sp>
        <p:nvSpPr>
          <p:cNvPr id="382" name="Google Shape;382;p94"/>
          <p:cNvSpPr txBox="1"/>
          <p:nvPr>
            <p:ph type="title"/>
          </p:nvPr>
        </p:nvSpPr>
        <p:spPr>
          <a:xfrm>
            <a:off x="251520" y="805458"/>
            <a:ext cx="8640960"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3" name="Google Shape;383;p94"/>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4" name="Google Shape;384;p94"/>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dark">
  <p:cSld name="Title Only - dark">
    <p:bg>
      <p:bgPr>
        <a:solidFill>
          <a:schemeClr val="accent2"/>
        </a:solidFill>
      </p:bgPr>
    </p:bg>
    <p:spTree>
      <p:nvGrpSpPr>
        <p:cNvPr id="385" name="Shape 385"/>
        <p:cNvGrpSpPr/>
        <p:nvPr/>
      </p:nvGrpSpPr>
      <p:grpSpPr>
        <a:xfrm>
          <a:off x="0" y="0"/>
          <a:ext cx="0" cy="0"/>
          <a:chOff x="0" y="0"/>
          <a:chExt cx="0" cy="0"/>
        </a:xfrm>
      </p:grpSpPr>
      <p:sp>
        <p:nvSpPr>
          <p:cNvPr id="386" name="Google Shape;386;p95"/>
          <p:cNvSpPr txBox="1"/>
          <p:nvPr>
            <p:ph type="title"/>
          </p:nvPr>
        </p:nvSpPr>
        <p:spPr>
          <a:xfrm>
            <a:off x="251520" y="805458"/>
            <a:ext cx="8640960"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1"/>
              </a:buClr>
              <a:buSzPts val="3600"/>
              <a:buFont typeface="Calibri"/>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7" name="Google Shape;387;p95"/>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8" name="Google Shape;388;p95"/>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sz="900">
                <a:solidFill>
                  <a:schemeClr val="lt1"/>
                </a:solidFill>
                <a:latin typeface="Calibri"/>
                <a:ea typeface="Calibri"/>
                <a:cs typeface="Calibri"/>
                <a:sym typeface="Calibri"/>
              </a:defRPr>
            </a:lvl1pPr>
            <a:lvl2pPr indent="0" lvl="1" marL="0" algn="r">
              <a:spcBef>
                <a:spcPts val="0"/>
              </a:spcBef>
              <a:buNone/>
              <a:defRPr sz="900">
                <a:solidFill>
                  <a:schemeClr val="lt1"/>
                </a:solidFill>
                <a:latin typeface="Calibri"/>
                <a:ea typeface="Calibri"/>
                <a:cs typeface="Calibri"/>
                <a:sym typeface="Calibri"/>
              </a:defRPr>
            </a:lvl2pPr>
            <a:lvl3pPr indent="0" lvl="2" marL="0" algn="r">
              <a:spcBef>
                <a:spcPts val="0"/>
              </a:spcBef>
              <a:buNone/>
              <a:defRPr sz="900">
                <a:solidFill>
                  <a:schemeClr val="lt1"/>
                </a:solidFill>
                <a:latin typeface="Calibri"/>
                <a:ea typeface="Calibri"/>
                <a:cs typeface="Calibri"/>
                <a:sym typeface="Calibri"/>
              </a:defRPr>
            </a:lvl3pPr>
            <a:lvl4pPr indent="0" lvl="3" marL="0" algn="r">
              <a:spcBef>
                <a:spcPts val="0"/>
              </a:spcBef>
              <a:buNone/>
              <a:defRPr sz="900">
                <a:solidFill>
                  <a:schemeClr val="lt1"/>
                </a:solidFill>
                <a:latin typeface="Calibri"/>
                <a:ea typeface="Calibri"/>
                <a:cs typeface="Calibri"/>
                <a:sym typeface="Calibri"/>
              </a:defRPr>
            </a:lvl4pPr>
            <a:lvl5pPr indent="0" lvl="4" marL="0" algn="r">
              <a:spcBef>
                <a:spcPts val="0"/>
              </a:spcBef>
              <a:buNone/>
              <a:defRPr sz="900">
                <a:solidFill>
                  <a:schemeClr val="lt1"/>
                </a:solidFill>
                <a:latin typeface="Calibri"/>
                <a:ea typeface="Calibri"/>
                <a:cs typeface="Calibri"/>
                <a:sym typeface="Calibri"/>
              </a:defRPr>
            </a:lvl5pPr>
            <a:lvl6pPr indent="0" lvl="5" marL="0" algn="r">
              <a:spcBef>
                <a:spcPts val="0"/>
              </a:spcBef>
              <a:buNone/>
              <a:defRPr sz="900">
                <a:solidFill>
                  <a:schemeClr val="lt1"/>
                </a:solidFill>
                <a:latin typeface="Calibri"/>
                <a:ea typeface="Calibri"/>
                <a:cs typeface="Calibri"/>
                <a:sym typeface="Calibri"/>
              </a:defRPr>
            </a:lvl6pPr>
            <a:lvl7pPr indent="0" lvl="6" marL="0" algn="r">
              <a:spcBef>
                <a:spcPts val="0"/>
              </a:spcBef>
              <a:buNone/>
              <a:defRPr sz="900">
                <a:solidFill>
                  <a:schemeClr val="lt1"/>
                </a:solidFill>
                <a:latin typeface="Calibri"/>
                <a:ea typeface="Calibri"/>
                <a:cs typeface="Calibri"/>
                <a:sym typeface="Calibri"/>
              </a:defRPr>
            </a:lvl7pPr>
            <a:lvl8pPr indent="0" lvl="7" marL="0" algn="r">
              <a:spcBef>
                <a:spcPts val="0"/>
              </a:spcBef>
              <a:buNone/>
              <a:defRPr sz="900">
                <a:solidFill>
                  <a:schemeClr val="lt1"/>
                </a:solidFill>
                <a:latin typeface="Calibri"/>
                <a:ea typeface="Calibri"/>
                <a:cs typeface="Calibri"/>
                <a:sym typeface="Calibri"/>
              </a:defRPr>
            </a:lvl8pPr>
            <a:lvl9pPr indent="0" lvl="8" marL="0" algn="r">
              <a:spcBef>
                <a:spcPts val="0"/>
              </a:spcBef>
              <a:buNone/>
              <a:defRPr sz="9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89" name="Shape 389"/>
        <p:cNvGrpSpPr/>
        <p:nvPr/>
      </p:nvGrpSpPr>
      <p:grpSpPr>
        <a:xfrm>
          <a:off x="0" y="0"/>
          <a:ext cx="0" cy="0"/>
          <a:chOff x="0" y="0"/>
          <a:chExt cx="0" cy="0"/>
        </a:xfrm>
      </p:grpSpPr>
      <p:sp>
        <p:nvSpPr>
          <p:cNvPr id="390" name="Google Shape;390;p96"/>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1" name="Google Shape;391;p96"/>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Layout">
  <p:cSld name="Statement Layout">
    <p:spTree>
      <p:nvGrpSpPr>
        <p:cNvPr id="392" name="Shape 392"/>
        <p:cNvGrpSpPr/>
        <p:nvPr/>
      </p:nvGrpSpPr>
      <p:grpSpPr>
        <a:xfrm>
          <a:off x="0" y="0"/>
          <a:ext cx="0" cy="0"/>
          <a:chOff x="0" y="0"/>
          <a:chExt cx="0" cy="0"/>
        </a:xfrm>
      </p:grpSpPr>
      <p:sp>
        <p:nvSpPr>
          <p:cNvPr id="393" name="Google Shape;393;p97"/>
          <p:cNvSpPr/>
          <p:nvPr>
            <p:ph idx="2" type="pic"/>
          </p:nvPr>
        </p:nvSpPr>
        <p:spPr>
          <a:xfrm>
            <a:off x="4571999" y="0"/>
            <a:ext cx="4563963" cy="5143500"/>
          </a:xfrm>
          <a:prstGeom prst="rect">
            <a:avLst/>
          </a:prstGeom>
          <a:solidFill>
            <a:schemeClr val="accent1"/>
          </a:solidFill>
          <a:ln>
            <a:noFill/>
          </a:ln>
        </p:spPr>
      </p:sp>
      <p:sp>
        <p:nvSpPr>
          <p:cNvPr id="394" name="Google Shape;394;p97"/>
          <p:cNvSpPr txBox="1"/>
          <p:nvPr>
            <p:ph idx="1" type="body"/>
          </p:nvPr>
        </p:nvSpPr>
        <p:spPr>
          <a:xfrm>
            <a:off x="251520" y="1851670"/>
            <a:ext cx="3960440" cy="2525068"/>
          </a:xfrm>
          <a:prstGeom prst="rect">
            <a:avLst/>
          </a:prstGeom>
          <a:noFill/>
          <a:ln>
            <a:noFill/>
          </a:ln>
        </p:spPr>
        <p:txBody>
          <a:bodyPr anchorCtr="0" anchor="t" bIns="0" lIns="0" spcFirstLastPara="1" rIns="0" wrap="square" tIns="0">
            <a:normAutofit/>
          </a:bodyPr>
          <a:lstStyle>
            <a:lvl1pPr indent="-228600" lvl="0" marL="457200" algn="l">
              <a:lnSpc>
                <a:spcPct val="85000"/>
              </a:lnSpc>
              <a:spcBef>
                <a:spcPts val="600"/>
              </a:spcBef>
              <a:spcAft>
                <a:spcPts val="0"/>
              </a:spcAft>
              <a:buClr>
                <a:schemeClr val="accent3"/>
              </a:buClr>
              <a:buSzPts val="4000"/>
              <a:buFont typeface="Calibri"/>
              <a:buNone/>
              <a:defRPr b="0" sz="4000">
                <a:solidFill>
                  <a:schemeClr val="accent3"/>
                </a:solidFill>
              </a:defRPr>
            </a:lvl1pPr>
            <a:lvl2pPr indent="-228600" lvl="1" marL="914400" algn="l">
              <a:lnSpc>
                <a:spcPct val="85000"/>
              </a:lnSpc>
              <a:spcBef>
                <a:spcPts val="600"/>
              </a:spcBef>
              <a:spcAft>
                <a:spcPts val="0"/>
              </a:spcAft>
              <a:buClr>
                <a:schemeClr val="accent2"/>
              </a:buClr>
              <a:buSzPts val="4000"/>
              <a:buNone/>
              <a:defRPr b="0" sz="4000">
                <a:solidFill>
                  <a:schemeClr val="accent2"/>
                </a:solidFill>
              </a:defRPr>
            </a:lvl2pPr>
            <a:lvl3pPr indent="-228600" lvl="2" marL="1371600" algn="l">
              <a:lnSpc>
                <a:spcPct val="90000"/>
              </a:lnSpc>
              <a:spcBef>
                <a:spcPts val="2200"/>
              </a:spcBef>
              <a:spcAft>
                <a:spcPts val="0"/>
              </a:spcAft>
              <a:buClr>
                <a:srgbClr val="00313C"/>
              </a:buClr>
              <a:buSzPts val="2000"/>
              <a:buNone/>
              <a:defRPr b="1">
                <a:solidFill>
                  <a:srgbClr val="00313C"/>
                </a:solidFill>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accent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bg>
      <p:bgPr>
        <a:solidFill>
          <a:schemeClr val="accent2"/>
        </a:solidFill>
      </p:bgPr>
    </p:bg>
    <p:spTree>
      <p:nvGrpSpPr>
        <p:cNvPr id="395" name="Shape 395"/>
        <p:cNvGrpSpPr/>
        <p:nvPr/>
      </p:nvGrpSpPr>
      <p:grpSpPr>
        <a:xfrm>
          <a:off x="0" y="0"/>
          <a:ext cx="0" cy="0"/>
          <a:chOff x="0" y="0"/>
          <a:chExt cx="0" cy="0"/>
        </a:xfrm>
      </p:grpSpPr>
      <p:sp>
        <p:nvSpPr>
          <p:cNvPr id="396" name="Google Shape;396;p98"/>
          <p:cNvSpPr txBox="1"/>
          <p:nvPr>
            <p:ph idx="1" type="body"/>
          </p:nvPr>
        </p:nvSpPr>
        <p:spPr>
          <a:xfrm>
            <a:off x="251520" y="1275605"/>
            <a:ext cx="7056784" cy="2736305"/>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600"/>
              </a:spcBef>
              <a:spcAft>
                <a:spcPts val="0"/>
              </a:spcAft>
              <a:buClr>
                <a:schemeClr val="accent1"/>
              </a:buClr>
              <a:buSzPts val="4400"/>
              <a:buFont typeface="Calibri"/>
              <a:buNone/>
              <a:defRPr b="0" sz="4400">
                <a:solidFill>
                  <a:schemeClr val="accent1"/>
                </a:solidFill>
              </a:defRPr>
            </a:lvl1pPr>
            <a:lvl2pPr indent="-228600" lvl="1" marL="914400" algn="l">
              <a:lnSpc>
                <a:spcPct val="75000"/>
              </a:lnSpc>
              <a:spcBef>
                <a:spcPts val="600"/>
              </a:spcBef>
              <a:spcAft>
                <a:spcPts val="0"/>
              </a:spcAft>
              <a:buClr>
                <a:schemeClr val="lt1"/>
              </a:buClr>
              <a:buSzPts val="4400"/>
              <a:buNone/>
              <a:defRPr b="0" sz="4400">
                <a:solidFill>
                  <a:schemeClr val="lt1"/>
                </a:solidFill>
              </a:defRPr>
            </a:lvl2pPr>
            <a:lvl3pPr indent="-228600" lvl="2" marL="1371600" algn="l">
              <a:lnSpc>
                <a:spcPct val="90000"/>
              </a:lnSpc>
              <a:spcBef>
                <a:spcPts val="850"/>
              </a:spcBef>
              <a:spcAft>
                <a:spcPts val="0"/>
              </a:spcAft>
              <a:buClr>
                <a:srgbClr val="FFFFFF"/>
              </a:buClr>
              <a:buSzPts val="2200"/>
              <a:buNone/>
              <a:defRPr b="1" sz="2200">
                <a:solidFill>
                  <a:srgbClr val="FFFFFF"/>
                </a:solidFill>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accent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Option 1" showMasterSp="0">
  <p:cSld name="Thank You Option 1">
    <p:bg>
      <p:bgPr>
        <a:solidFill>
          <a:schemeClr val="lt1"/>
        </a:solidFill>
      </p:bgPr>
    </p:bg>
    <p:spTree>
      <p:nvGrpSpPr>
        <p:cNvPr id="397" name="Shape 397"/>
        <p:cNvGrpSpPr/>
        <p:nvPr/>
      </p:nvGrpSpPr>
      <p:grpSpPr>
        <a:xfrm>
          <a:off x="0" y="0"/>
          <a:ext cx="0" cy="0"/>
          <a:chOff x="0" y="0"/>
          <a:chExt cx="0" cy="0"/>
        </a:xfrm>
      </p:grpSpPr>
      <p:sp>
        <p:nvSpPr>
          <p:cNvPr id="398" name="Google Shape;398;p99"/>
          <p:cNvSpPr txBox="1"/>
          <p:nvPr>
            <p:ph idx="1" type="subTitle"/>
          </p:nvPr>
        </p:nvSpPr>
        <p:spPr>
          <a:xfrm>
            <a:off x="251520" y="2571750"/>
            <a:ext cx="3600400" cy="2160240"/>
          </a:xfrm>
          <a:prstGeom prst="rect">
            <a:avLst/>
          </a:prstGeom>
          <a:noFill/>
          <a:ln>
            <a:noFill/>
          </a:ln>
        </p:spPr>
        <p:txBody>
          <a:bodyPr anchorCtr="0" anchor="t" bIns="0" lIns="0" spcFirstLastPara="1" rIns="0" wrap="square" tIns="0">
            <a:normAutofit/>
          </a:bodyPr>
          <a:lstStyle>
            <a:lvl1pPr lvl="0" algn="l">
              <a:lnSpc>
                <a:spcPct val="90000"/>
              </a:lnSpc>
              <a:spcBef>
                <a:spcPts val="3000"/>
              </a:spcBef>
              <a:spcAft>
                <a:spcPts val="0"/>
              </a:spcAft>
              <a:buClr>
                <a:schemeClr val="dk1"/>
              </a:buClr>
              <a:buSzPts val="1600"/>
              <a:buNone/>
              <a:defRPr b="1" sz="1600">
                <a:solidFill>
                  <a:schemeClr val="dk1"/>
                </a:solidFill>
              </a:defRPr>
            </a:lvl1pPr>
            <a:lvl2pPr lvl="1" algn="l">
              <a:lnSpc>
                <a:spcPct val="90000"/>
              </a:lnSpc>
              <a:spcBef>
                <a:spcPts val="0"/>
              </a:spcBef>
              <a:spcAft>
                <a:spcPts val="0"/>
              </a:spcAft>
              <a:buClr>
                <a:schemeClr val="dk1"/>
              </a:buClr>
              <a:buSzPts val="1600"/>
              <a:buNone/>
              <a:defRPr sz="1600">
                <a:solidFill>
                  <a:schemeClr val="dk1"/>
                </a:solidFill>
              </a:defRPr>
            </a:lvl2pPr>
            <a:lvl3pPr lvl="2" algn="l">
              <a:lnSpc>
                <a:spcPct val="90000"/>
              </a:lnSpc>
              <a:spcBef>
                <a:spcPts val="563"/>
              </a:spcBef>
              <a:spcAft>
                <a:spcPts val="0"/>
              </a:spcAft>
              <a:buClr>
                <a:schemeClr val="dk1"/>
              </a:buClr>
              <a:buSzPts val="1600"/>
              <a:buNone/>
              <a:defRPr sz="1600">
                <a:solidFill>
                  <a:schemeClr val="dk1"/>
                </a:solidFill>
              </a:defRPr>
            </a:lvl3pPr>
            <a:lvl4pPr lvl="3" algn="ctr">
              <a:lnSpc>
                <a:spcPct val="90000"/>
              </a:lnSpc>
              <a:spcBef>
                <a:spcPts val="600"/>
              </a:spcBef>
              <a:spcAft>
                <a:spcPts val="0"/>
              </a:spcAft>
              <a:buClr>
                <a:srgbClr val="888888"/>
              </a:buClr>
              <a:buSzPts val="2000"/>
              <a:buNone/>
              <a:defRPr>
                <a:solidFill>
                  <a:srgbClr val="888888"/>
                </a:solidFill>
              </a:defRPr>
            </a:lvl4pPr>
            <a:lvl5pPr lvl="4" algn="ctr">
              <a:lnSpc>
                <a:spcPct val="90000"/>
              </a:lnSpc>
              <a:spcBef>
                <a:spcPts val="600"/>
              </a:spcBef>
              <a:spcAft>
                <a:spcPts val="0"/>
              </a:spcAft>
              <a:buClr>
                <a:srgbClr val="888888"/>
              </a:buClr>
              <a:buSzPts val="18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399" name="Google Shape;399;p99"/>
          <p:cNvSpPr txBox="1"/>
          <p:nvPr>
            <p:ph type="title"/>
          </p:nvPr>
        </p:nvSpPr>
        <p:spPr>
          <a:xfrm>
            <a:off x="251521" y="915566"/>
            <a:ext cx="3600399" cy="1440160"/>
          </a:xfrm>
          <a:prstGeom prst="rect">
            <a:avLst/>
          </a:prstGeom>
          <a:noFill/>
          <a:ln>
            <a:noFill/>
          </a:ln>
        </p:spPr>
        <p:txBody>
          <a:bodyPr anchorCtr="0" anchor="b" bIns="0" lIns="0" spcFirstLastPara="1" rIns="0" wrap="square" tIns="0">
            <a:noAutofit/>
          </a:bodyPr>
          <a:lstStyle>
            <a:lvl1pPr lvl="0" algn="l">
              <a:spcBef>
                <a:spcPts val="0"/>
              </a:spcBef>
              <a:spcAft>
                <a:spcPts val="0"/>
              </a:spcAft>
              <a:buClr>
                <a:schemeClr val="accent3"/>
              </a:buClr>
              <a:buSzPts val="3600"/>
              <a:buFont typeface="Calibri"/>
              <a:buNone/>
              <a:defRPr sz="3600">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0" name="Google Shape;400;p99"/>
          <p:cNvSpPr/>
          <p:nvPr/>
        </p:nvSpPr>
        <p:spPr>
          <a:xfrm>
            <a:off x="4572000" y="0"/>
            <a:ext cx="4572000" cy="5143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1" name="Google Shape;401;p99"/>
          <p:cNvSpPr/>
          <p:nvPr/>
        </p:nvSpPr>
        <p:spPr>
          <a:xfrm>
            <a:off x="251520" y="4850173"/>
            <a:ext cx="2385416"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AU" sz="1000">
                <a:solidFill>
                  <a:schemeClr val="accent3"/>
                </a:solidFill>
                <a:latin typeface="Calibri"/>
                <a:ea typeface="Calibri"/>
                <a:cs typeface="Calibri"/>
                <a:sym typeface="Calibri"/>
              </a:rPr>
              <a:t>Australia’s National Science Agency</a:t>
            </a:r>
            <a:endParaRPr/>
          </a:p>
        </p:txBody>
      </p:sp>
      <p:pic>
        <p:nvPicPr>
          <p:cNvPr id="402" name="Google Shape;402;p99"/>
          <p:cNvPicPr preferRelativeResize="0"/>
          <p:nvPr/>
        </p:nvPicPr>
        <p:blipFill rotWithShape="1">
          <a:blip r:embed="rId2">
            <a:alphaModFix/>
          </a:blip>
          <a:srcRect b="0" l="0" r="0" t="0"/>
          <a:stretch/>
        </p:blipFill>
        <p:spPr>
          <a:xfrm>
            <a:off x="251520" y="267494"/>
            <a:ext cx="720080" cy="720080"/>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Option 2" showMasterSp="0">
  <p:cSld name="Thank You Option 2">
    <p:bg>
      <p:bgPr>
        <a:solidFill>
          <a:schemeClr val="lt1"/>
        </a:solidFill>
      </p:bgPr>
    </p:bg>
    <p:spTree>
      <p:nvGrpSpPr>
        <p:cNvPr id="403" name="Shape 403"/>
        <p:cNvGrpSpPr/>
        <p:nvPr/>
      </p:nvGrpSpPr>
      <p:grpSpPr>
        <a:xfrm>
          <a:off x="0" y="0"/>
          <a:ext cx="0" cy="0"/>
          <a:chOff x="0" y="0"/>
          <a:chExt cx="0" cy="0"/>
        </a:xfrm>
      </p:grpSpPr>
      <p:sp>
        <p:nvSpPr>
          <p:cNvPr id="404" name="Google Shape;404;p100"/>
          <p:cNvSpPr txBox="1"/>
          <p:nvPr>
            <p:ph idx="1" type="subTitle"/>
          </p:nvPr>
        </p:nvSpPr>
        <p:spPr>
          <a:xfrm>
            <a:off x="251520" y="1851670"/>
            <a:ext cx="3600400" cy="2847245"/>
          </a:xfrm>
          <a:prstGeom prst="rect">
            <a:avLst/>
          </a:prstGeom>
          <a:noFill/>
          <a:ln>
            <a:noFill/>
          </a:ln>
        </p:spPr>
        <p:txBody>
          <a:bodyPr anchorCtr="0" anchor="t" bIns="0" lIns="0" spcFirstLastPara="1" rIns="0" wrap="square" tIns="0">
            <a:normAutofit/>
          </a:bodyPr>
          <a:lstStyle>
            <a:lvl1pPr lvl="0" algn="l">
              <a:lnSpc>
                <a:spcPct val="90000"/>
              </a:lnSpc>
              <a:spcBef>
                <a:spcPts val="3000"/>
              </a:spcBef>
              <a:spcAft>
                <a:spcPts val="0"/>
              </a:spcAft>
              <a:buClr>
                <a:schemeClr val="dk1"/>
              </a:buClr>
              <a:buSzPts val="1600"/>
              <a:buNone/>
              <a:defRPr b="1" sz="1600">
                <a:solidFill>
                  <a:schemeClr val="dk1"/>
                </a:solidFill>
              </a:defRPr>
            </a:lvl1pPr>
            <a:lvl2pPr lvl="1" algn="l">
              <a:lnSpc>
                <a:spcPct val="90000"/>
              </a:lnSpc>
              <a:spcBef>
                <a:spcPts val="0"/>
              </a:spcBef>
              <a:spcAft>
                <a:spcPts val="0"/>
              </a:spcAft>
              <a:buClr>
                <a:schemeClr val="dk1"/>
              </a:buClr>
              <a:buSzPts val="1600"/>
              <a:buNone/>
              <a:defRPr sz="1600">
                <a:solidFill>
                  <a:schemeClr val="dk1"/>
                </a:solidFill>
              </a:defRPr>
            </a:lvl2pPr>
            <a:lvl3pPr lvl="2" algn="l">
              <a:lnSpc>
                <a:spcPct val="90000"/>
              </a:lnSpc>
              <a:spcBef>
                <a:spcPts val="563"/>
              </a:spcBef>
              <a:spcAft>
                <a:spcPts val="0"/>
              </a:spcAft>
              <a:buClr>
                <a:schemeClr val="dk1"/>
              </a:buClr>
              <a:buSzPts val="1600"/>
              <a:buNone/>
              <a:defRPr sz="1600">
                <a:solidFill>
                  <a:schemeClr val="dk1"/>
                </a:solidFill>
              </a:defRPr>
            </a:lvl3pPr>
            <a:lvl4pPr lvl="3" algn="ctr">
              <a:lnSpc>
                <a:spcPct val="90000"/>
              </a:lnSpc>
              <a:spcBef>
                <a:spcPts val="600"/>
              </a:spcBef>
              <a:spcAft>
                <a:spcPts val="0"/>
              </a:spcAft>
              <a:buClr>
                <a:srgbClr val="888888"/>
              </a:buClr>
              <a:buSzPts val="2000"/>
              <a:buNone/>
              <a:defRPr>
                <a:solidFill>
                  <a:srgbClr val="888888"/>
                </a:solidFill>
              </a:defRPr>
            </a:lvl4pPr>
            <a:lvl5pPr lvl="4" algn="ctr">
              <a:lnSpc>
                <a:spcPct val="90000"/>
              </a:lnSpc>
              <a:spcBef>
                <a:spcPts val="600"/>
              </a:spcBef>
              <a:spcAft>
                <a:spcPts val="0"/>
              </a:spcAft>
              <a:buClr>
                <a:srgbClr val="888888"/>
              </a:buClr>
              <a:buSzPts val="18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405" name="Google Shape;405;p100"/>
          <p:cNvSpPr/>
          <p:nvPr/>
        </p:nvSpPr>
        <p:spPr>
          <a:xfrm>
            <a:off x="4572000" y="0"/>
            <a:ext cx="4572000" cy="5143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6" name="Google Shape;406;p100"/>
          <p:cNvSpPr/>
          <p:nvPr/>
        </p:nvSpPr>
        <p:spPr>
          <a:xfrm>
            <a:off x="251520" y="4850173"/>
            <a:ext cx="2385416"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AU" sz="1000">
                <a:solidFill>
                  <a:schemeClr val="accent3"/>
                </a:solidFill>
                <a:latin typeface="Calibri"/>
                <a:ea typeface="Calibri"/>
                <a:cs typeface="Calibri"/>
                <a:sym typeface="Calibri"/>
              </a:rPr>
              <a:t>Australia’s National Science Agency</a:t>
            </a:r>
            <a:endParaRPr/>
          </a:p>
        </p:txBody>
      </p:sp>
      <p:pic>
        <p:nvPicPr>
          <p:cNvPr id="407" name="Google Shape;407;p100"/>
          <p:cNvPicPr preferRelativeResize="0"/>
          <p:nvPr/>
        </p:nvPicPr>
        <p:blipFill rotWithShape="1">
          <a:blip r:embed="rId2">
            <a:alphaModFix/>
          </a:blip>
          <a:srcRect b="0" l="0" r="0" t="0"/>
          <a:stretch/>
        </p:blipFill>
        <p:spPr>
          <a:xfrm>
            <a:off x="251520" y="267494"/>
            <a:ext cx="720080" cy="720080"/>
          </a:xfrm>
          <a:prstGeom prst="rect">
            <a:avLst/>
          </a:prstGeom>
          <a:noFill/>
          <a:ln>
            <a:noFill/>
          </a:ln>
        </p:spPr>
      </p:pic>
      <p:sp>
        <p:nvSpPr>
          <p:cNvPr id="408" name="Google Shape;408;p100"/>
          <p:cNvSpPr txBox="1"/>
          <p:nvPr>
            <p:ph type="title"/>
          </p:nvPr>
        </p:nvSpPr>
        <p:spPr>
          <a:xfrm>
            <a:off x="251520" y="1136676"/>
            <a:ext cx="3672408"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dark">
  <p:cSld name="Title and Content - dark">
    <p:spTree>
      <p:nvGrpSpPr>
        <p:cNvPr id="418" name="Shape 418"/>
        <p:cNvGrpSpPr/>
        <p:nvPr/>
      </p:nvGrpSpPr>
      <p:grpSpPr>
        <a:xfrm>
          <a:off x="0" y="0"/>
          <a:ext cx="0" cy="0"/>
          <a:chOff x="0" y="0"/>
          <a:chExt cx="0" cy="0"/>
        </a:xfrm>
      </p:grpSpPr>
      <p:sp>
        <p:nvSpPr>
          <p:cNvPr id="419" name="Google Shape;419;p42"/>
          <p:cNvSpPr txBox="1"/>
          <p:nvPr>
            <p:ph idx="1" type="body"/>
          </p:nvPr>
        </p:nvSpPr>
        <p:spPr>
          <a:xfrm>
            <a:off x="251522" y="1550788"/>
            <a:ext cx="8640958" cy="3181202"/>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lt1"/>
              </a:buClr>
              <a:buSzPts val="2400"/>
              <a:buChar char="•"/>
              <a:defRPr sz="2400">
                <a:solidFill>
                  <a:schemeClr val="lt1"/>
                </a:solidFill>
              </a:defRPr>
            </a:lvl1pPr>
            <a:lvl2pPr indent="-355600" lvl="1" marL="914400" algn="l">
              <a:lnSpc>
                <a:spcPct val="90000"/>
              </a:lnSpc>
              <a:spcBef>
                <a:spcPts val="600"/>
              </a:spcBef>
              <a:spcAft>
                <a:spcPts val="0"/>
              </a:spcAft>
              <a:buClr>
                <a:schemeClr val="lt1"/>
              </a:buClr>
              <a:buSzPts val="2000"/>
              <a:buChar char="•"/>
              <a:defRPr>
                <a:solidFill>
                  <a:schemeClr val="lt1"/>
                </a:solidFill>
              </a:defRPr>
            </a:lvl2pPr>
            <a:lvl3pPr indent="-355600" lvl="2" marL="1371600" algn="l">
              <a:lnSpc>
                <a:spcPct val="90000"/>
              </a:lnSpc>
              <a:spcBef>
                <a:spcPts val="600"/>
              </a:spcBef>
              <a:spcAft>
                <a:spcPts val="0"/>
              </a:spcAft>
              <a:buClr>
                <a:schemeClr val="lt1"/>
              </a:buClr>
              <a:buSzPts val="2000"/>
              <a:buChar char="–"/>
              <a:defRPr>
                <a:solidFill>
                  <a:schemeClr val="lt1"/>
                </a:solidFill>
              </a:defRPr>
            </a:lvl3pPr>
            <a:lvl4pPr indent="-355600" lvl="3" marL="1828800" algn="l">
              <a:lnSpc>
                <a:spcPct val="90000"/>
              </a:lnSpc>
              <a:spcBef>
                <a:spcPts val="600"/>
              </a:spcBef>
              <a:spcAft>
                <a:spcPts val="0"/>
              </a:spcAft>
              <a:buClr>
                <a:schemeClr val="lt1"/>
              </a:buClr>
              <a:buSzPts val="2000"/>
              <a:buChar char="–"/>
              <a:defRPr>
                <a:solidFill>
                  <a:schemeClr val="lt1"/>
                </a:solidFill>
              </a:defRPr>
            </a:lvl4pPr>
            <a:lvl5pPr indent="-342900" lvl="4" marL="2286000" algn="l">
              <a:lnSpc>
                <a:spcPct val="90000"/>
              </a:lnSpc>
              <a:spcBef>
                <a:spcPts val="600"/>
              </a:spcBef>
              <a:spcAft>
                <a:spcPts val="0"/>
              </a:spcAft>
              <a:buClr>
                <a:schemeClr val="lt1"/>
              </a:buClr>
              <a:buSzPts val="1800"/>
              <a:buChar char="•"/>
              <a:defRPr>
                <a:solidFill>
                  <a:schemeClr val="lt1"/>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20" name="Google Shape;420;p42"/>
          <p:cNvSpPr txBox="1"/>
          <p:nvPr>
            <p:ph type="title"/>
          </p:nvPr>
        </p:nvSpPr>
        <p:spPr>
          <a:xfrm>
            <a:off x="251520" y="805458"/>
            <a:ext cx="8640960"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1"/>
              </a:buClr>
              <a:buSzPts val="3600"/>
              <a:buFont typeface="Calibri"/>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1" name="Google Shape;421;p42"/>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2" name="Google Shape;422;p42"/>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sz="900">
                <a:solidFill>
                  <a:schemeClr val="lt1"/>
                </a:solidFill>
                <a:latin typeface="Calibri"/>
                <a:ea typeface="Calibri"/>
                <a:cs typeface="Calibri"/>
                <a:sym typeface="Calibri"/>
              </a:defRPr>
            </a:lvl1pPr>
            <a:lvl2pPr indent="0" lvl="1" marL="0" algn="r">
              <a:spcBef>
                <a:spcPts val="0"/>
              </a:spcBef>
              <a:buNone/>
              <a:defRPr sz="900">
                <a:solidFill>
                  <a:schemeClr val="lt1"/>
                </a:solidFill>
                <a:latin typeface="Calibri"/>
                <a:ea typeface="Calibri"/>
                <a:cs typeface="Calibri"/>
                <a:sym typeface="Calibri"/>
              </a:defRPr>
            </a:lvl2pPr>
            <a:lvl3pPr indent="0" lvl="2" marL="0" algn="r">
              <a:spcBef>
                <a:spcPts val="0"/>
              </a:spcBef>
              <a:buNone/>
              <a:defRPr sz="900">
                <a:solidFill>
                  <a:schemeClr val="lt1"/>
                </a:solidFill>
                <a:latin typeface="Calibri"/>
                <a:ea typeface="Calibri"/>
                <a:cs typeface="Calibri"/>
                <a:sym typeface="Calibri"/>
              </a:defRPr>
            </a:lvl3pPr>
            <a:lvl4pPr indent="0" lvl="3" marL="0" algn="r">
              <a:spcBef>
                <a:spcPts val="0"/>
              </a:spcBef>
              <a:buNone/>
              <a:defRPr sz="900">
                <a:solidFill>
                  <a:schemeClr val="lt1"/>
                </a:solidFill>
                <a:latin typeface="Calibri"/>
                <a:ea typeface="Calibri"/>
                <a:cs typeface="Calibri"/>
                <a:sym typeface="Calibri"/>
              </a:defRPr>
            </a:lvl4pPr>
            <a:lvl5pPr indent="0" lvl="4" marL="0" algn="r">
              <a:spcBef>
                <a:spcPts val="0"/>
              </a:spcBef>
              <a:buNone/>
              <a:defRPr sz="900">
                <a:solidFill>
                  <a:schemeClr val="lt1"/>
                </a:solidFill>
                <a:latin typeface="Calibri"/>
                <a:ea typeface="Calibri"/>
                <a:cs typeface="Calibri"/>
                <a:sym typeface="Calibri"/>
              </a:defRPr>
            </a:lvl5pPr>
            <a:lvl6pPr indent="0" lvl="5" marL="0" algn="r">
              <a:spcBef>
                <a:spcPts val="0"/>
              </a:spcBef>
              <a:buNone/>
              <a:defRPr sz="900">
                <a:solidFill>
                  <a:schemeClr val="lt1"/>
                </a:solidFill>
                <a:latin typeface="Calibri"/>
                <a:ea typeface="Calibri"/>
                <a:cs typeface="Calibri"/>
                <a:sym typeface="Calibri"/>
              </a:defRPr>
            </a:lvl6pPr>
            <a:lvl7pPr indent="0" lvl="6" marL="0" algn="r">
              <a:spcBef>
                <a:spcPts val="0"/>
              </a:spcBef>
              <a:buNone/>
              <a:defRPr sz="900">
                <a:solidFill>
                  <a:schemeClr val="lt1"/>
                </a:solidFill>
                <a:latin typeface="Calibri"/>
                <a:ea typeface="Calibri"/>
                <a:cs typeface="Calibri"/>
                <a:sym typeface="Calibri"/>
              </a:defRPr>
            </a:lvl7pPr>
            <a:lvl8pPr indent="0" lvl="7" marL="0" algn="r">
              <a:spcBef>
                <a:spcPts val="0"/>
              </a:spcBef>
              <a:buNone/>
              <a:defRPr sz="900">
                <a:solidFill>
                  <a:schemeClr val="lt1"/>
                </a:solidFill>
                <a:latin typeface="Calibri"/>
                <a:ea typeface="Calibri"/>
                <a:cs typeface="Calibri"/>
                <a:sym typeface="Calibri"/>
              </a:defRPr>
            </a:lvl8pPr>
            <a:lvl9pPr indent="0" lvl="8" marL="0" algn="r">
              <a:spcBef>
                <a:spcPts val="0"/>
              </a:spcBef>
              <a:buNone/>
              <a:defRPr sz="9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r>
              <a:rPr lang="en-AU"/>
              <a:t>  |</a:t>
            </a:r>
            <a:endParaRPr>
              <a:solidFill>
                <a:schemeClr val="accent3"/>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423" name="Shape 423"/>
        <p:cNvGrpSpPr/>
        <p:nvPr/>
      </p:nvGrpSpPr>
      <p:grpSpPr>
        <a:xfrm>
          <a:off x="0" y="0"/>
          <a:ext cx="0" cy="0"/>
          <a:chOff x="0" y="0"/>
          <a:chExt cx="0" cy="0"/>
        </a:xfrm>
      </p:grpSpPr>
      <p:sp>
        <p:nvSpPr>
          <p:cNvPr id="424" name="Google Shape;424;p43"/>
          <p:cNvSpPr txBox="1"/>
          <p:nvPr>
            <p:ph idx="1" type="body"/>
          </p:nvPr>
        </p:nvSpPr>
        <p:spPr>
          <a:xfrm>
            <a:off x="251522" y="1550788"/>
            <a:ext cx="8640958" cy="3181202"/>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accent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25" name="Google Shape;425;p43"/>
          <p:cNvSpPr txBox="1"/>
          <p:nvPr>
            <p:ph type="title"/>
          </p:nvPr>
        </p:nvSpPr>
        <p:spPr>
          <a:xfrm>
            <a:off x="251520" y="805458"/>
            <a:ext cx="8640960"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6" name="Google Shape;426;p43"/>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7" name="Google Shape;427;p43"/>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428" name="Shape 428"/>
        <p:cNvGrpSpPr/>
        <p:nvPr/>
      </p:nvGrpSpPr>
      <p:grpSpPr>
        <a:xfrm>
          <a:off x="0" y="0"/>
          <a:ext cx="0" cy="0"/>
          <a:chOff x="0" y="0"/>
          <a:chExt cx="0" cy="0"/>
        </a:xfrm>
      </p:grpSpPr>
      <p:sp>
        <p:nvSpPr>
          <p:cNvPr id="429" name="Google Shape;429;p101"/>
          <p:cNvSpPr txBox="1"/>
          <p:nvPr>
            <p:ph type="ctrTitle"/>
          </p:nvPr>
        </p:nvSpPr>
        <p:spPr>
          <a:xfrm>
            <a:off x="251520" y="1779662"/>
            <a:ext cx="3600400" cy="1728192"/>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3"/>
              </a:buClr>
              <a:buSzPts val="3600"/>
              <a:buFont typeface="Calibri"/>
              <a:buNone/>
              <a:defRPr b="0" sz="3600">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0" name="Google Shape;430;p101"/>
          <p:cNvSpPr txBox="1"/>
          <p:nvPr>
            <p:ph idx="1" type="subTitle"/>
          </p:nvPr>
        </p:nvSpPr>
        <p:spPr>
          <a:xfrm>
            <a:off x="251520" y="3651870"/>
            <a:ext cx="3600400" cy="576064"/>
          </a:xfrm>
          <a:prstGeom prst="rect">
            <a:avLst/>
          </a:prstGeom>
          <a:noFill/>
          <a:ln>
            <a:noFill/>
          </a:ln>
        </p:spPr>
        <p:txBody>
          <a:bodyPr anchorCtr="0" anchor="t" bIns="0" lIns="0" spcFirstLastPara="1" rIns="0" wrap="square" tIns="0">
            <a:normAutofit/>
          </a:bodyPr>
          <a:lstStyle>
            <a:lvl1pPr lvl="0" algn="l">
              <a:lnSpc>
                <a:spcPct val="90000"/>
              </a:lnSpc>
              <a:spcBef>
                <a:spcPts val="600"/>
              </a:spcBef>
              <a:spcAft>
                <a:spcPts val="0"/>
              </a:spcAft>
              <a:buClr>
                <a:schemeClr val="accent3"/>
              </a:buClr>
              <a:buSzPts val="2000"/>
              <a:buNone/>
              <a:defRPr b="0" sz="2000">
                <a:solidFill>
                  <a:schemeClr val="accent3"/>
                </a:solidFill>
              </a:defRPr>
            </a:lvl1pPr>
            <a:lvl2pPr lvl="1" algn="ctr">
              <a:lnSpc>
                <a:spcPct val="90000"/>
              </a:lnSpc>
              <a:spcBef>
                <a:spcPts val="600"/>
              </a:spcBef>
              <a:spcAft>
                <a:spcPts val="0"/>
              </a:spcAft>
              <a:buClr>
                <a:srgbClr val="888888"/>
              </a:buClr>
              <a:buSzPts val="2000"/>
              <a:buNone/>
              <a:defRPr>
                <a:solidFill>
                  <a:srgbClr val="888888"/>
                </a:solidFill>
              </a:defRPr>
            </a:lvl2pPr>
            <a:lvl3pPr lvl="2" algn="ctr">
              <a:lnSpc>
                <a:spcPct val="90000"/>
              </a:lnSpc>
              <a:spcBef>
                <a:spcPts val="600"/>
              </a:spcBef>
              <a:spcAft>
                <a:spcPts val="0"/>
              </a:spcAft>
              <a:buClr>
                <a:srgbClr val="888888"/>
              </a:buClr>
              <a:buSzPts val="2000"/>
              <a:buNone/>
              <a:defRPr>
                <a:solidFill>
                  <a:srgbClr val="888888"/>
                </a:solidFill>
              </a:defRPr>
            </a:lvl3pPr>
            <a:lvl4pPr lvl="3" algn="ctr">
              <a:lnSpc>
                <a:spcPct val="90000"/>
              </a:lnSpc>
              <a:spcBef>
                <a:spcPts val="600"/>
              </a:spcBef>
              <a:spcAft>
                <a:spcPts val="0"/>
              </a:spcAft>
              <a:buClr>
                <a:srgbClr val="888888"/>
              </a:buClr>
              <a:buSzPts val="2000"/>
              <a:buNone/>
              <a:defRPr>
                <a:solidFill>
                  <a:srgbClr val="888888"/>
                </a:solidFill>
              </a:defRPr>
            </a:lvl4pPr>
            <a:lvl5pPr lvl="4" algn="ctr">
              <a:lnSpc>
                <a:spcPct val="90000"/>
              </a:lnSpc>
              <a:spcBef>
                <a:spcPts val="600"/>
              </a:spcBef>
              <a:spcAft>
                <a:spcPts val="0"/>
              </a:spcAft>
              <a:buClr>
                <a:srgbClr val="888888"/>
              </a:buClr>
              <a:buSzPts val="18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431" name="Google Shape;431;p101"/>
          <p:cNvSpPr/>
          <p:nvPr/>
        </p:nvSpPr>
        <p:spPr>
          <a:xfrm>
            <a:off x="4572000" y="0"/>
            <a:ext cx="4572000" cy="5143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32" name="Google Shape;432;p101"/>
          <p:cNvPicPr preferRelativeResize="0"/>
          <p:nvPr/>
        </p:nvPicPr>
        <p:blipFill rotWithShape="1">
          <a:blip r:embed="rId2">
            <a:alphaModFix/>
          </a:blip>
          <a:srcRect b="0" l="0" r="0" t="0"/>
          <a:stretch/>
        </p:blipFill>
        <p:spPr>
          <a:xfrm>
            <a:off x="251520" y="267494"/>
            <a:ext cx="720080" cy="720080"/>
          </a:xfrm>
          <a:prstGeom prst="rect">
            <a:avLst/>
          </a:prstGeom>
          <a:noFill/>
          <a:ln>
            <a:noFill/>
          </a:ln>
        </p:spPr>
      </p:pic>
      <p:sp>
        <p:nvSpPr>
          <p:cNvPr id="433" name="Google Shape;433;p101"/>
          <p:cNvSpPr/>
          <p:nvPr/>
        </p:nvSpPr>
        <p:spPr>
          <a:xfrm>
            <a:off x="251520" y="4850173"/>
            <a:ext cx="2385416"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AU" sz="1000">
                <a:solidFill>
                  <a:schemeClr val="accent3"/>
                </a:solidFill>
                <a:latin typeface="Calibri"/>
                <a:ea typeface="Calibri"/>
                <a:cs typeface="Calibri"/>
                <a:sym typeface="Calibri"/>
              </a:rPr>
              <a:t>Australia’s National Science Agency</a:t>
            </a:r>
            <a:endParaRPr/>
          </a:p>
        </p:txBody>
      </p:sp>
    </p:spTree>
  </p:cSld>
  <p:clrMapOvr>
    <a:masterClrMapping/>
  </p:clrMapOvr>
  <p:extLst>
    <p:ext uri="{DCECCB84-F9BA-43D5-87BE-67443E8EF086}">
      <p15:sldGuideLst>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5" name="Shape 55"/>
        <p:cNvGrpSpPr/>
        <p:nvPr/>
      </p:nvGrpSpPr>
      <p:grpSpPr>
        <a:xfrm>
          <a:off x="0" y="0"/>
          <a:ext cx="0" cy="0"/>
          <a:chOff x="0" y="0"/>
          <a:chExt cx="0" cy="0"/>
        </a:xfrm>
      </p:grpSpPr>
      <p:sp>
        <p:nvSpPr>
          <p:cNvPr id="56" name="Google Shape;56;p66"/>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 name="Google Shape;57;p66"/>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66"/>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66"/>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Image">
  <p:cSld name="Title Slide + Image">
    <p:spTree>
      <p:nvGrpSpPr>
        <p:cNvPr id="434" name="Shape 434"/>
        <p:cNvGrpSpPr/>
        <p:nvPr/>
      </p:nvGrpSpPr>
      <p:grpSpPr>
        <a:xfrm>
          <a:off x="0" y="0"/>
          <a:ext cx="0" cy="0"/>
          <a:chOff x="0" y="0"/>
          <a:chExt cx="0" cy="0"/>
        </a:xfrm>
      </p:grpSpPr>
      <p:sp>
        <p:nvSpPr>
          <p:cNvPr id="435" name="Google Shape;435;p102"/>
          <p:cNvSpPr txBox="1"/>
          <p:nvPr>
            <p:ph type="ctrTitle"/>
          </p:nvPr>
        </p:nvSpPr>
        <p:spPr>
          <a:xfrm>
            <a:off x="251520" y="1779662"/>
            <a:ext cx="3600400" cy="1728192"/>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3"/>
              </a:buClr>
              <a:buSzPts val="3600"/>
              <a:buFont typeface="Calibri"/>
              <a:buNone/>
              <a:defRPr b="0" sz="3600">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6" name="Google Shape;436;p102"/>
          <p:cNvSpPr txBox="1"/>
          <p:nvPr>
            <p:ph idx="1" type="subTitle"/>
          </p:nvPr>
        </p:nvSpPr>
        <p:spPr>
          <a:xfrm>
            <a:off x="251520" y="3651870"/>
            <a:ext cx="3600400" cy="576064"/>
          </a:xfrm>
          <a:prstGeom prst="rect">
            <a:avLst/>
          </a:prstGeom>
          <a:noFill/>
          <a:ln>
            <a:noFill/>
          </a:ln>
        </p:spPr>
        <p:txBody>
          <a:bodyPr anchorCtr="0" anchor="t" bIns="0" lIns="0" spcFirstLastPara="1" rIns="0" wrap="square" tIns="0">
            <a:normAutofit/>
          </a:bodyPr>
          <a:lstStyle>
            <a:lvl1pPr lvl="0" algn="l">
              <a:lnSpc>
                <a:spcPct val="90000"/>
              </a:lnSpc>
              <a:spcBef>
                <a:spcPts val="600"/>
              </a:spcBef>
              <a:spcAft>
                <a:spcPts val="0"/>
              </a:spcAft>
              <a:buClr>
                <a:schemeClr val="accent3"/>
              </a:buClr>
              <a:buSzPts val="2000"/>
              <a:buNone/>
              <a:defRPr b="0" sz="2000">
                <a:solidFill>
                  <a:schemeClr val="accent3"/>
                </a:solidFill>
              </a:defRPr>
            </a:lvl1pPr>
            <a:lvl2pPr lvl="1" algn="ctr">
              <a:lnSpc>
                <a:spcPct val="90000"/>
              </a:lnSpc>
              <a:spcBef>
                <a:spcPts val="600"/>
              </a:spcBef>
              <a:spcAft>
                <a:spcPts val="0"/>
              </a:spcAft>
              <a:buClr>
                <a:srgbClr val="888888"/>
              </a:buClr>
              <a:buSzPts val="2000"/>
              <a:buNone/>
              <a:defRPr>
                <a:solidFill>
                  <a:srgbClr val="888888"/>
                </a:solidFill>
              </a:defRPr>
            </a:lvl2pPr>
            <a:lvl3pPr lvl="2" algn="ctr">
              <a:lnSpc>
                <a:spcPct val="90000"/>
              </a:lnSpc>
              <a:spcBef>
                <a:spcPts val="600"/>
              </a:spcBef>
              <a:spcAft>
                <a:spcPts val="0"/>
              </a:spcAft>
              <a:buClr>
                <a:srgbClr val="888888"/>
              </a:buClr>
              <a:buSzPts val="2000"/>
              <a:buNone/>
              <a:defRPr>
                <a:solidFill>
                  <a:srgbClr val="888888"/>
                </a:solidFill>
              </a:defRPr>
            </a:lvl3pPr>
            <a:lvl4pPr lvl="3" algn="ctr">
              <a:lnSpc>
                <a:spcPct val="90000"/>
              </a:lnSpc>
              <a:spcBef>
                <a:spcPts val="600"/>
              </a:spcBef>
              <a:spcAft>
                <a:spcPts val="0"/>
              </a:spcAft>
              <a:buClr>
                <a:srgbClr val="888888"/>
              </a:buClr>
              <a:buSzPts val="2000"/>
              <a:buNone/>
              <a:defRPr>
                <a:solidFill>
                  <a:srgbClr val="888888"/>
                </a:solidFill>
              </a:defRPr>
            </a:lvl4pPr>
            <a:lvl5pPr lvl="4" algn="ctr">
              <a:lnSpc>
                <a:spcPct val="90000"/>
              </a:lnSpc>
              <a:spcBef>
                <a:spcPts val="600"/>
              </a:spcBef>
              <a:spcAft>
                <a:spcPts val="0"/>
              </a:spcAft>
              <a:buClr>
                <a:srgbClr val="888888"/>
              </a:buClr>
              <a:buSzPts val="18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pic>
        <p:nvPicPr>
          <p:cNvPr id="437" name="Google Shape;437;p102"/>
          <p:cNvPicPr preferRelativeResize="0"/>
          <p:nvPr/>
        </p:nvPicPr>
        <p:blipFill rotWithShape="1">
          <a:blip r:embed="rId2">
            <a:alphaModFix/>
          </a:blip>
          <a:srcRect b="0" l="0" r="0" t="0"/>
          <a:stretch/>
        </p:blipFill>
        <p:spPr>
          <a:xfrm>
            <a:off x="251520" y="267494"/>
            <a:ext cx="720080" cy="720080"/>
          </a:xfrm>
          <a:prstGeom prst="rect">
            <a:avLst/>
          </a:prstGeom>
          <a:noFill/>
          <a:ln>
            <a:noFill/>
          </a:ln>
        </p:spPr>
      </p:pic>
      <p:sp>
        <p:nvSpPr>
          <p:cNvPr id="438" name="Google Shape;438;p102"/>
          <p:cNvSpPr/>
          <p:nvPr/>
        </p:nvSpPr>
        <p:spPr>
          <a:xfrm>
            <a:off x="251520" y="4850173"/>
            <a:ext cx="2385416"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AU" sz="1000">
                <a:solidFill>
                  <a:schemeClr val="accent3"/>
                </a:solidFill>
                <a:latin typeface="Calibri"/>
                <a:ea typeface="Calibri"/>
                <a:cs typeface="Calibri"/>
                <a:sym typeface="Calibri"/>
              </a:rPr>
              <a:t>Australia’s National Science Agency</a:t>
            </a:r>
            <a:endParaRPr/>
          </a:p>
        </p:txBody>
      </p:sp>
      <p:sp>
        <p:nvSpPr>
          <p:cNvPr id="439" name="Google Shape;439;p102"/>
          <p:cNvSpPr/>
          <p:nvPr>
            <p:ph idx="2" type="pic"/>
          </p:nvPr>
        </p:nvSpPr>
        <p:spPr>
          <a:xfrm>
            <a:off x="4571999" y="0"/>
            <a:ext cx="4563963" cy="5143500"/>
          </a:xfrm>
          <a:prstGeom prst="rect">
            <a:avLst/>
          </a:prstGeom>
          <a:solidFill>
            <a:schemeClr val="accent1"/>
          </a:solidFill>
          <a:ln>
            <a:noFill/>
          </a:ln>
        </p:spPr>
      </p:sp>
    </p:spTree>
  </p:cSld>
  <p:clrMapOvr>
    <a:masterClrMapping/>
  </p:clrMapOvr>
  <p:extLst>
    <p:ext uri="{DCECCB84-F9BA-43D5-87BE-67443E8EF086}">
      <p15:sldGuideLst>
        <p15:guide id="1" pos="158">
          <p15:clr>
            <a:srgbClr val="FBAE40"/>
          </p15:clr>
        </p15:guide>
        <p15:guide id="2" orient="horz" pos="1620">
          <p15:clr>
            <a:srgbClr val="FBAE40"/>
          </p15:clr>
        </p15:guide>
        <p15:guide id="3" pos="2880">
          <p15:clr>
            <a:srgbClr val="FBAE40"/>
          </p15:clr>
        </p15:guide>
        <p15:guide id="4" pos="5602">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globe A">
  <p:cSld name="Title Slide + globe A">
    <p:spTree>
      <p:nvGrpSpPr>
        <p:cNvPr id="440" name="Shape 440"/>
        <p:cNvGrpSpPr/>
        <p:nvPr/>
      </p:nvGrpSpPr>
      <p:grpSpPr>
        <a:xfrm>
          <a:off x="0" y="0"/>
          <a:ext cx="0" cy="0"/>
          <a:chOff x="0" y="0"/>
          <a:chExt cx="0" cy="0"/>
        </a:xfrm>
      </p:grpSpPr>
      <p:sp>
        <p:nvSpPr>
          <p:cNvPr id="441" name="Google Shape;441;p103"/>
          <p:cNvSpPr/>
          <p:nvPr/>
        </p:nvSpPr>
        <p:spPr>
          <a:xfrm>
            <a:off x="4572000" y="0"/>
            <a:ext cx="4572000" cy="5143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42" name="Google Shape;442;p103"/>
          <p:cNvPicPr preferRelativeResize="0"/>
          <p:nvPr/>
        </p:nvPicPr>
        <p:blipFill rotWithShape="1">
          <a:blip r:embed="rId2">
            <a:alphaModFix/>
          </a:blip>
          <a:srcRect b="0" l="0" r="0" t="0"/>
          <a:stretch/>
        </p:blipFill>
        <p:spPr>
          <a:xfrm>
            <a:off x="2409831" y="411510"/>
            <a:ext cx="4324338" cy="4320480"/>
          </a:xfrm>
          <a:prstGeom prst="rect">
            <a:avLst/>
          </a:prstGeom>
          <a:noFill/>
          <a:ln>
            <a:noFill/>
          </a:ln>
        </p:spPr>
      </p:pic>
      <p:sp>
        <p:nvSpPr>
          <p:cNvPr id="443" name="Google Shape;443;p103"/>
          <p:cNvSpPr txBox="1"/>
          <p:nvPr>
            <p:ph type="ctrTitle"/>
          </p:nvPr>
        </p:nvSpPr>
        <p:spPr>
          <a:xfrm>
            <a:off x="251520" y="2054777"/>
            <a:ext cx="2016224" cy="1728192"/>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Clr>
                <a:schemeClr val="accent3"/>
              </a:buClr>
              <a:buSzPts val="3600"/>
              <a:buFont typeface="Calibri"/>
              <a:buNone/>
              <a:defRPr b="0" sz="3600">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444" name="Google Shape;444;p103"/>
          <p:cNvPicPr preferRelativeResize="0"/>
          <p:nvPr/>
        </p:nvPicPr>
        <p:blipFill rotWithShape="1">
          <a:blip r:embed="rId3">
            <a:alphaModFix/>
          </a:blip>
          <a:srcRect b="0" l="0" r="0" t="0"/>
          <a:stretch/>
        </p:blipFill>
        <p:spPr>
          <a:xfrm>
            <a:off x="251520" y="267494"/>
            <a:ext cx="720080" cy="720080"/>
          </a:xfrm>
          <a:prstGeom prst="rect">
            <a:avLst/>
          </a:prstGeom>
          <a:noFill/>
          <a:ln>
            <a:noFill/>
          </a:ln>
        </p:spPr>
      </p:pic>
      <p:sp>
        <p:nvSpPr>
          <p:cNvPr id="445" name="Google Shape;445;p103"/>
          <p:cNvSpPr/>
          <p:nvPr/>
        </p:nvSpPr>
        <p:spPr>
          <a:xfrm>
            <a:off x="251520" y="4850173"/>
            <a:ext cx="2385416"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AU" sz="1000">
                <a:solidFill>
                  <a:schemeClr val="accent3"/>
                </a:solidFill>
                <a:latin typeface="Calibri"/>
                <a:ea typeface="Calibri"/>
                <a:cs typeface="Calibri"/>
                <a:sym typeface="Calibri"/>
              </a:rPr>
              <a:t>Australia’s National Science Agency</a:t>
            </a:r>
            <a:endParaRPr/>
          </a:p>
        </p:txBody>
      </p:sp>
    </p:spTree>
  </p:cSld>
  <p:clrMapOvr>
    <a:masterClrMapping/>
  </p:clrMapOvr>
  <p:extLst>
    <p:ext uri="{DCECCB84-F9BA-43D5-87BE-67443E8EF086}">
      <p15:sldGuideLst>
        <p15:guide id="1" pos="2880">
          <p15:clr>
            <a:srgbClr val="FBAE40"/>
          </p15:clr>
        </p15:guide>
        <p15:guide id="2" orient="horz" pos="1620">
          <p15:clr>
            <a:srgbClr val="FBAE40"/>
          </p15:clr>
        </p15:guide>
        <p15:guide id="3" pos="5602">
          <p15:clr>
            <a:srgbClr val="FBAE40"/>
          </p15:clr>
        </p15:guide>
        <p15:guide id="4" pos="158">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2 Column Content" type="obj">
  <p:cSld name="OBJECT">
    <p:spTree>
      <p:nvGrpSpPr>
        <p:cNvPr id="446" name="Shape 446"/>
        <p:cNvGrpSpPr/>
        <p:nvPr/>
      </p:nvGrpSpPr>
      <p:grpSpPr>
        <a:xfrm>
          <a:off x="0" y="0"/>
          <a:ext cx="0" cy="0"/>
          <a:chOff x="0" y="0"/>
          <a:chExt cx="0" cy="0"/>
        </a:xfrm>
      </p:grpSpPr>
      <p:sp>
        <p:nvSpPr>
          <p:cNvPr id="447" name="Google Shape;447;p104"/>
          <p:cNvSpPr txBox="1"/>
          <p:nvPr>
            <p:ph type="title"/>
          </p:nvPr>
        </p:nvSpPr>
        <p:spPr>
          <a:xfrm>
            <a:off x="251520" y="805458"/>
            <a:ext cx="8640960"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3"/>
              </a:buClr>
              <a:buSzPts val="3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8" name="Google Shape;448;p104"/>
          <p:cNvSpPr txBox="1"/>
          <p:nvPr>
            <p:ph idx="1" type="body"/>
          </p:nvPr>
        </p:nvSpPr>
        <p:spPr>
          <a:xfrm>
            <a:off x="251522" y="1550788"/>
            <a:ext cx="8640958" cy="3181202"/>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accent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49" name="Google Shape;449;p104"/>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0" name="Google Shape;450;p104"/>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and Content">
  <p:cSld name="Title, Subtitle and Content">
    <p:spTree>
      <p:nvGrpSpPr>
        <p:cNvPr id="451" name="Shape 451"/>
        <p:cNvGrpSpPr/>
        <p:nvPr/>
      </p:nvGrpSpPr>
      <p:grpSpPr>
        <a:xfrm>
          <a:off x="0" y="0"/>
          <a:ext cx="0" cy="0"/>
          <a:chOff x="0" y="0"/>
          <a:chExt cx="0" cy="0"/>
        </a:xfrm>
      </p:grpSpPr>
      <p:sp>
        <p:nvSpPr>
          <p:cNvPr id="452" name="Google Shape;452;p105"/>
          <p:cNvSpPr txBox="1"/>
          <p:nvPr>
            <p:ph idx="1" type="body"/>
          </p:nvPr>
        </p:nvSpPr>
        <p:spPr>
          <a:xfrm>
            <a:off x="251522" y="1707654"/>
            <a:ext cx="8640958" cy="3024336"/>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accent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53" name="Google Shape;453;p105"/>
          <p:cNvSpPr txBox="1"/>
          <p:nvPr>
            <p:ph idx="2" type="body"/>
          </p:nvPr>
        </p:nvSpPr>
        <p:spPr>
          <a:xfrm>
            <a:off x="261850" y="843558"/>
            <a:ext cx="8630630" cy="63990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Clr>
                <a:schemeClr val="accent3"/>
              </a:buClr>
              <a:buSzPts val="2800"/>
              <a:buNone/>
              <a:defRPr b="0" sz="2800">
                <a:solidFill>
                  <a:schemeClr val="accent3"/>
                </a:solidFill>
              </a:defRPr>
            </a:lvl1pPr>
            <a:lvl2pPr indent="-228600" lvl="1" marL="914400" algn="l">
              <a:lnSpc>
                <a:spcPct val="80000"/>
              </a:lnSpc>
              <a:spcBef>
                <a:spcPts val="0"/>
              </a:spcBef>
              <a:spcAft>
                <a:spcPts val="0"/>
              </a:spcAft>
              <a:buClr>
                <a:schemeClr val="accent2"/>
              </a:buClr>
              <a:buSzPts val="2200"/>
              <a:buNone/>
              <a:defRPr b="0" sz="2200">
                <a:solidFill>
                  <a:schemeClr val="accent2"/>
                </a:solidFill>
              </a:defRPr>
            </a:lvl2pPr>
            <a:lvl3pPr indent="-228600" lvl="2" marL="1371600" algn="l">
              <a:lnSpc>
                <a:spcPct val="90000"/>
              </a:lnSpc>
              <a:spcBef>
                <a:spcPts val="600"/>
              </a:spcBef>
              <a:spcAft>
                <a:spcPts val="0"/>
              </a:spcAft>
              <a:buClr>
                <a:srgbClr val="00A9CE"/>
              </a:buClr>
              <a:buSzPts val="2800"/>
              <a:buNone/>
              <a:defRPr sz="2800">
                <a:solidFill>
                  <a:srgbClr val="00A9CE"/>
                </a:solidFill>
              </a:defRPr>
            </a:lvl3pPr>
            <a:lvl4pPr indent="-228600" lvl="3" marL="1828800" algn="l">
              <a:lnSpc>
                <a:spcPct val="90000"/>
              </a:lnSpc>
              <a:spcBef>
                <a:spcPts val="600"/>
              </a:spcBef>
              <a:spcAft>
                <a:spcPts val="0"/>
              </a:spcAft>
              <a:buClr>
                <a:srgbClr val="00A9CE"/>
              </a:buClr>
              <a:buSzPts val="2800"/>
              <a:buNone/>
              <a:defRPr sz="2800">
                <a:solidFill>
                  <a:srgbClr val="00A9CE"/>
                </a:solidFill>
              </a:defRPr>
            </a:lvl4pPr>
            <a:lvl5pPr indent="-228600" lvl="4" marL="2286000" algn="l">
              <a:lnSpc>
                <a:spcPct val="90000"/>
              </a:lnSpc>
              <a:spcBef>
                <a:spcPts val="600"/>
              </a:spcBef>
              <a:spcAft>
                <a:spcPts val="0"/>
              </a:spcAft>
              <a:buClr>
                <a:srgbClr val="00A9CE"/>
              </a:buClr>
              <a:buSzPts val="2800"/>
              <a:buNone/>
              <a:defRPr sz="2800">
                <a:solidFill>
                  <a:srgbClr val="00A9CE"/>
                </a:solidFill>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54" name="Google Shape;454;p105"/>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5" name="Google Shape;455;p105"/>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56" name="Shape 456"/>
        <p:cNvGrpSpPr/>
        <p:nvPr/>
      </p:nvGrpSpPr>
      <p:grpSpPr>
        <a:xfrm>
          <a:off x="0" y="0"/>
          <a:ext cx="0" cy="0"/>
          <a:chOff x="0" y="0"/>
          <a:chExt cx="0" cy="0"/>
        </a:xfrm>
      </p:grpSpPr>
      <p:sp>
        <p:nvSpPr>
          <p:cNvPr id="457" name="Google Shape;457;p106"/>
          <p:cNvSpPr txBox="1"/>
          <p:nvPr>
            <p:ph type="title"/>
          </p:nvPr>
        </p:nvSpPr>
        <p:spPr>
          <a:xfrm>
            <a:off x="251520" y="805458"/>
            <a:ext cx="8640960"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8" name="Google Shape;458;p106"/>
          <p:cNvSpPr txBox="1"/>
          <p:nvPr>
            <p:ph idx="1" type="body"/>
          </p:nvPr>
        </p:nvSpPr>
        <p:spPr>
          <a:xfrm>
            <a:off x="251520" y="1665854"/>
            <a:ext cx="4038600" cy="3066136"/>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55600" lvl="1" marL="914400" algn="l">
              <a:lnSpc>
                <a:spcPct val="90000"/>
              </a:lnSpc>
              <a:spcBef>
                <a:spcPts val="600"/>
              </a:spcBef>
              <a:spcAft>
                <a:spcPts val="0"/>
              </a:spcAft>
              <a:buClr>
                <a:schemeClr val="dk1"/>
              </a:buClr>
              <a:buSzPts val="2000"/>
              <a:buChar char="•"/>
              <a:defRPr sz="2000"/>
            </a:lvl2pPr>
            <a:lvl3pPr indent="-355600" lvl="2" marL="1371600" algn="l">
              <a:lnSpc>
                <a:spcPct val="90000"/>
              </a:lnSpc>
              <a:spcBef>
                <a:spcPts val="600"/>
              </a:spcBef>
              <a:spcAft>
                <a:spcPts val="0"/>
              </a:spcAft>
              <a:buClr>
                <a:schemeClr val="dk1"/>
              </a:buClr>
              <a:buSzPts val="2000"/>
              <a:buChar char="–"/>
              <a:defRPr sz="2000"/>
            </a:lvl3pPr>
            <a:lvl4pPr indent="-355600" lvl="3" marL="1828800" algn="l">
              <a:lnSpc>
                <a:spcPct val="90000"/>
              </a:lnSpc>
              <a:spcBef>
                <a:spcPts val="600"/>
              </a:spcBef>
              <a:spcAft>
                <a:spcPts val="0"/>
              </a:spcAft>
              <a:buClr>
                <a:schemeClr val="dk1"/>
              </a:buClr>
              <a:buSzPts val="2000"/>
              <a:buChar char="–"/>
              <a:defRPr sz="2000"/>
            </a:lvl4pPr>
            <a:lvl5pPr indent="-342900" lvl="4" marL="2286000" algn="l">
              <a:lnSpc>
                <a:spcPct val="90000"/>
              </a:lnSpc>
              <a:spcBef>
                <a:spcPts val="600"/>
              </a:spcBef>
              <a:spcAft>
                <a:spcPts val="0"/>
              </a:spcAft>
              <a:buClr>
                <a:schemeClr val="accent2"/>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59" name="Google Shape;459;p106"/>
          <p:cNvSpPr txBox="1"/>
          <p:nvPr>
            <p:ph idx="2" type="body"/>
          </p:nvPr>
        </p:nvSpPr>
        <p:spPr>
          <a:xfrm>
            <a:off x="4674295" y="1665854"/>
            <a:ext cx="4038600" cy="3066136"/>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55600" lvl="1" marL="914400" algn="l">
              <a:lnSpc>
                <a:spcPct val="90000"/>
              </a:lnSpc>
              <a:spcBef>
                <a:spcPts val="600"/>
              </a:spcBef>
              <a:spcAft>
                <a:spcPts val="0"/>
              </a:spcAft>
              <a:buClr>
                <a:schemeClr val="dk1"/>
              </a:buClr>
              <a:buSzPts val="2000"/>
              <a:buChar char="•"/>
              <a:defRPr sz="2000"/>
            </a:lvl2pPr>
            <a:lvl3pPr indent="-355600" lvl="2" marL="1371600" algn="l">
              <a:lnSpc>
                <a:spcPct val="90000"/>
              </a:lnSpc>
              <a:spcBef>
                <a:spcPts val="600"/>
              </a:spcBef>
              <a:spcAft>
                <a:spcPts val="0"/>
              </a:spcAft>
              <a:buClr>
                <a:schemeClr val="dk1"/>
              </a:buClr>
              <a:buSzPts val="2000"/>
              <a:buChar char="–"/>
              <a:defRPr sz="2000"/>
            </a:lvl3pPr>
            <a:lvl4pPr indent="-355600" lvl="3" marL="1828800" algn="l">
              <a:lnSpc>
                <a:spcPct val="90000"/>
              </a:lnSpc>
              <a:spcBef>
                <a:spcPts val="600"/>
              </a:spcBef>
              <a:spcAft>
                <a:spcPts val="0"/>
              </a:spcAft>
              <a:buClr>
                <a:schemeClr val="dk1"/>
              </a:buClr>
              <a:buSzPts val="2000"/>
              <a:buChar char="–"/>
              <a:defRPr sz="2000"/>
            </a:lvl4pPr>
            <a:lvl5pPr indent="-342900" lvl="4" marL="2286000" algn="l">
              <a:lnSpc>
                <a:spcPct val="90000"/>
              </a:lnSpc>
              <a:spcBef>
                <a:spcPts val="600"/>
              </a:spcBef>
              <a:spcAft>
                <a:spcPts val="0"/>
              </a:spcAft>
              <a:buClr>
                <a:schemeClr val="accent2"/>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60" name="Google Shape;460;p106"/>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1" name="Google Shape;461;p106"/>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with catalyst">
  <p:cSld name="Two Content with catalyst">
    <p:spTree>
      <p:nvGrpSpPr>
        <p:cNvPr id="462" name="Shape 462"/>
        <p:cNvGrpSpPr/>
        <p:nvPr/>
      </p:nvGrpSpPr>
      <p:grpSpPr>
        <a:xfrm>
          <a:off x="0" y="0"/>
          <a:ext cx="0" cy="0"/>
          <a:chOff x="0" y="0"/>
          <a:chExt cx="0" cy="0"/>
        </a:xfrm>
      </p:grpSpPr>
      <p:sp>
        <p:nvSpPr>
          <p:cNvPr id="463" name="Google Shape;463;p107"/>
          <p:cNvSpPr/>
          <p:nvPr/>
        </p:nvSpPr>
        <p:spPr>
          <a:xfrm>
            <a:off x="4572000" y="0"/>
            <a:ext cx="4572000" cy="5143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4" name="Google Shape;464;p107"/>
          <p:cNvSpPr txBox="1"/>
          <p:nvPr>
            <p:ph type="title"/>
          </p:nvPr>
        </p:nvSpPr>
        <p:spPr>
          <a:xfrm>
            <a:off x="251520" y="805458"/>
            <a:ext cx="4038600"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5" name="Google Shape;465;p107"/>
          <p:cNvSpPr txBox="1"/>
          <p:nvPr>
            <p:ph idx="1" type="body"/>
          </p:nvPr>
        </p:nvSpPr>
        <p:spPr>
          <a:xfrm>
            <a:off x="251520" y="1665854"/>
            <a:ext cx="4038600" cy="3066136"/>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55600" lvl="1" marL="914400" algn="l">
              <a:lnSpc>
                <a:spcPct val="90000"/>
              </a:lnSpc>
              <a:spcBef>
                <a:spcPts val="600"/>
              </a:spcBef>
              <a:spcAft>
                <a:spcPts val="0"/>
              </a:spcAft>
              <a:buClr>
                <a:schemeClr val="dk1"/>
              </a:buClr>
              <a:buSzPts val="2000"/>
              <a:buChar char="•"/>
              <a:defRPr sz="2000"/>
            </a:lvl2pPr>
            <a:lvl3pPr indent="-355600" lvl="2" marL="1371600" algn="l">
              <a:lnSpc>
                <a:spcPct val="90000"/>
              </a:lnSpc>
              <a:spcBef>
                <a:spcPts val="600"/>
              </a:spcBef>
              <a:spcAft>
                <a:spcPts val="0"/>
              </a:spcAft>
              <a:buClr>
                <a:schemeClr val="dk1"/>
              </a:buClr>
              <a:buSzPts val="2000"/>
              <a:buChar char="–"/>
              <a:defRPr sz="2000"/>
            </a:lvl3pPr>
            <a:lvl4pPr indent="-355600" lvl="3" marL="1828800" algn="l">
              <a:lnSpc>
                <a:spcPct val="90000"/>
              </a:lnSpc>
              <a:spcBef>
                <a:spcPts val="600"/>
              </a:spcBef>
              <a:spcAft>
                <a:spcPts val="0"/>
              </a:spcAft>
              <a:buClr>
                <a:schemeClr val="dk1"/>
              </a:buClr>
              <a:buSzPts val="2000"/>
              <a:buChar char="–"/>
              <a:defRPr sz="2000"/>
            </a:lvl4pPr>
            <a:lvl5pPr indent="-342900" lvl="4" marL="2286000" algn="l">
              <a:lnSpc>
                <a:spcPct val="90000"/>
              </a:lnSpc>
              <a:spcBef>
                <a:spcPts val="600"/>
              </a:spcBef>
              <a:spcAft>
                <a:spcPts val="0"/>
              </a:spcAft>
              <a:buClr>
                <a:schemeClr val="accent2"/>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66" name="Google Shape;466;p107"/>
          <p:cNvSpPr txBox="1"/>
          <p:nvPr>
            <p:ph idx="2" type="body"/>
          </p:nvPr>
        </p:nvSpPr>
        <p:spPr>
          <a:xfrm>
            <a:off x="4838700" y="1665854"/>
            <a:ext cx="4038600" cy="3066136"/>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55600" lvl="1" marL="914400" algn="l">
              <a:lnSpc>
                <a:spcPct val="90000"/>
              </a:lnSpc>
              <a:spcBef>
                <a:spcPts val="600"/>
              </a:spcBef>
              <a:spcAft>
                <a:spcPts val="0"/>
              </a:spcAft>
              <a:buClr>
                <a:schemeClr val="dk1"/>
              </a:buClr>
              <a:buSzPts val="2000"/>
              <a:buChar char="•"/>
              <a:defRPr sz="2000"/>
            </a:lvl2pPr>
            <a:lvl3pPr indent="-355600" lvl="2" marL="1371600" algn="l">
              <a:lnSpc>
                <a:spcPct val="90000"/>
              </a:lnSpc>
              <a:spcBef>
                <a:spcPts val="600"/>
              </a:spcBef>
              <a:spcAft>
                <a:spcPts val="0"/>
              </a:spcAft>
              <a:buClr>
                <a:schemeClr val="dk1"/>
              </a:buClr>
              <a:buSzPts val="2000"/>
              <a:buChar char="–"/>
              <a:defRPr sz="2000"/>
            </a:lvl3pPr>
            <a:lvl4pPr indent="-355600" lvl="3" marL="1828800" algn="l">
              <a:lnSpc>
                <a:spcPct val="90000"/>
              </a:lnSpc>
              <a:spcBef>
                <a:spcPts val="600"/>
              </a:spcBef>
              <a:spcAft>
                <a:spcPts val="0"/>
              </a:spcAft>
              <a:buClr>
                <a:schemeClr val="dk1"/>
              </a:buClr>
              <a:buSzPts val="2000"/>
              <a:buChar char="–"/>
              <a:defRPr sz="2000"/>
            </a:lvl4pPr>
            <a:lvl5pPr indent="-342900" lvl="4" marL="2286000" algn="l">
              <a:lnSpc>
                <a:spcPct val="90000"/>
              </a:lnSpc>
              <a:spcBef>
                <a:spcPts val="600"/>
              </a:spcBef>
              <a:spcAft>
                <a:spcPts val="0"/>
              </a:spcAft>
              <a:buClr>
                <a:schemeClr val="accent2"/>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67" name="Google Shape;467;p107"/>
          <p:cNvSpPr txBox="1"/>
          <p:nvPr>
            <p:ph idx="11" type="ftr"/>
          </p:nvPr>
        </p:nvSpPr>
        <p:spPr>
          <a:xfrm>
            <a:off x="601371" y="4878250"/>
            <a:ext cx="3688750" cy="9551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8" name="Google Shape;468;p107"/>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with catalyst dark">
  <p:cSld name="Two Content with catalyst dark">
    <p:spTree>
      <p:nvGrpSpPr>
        <p:cNvPr id="469" name="Shape 469"/>
        <p:cNvGrpSpPr/>
        <p:nvPr/>
      </p:nvGrpSpPr>
      <p:grpSpPr>
        <a:xfrm>
          <a:off x="0" y="0"/>
          <a:ext cx="0" cy="0"/>
          <a:chOff x="0" y="0"/>
          <a:chExt cx="0" cy="0"/>
        </a:xfrm>
      </p:grpSpPr>
      <p:sp>
        <p:nvSpPr>
          <p:cNvPr id="470" name="Google Shape;470;p108"/>
          <p:cNvSpPr/>
          <p:nvPr/>
        </p:nvSpPr>
        <p:spPr>
          <a:xfrm>
            <a:off x="4572000" y="0"/>
            <a:ext cx="4572000" cy="5143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1" name="Google Shape;471;p108"/>
          <p:cNvSpPr txBox="1"/>
          <p:nvPr>
            <p:ph type="title"/>
          </p:nvPr>
        </p:nvSpPr>
        <p:spPr>
          <a:xfrm>
            <a:off x="251520" y="805458"/>
            <a:ext cx="4038600"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2" name="Google Shape;472;p108"/>
          <p:cNvSpPr txBox="1"/>
          <p:nvPr>
            <p:ph idx="1" type="body"/>
          </p:nvPr>
        </p:nvSpPr>
        <p:spPr>
          <a:xfrm>
            <a:off x="251520" y="1665854"/>
            <a:ext cx="4038600" cy="3066136"/>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55600" lvl="1" marL="914400" algn="l">
              <a:lnSpc>
                <a:spcPct val="90000"/>
              </a:lnSpc>
              <a:spcBef>
                <a:spcPts val="600"/>
              </a:spcBef>
              <a:spcAft>
                <a:spcPts val="0"/>
              </a:spcAft>
              <a:buClr>
                <a:schemeClr val="dk1"/>
              </a:buClr>
              <a:buSzPts val="2000"/>
              <a:buChar char="•"/>
              <a:defRPr sz="2000"/>
            </a:lvl2pPr>
            <a:lvl3pPr indent="-355600" lvl="2" marL="1371600" algn="l">
              <a:lnSpc>
                <a:spcPct val="90000"/>
              </a:lnSpc>
              <a:spcBef>
                <a:spcPts val="600"/>
              </a:spcBef>
              <a:spcAft>
                <a:spcPts val="0"/>
              </a:spcAft>
              <a:buClr>
                <a:schemeClr val="dk1"/>
              </a:buClr>
              <a:buSzPts val="2000"/>
              <a:buChar char="–"/>
              <a:defRPr sz="2000"/>
            </a:lvl3pPr>
            <a:lvl4pPr indent="-355600" lvl="3" marL="1828800" algn="l">
              <a:lnSpc>
                <a:spcPct val="90000"/>
              </a:lnSpc>
              <a:spcBef>
                <a:spcPts val="600"/>
              </a:spcBef>
              <a:spcAft>
                <a:spcPts val="0"/>
              </a:spcAft>
              <a:buClr>
                <a:schemeClr val="dk1"/>
              </a:buClr>
              <a:buSzPts val="2000"/>
              <a:buChar char="–"/>
              <a:defRPr sz="2000"/>
            </a:lvl4pPr>
            <a:lvl5pPr indent="-342900" lvl="4" marL="2286000" algn="l">
              <a:lnSpc>
                <a:spcPct val="90000"/>
              </a:lnSpc>
              <a:spcBef>
                <a:spcPts val="600"/>
              </a:spcBef>
              <a:spcAft>
                <a:spcPts val="0"/>
              </a:spcAft>
              <a:buClr>
                <a:schemeClr val="accent2"/>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73" name="Google Shape;473;p108"/>
          <p:cNvSpPr txBox="1"/>
          <p:nvPr>
            <p:ph idx="2" type="body"/>
          </p:nvPr>
        </p:nvSpPr>
        <p:spPr>
          <a:xfrm>
            <a:off x="4838700" y="1665854"/>
            <a:ext cx="4038600" cy="3066136"/>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lt1"/>
              </a:buClr>
              <a:buSzPts val="2400"/>
              <a:buChar char="•"/>
              <a:defRPr sz="2400">
                <a:solidFill>
                  <a:schemeClr val="lt1"/>
                </a:solidFill>
              </a:defRPr>
            </a:lvl1pPr>
            <a:lvl2pPr indent="-355600" lvl="1" marL="914400" algn="l">
              <a:lnSpc>
                <a:spcPct val="90000"/>
              </a:lnSpc>
              <a:spcBef>
                <a:spcPts val="600"/>
              </a:spcBef>
              <a:spcAft>
                <a:spcPts val="0"/>
              </a:spcAft>
              <a:buClr>
                <a:schemeClr val="lt1"/>
              </a:buClr>
              <a:buSzPts val="2000"/>
              <a:buChar char="•"/>
              <a:defRPr sz="2000">
                <a:solidFill>
                  <a:schemeClr val="lt1"/>
                </a:solidFill>
              </a:defRPr>
            </a:lvl2pPr>
            <a:lvl3pPr indent="-355600" lvl="2" marL="1371600" algn="l">
              <a:lnSpc>
                <a:spcPct val="90000"/>
              </a:lnSpc>
              <a:spcBef>
                <a:spcPts val="600"/>
              </a:spcBef>
              <a:spcAft>
                <a:spcPts val="0"/>
              </a:spcAft>
              <a:buClr>
                <a:schemeClr val="lt1"/>
              </a:buClr>
              <a:buSzPts val="2000"/>
              <a:buChar char="–"/>
              <a:defRPr sz="2000">
                <a:solidFill>
                  <a:schemeClr val="lt1"/>
                </a:solidFill>
              </a:defRPr>
            </a:lvl3pPr>
            <a:lvl4pPr indent="-355600" lvl="3" marL="1828800" algn="l">
              <a:lnSpc>
                <a:spcPct val="90000"/>
              </a:lnSpc>
              <a:spcBef>
                <a:spcPts val="600"/>
              </a:spcBef>
              <a:spcAft>
                <a:spcPts val="0"/>
              </a:spcAft>
              <a:buClr>
                <a:schemeClr val="lt1"/>
              </a:buClr>
              <a:buSzPts val="2000"/>
              <a:buChar char="–"/>
              <a:defRPr sz="2000">
                <a:solidFill>
                  <a:schemeClr val="lt1"/>
                </a:solidFill>
              </a:defRPr>
            </a:lvl4pPr>
            <a:lvl5pPr indent="-342900" lvl="4" marL="2286000" algn="l">
              <a:lnSpc>
                <a:spcPct val="90000"/>
              </a:lnSpc>
              <a:spcBef>
                <a:spcPts val="600"/>
              </a:spcBef>
              <a:spcAft>
                <a:spcPts val="0"/>
              </a:spcAft>
              <a:buClr>
                <a:schemeClr val="lt1"/>
              </a:buClr>
              <a:buSzPts val="1800"/>
              <a:buChar char="•"/>
              <a:defRPr sz="1800">
                <a:solidFill>
                  <a:schemeClr val="lt1"/>
                </a:solidFill>
              </a:defRPr>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74" name="Google Shape;474;p108"/>
          <p:cNvSpPr txBox="1"/>
          <p:nvPr>
            <p:ph idx="11" type="ftr"/>
          </p:nvPr>
        </p:nvSpPr>
        <p:spPr>
          <a:xfrm>
            <a:off x="601371" y="4878250"/>
            <a:ext cx="3688750" cy="9551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5" name="Google Shape;475;p108"/>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 half image">
  <p:cSld name="Title and Content + half image">
    <p:spTree>
      <p:nvGrpSpPr>
        <p:cNvPr id="476" name="Shape 476"/>
        <p:cNvGrpSpPr/>
        <p:nvPr/>
      </p:nvGrpSpPr>
      <p:grpSpPr>
        <a:xfrm>
          <a:off x="0" y="0"/>
          <a:ext cx="0" cy="0"/>
          <a:chOff x="0" y="0"/>
          <a:chExt cx="0" cy="0"/>
        </a:xfrm>
      </p:grpSpPr>
      <p:sp>
        <p:nvSpPr>
          <p:cNvPr id="477" name="Google Shape;477;p109"/>
          <p:cNvSpPr/>
          <p:nvPr>
            <p:ph idx="2" type="pic"/>
          </p:nvPr>
        </p:nvSpPr>
        <p:spPr>
          <a:xfrm>
            <a:off x="4571999" y="0"/>
            <a:ext cx="4563963" cy="5143500"/>
          </a:xfrm>
          <a:prstGeom prst="rect">
            <a:avLst/>
          </a:prstGeom>
          <a:solidFill>
            <a:schemeClr val="accent1"/>
          </a:solidFill>
          <a:ln>
            <a:noFill/>
          </a:ln>
        </p:spPr>
      </p:sp>
      <p:sp>
        <p:nvSpPr>
          <p:cNvPr id="478" name="Google Shape;478;p109"/>
          <p:cNvSpPr txBox="1"/>
          <p:nvPr>
            <p:ph idx="1" type="body"/>
          </p:nvPr>
        </p:nvSpPr>
        <p:spPr>
          <a:xfrm>
            <a:off x="251522" y="1550788"/>
            <a:ext cx="4032446" cy="3181202"/>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accent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79" name="Google Shape;479;p109"/>
          <p:cNvSpPr txBox="1"/>
          <p:nvPr>
            <p:ph type="title"/>
          </p:nvPr>
        </p:nvSpPr>
        <p:spPr>
          <a:xfrm>
            <a:off x="251520" y="805458"/>
            <a:ext cx="4032448"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0" name="Google Shape;480;p109"/>
          <p:cNvSpPr txBox="1"/>
          <p:nvPr>
            <p:ph idx="11" type="ftr"/>
          </p:nvPr>
        </p:nvSpPr>
        <p:spPr>
          <a:xfrm>
            <a:off x="601371" y="4878250"/>
            <a:ext cx="3682598" cy="9551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1" name="Google Shape;481;p109"/>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 quarter image">
  <p:cSld name="1_Title and Content + quarter image">
    <p:spTree>
      <p:nvGrpSpPr>
        <p:cNvPr id="482" name="Shape 482"/>
        <p:cNvGrpSpPr/>
        <p:nvPr/>
      </p:nvGrpSpPr>
      <p:grpSpPr>
        <a:xfrm>
          <a:off x="0" y="0"/>
          <a:ext cx="0" cy="0"/>
          <a:chOff x="0" y="0"/>
          <a:chExt cx="0" cy="0"/>
        </a:xfrm>
      </p:grpSpPr>
      <p:sp>
        <p:nvSpPr>
          <p:cNvPr id="483" name="Google Shape;483;p110"/>
          <p:cNvSpPr/>
          <p:nvPr>
            <p:ph idx="2" type="pic"/>
          </p:nvPr>
        </p:nvSpPr>
        <p:spPr>
          <a:xfrm>
            <a:off x="6853836" y="0"/>
            <a:ext cx="2282400" cy="5143500"/>
          </a:xfrm>
          <a:prstGeom prst="rect">
            <a:avLst/>
          </a:prstGeom>
          <a:solidFill>
            <a:schemeClr val="accent1"/>
          </a:solidFill>
          <a:ln>
            <a:noFill/>
          </a:ln>
        </p:spPr>
      </p:sp>
      <p:sp>
        <p:nvSpPr>
          <p:cNvPr id="484" name="Google Shape;484;p110"/>
          <p:cNvSpPr txBox="1"/>
          <p:nvPr>
            <p:ph idx="1" type="body"/>
          </p:nvPr>
        </p:nvSpPr>
        <p:spPr>
          <a:xfrm>
            <a:off x="251522" y="1550788"/>
            <a:ext cx="6336702" cy="3181202"/>
          </a:xfrm>
          <a:prstGeom prst="rect">
            <a:avLst/>
          </a:prstGeom>
          <a:noFill/>
          <a:ln>
            <a:noFill/>
          </a:ln>
        </p:spPr>
        <p:txBody>
          <a:bodyPr anchorCtr="0" anchor="t" bIns="0" lIns="0" spcFirstLastPara="1" rIns="0" wrap="square" tIns="0">
            <a:normAutofit/>
          </a:bodyPr>
          <a:lstStyle>
            <a:lvl1pPr indent="-381000" lvl="0" marL="457200" algn="l">
              <a:lnSpc>
                <a:spcPct val="90000"/>
              </a:lnSpc>
              <a:spcBef>
                <a:spcPts val="600"/>
              </a:spcBef>
              <a:spcAft>
                <a:spcPts val="0"/>
              </a:spcAft>
              <a:buClr>
                <a:schemeClr val="dk1"/>
              </a:buClr>
              <a:buSzPts val="2400"/>
              <a:buChar char="•"/>
              <a:defRPr sz="2400"/>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6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accent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85" name="Google Shape;485;p110"/>
          <p:cNvSpPr txBox="1"/>
          <p:nvPr>
            <p:ph type="title"/>
          </p:nvPr>
        </p:nvSpPr>
        <p:spPr>
          <a:xfrm>
            <a:off x="251520" y="805458"/>
            <a:ext cx="6336704"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6" name="Google Shape;486;p110"/>
          <p:cNvSpPr txBox="1"/>
          <p:nvPr>
            <p:ph idx="11" type="ftr"/>
          </p:nvPr>
        </p:nvSpPr>
        <p:spPr>
          <a:xfrm>
            <a:off x="601370" y="4878250"/>
            <a:ext cx="5986853" cy="9551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7" name="Google Shape;487;p110"/>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88" name="Shape 488"/>
        <p:cNvGrpSpPr/>
        <p:nvPr/>
      </p:nvGrpSpPr>
      <p:grpSpPr>
        <a:xfrm>
          <a:off x="0" y="0"/>
          <a:ext cx="0" cy="0"/>
          <a:chOff x="0" y="0"/>
          <a:chExt cx="0" cy="0"/>
        </a:xfrm>
      </p:grpSpPr>
      <p:sp>
        <p:nvSpPr>
          <p:cNvPr id="489" name="Google Shape;489;p111"/>
          <p:cNvSpPr txBox="1"/>
          <p:nvPr>
            <p:ph type="title"/>
          </p:nvPr>
        </p:nvSpPr>
        <p:spPr>
          <a:xfrm>
            <a:off x="251520" y="805458"/>
            <a:ext cx="8640960"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0" name="Google Shape;490;p111"/>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1" name="Google Shape;491;p111"/>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0" name="Shape 60"/>
        <p:cNvGrpSpPr/>
        <p:nvPr/>
      </p:nvGrpSpPr>
      <p:grpSpPr>
        <a:xfrm>
          <a:off x="0" y="0"/>
          <a:ext cx="0" cy="0"/>
          <a:chOff x="0" y="0"/>
          <a:chExt cx="0" cy="0"/>
        </a:xfrm>
      </p:grpSpPr>
      <p:sp>
        <p:nvSpPr>
          <p:cNvPr id="61" name="Google Shape;61;p67"/>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67"/>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67"/>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dark">
  <p:cSld name="Title Only - dark">
    <p:spTree>
      <p:nvGrpSpPr>
        <p:cNvPr id="492" name="Shape 492"/>
        <p:cNvGrpSpPr/>
        <p:nvPr/>
      </p:nvGrpSpPr>
      <p:grpSpPr>
        <a:xfrm>
          <a:off x="0" y="0"/>
          <a:ext cx="0" cy="0"/>
          <a:chOff x="0" y="0"/>
          <a:chExt cx="0" cy="0"/>
        </a:xfrm>
      </p:grpSpPr>
      <p:sp>
        <p:nvSpPr>
          <p:cNvPr id="493" name="Google Shape;493;p112"/>
          <p:cNvSpPr txBox="1"/>
          <p:nvPr>
            <p:ph type="title"/>
          </p:nvPr>
        </p:nvSpPr>
        <p:spPr>
          <a:xfrm>
            <a:off x="251520" y="805458"/>
            <a:ext cx="8640960"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1"/>
              </a:buClr>
              <a:buSzPts val="3600"/>
              <a:buFont typeface="Calibri"/>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4" name="Google Shape;494;p112"/>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5" name="Google Shape;495;p112"/>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sz="900">
                <a:solidFill>
                  <a:schemeClr val="lt1"/>
                </a:solidFill>
                <a:latin typeface="Calibri"/>
                <a:ea typeface="Calibri"/>
                <a:cs typeface="Calibri"/>
                <a:sym typeface="Calibri"/>
              </a:defRPr>
            </a:lvl1pPr>
            <a:lvl2pPr indent="0" lvl="1" marL="0" algn="r">
              <a:spcBef>
                <a:spcPts val="0"/>
              </a:spcBef>
              <a:buNone/>
              <a:defRPr sz="900">
                <a:solidFill>
                  <a:schemeClr val="lt1"/>
                </a:solidFill>
                <a:latin typeface="Calibri"/>
                <a:ea typeface="Calibri"/>
                <a:cs typeface="Calibri"/>
                <a:sym typeface="Calibri"/>
              </a:defRPr>
            </a:lvl2pPr>
            <a:lvl3pPr indent="0" lvl="2" marL="0" algn="r">
              <a:spcBef>
                <a:spcPts val="0"/>
              </a:spcBef>
              <a:buNone/>
              <a:defRPr sz="900">
                <a:solidFill>
                  <a:schemeClr val="lt1"/>
                </a:solidFill>
                <a:latin typeface="Calibri"/>
                <a:ea typeface="Calibri"/>
                <a:cs typeface="Calibri"/>
                <a:sym typeface="Calibri"/>
              </a:defRPr>
            </a:lvl3pPr>
            <a:lvl4pPr indent="0" lvl="3" marL="0" algn="r">
              <a:spcBef>
                <a:spcPts val="0"/>
              </a:spcBef>
              <a:buNone/>
              <a:defRPr sz="900">
                <a:solidFill>
                  <a:schemeClr val="lt1"/>
                </a:solidFill>
                <a:latin typeface="Calibri"/>
                <a:ea typeface="Calibri"/>
                <a:cs typeface="Calibri"/>
                <a:sym typeface="Calibri"/>
              </a:defRPr>
            </a:lvl4pPr>
            <a:lvl5pPr indent="0" lvl="4" marL="0" algn="r">
              <a:spcBef>
                <a:spcPts val="0"/>
              </a:spcBef>
              <a:buNone/>
              <a:defRPr sz="900">
                <a:solidFill>
                  <a:schemeClr val="lt1"/>
                </a:solidFill>
                <a:latin typeface="Calibri"/>
                <a:ea typeface="Calibri"/>
                <a:cs typeface="Calibri"/>
                <a:sym typeface="Calibri"/>
              </a:defRPr>
            </a:lvl5pPr>
            <a:lvl6pPr indent="0" lvl="5" marL="0" algn="r">
              <a:spcBef>
                <a:spcPts val="0"/>
              </a:spcBef>
              <a:buNone/>
              <a:defRPr sz="900">
                <a:solidFill>
                  <a:schemeClr val="lt1"/>
                </a:solidFill>
                <a:latin typeface="Calibri"/>
                <a:ea typeface="Calibri"/>
                <a:cs typeface="Calibri"/>
                <a:sym typeface="Calibri"/>
              </a:defRPr>
            </a:lvl6pPr>
            <a:lvl7pPr indent="0" lvl="6" marL="0" algn="r">
              <a:spcBef>
                <a:spcPts val="0"/>
              </a:spcBef>
              <a:buNone/>
              <a:defRPr sz="900">
                <a:solidFill>
                  <a:schemeClr val="lt1"/>
                </a:solidFill>
                <a:latin typeface="Calibri"/>
                <a:ea typeface="Calibri"/>
                <a:cs typeface="Calibri"/>
                <a:sym typeface="Calibri"/>
              </a:defRPr>
            </a:lvl7pPr>
            <a:lvl8pPr indent="0" lvl="7" marL="0" algn="r">
              <a:spcBef>
                <a:spcPts val="0"/>
              </a:spcBef>
              <a:buNone/>
              <a:defRPr sz="900">
                <a:solidFill>
                  <a:schemeClr val="lt1"/>
                </a:solidFill>
                <a:latin typeface="Calibri"/>
                <a:ea typeface="Calibri"/>
                <a:cs typeface="Calibri"/>
                <a:sym typeface="Calibri"/>
              </a:defRPr>
            </a:lvl8pPr>
            <a:lvl9pPr indent="0" lvl="8" marL="0" algn="r">
              <a:spcBef>
                <a:spcPts val="0"/>
              </a:spcBef>
              <a:buNone/>
              <a:defRPr sz="9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r>
              <a:rPr lang="en-AU"/>
              <a:t>  |</a:t>
            </a:r>
            <a:endParaRPr>
              <a:solidFill>
                <a:schemeClr val="accent3"/>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96" name="Shape 496"/>
        <p:cNvGrpSpPr/>
        <p:nvPr/>
      </p:nvGrpSpPr>
      <p:grpSpPr>
        <a:xfrm>
          <a:off x="0" y="0"/>
          <a:ext cx="0" cy="0"/>
          <a:chOff x="0" y="0"/>
          <a:chExt cx="0" cy="0"/>
        </a:xfrm>
      </p:grpSpPr>
      <p:sp>
        <p:nvSpPr>
          <p:cNvPr id="497" name="Google Shape;497;p113"/>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8" name="Google Shape;498;p113"/>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r>
              <a:rPr lang="en-AU"/>
              <a:t>  |</a:t>
            </a:r>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Layout">
  <p:cSld name="Statement Layout">
    <p:spTree>
      <p:nvGrpSpPr>
        <p:cNvPr id="499" name="Shape 499"/>
        <p:cNvGrpSpPr/>
        <p:nvPr/>
      </p:nvGrpSpPr>
      <p:grpSpPr>
        <a:xfrm>
          <a:off x="0" y="0"/>
          <a:ext cx="0" cy="0"/>
          <a:chOff x="0" y="0"/>
          <a:chExt cx="0" cy="0"/>
        </a:xfrm>
      </p:grpSpPr>
      <p:sp>
        <p:nvSpPr>
          <p:cNvPr id="500" name="Google Shape;500;p114"/>
          <p:cNvSpPr/>
          <p:nvPr>
            <p:ph idx="2" type="pic"/>
          </p:nvPr>
        </p:nvSpPr>
        <p:spPr>
          <a:xfrm>
            <a:off x="4571999" y="0"/>
            <a:ext cx="4563963" cy="5143500"/>
          </a:xfrm>
          <a:prstGeom prst="rect">
            <a:avLst/>
          </a:prstGeom>
          <a:solidFill>
            <a:schemeClr val="accent1"/>
          </a:solidFill>
          <a:ln>
            <a:noFill/>
          </a:ln>
        </p:spPr>
      </p:sp>
      <p:sp>
        <p:nvSpPr>
          <p:cNvPr id="501" name="Google Shape;501;p114"/>
          <p:cNvSpPr txBox="1"/>
          <p:nvPr>
            <p:ph idx="1" type="body"/>
          </p:nvPr>
        </p:nvSpPr>
        <p:spPr>
          <a:xfrm>
            <a:off x="251520" y="1851670"/>
            <a:ext cx="3960440" cy="2525068"/>
          </a:xfrm>
          <a:prstGeom prst="rect">
            <a:avLst/>
          </a:prstGeom>
          <a:noFill/>
          <a:ln>
            <a:noFill/>
          </a:ln>
        </p:spPr>
        <p:txBody>
          <a:bodyPr anchorCtr="0" anchor="t" bIns="0" lIns="0" spcFirstLastPara="1" rIns="0" wrap="square" tIns="0">
            <a:normAutofit/>
          </a:bodyPr>
          <a:lstStyle>
            <a:lvl1pPr indent="-228600" lvl="0" marL="457200" algn="l">
              <a:lnSpc>
                <a:spcPct val="85000"/>
              </a:lnSpc>
              <a:spcBef>
                <a:spcPts val="600"/>
              </a:spcBef>
              <a:spcAft>
                <a:spcPts val="0"/>
              </a:spcAft>
              <a:buClr>
                <a:schemeClr val="accent3"/>
              </a:buClr>
              <a:buSzPts val="4000"/>
              <a:buFont typeface="Calibri"/>
              <a:buNone/>
              <a:defRPr b="0" sz="4000">
                <a:solidFill>
                  <a:schemeClr val="accent3"/>
                </a:solidFill>
              </a:defRPr>
            </a:lvl1pPr>
            <a:lvl2pPr indent="-228600" lvl="1" marL="914400" algn="l">
              <a:lnSpc>
                <a:spcPct val="85000"/>
              </a:lnSpc>
              <a:spcBef>
                <a:spcPts val="600"/>
              </a:spcBef>
              <a:spcAft>
                <a:spcPts val="0"/>
              </a:spcAft>
              <a:buClr>
                <a:schemeClr val="accent2"/>
              </a:buClr>
              <a:buSzPts val="4000"/>
              <a:buNone/>
              <a:defRPr b="0" sz="4000">
                <a:solidFill>
                  <a:schemeClr val="accent2"/>
                </a:solidFill>
              </a:defRPr>
            </a:lvl2pPr>
            <a:lvl3pPr indent="-228600" lvl="2" marL="1371600" algn="l">
              <a:lnSpc>
                <a:spcPct val="90000"/>
              </a:lnSpc>
              <a:spcBef>
                <a:spcPts val="2200"/>
              </a:spcBef>
              <a:spcAft>
                <a:spcPts val="0"/>
              </a:spcAft>
              <a:buClr>
                <a:srgbClr val="00313C"/>
              </a:buClr>
              <a:buSzPts val="2000"/>
              <a:buNone/>
              <a:defRPr b="1">
                <a:solidFill>
                  <a:srgbClr val="00313C"/>
                </a:solidFill>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accent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502" name="Shape 502"/>
        <p:cNvGrpSpPr/>
        <p:nvPr/>
      </p:nvGrpSpPr>
      <p:grpSpPr>
        <a:xfrm>
          <a:off x="0" y="0"/>
          <a:ext cx="0" cy="0"/>
          <a:chOff x="0" y="0"/>
          <a:chExt cx="0" cy="0"/>
        </a:xfrm>
      </p:grpSpPr>
      <p:sp>
        <p:nvSpPr>
          <p:cNvPr id="503" name="Google Shape;503;p115"/>
          <p:cNvSpPr txBox="1"/>
          <p:nvPr>
            <p:ph idx="1" type="body"/>
          </p:nvPr>
        </p:nvSpPr>
        <p:spPr>
          <a:xfrm>
            <a:off x="251520" y="1275605"/>
            <a:ext cx="7056784" cy="2736305"/>
          </a:xfrm>
          <a:prstGeom prst="rect">
            <a:avLst/>
          </a:prstGeom>
          <a:noFill/>
          <a:ln>
            <a:noFill/>
          </a:ln>
        </p:spPr>
        <p:txBody>
          <a:bodyPr anchorCtr="0" anchor="b" bIns="0" lIns="0" spcFirstLastPara="1" rIns="0" wrap="square" tIns="0">
            <a:normAutofit/>
          </a:bodyPr>
          <a:lstStyle>
            <a:lvl1pPr indent="-228600" lvl="0" marL="457200" algn="l">
              <a:lnSpc>
                <a:spcPct val="90000"/>
              </a:lnSpc>
              <a:spcBef>
                <a:spcPts val="600"/>
              </a:spcBef>
              <a:spcAft>
                <a:spcPts val="0"/>
              </a:spcAft>
              <a:buClr>
                <a:schemeClr val="accent1"/>
              </a:buClr>
              <a:buSzPts val="4400"/>
              <a:buFont typeface="Calibri"/>
              <a:buNone/>
              <a:defRPr b="0" sz="4400">
                <a:solidFill>
                  <a:schemeClr val="accent1"/>
                </a:solidFill>
              </a:defRPr>
            </a:lvl1pPr>
            <a:lvl2pPr indent="-228600" lvl="1" marL="914400" algn="l">
              <a:lnSpc>
                <a:spcPct val="75000"/>
              </a:lnSpc>
              <a:spcBef>
                <a:spcPts val="600"/>
              </a:spcBef>
              <a:spcAft>
                <a:spcPts val="0"/>
              </a:spcAft>
              <a:buClr>
                <a:schemeClr val="lt1"/>
              </a:buClr>
              <a:buSzPts val="4400"/>
              <a:buNone/>
              <a:defRPr b="0" sz="4400">
                <a:solidFill>
                  <a:schemeClr val="lt1"/>
                </a:solidFill>
              </a:defRPr>
            </a:lvl2pPr>
            <a:lvl3pPr indent="-228600" lvl="2" marL="1371600" algn="l">
              <a:lnSpc>
                <a:spcPct val="90000"/>
              </a:lnSpc>
              <a:spcBef>
                <a:spcPts val="850"/>
              </a:spcBef>
              <a:spcAft>
                <a:spcPts val="0"/>
              </a:spcAft>
              <a:buClr>
                <a:srgbClr val="FFFFFF"/>
              </a:buClr>
              <a:buSzPts val="2200"/>
              <a:buNone/>
              <a:defRPr b="1" sz="2200">
                <a:solidFill>
                  <a:srgbClr val="FFFFFF"/>
                </a:solidFill>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accent2"/>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Option 1">
  <p:cSld name="Thank You Option 1">
    <p:spTree>
      <p:nvGrpSpPr>
        <p:cNvPr id="504" name="Shape 504"/>
        <p:cNvGrpSpPr/>
        <p:nvPr/>
      </p:nvGrpSpPr>
      <p:grpSpPr>
        <a:xfrm>
          <a:off x="0" y="0"/>
          <a:ext cx="0" cy="0"/>
          <a:chOff x="0" y="0"/>
          <a:chExt cx="0" cy="0"/>
        </a:xfrm>
      </p:grpSpPr>
      <p:sp>
        <p:nvSpPr>
          <p:cNvPr id="505" name="Google Shape;505;p116"/>
          <p:cNvSpPr txBox="1"/>
          <p:nvPr>
            <p:ph idx="1" type="subTitle"/>
          </p:nvPr>
        </p:nvSpPr>
        <p:spPr>
          <a:xfrm>
            <a:off x="251520" y="2571750"/>
            <a:ext cx="3600400" cy="2160240"/>
          </a:xfrm>
          <a:prstGeom prst="rect">
            <a:avLst/>
          </a:prstGeom>
          <a:noFill/>
          <a:ln>
            <a:noFill/>
          </a:ln>
        </p:spPr>
        <p:txBody>
          <a:bodyPr anchorCtr="0" anchor="t" bIns="0" lIns="0" spcFirstLastPara="1" rIns="0" wrap="square" tIns="0">
            <a:normAutofit/>
          </a:bodyPr>
          <a:lstStyle>
            <a:lvl1pPr lvl="0" algn="l">
              <a:lnSpc>
                <a:spcPct val="90000"/>
              </a:lnSpc>
              <a:spcBef>
                <a:spcPts val="3000"/>
              </a:spcBef>
              <a:spcAft>
                <a:spcPts val="0"/>
              </a:spcAft>
              <a:buClr>
                <a:schemeClr val="dk1"/>
              </a:buClr>
              <a:buSzPts val="1600"/>
              <a:buNone/>
              <a:defRPr b="1" sz="1600">
                <a:solidFill>
                  <a:schemeClr val="dk1"/>
                </a:solidFill>
              </a:defRPr>
            </a:lvl1pPr>
            <a:lvl2pPr lvl="1" algn="l">
              <a:lnSpc>
                <a:spcPct val="90000"/>
              </a:lnSpc>
              <a:spcBef>
                <a:spcPts val="0"/>
              </a:spcBef>
              <a:spcAft>
                <a:spcPts val="0"/>
              </a:spcAft>
              <a:buClr>
                <a:schemeClr val="dk1"/>
              </a:buClr>
              <a:buSzPts val="1600"/>
              <a:buNone/>
              <a:defRPr sz="1600">
                <a:solidFill>
                  <a:schemeClr val="dk1"/>
                </a:solidFill>
              </a:defRPr>
            </a:lvl2pPr>
            <a:lvl3pPr lvl="2" algn="l">
              <a:lnSpc>
                <a:spcPct val="90000"/>
              </a:lnSpc>
              <a:spcBef>
                <a:spcPts val="563"/>
              </a:spcBef>
              <a:spcAft>
                <a:spcPts val="0"/>
              </a:spcAft>
              <a:buClr>
                <a:schemeClr val="dk1"/>
              </a:buClr>
              <a:buSzPts val="1600"/>
              <a:buNone/>
              <a:defRPr sz="1600">
                <a:solidFill>
                  <a:schemeClr val="dk1"/>
                </a:solidFill>
              </a:defRPr>
            </a:lvl3pPr>
            <a:lvl4pPr lvl="3" algn="ctr">
              <a:lnSpc>
                <a:spcPct val="90000"/>
              </a:lnSpc>
              <a:spcBef>
                <a:spcPts val="600"/>
              </a:spcBef>
              <a:spcAft>
                <a:spcPts val="0"/>
              </a:spcAft>
              <a:buClr>
                <a:srgbClr val="888888"/>
              </a:buClr>
              <a:buSzPts val="2000"/>
              <a:buNone/>
              <a:defRPr>
                <a:solidFill>
                  <a:srgbClr val="888888"/>
                </a:solidFill>
              </a:defRPr>
            </a:lvl4pPr>
            <a:lvl5pPr lvl="4" algn="ctr">
              <a:lnSpc>
                <a:spcPct val="90000"/>
              </a:lnSpc>
              <a:spcBef>
                <a:spcPts val="600"/>
              </a:spcBef>
              <a:spcAft>
                <a:spcPts val="0"/>
              </a:spcAft>
              <a:buClr>
                <a:srgbClr val="888888"/>
              </a:buClr>
              <a:buSzPts val="18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506" name="Google Shape;506;p116"/>
          <p:cNvSpPr txBox="1"/>
          <p:nvPr>
            <p:ph type="title"/>
          </p:nvPr>
        </p:nvSpPr>
        <p:spPr>
          <a:xfrm>
            <a:off x="251521" y="915566"/>
            <a:ext cx="3600399" cy="1440160"/>
          </a:xfrm>
          <a:prstGeom prst="rect">
            <a:avLst/>
          </a:prstGeom>
          <a:noFill/>
          <a:ln>
            <a:noFill/>
          </a:ln>
        </p:spPr>
        <p:txBody>
          <a:bodyPr anchorCtr="0" anchor="b" bIns="0" lIns="0" spcFirstLastPara="1" rIns="0" wrap="square" tIns="0">
            <a:noAutofit/>
          </a:bodyPr>
          <a:lstStyle>
            <a:lvl1pPr lvl="0" algn="l">
              <a:spcBef>
                <a:spcPts val="0"/>
              </a:spcBef>
              <a:spcAft>
                <a:spcPts val="0"/>
              </a:spcAft>
              <a:buClr>
                <a:schemeClr val="accent3"/>
              </a:buClr>
              <a:buSzPts val="3600"/>
              <a:buFont typeface="Calibri"/>
              <a:buNone/>
              <a:defRPr sz="3600">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7" name="Google Shape;507;p116"/>
          <p:cNvSpPr/>
          <p:nvPr/>
        </p:nvSpPr>
        <p:spPr>
          <a:xfrm>
            <a:off x="4572000" y="0"/>
            <a:ext cx="4572000" cy="5143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8" name="Google Shape;508;p116"/>
          <p:cNvSpPr/>
          <p:nvPr/>
        </p:nvSpPr>
        <p:spPr>
          <a:xfrm>
            <a:off x="251520" y="4850173"/>
            <a:ext cx="2385416"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AU" sz="1000">
                <a:solidFill>
                  <a:schemeClr val="accent3"/>
                </a:solidFill>
                <a:latin typeface="Calibri"/>
                <a:ea typeface="Calibri"/>
                <a:cs typeface="Calibri"/>
                <a:sym typeface="Calibri"/>
              </a:rPr>
              <a:t>Australia’s National Science Agency</a:t>
            </a:r>
            <a:endParaRPr/>
          </a:p>
        </p:txBody>
      </p:sp>
      <p:pic>
        <p:nvPicPr>
          <p:cNvPr id="509" name="Google Shape;509;p116"/>
          <p:cNvPicPr preferRelativeResize="0"/>
          <p:nvPr/>
        </p:nvPicPr>
        <p:blipFill rotWithShape="1">
          <a:blip r:embed="rId2">
            <a:alphaModFix/>
          </a:blip>
          <a:srcRect b="0" l="0" r="0" t="0"/>
          <a:stretch/>
        </p:blipFill>
        <p:spPr>
          <a:xfrm>
            <a:off x="251520" y="267494"/>
            <a:ext cx="720080" cy="720080"/>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Option 2">
  <p:cSld name="Thank You Option 2">
    <p:spTree>
      <p:nvGrpSpPr>
        <p:cNvPr id="510" name="Shape 510"/>
        <p:cNvGrpSpPr/>
        <p:nvPr/>
      </p:nvGrpSpPr>
      <p:grpSpPr>
        <a:xfrm>
          <a:off x="0" y="0"/>
          <a:ext cx="0" cy="0"/>
          <a:chOff x="0" y="0"/>
          <a:chExt cx="0" cy="0"/>
        </a:xfrm>
      </p:grpSpPr>
      <p:sp>
        <p:nvSpPr>
          <p:cNvPr id="511" name="Google Shape;511;p117"/>
          <p:cNvSpPr txBox="1"/>
          <p:nvPr>
            <p:ph idx="1" type="subTitle"/>
          </p:nvPr>
        </p:nvSpPr>
        <p:spPr>
          <a:xfrm>
            <a:off x="251520" y="1851670"/>
            <a:ext cx="3600400" cy="2847245"/>
          </a:xfrm>
          <a:prstGeom prst="rect">
            <a:avLst/>
          </a:prstGeom>
          <a:noFill/>
          <a:ln>
            <a:noFill/>
          </a:ln>
        </p:spPr>
        <p:txBody>
          <a:bodyPr anchorCtr="0" anchor="t" bIns="0" lIns="0" spcFirstLastPara="1" rIns="0" wrap="square" tIns="0">
            <a:normAutofit/>
          </a:bodyPr>
          <a:lstStyle>
            <a:lvl1pPr lvl="0" algn="l">
              <a:lnSpc>
                <a:spcPct val="90000"/>
              </a:lnSpc>
              <a:spcBef>
                <a:spcPts val="3000"/>
              </a:spcBef>
              <a:spcAft>
                <a:spcPts val="0"/>
              </a:spcAft>
              <a:buClr>
                <a:schemeClr val="dk1"/>
              </a:buClr>
              <a:buSzPts val="1600"/>
              <a:buNone/>
              <a:defRPr b="1" sz="1600">
                <a:solidFill>
                  <a:schemeClr val="dk1"/>
                </a:solidFill>
              </a:defRPr>
            </a:lvl1pPr>
            <a:lvl2pPr lvl="1" algn="l">
              <a:lnSpc>
                <a:spcPct val="90000"/>
              </a:lnSpc>
              <a:spcBef>
                <a:spcPts val="0"/>
              </a:spcBef>
              <a:spcAft>
                <a:spcPts val="0"/>
              </a:spcAft>
              <a:buClr>
                <a:schemeClr val="dk1"/>
              </a:buClr>
              <a:buSzPts val="1600"/>
              <a:buNone/>
              <a:defRPr sz="1600">
                <a:solidFill>
                  <a:schemeClr val="dk1"/>
                </a:solidFill>
              </a:defRPr>
            </a:lvl2pPr>
            <a:lvl3pPr lvl="2" algn="l">
              <a:lnSpc>
                <a:spcPct val="90000"/>
              </a:lnSpc>
              <a:spcBef>
                <a:spcPts val="563"/>
              </a:spcBef>
              <a:spcAft>
                <a:spcPts val="0"/>
              </a:spcAft>
              <a:buClr>
                <a:schemeClr val="dk1"/>
              </a:buClr>
              <a:buSzPts val="1600"/>
              <a:buNone/>
              <a:defRPr sz="1600">
                <a:solidFill>
                  <a:schemeClr val="dk1"/>
                </a:solidFill>
              </a:defRPr>
            </a:lvl3pPr>
            <a:lvl4pPr lvl="3" algn="ctr">
              <a:lnSpc>
                <a:spcPct val="90000"/>
              </a:lnSpc>
              <a:spcBef>
                <a:spcPts val="600"/>
              </a:spcBef>
              <a:spcAft>
                <a:spcPts val="0"/>
              </a:spcAft>
              <a:buClr>
                <a:srgbClr val="888888"/>
              </a:buClr>
              <a:buSzPts val="2000"/>
              <a:buNone/>
              <a:defRPr>
                <a:solidFill>
                  <a:srgbClr val="888888"/>
                </a:solidFill>
              </a:defRPr>
            </a:lvl4pPr>
            <a:lvl5pPr lvl="4" algn="ctr">
              <a:lnSpc>
                <a:spcPct val="90000"/>
              </a:lnSpc>
              <a:spcBef>
                <a:spcPts val="600"/>
              </a:spcBef>
              <a:spcAft>
                <a:spcPts val="0"/>
              </a:spcAft>
              <a:buClr>
                <a:srgbClr val="888888"/>
              </a:buClr>
              <a:buSzPts val="18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512" name="Google Shape;512;p117"/>
          <p:cNvSpPr/>
          <p:nvPr/>
        </p:nvSpPr>
        <p:spPr>
          <a:xfrm>
            <a:off x="4572000" y="0"/>
            <a:ext cx="4572000" cy="5143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3" name="Google Shape;513;p117"/>
          <p:cNvSpPr/>
          <p:nvPr/>
        </p:nvSpPr>
        <p:spPr>
          <a:xfrm>
            <a:off x="251520" y="4850173"/>
            <a:ext cx="2385416" cy="138499"/>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lang="en-AU" sz="1000">
                <a:solidFill>
                  <a:schemeClr val="accent3"/>
                </a:solidFill>
                <a:latin typeface="Calibri"/>
                <a:ea typeface="Calibri"/>
                <a:cs typeface="Calibri"/>
                <a:sym typeface="Calibri"/>
              </a:rPr>
              <a:t>Australia’s National Science Agency</a:t>
            </a:r>
            <a:endParaRPr/>
          </a:p>
        </p:txBody>
      </p:sp>
      <p:pic>
        <p:nvPicPr>
          <p:cNvPr id="514" name="Google Shape;514;p117"/>
          <p:cNvPicPr preferRelativeResize="0"/>
          <p:nvPr/>
        </p:nvPicPr>
        <p:blipFill rotWithShape="1">
          <a:blip r:embed="rId2">
            <a:alphaModFix/>
          </a:blip>
          <a:srcRect b="0" l="0" r="0" t="0"/>
          <a:stretch/>
        </p:blipFill>
        <p:spPr>
          <a:xfrm>
            <a:off x="251520" y="267494"/>
            <a:ext cx="720080" cy="720080"/>
          </a:xfrm>
          <a:prstGeom prst="rect">
            <a:avLst/>
          </a:prstGeom>
          <a:noFill/>
          <a:ln>
            <a:noFill/>
          </a:ln>
        </p:spPr>
      </p:pic>
      <p:sp>
        <p:nvSpPr>
          <p:cNvPr id="515" name="Google Shape;515;p117"/>
          <p:cNvSpPr txBox="1"/>
          <p:nvPr>
            <p:ph type="title"/>
          </p:nvPr>
        </p:nvSpPr>
        <p:spPr>
          <a:xfrm>
            <a:off x="251520" y="1136676"/>
            <a:ext cx="3672408" cy="639365"/>
          </a:xfrm>
          <a:prstGeom prst="rect">
            <a:avLst/>
          </a:prstGeom>
          <a:noFill/>
          <a:ln>
            <a:noFill/>
          </a:ln>
        </p:spPr>
        <p:txBody>
          <a:bodyPr anchorCtr="0" anchor="t" bIns="0" lIns="0" spcFirstLastPara="1" rIns="0" wrap="square" tIns="0">
            <a:normAutofit/>
          </a:bodyPr>
          <a:lstStyle>
            <a:lvl1pPr lvl="0" algn="l">
              <a:spcBef>
                <a:spcPts val="0"/>
              </a:spcBef>
              <a:spcAft>
                <a:spcPts val="0"/>
              </a:spcAft>
              <a:buClr>
                <a:schemeClr val="accent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4" name="Shape 64"/>
        <p:cNvGrpSpPr/>
        <p:nvPr/>
      </p:nvGrpSpPr>
      <p:grpSpPr>
        <a:xfrm>
          <a:off x="0" y="0"/>
          <a:ext cx="0" cy="0"/>
          <a:chOff x="0" y="0"/>
          <a:chExt cx="0" cy="0"/>
        </a:xfrm>
      </p:grpSpPr>
      <p:sp>
        <p:nvSpPr>
          <p:cNvPr id="65" name="Google Shape;65;p68"/>
          <p:cNvSpPr txBox="1"/>
          <p:nvPr>
            <p:ph type="title"/>
          </p:nvPr>
        </p:nvSpPr>
        <p:spPr>
          <a:xfrm>
            <a:off x="629841" y="342900"/>
            <a:ext cx="2949178" cy="12001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68"/>
          <p:cNvSpPr txBox="1"/>
          <p:nvPr>
            <p:ph idx="1" type="body"/>
          </p:nvPr>
        </p:nvSpPr>
        <p:spPr>
          <a:xfrm>
            <a:off x="3887391" y="740569"/>
            <a:ext cx="4629150" cy="3655219"/>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750"/>
              </a:spcBef>
              <a:spcAft>
                <a:spcPts val="0"/>
              </a:spcAft>
              <a:buClr>
                <a:schemeClr val="dk1"/>
              </a:buClr>
              <a:buSzPts val="2400"/>
              <a:buChar char="•"/>
              <a:defRPr sz="2400"/>
            </a:lvl1pPr>
            <a:lvl2pPr indent="-361950" lvl="1" marL="914400" algn="l">
              <a:lnSpc>
                <a:spcPct val="90000"/>
              </a:lnSpc>
              <a:spcBef>
                <a:spcPts val="375"/>
              </a:spcBef>
              <a:spcAft>
                <a:spcPts val="0"/>
              </a:spcAft>
              <a:buClr>
                <a:schemeClr val="dk1"/>
              </a:buClr>
              <a:buSzPts val="2100"/>
              <a:buChar char="•"/>
              <a:defRPr sz="2100"/>
            </a:lvl2pPr>
            <a:lvl3pPr indent="-342900" lvl="2" marL="1371600" algn="l">
              <a:lnSpc>
                <a:spcPct val="90000"/>
              </a:lnSpc>
              <a:spcBef>
                <a:spcPts val="375"/>
              </a:spcBef>
              <a:spcAft>
                <a:spcPts val="0"/>
              </a:spcAft>
              <a:buClr>
                <a:schemeClr val="dk1"/>
              </a:buClr>
              <a:buSzPts val="1800"/>
              <a:buChar char="•"/>
              <a:defRPr sz="1800"/>
            </a:lvl3pPr>
            <a:lvl4pPr indent="-323850" lvl="3" marL="1828800" algn="l">
              <a:lnSpc>
                <a:spcPct val="90000"/>
              </a:lnSpc>
              <a:spcBef>
                <a:spcPts val="375"/>
              </a:spcBef>
              <a:spcAft>
                <a:spcPts val="0"/>
              </a:spcAft>
              <a:buClr>
                <a:schemeClr val="dk1"/>
              </a:buClr>
              <a:buSzPts val="1500"/>
              <a:buChar char="•"/>
              <a:defRPr sz="1500"/>
            </a:lvl4pPr>
            <a:lvl5pPr indent="-323850" lvl="4" marL="2286000" algn="l">
              <a:lnSpc>
                <a:spcPct val="90000"/>
              </a:lnSpc>
              <a:spcBef>
                <a:spcPts val="375"/>
              </a:spcBef>
              <a:spcAft>
                <a:spcPts val="0"/>
              </a:spcAft>
              <a:buClr>
                <a:schemeClr val="dk1"/>
              </a:buClr>
              <a:buSzPts val="1500"/>
              <a:buChar char="•"/>
              <a:defRPr sz="1500"/>
            </a:lvl5pPr>
            <a:lvl6pPr indent="-323850" lvl="5" marL="2743200" algn="l">
              <a:lnSpc>
                <a:spcPct val="90000"/>
              </a:lnSpc>
              <a:spcBef>
                <a:spcPts val="375"/>
              </a:spcBef>
              <a:spcAft>
                <a:spcPts val="0"/>
              </a:spcAft>
              <a:buClr>
                <a:schemeClr val="dk1"/>
              </a:buClr>
              <a:buSzPts val="1500"/>
              <a:buChar char="•"/>
              <a:defRPr sz="1500"/>
            </a:lvl6pPr>
            <a:lvl7pPr indent="-323850" lvl="6" marL="3200400" algn="l">
              <a:lnSpc>
                <a:spcPct val="90000"/>
              </a:lnSpc>
              <a:spcBef>
                <a:spcPts val="375"/>
              </a:spcBef>
              <a:spcAft>
                <a:spcPts val="0"/>
              </a:spcAft>
              <a:buClr>
                <a:schemeClr val="dk1"/>
              </a:buClr>
              <a:buSzPts val="1500"/>
              <a:buChar char="•"/>
              <a:defRPr sz="1500"/>
            </a:lvl7pPr>
            <a:lvl8pPr indent="-323850" lvl="7" marL="3657600" algn="l">
              <a:lnSpc>
                <a:spcPct val="90000"/>
              </a:lnSpc>
              <a:spcBef>
                <a:spcPts val="375"/>
              </a:spcBef>
              <a:spcAft>
                <a:spcPts val="0"/>
              </a:spcAft>
              <a:buClr>
                <a:schemeClr val="dk1"/>
              </a:buClr>
              <a:buSzPts val="1500"/>
              <a:buChar char="•"/>
              <a:defRPr sz="1500"/>
            </a:lvl8pPr>
            <a:lvl9pPr indent="-323850" lvl="8" marL="4114800" algn="l">
              <a:lnSpc>
                <a:spcPct val="90000"/>
              </a:lnSpc>
              <a:spcBef>
                <a:spcPts val="375"/>
              </a:spcBef>
              <a:spcAft>
                <a:spcPts val="0"/>
              </a:spcAft>
              <a:buClr>
                <a:schemeClr val="dk1"/>
              </a:buClr>
              <a:buSzPts val="1500"/>
              <a:buChar char="•"/>
              <a:defRPr sz="1500"/>
            </a:lvl9pPr>
          </a:lstStyle>
          <a:p/>
        </p:txBody>
      </p:sp>
      <p:sp>
        <p:nvSpPr>
          <p:cNvPr id="67" name="Google Shape;67;p68"/>
          <p:cNvSpPr txBox="1"/>
          <p:nvPr>
            <p:ph idx="2" type="body"/>
          </p:nvPr>
        </p:nvSpPr>
        <p:spPr>
          <a:xfrm>
            <a:off x="629841" y="1543050"/>
            <a:ext cx="2949178" cy="285869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68" name="Google Shape;68;p68"/>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68"/>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68"/>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theme" Target="../theme/theme4.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image" Target="../media/image1.png"/><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19" Type="http://schemas.openxmlformats.org/officeDocument/2006/relationships/slideLayout" Target="../slideLayouts/slideLayout30.xml"/><Relationship Id="rId6" Type="http://schemas.openxmlformats.org/officeDocument/2006/relationships/slideLayout" Target="../slideLayouts/slideLayout17.xml"/><Relationship Id="rId18" Type="http://schemas.openxmlformats.org/officeDocument/2006/relationships/slideLayout" Target="../slideLayouts/slideLayout29.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3.png"/><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theme" Target="../theme/theme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0" Type="http://schemas.openxmlformats.org/officeDocument/2006/relationships/slideLayout" Target="../slideLayouts/slideLayout45.xml"/><Relationship Id="rId13" Type="http://schemas.openxmlformats.org/officeDocument/2006/relationships/slideLayout" Target="../slideLayouts/slideLayout48.xml"/><Relationship Id="rId12" Type="http://schemas.openxmlformats.org/officeDocument/2006/relationships/slideLayout" Target="../slideLayouts/slideLayout47.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5.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20" Type="http://schemas.openxmlformats.org/officeDocument/2006/relationships/theme" Target="../theme/theme7.xml"/><Relationship Id="rId11" Type="http://schemas.openxmlformats.org/officeDocument/2006/relationships/slideLayout" Target="../slideLayouts/slideLayout58.xml"/><Relationship Id="rId10" Type="http://schemas.openxmlformats.org/officeDocument/2006/relationships/slideLayout" Target="../slideLayouts/slideLayout57.xml"/><Relationship Id="rId13" Type="http://schemas.openxmlformats.org/officeDocument/2006/relationships/slideLayout" Target="../slideLayouts/slideLayout60.xml"/><Relationship Id="rId12" Type="http://schemas.openxmlformats.org/officeDocument/2006/relationships/slideLayout" Target="../slideLayouts/slideLayout59.xml"/><Relationship Id="rId1" Type="http://schemas.openxmlformats.org/officeDocument/2006/relationships/image" Target="../media/image1.png"/><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5" Type="http://schemas.openxmlformats.org/officeDocument/2006/relationships/slideLayout" Target="../slideLayouts/slideLayout62.xml"/><Relationship Id="rId14" Type="http://schemas.openxmlformats.org/officeDocument/2006/relationships/slideLayout" Target="../slideLayouts/slideLayout61.xml"/><Relationship Id="rId17" Type="http://schemas.openxmlformats.org/officeDocument/2006/relationships/slideLayout" Target="../slideLayouts/slideLayout64.xml"/><Relationship Id="rId16" Type="http://schemas.openxmlformats.org/officeDocument/2006/relationships/slideLayout" Target="../slideLayouts/slideLayout63.xml"/><Relationship Id="rId5" Type="http://schemas.openxmlformats.org/officeDocument/2006/relationships/slideLayout" Target="../slideLayouts/slideLayout52.xml"/><Relationship Id="rId19" Type="http://schemas.openxmlformats.org/officeDocument/2006/relationships/slideLayout" Target="../slideLayouts/slideLayout66.xml"/><Relationship Id="rId6" Type="http://schemas.openxmlformats.org/officeDocument/2006/relationships/slideLayout" Target="../slideLayouts/slideLayout53.xml"/><Relationship Id="rId18" Type="http://schemas.openxmlformats.org/officeDocument/2006/relationships/slideLayout" Target="../slideLayouts/slideLayout65.xml"/><Relationship Id="rId7" Type="http://schemas.openxmlformats.org/officeDocument/2006/relationships/slideLayout" Target="../slideLayouts/slideLayout54.xml"/><Relationship Id="rId8"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20" Type="http://schemas.openxmlformats.org/officeDocument/2006/relationships/slideLayout" Target="../slideLayouts/slideLayout85.xml"/><Relationship Id="rId11" Type="http://schemas.openxmlformats.org/officeDocument/2006/relationships/slideLayout" Target="../slideLayouts/slideLayout76.xml"/><Relationship Id="rId10" Type="http://schemas.openxmlformats.org/officeDocument/2006/relationships/slideLayout" Target="../slideLayouts/slideLayout75.xml"/><Relationship Id="rId21" Type="http://schemas.openxmlformats.org/officeDocument/2006/relationships/theme" Target="../theme/theme6.xml"/><Relationship Id="rId13" Type="http://schemas.openxmlformats.org/officeDocument/2006/relationships/slideLayout" Target="../slideLayouts/slideLayout78.xml"/><Relationship Id="rId12" Type="http://schemas.openxmlformats.org/officeDocument/2006/relationships/slideLayout" Target="../slideLayouts/slideLayout77.xml"/><Relationship Id="rId1" Type="http://schemas.openxmlformats.org/officeDocument/2006/relationships/image" Target="../media/image1.png"/><Relationship Id="rId2" Type="http://schemas.openxmlformats.org/officeDocument/2006/relationships/slideLayout" Target="../slideLayouts/slideLayout67.xml"/><Relationship Id="rId3" Type="http://schemas.openxmlformats.org/officeDocument/2006/relationships/slideLayout" Target="../slideLayouts/slideLayout68.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5" Type="http://schemas.openxmlformats.org/officeDocument/2006/relationships/slideLayout" Target="../slideLayouts/slideLayout80.xml"/><Relationship Id="rId14" Type="http://schemas.openxmlformats.org/officeDocument/2006/relationships/slideLayout" Target="../slideLayouts/slideLayout79.xml"/><Relationship Id="rId17" Type="http://schemas.openxmlformats.org/officeDocument/2006/relationships/slideLayout" Target="../slideLayouts/slideLayout82.xml"/><Relationship Id="rId16" Type="http://schemas.openxmlformats.org/officeDocument/2006/relationships/slideLayout" Target="../slideLayouts/slideLayout81.xml"/><Relationship Id="rId5" Type="http://schemas.openxmlformats.org/officeDocument/2006/relationships/slideLayout" Target="../slideLayouts/slideLayout70.xml"/><Relationship Id="rId19" Type="http://schemas.openxmlformats.org/officeDocument/2006/relationships/slideLayout" Target="../slideLayouts/slideLayout84.xml"/><Relationship Id="rId6" Type="http://schemas.openxmlformats.org/officeDocument/2006/relationships/slideLayout" Target="../slideLayouts/slideLayout71.xml"/><Relationship Id="rId18" Type="http://schemas.openxmlformats.org/officeDocument/2006/relationships/slideLayout" Target="../slideLayouts/slideLayout83.xml"/><Relationship Id="rId7" Type="http://schemas.openxmlformats.org/officeDocument/2006/relationships/slideLayout" Target="../slideLayouts/slideLayout72.xml"/><Relationship Id="rId8"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7"/>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7"/>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12" name="Google Shape;12;p27"/>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27"/>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27"/>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0" name="Shape 90"/>
        <p:cNvGrpSpPr/>
        <p:nvPr/>
      </p:nvGrpSpPr>
      <p:grpSpPr>
        <a:xfrm>
          <a:off x="0" y="0"/>
          <a:ext cx="0" cy="0"/>
          <a:chOff x="0" y="0"/>
          <a:chExt cx="0" cy="0"/>
        </a:xfrm>
      </p:grpSpPr>
      <p:sp>
        <p:nvSpPr>
          <p:cNvPr id="91" name="Google Shape;91;p29"/>
          <p:cNvSpPr txBox="1"/>
          <p:nvPr>
            <p:ph type="title"/>
          </p:nvPr>
        </p:nvSpPr>
        <p:spPr>
          <a:xfrm>
            <a:off x="251520" y="805458"/>
            <a:ext cx="8640960" cy="639365"/>
          </a:xfrm>
          <a:prstGeom prst="rect">
            <a:avLst/>
          </a:prstGeom>
          <a:noFill/>
          <a:ln>
            <a:noFill/>
          </a:ln>
        </p:spPr>
        <p:txBody>
          <a:bodyPr anchorCtr="0" anchor="t" bIns="0" lIns="0" spcFirstLastPara="1" rIns="0" wrap="square" tIns="0">
            <a:normAutofit/>
          </a:bodyPr>
          <a:lstStyle>
            <a:lvl1pPr lvl="0" marR="0" rtl="0" algn="l">
              <a:spcBef>
                <a:spcPts val="0"/>
              </a:spcBef>
              <a:spcAft>
                <a:spcPts val="0"/>
              </a:spcAft>
              <a:buClr>
                <a:schemeClr val="accent3"/>
              </a:buClr>
              <a:buSzPts val="3600"/>
              <a:buFont typeface="Calibri"/>
              <a:buNone/>
              <a:defRPr b="0" i="0" sz="3600" u="none" cap="none" strike="noStrike">
                <a:solidFill>
                  <a:schemeClr val="accent3"/>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2" name="Google Shape;92;p29"/>
          <p:cNvSpPr txBox="1"/>
          <p:nvPr>
            <p:ph idx="1" type="body"/>
          </p:nvPr>
        </p:nvSpPr>
        <p:spPr>
          <a:xfrm>
            <a:off x="251522" y="1550788"/>
            <a:ext cx="8640958" cy="3181202"/>
          </a:xfrm>
          <a:prstGeom prst="rect">
            <a:avLst/>
          </a:prstGeom>
          <a:noFill/>
          <a:ln>
            <a:noFill/>
          </a:ln>
        </p:spPr>
        <p:txBody>
          <a:bodyPr anchorCtr="0" anchor="t" bIns="0" lIns="0" spcFirstLastPara="1" rIns="0" wrap="square" tIns="0">
            <a:normAutofit/>
          </a:bodyPr>
          <a:lstStyle>
            <a:lvl1pPr indent="-381000" lvl="0" marL="457200" marR="0" rtl="0" algn="l">
              <a:lnSpc>
                <a:spcPct val="90000"/>
              </a:lnSpc>
              <a:spcBef>
                <a:spcPts val="6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55600" lvl="2" marL="1371600" marR="0" rtl="0" algn="l">
              <a:lnSpc>
                <a:spcPct val="90000"/>
              </a:lnSpc>
              <a:spcBef>
                <a:spcPts val="6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3pPr>
            <a:lvl4pPr indent="-355600" lvl="3" marL="1828800" marR="0" rtl="0" algn="l">
              <a:lnSpc>
                <a:spcPct val="90000"/>
              </a:lnSpc>
              <a:spcBef>
                <a:spcPts val="6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4pPr>
            <a:lvl5pPr indent="-342900" lvl="4" marL="2286000" marR="0" rtl="0" algn="l">
              <a:lnSpc>
                <a:spcPct val="90000"/>
              </a:lnSpc>
              <a:spcBef>
                <a:spcPts val="600"/>
              </a:spcBef>
              <a:spcAft>
                <a:spcPts val="0"/>
              </a:spcAft>
              <a:buClr>
                <a:schemeClr val="accent2"/>
              </a:buClr>
              <a:buSzPts val="1800"/>
              <a:buFont typeface="Calibri"/>
              <a:buChar char="•"/>
              <a:defRPr b="0" i="0" sz="1800" u="none" cap="none" strike="noStrike">
                <a:solidFill>
                  <a:schemeClr val="accent2"/>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3" name="Google Shape;93;p29"/>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900" u="none" cap="none" strike="noStrike">
                <a:solidFill>
                  <a:schemeClr val="accent3"/>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4" name="Google Shape;94;p29"/>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b="0" i="0" sz="900" u="none" cap="none" strike="noStrike">
                <a:solidFill>
                  <a:schemeClr val="accent3"/>
                </a:solidFill>
                <a:latin typeface="Calibri"/>
                <a:ea typeface="Calibri"/>
                <a:cs typeface="Calibri"/>
                <a:sym typeface="Calibri"/>
              </a:defRPr>
            </a:lvl1pPr>
            <a:lvl2pPr indent="0" lvl="1" marL="0" marR="0" rtl="0" algn="r">
              <a:spcBef>
                <a:spcPts val="0"/>
              </a:spcBef>
              <a:buNone/>
              <a:defRPr b="0" i="0" sz="900" u="none" cap="none" strike="noStrike">
                <a:solidFill>
                  <a:schemeClr val="accent3"/>
                </a:solidFill>
                <a:latin typeface="Calibri"/>
                <a:ea typeface="Calibri"/>
                <a:cs typeface="Calibri"/>
                <a:sym typeface="Calibri"/>
              </a:defRPr>
            </a:lvl2pPr>
            <a:lvl3pPr indent="0" lvl="2" marL="0" marR="0" rtl="0" algn="r">
              <a:spcBef>
                <a:spcPts val="0"/>
              </a:spcBef>
              <a:buNone/>
              <a:defRPr b="0" i="0" sz="900" u="none" cap="none" strike="noStrike">
                <a:solidFill>
                  <a:schemeClr val="accent3"/>
                </a:solidFill>
                <a:latin typeface="Calibri"/>
                <a:ea typeface="Calibri"/>
                <a:cs typeface="Calibri"/>
                <a:sym typeface="Calibri"/>
              </a:defRPr>
            </a:lvl3pPr>
            <a:lvl4pPr indent="0" lvl="3" marL="0" marR="0" rtl="0" algn="r">
              <a:spcBef>
                <a:spcPts val="0"/>
              </a:spcBef>
              <a:buNone/>
              <a:defRPr b="0" i="0" sz="900" u="none" cap="none" strike="noStrike">
                <a:solidFill>
                  <a:schemeClr val="accent3"/>
                </a:solidFill>
                <a:latin typeface="Calibri"/>
                <a:ea typeface="Calibri"/>
                <a:cs typeface="Calibri"/>
                <a:sym typeface="Calibri"/>
              </a:defRPr>
            </a:lvl4pPr>
            <a:lvl5pPr indent="0" lvl="4" marL="0" marR="0" rtl="0" algn="r">
              <a:spcBef>
                <a:spcPts val="0"/>
              </a:spcBef>
              <a:buNone/>
              <a:defRPr b="0" i="0" sz="900" u="none" cap="none" strike="noStrike">
                <a:solidFill>
                  <a:schemeClr val="accent3"/>
                </a:solidFill>
                <a:latin typeface="Calibri"/>
                <a:ea typeface="Calibri"/>
                <a:cs typeface="Calibri"/>
                <a:sym typeface="Calibri"/>
              </a:defRPr>
            </a:lvl5pPr>
            <a:lvl6pPr indent="0" lvl="5" marL="0" marR="0" rtl="0" algn="r">
              <a:spcBef>
                <a:spcPts val="0"/>
              </a:spcBef>
              <a:buNone/>
              <a:defRPr b="0" i="0" sz="900" u="none" cap="none" strike="noStrike">
                <a:solidFill>
                  <a:schemeClr val="accent3"/>
                </a:solidFill>
                <a:latin typeface="Calibri"/>
                <a:ea typeface="Calibri"/>
                <a:cs typeface="Calibri"/>
                <a:sym typeface="Calibri"/>
              </a:defRPr>
            </a:lvl6pPr>
            <a:lvl7pPr indent="0" lvl="6" marL="0" marR="0" rtl="0" algn="r">
              <a:spcBef>
                <a:spcPts val="0"/>
              </a:spcBef>
              <a:buNone/>
              <a:defRPr b="0" i="0" sz="900" u="none" cap="none" strike="noStrike">
                <a:solidFill>
                  <a:schemeClr val="accent3"/>
                </a:solidFill>
                <a:latin typeface="Calibri"/>
                <a:ea typeface="Calibri"/>
                <a:cs typeface="Calibri"/>
                <a:sym typeface="Calibri"/>
              </a:defRPr>
            </a:lvl7pPr>
            <a:lvl8pPr indent="0" lvl="7" marL="0" marR="0" rtl="0" algn="r">
              <a:spcBef>
                <a:spcPts val="0"/>
              </a:spcBef>
              <a:buNone/>
              <a:defRPr b="0" i="0" sz="900" u="none" cap="none" strike="noStrike">
                <a:solidFill>
                  <a:schemeClr val="accent3"/>
                </a:solidFill>
                <a:latin typeface="Calibri"/>
                <a:ea typeface="Calibri"/>
                <a:cs typeface="Calibri"/>
                <a:sym typeface="Calibri"/>
              </a:defRPr>
            </a:lvl8pPr>
            <a:lvl9pPr indent="0" lvl="8" marL="0" marR="0" rtl="0" algn="r">
              <a:spcBef>
                <a:spcPts val="0"/>
              </a:spcBef>
              <a:buNone/>
              <a:defRPr b="0" i="0" sz="900" u="none" cap="none" strike="noStrike">
                <a:solidFill>
                  <a:schemeClr val="accent3"/>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r>
              <a:rPr lang="en-AU"/>
              <a:t>  |</a:t>
            </a:r>
            <a:endParaRPr/>
          </a:p>
        </p:txBody>
      </p:sp>
      <p:sp>
        <p:nvSpPr>
          <p:cNvPr id="95" name="Google Shape;95;p29"/>
          <p:cNvSpPr/>
          <p:nvPr/>
        </p:nvSpPr>
        <p:spPr>
          <a:xfrm>
            <a:off x="3178" y="2494956"/>
            <a:ext cx="9161463" cy="6012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96" name="Google Shape;96;p29"/>
          <p:cNvSpPr/>
          <p:nvPr/>
        </p:nvSpPr>
        <p:spPr>
          <a:xfrm>
            <a:off x="12701" y="2728318"/>
            <a:ext cx="9142412" cy="36790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97" name="Google Shape;97;p29"/>
          <p:cNvSpPr/>
          <p:nvPr/>
        </p:nvSpPr>
        <p:spPr>
          <a:xfrm>
            <a:off x="1591" y="2719984"/>
            <a:ext cx="9167813" cy="40838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pic>
        <p:nvPicPr>
          <p:cNvPr id="98" name="Google Shape;98;p29"/>
          <p:cNvPicPr preferRelativeResize="0"/>
          <p:nvPr/>
        </p:nvPicPr>
        <p:blipFill rotWithShape="1">
          <a:blip r:embed="rId1">
            <a:alphaModFix/>
          </a:blip>
          <a:srcRect b="0" l="0" r="0" t="0"/>
          <a:stretch/>
        </p:blipFill>
        <p:spPr>
          <a:xfrm>
            <a:off x="251520" y="195486"/>
            <a:ext cx="442169" cy="442169"/>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1" name="Shape 191"/>
        <p:cNvGrpSpPr/>
        <p:nvPr/>
      </p:nvGrpSpPr>
      <p:grpSpPr>
        <a:xfrm>
          <a:off x="0" y="0"/>
          <a:ext cx="0" cy="0"/>
          <a:chOff x="0" y="0"/>
          <a:chExt cx="0" cy="0"/>
        </a:xfrm>
      </p:grpSpPr>
      <p:sp>
        <p:nvSpPr>
          <p:cNvPr id="192" name="Google Shape;192;p31"/>
          <p:cNvSpPr txBox="1"/>
          <p:nvPr>
            <p:ph idx="1" type="body"/>
          </p:nvPr>
        </p:nvSpPr>
        <p:spPr>
          <a:xfrm>
            <a:off x="628650" y="1676246"/>
            <a:ext cx="7886700" cy="2956476"/>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rgbClr val="003F51"/>
              </a:buClr>
              <a:buSzPts val="2100"/>
              <a:buFont typeface="Arial"/>
              <a:buChar char="•"/>
              <a:defRPr b="0" i="0" sz="2100" u="none" cap="none" strike="noStrike">
                <a:solidFill>
                  <a:srgbClr val="003F51"/>
                </a:solidFill>
                <a:latin typeface="Calibri"/>
                <a:ea typeface="Calibri"/>
                <a:cs typeface="Calibri"/>
                <a:sym typeface="Calibri"/>
              </a:defRPr>
            </a:lvl1pPr>
            <a:lvl2pPr indent="-342900" lvl="1" marL="914400" marR="0" rtl="0" algn="l">
              <a:lnSpc>
                <a:spcPct val="90000"/>
              </a:lnSpc>
              <a:spcBef>
                <a:spcPts val="375"/>
              </a:spcBef>
              <a:spcAft>
                <a:spcPts val="0"/>
              </a:spcAft>
              <a:buClr>
                <a:srgbClr val="003F51"/>
              </a:buClr>
              <a:buSzPts val="1800"/>
              <a:buFont typeface="Arial"/>
              <a:buChar char="•"/>
              <a:defRPr b="0" i="0" sz="1800" u="none" cap="none" strike="noStrike">
                <a:solidFill>
                  <a:srgbClr val="003F51"/>
                </a:solidFill>
                <a:latin typeface="Calibri"/>
                <a:ea typeface="Calibri"/>
                <a:cs typeface="Calibri"/>
                <a:sym typeface="Calibri"/>
              </a:defRPr>
            </a:lvl2pPr>
            <a:lvl3pPr indent="-323850" lvl="2" marL="1371600" marR="0" rtl="0" algn="l">
              <a:lnSpc>
                <a:spcPct val="90000"/>
              </a:lnSpc>
              <a:spcBef>
                <a:spcPts val="375"/>
              </a:spcBef>
              <a:spcAft>
                <a:spcPts val="0"/>
              </a:spcAft>
              <a:buClr>
                <a:srgbClr val="003F51"/>
              </a:buClr>
              <a:buSzPts val="1500"/>
              <a:buFont typeface="Arial"/>
              <a:buChar char="•"/>
              <a:defRPr b="0" i="0" sz="1500" u="none" cap="none" strike="noStrike">
                <a:solidFill>
                  <a:srgbClr val="003F51"/>
                </a:solidFill>
                <a:latin typeface="Calibri"/>
                <a:ea typeface="Calibri"/>
                <a:cs typeface="Calibri"/>
                <a:sym typeface="Calibri"/>
              </a:defRPr>
            </a:lvl3pPr>
            <a:lvl4pPr indent="-314325" lvl="3" marL="1828800" marR="0" rtl="0" algn="l">
              <a:lnSpc>
                <a:spcPct val="90000"/>
              </a:lnSpc>
              <a:spcBef>
                <a:spcPts val="375"/>
              </a:spcBef>
              <a:spcAft>
                <a:spcPts val="0"/>
              </a:spcAft>
              <a:buClr>
                <a:srgbClr val="003F51"/>
              </a:buClr>
              <a:buSzPts val="1350"/>
              <a:buFont typeface="Arial"/>
              <a:buChar char="•"/>
              <a:defRPr b="0" i="0" sz="1350" u="none" cap="none" strike="noStrike">
                <a:solidFill>
                  <a:srgbClr val="003F51"/>
                </a:solidFill>
                <a:latin typeface="Calibri"/>
                <a:ea typeface="Calibri"/>
                <a:cs typeface="Calibri"/>
                <a:sym typeface="Calibri"/>
              </a:defRPr>
            </a:lvl4pPr>
            <a:lvl5pPr indent="-314325" lvl="4" marL="2286000" marR="0" rtl="0" algn="l">
              <a:lnSpc>
                <a:spcPct val="90000"/>
              </a:lnSpc>
              <a:spcBef>
                <a:spcPts val="375"/>
              </a:spcBef>
              <a:spcAft>
                <a:spcPts val="0"/>
              </a:spcAft>
              <a:buClr>
                <a:srgbClr val="003F51"/>
              </a:buClr>
              <a:buSzPts val="1350"/>
              <a:buFont typeface="Arial"/>
              <a:buChar char="•"/>
              <a:defRPr b="0" i="0" sz="1350" u="none" cap="none" strike="noStrike">
                <a:solidFill>
                  <a:srgbClr val="003F5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pic>
        <p:nvPicPr>
          <p:cNvPr id="193" name="Google Shape;193;p31"/>
          <p:cNvPicPr preferRelativeResize="0"/>
          <p:nvPr/>
        </p:nvPicPr>
        <p:blipFill rotWithShape="1">
          <a:blip r:embed="rId1">
            <a:alphaModFix/>
          </a:blip>
          <a:srcRect b="0" l="0" r="0" t="0"/>
          <a:stretch/>
        </p:blipFill>
        <p:spPr>
          <a:xfrm>
            <a:off x="0" y="1"/>
            <a:ext cx="6665119" cy="206888"/>
          </a:xfrm>
          <a:prstGeom prst="rect">
            <a:avLst/>
          </a:prstGeom>
          <a:noFill/>
          <a:ln>
            <a:noFill/>
          </a:ln>
        </p:spPr>
      </p:pic>
      <p:pic>
        <p:nvPicPr>
          <p:cNvPr id="194" name="Google Shape;194;p31"/>
          <p:cNvPicPr preferRelativeResize="0"/>
          <p:nvPr/>
        </p:nvPicPr>
        <p:blipFill rotWithShape="1">
          <a:blip r:embed="rId2">
            <a:alphaModFix/>
          </a:blip>
          <a:srcRect b="0" l="0" r="0" t="0"/>
          <a:stretch/>
        </p:blipFill>
        <p:spPr>
          <a:xfrm>
            <a:off x="1" y="4940480"/>
            <a:ext cx="4907756" cy="210903"/>
          </a:xfrm>
          <a:prstGeom prst="rect">
            <a:avLst/>
          </a:prstGeom>
          <a:noFill/>
          <a:ln>
            <a:noFill/>
          </a:ln>
        </p:spPr>
      </p:pic>
      <p:sp>
        <p:nvSpPr>
          <p:cNvPr id="195" name="Google Shape;195;p31"/>
          <p:cNvSpPr txBox="1"/>
          <p:nvPr>
            <p:ph type="title"/>
          </p:nvPr>
        </p:nvSpPr>
        <p:spPr>
          <a:xfrm>
            <a:off x="628650" y="682075"/>
            <a:ext cx="7886700" cy="994172"/>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ED684B"/>
              </a:buClr>
              <a:buSzPts val="3150"/>
              <a:buFont typeface="Arial"/>
              <a:buNone/>
              <a:defRPr b="1" i="0" sz="3150" u="none" cap="none" strike="noStrike">
                <a:solidFill>
                  <a:srgbClr val="ED684B"/>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196" name="Google Shape;196;p31"/>
          <p:cNvPicPr preferRelativeResize="0"/>
          <p:nvPr/>
        </p:nvPicPr>
        <p:blipFill rotWithShape="1">
          <a:blip r:embed="rId1">
            <a:alphaModFix/>
          </a:blip>
          <a:srcRect b="0" l="0" r="0" t="0"/>
          <a:stretch/>
        </p:blipFill>
        <p:spPr>
          <a:xfrm>
            <a:off x="0" y="1"/>
            <a:ext cx="6665119" cy="206888"/>
          </a:xfrm>
          <a:prstGeom prst="rect">
            <a:avLst/>
          </a:prstGeom>
          <a:noFill/>
          <a:ln>
            <a:noFill/>
          </a:ln>
        </p:spPr>
      </p:pic>
      <p:pic>
        <p:nvPicPr>
          <p:cNvPr id="197" name="Google Shape;197;p31"/>
          <p:cNvPicPr preferRelativeResize="0"/>
          <p:nvPr/>
        </p:nvPicPr>
        <p:blipFill rotWithShape="1">
          <a:blip r:embed="rId2">
            <a:alphaModFix/>
          </a:blip>
          <a:srcRect b="0" l="0" r="0" t="0"/>
          <a:stretch/>
        </p:blipFill>
        <p:spPr>
          <a:xfrm>
            <a:off x="1" y="4940480"/>
            <a:ext cx="4907756" cy="21090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81" r:id="rId3"/>
    <p:sldLayoutId id="2147483682" r:id="rId4"/>
    <p:sldLayoutId id="2147483683" r:id="rId5"/>
    <p:sldLayoutId id="2147483684" r:id="rId6"/>
    <p:sldLayoutId id="2147483685"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0"/>
          </a:schemeClr>
        </a:solidFill>
      </p:bgPr>
    </p:bg>
    <p:spTree>
      <p:nvGrpSpPr>
        <p:cNvPr id="223" name="Shape 223"/>
        <p:cNvGrpSpPr/>
        <p:nvPr/>
      </p:nvGrpSpPr>
      <p:grpSpPr>
        <a:xfrm>
          <a:off x="0" y="0"/>
          <a:ext cx="0" cy="0"/>
          <a:chOff x="0" y="0"/>
          <a:chExt cx="0" cy="0"/>
        </a:xfrm>
      </p:grpSpPr>
      <p:sp>
        <p:nvSpPr>
          <p:cNvPr id="224" name="Google Shape;224;p34"/>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25" name="Google Shape;225;p34"/>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226" name="Google Shape;226;p34"/>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9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27" name="Google Shape;227;p34"/>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9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28" name="Google Shape;228;p34"/>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900">
                <a:solidFill>
                  <a:srgbClr val="888888"/>
                </a:solidFill>
                <a:latin typeface="Calibri"/>
                <a:ea typeface="Calibri"/>
                <a:cs typeface="Calibri"/>
                <a:sym typeface="Calibri"/>
              </a:defRPr>
            </a:lvl1pPr>
            <a:lvl2pPr indent="0" lvl="1" marL="0" marR="0" rtl="0" algn="r">
              <a:spcBef>
                <a:spcPts val="0"/>
              </a:spcBef>
              <a:buNone/>
              <a:defRPr sz="900">
                <a:solidFill>
                  <a:srgbClr val="888888"/>
                </a:solidFill>
                <a:latin typeface="Calibri"/>
                <a:ea typeface="Calibri"/>
                <a:cs typeface="Calibri"/>
                <a:sym typeface="Calibri"/>
              </a:defRPr>
            </a:lvl2pPr>
            <a:lvl3pPr indent="0" lvl="2" marL="0" marR="0" rtl="0" algn="r">
              <a:spcBef>
                <a:spcPts val="0"/>
              </a:spcBef>
              <a:buNone/>
              <a:defRPr sz="900">
                <a:solidFill>
                  <a:srgbClr val="888888"/>
                </a:solidFill>
                <a:latin typeface="Calibri"/>
                <a:ea typeface="Calibri"/>
                <a:cs typeface="Calibri"/>
                <a:sym typeface="Calibri"/>
              </a:defRPr>
            </a:lvl3pPr>
            <a:lvl4pPr indent="0" lvl="3" marL="0" marR="0" rtl="0" algn="r">
              <a:spcBef>
                <a:spcPts val="0"/>
              </a:spcBef>
              <a:buNone/>
              <a:defRPr sz="900">
                <a:solidFill>
                  <a:srgbClr val="888888"/>
                </a:solidFill>
                <a:latin typeface="Calibri"/>
                <a:ea typeface="Calibri"/>
                <a:cs typeface="Calibri"/>
                <a:sym typeface="Calibri"/>
              </a:defRPr>
            </a:lvl4pPr>
            <a:lvl5pPr indent="0" lvl="4" marL="0" marR="0" rtl="0" algn="r">
              <a:spcBef>
                <a:spcPts val="0"/>
              </a:spcBef>
              <a:buNone/>
              <a:defRPr sz="900">
                <a:solidFill>
                  <a:srgbClr val="888888"/>
                </a:solidFill>
                <a:latin typeface="Calibri"/>
                <a:ea typeface="Calibri"/>
                <a:cs typeface="Calibri"/>
                <a:sym typeface="Calibri"/>
              </a:defRPr>
            </a:lvl5pPr>
            <a:lvl6pPr indent="0" lvl="5" marL="0" marR="0" rtl="0" algn="r">
              <a:spcBef>
                <a:spcPts val="0"/>
              </a:spcBef>
              <a:buNone/>
              <a:defRPr sz="900">
                <a:solidFill>
                  <a:srgbClr val="888888"/>
                </a:solidFill>
                <a:latin typeface="Calibri"/>
                <a:ea typeface="Calibri"/>
                <a:cs typeface="Calibri"/>
                <a:sym typeface="Calibri"/>
              </a:defRPr>
            </a:lvl6pPr>
            <a:lvl7pPr indent="0" lvl="6" marL="0" marR="0" rtl="0" algn="r">
              <a:spcBef>
                <a:spcPts val="0"/>
              </a:spcBef>
              <a:buNone/>
              <a:defRPr sz="900">
                <a:solidFill>
                  <a:srgbClr val="888888"/>
                </a:solidFill>
                <a:latin typeface="Calibri"/>
                <a:ea typeface="Calibri"/>
                <a:cs typeface="Calibri"/>
                <a:sym typeface="Calibri"/>
              </a:defRPr>
            </a:lvl7pPr>
            <a:lvl8pPr indent="0" lvl="7" marL="0" marR="0" rtl="0" algn="r">
              <a:spcBef>
                <a:spcPts val="0"/>
              </a:spcBef>
              <a:buNone/>
              <a:defRPr sz="900">
                <a:solidFill>
                  <a:srgbClr val="888888"/>
                </a:solidFill>
                <a:latin typeface="Calibri"/>
                <a:ea typeface="Calibri"/>
                <a:cs typeface="Calibri"/>
                <a:sym typeface="Calibri"/>
              </a:defRPr>
            </a:lvl8pPr>
            <a:lvl9pPr indent="0" lvl="8" marL="0" marR="0" rtl="0" algn="r">
              <a:spcBef>
                <a:spcPts val="0"/>
              </a:spcBef>
              <a:buNone/>
              <a:defRPr sz="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endParaRPr/>
          </a:p>
        </p:txBody>
      </p:sp>
    </p:spTree>
  </p:cSld>
  <p:clrMap accent1="accent1" accent2="accent2" accent3="accent3" accent4="accent4" accent5="accent5" accent6="accent6" bg1="lt1" bg2="dk2" tx1="dk1" tx2="lt2" folHlink="folHlink" hlink="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8" name="Shape 308"/>
        <p:cNvGrpSpPr/>
        <p:nvPr/>
      </p:nvGrpSpPr>
      <p:grpSpPr>
        <a:xfrm>
          <a:off x="0" y="0"/>
          <a:ext cx="0" cy="0"/>
          <a:chOff x="0" y="0"/>
          <a:chExt cx="0" cy="0"/>
        </a:xfrm>
      </p:grpSpPr>
      <p:sp>
        <p:nvSpPr>
          <p:cNvPr id="309" name="Google Shape;309;p39"/>
          <p:cNvSpPr txBox="1"/>
          <p:nvPr>
            <p:ph type="title"/>
          </p:nvPr>
        </p:nvSpPr>
        <p:spPr>
          <a:xfrm>
            <a:off x="251520" y="805458"/>
            <a:ext cx="8640960" cy="639365"/>
          </a:xfrm>
          <a:prstGeom prst="rect">
            <a:avLst/>
          </a:prstGeom>
          <a:noFill/>
          <a:ln>
            <a:noFill/>
          </a:ln>
        </p:spPr>
        <p:txBody>
          <a:bodyPr anchorCtr="0" anchor="t" bIns="0" lIns="0" spcFirstLastPara="1" rIns="0" wrap="square" tIns="0">
            <a:normAutofit/>
          </a:bodyPr>
          <a:lstStyle>
            <a:lvl1pPr lvl="0" marR="0" rtl="0" algn="l">
              <a:spcBef>
                <a:spcPts val="0"/>
              </a:spcBef>
              <a:spcAft>
                <a:spcPts val="0"/>
              </a:spcAft>
              <a:buClr>
                <a:schemeClr val="accent3"/>
              </a:buClr>
              <a:buSzPts val="3600"/>
              <a:buFont typeface="Calibri"/>
              <a:buNone/>
              <a:defRPr b="0" i="0" sz="3600" u="none" cap="none" strike="noStrike">
                <a:solidFill>
                  <a:schemeClr val="accent3"/>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10" name="Google Shape;310;p39"/>
          <p:cNvSpPr txBox="1"/>
          <p:nvPr>
            <p:ph idx="1" type="body"/>
          </p:nvPr>
        </p:nvSpPr>
        <p:spPr>
          <a:xfrm>
            <a:off x="251522" y="1550788"/>
            <a:ext cx="8640958" cy="3181202"/>
          </a:xfrm>
          <a:prstGeom prst="rect">
            <a:avLst/>
          </a:prstGeom>
          <a:noFill/>
          <a:ln>
            <a:noFill/>
          </a:ln>
        </p:spPr>
        <p:txBody>
          <a:bodyPr anchorCtr="0" anchor="t" bIns="0" lIns="0" spcFirstLastPara="1" rIns="0" wrap="square" tIns="0">
            <a:normAutofit/>
          </a:bodyPr>
          <a:lstStyle>
            <a:lvl1pPr indent="-381000" lvl="0" marL="457200" marR="0" rtl="0" algn="l">
              <a:lnSpc>
                <a:spcPct val="90000"/>
              </a:lnSpc>
              <a:spcBef>
                <a:spcPts val="6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55600" lvl="2" marL="1371600" marR="0" rtl="0" algn="l">
              <a:lnSpc>
                <a:spcPct val="90000"/>
              </a:lnSpc>
              <a:spcBef>
                <a:spcPts val="6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3pPr>
            <a:lvl4pPr indent="-355600" lvl="3" marL="1828800" marR="0" rtl="0" algn="l">
              <a:lnSpc>
                <a:spcPct val="90000"/>
              </a:lnSpc>
              <a:spcBef>
                <a:spcPts val="6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4pPr>
            <a:lvl5pPr indent="-342900" lvl="4" marL="2286000" marR="0" rtl="0" algn="l">
              <a:lnSpc>
                <a:spcPct val="90000"/>
              </a:lnSpc>
              <a:spcBef>
                <a:spcPts val="600"/>
              </a:spcBef>
              <a:spcAft>
                <a:spcPts val="0"/>
              </a:spcAft>
              <a:buClr>
                <a:schemeClr val="accent2"/>
              </a:buClr>
              <a:buSzPts val="1800"/>
              <a:buFont typeface="Calibri"/>
              <a:buChar char="•"/>
              <a:defRPr b="0" i="0" sz="1800" u="none" cap="none" strike="noStrike">
                <a:solidFill>
                  <a:schemeClr val="accent2"/>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11" name="Google Shape;311;p39"/>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sz="900">
                <a:solidFill>
                  <a:schemeClr val="accent3"/>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12" name="Google Shape;312;p39"/>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sz="900">
                <a:solidFill>
                  <a:schemeClr val="accent3"/>
                </a:solidFill>
                <a:latin typeface="Calibri"/>
                <a:ea typeface="Calibri"/>
                <a:cs typeface="Calibri"/>
                <a:sym typeface="Calibri"/>
              </a:defRPr>
            </a:lvl1pPr>
            <a:lvl2pPr indent="0" lvl="1" marL="0" marR="0" rtl="0" algn="r">
              <a:spcBef>
                <a:spcPts val="0"/>
              </a:spcBef>
              <a:buNone/>
              <a:defRPr sz="900">
                <a:solidFill>
                  <a:schemeClr val="accent3"/>
                </a:solidFill>
                <a:latin typeface="Calibri"/>
                <a:ea typeface="Calibri"/>
                <a:cs typeface="Calibri"/>
                <a:sym typeface="Calibri"/>
              </a:defRPr>
            </a:lvl2pPr>
            <a:lvl3pPr indent="0" lvl="2" marL="0" marR="0" rtl="0" algn="r">
              <a:spcBef>
                <a:spcPts val="0"/>
              </a:spcBef>
              <a:buNone/>
              <a:defRPr sz="900">
                <a:solidFill>
                  <a:schemeClr val="accent3"/>
                </a:solidFill>
                <a:latin typeface="Calibri"/>
                <a:ea typeface="Calibri"/>
                <a:cs typeface="Calibri"/>
                <a:sym typeface="Calibri"/>
              </a:defRPr>
            </a:lvl3pPr>
            <a:lvl4pPr indent="0" lvl="3" marL="0" marR="0" rtl="0" algn="r">
              <a:spcBef>
                <a:spcPts val="0"/>
              </a:spcBef>
              <a:buNone/>
              <a:defRPr sz="900">
                <a:solidFill>
                  <a:schemeClr val="accent3"/>
                </a:solidFill>
                <a:latin typeface="Calibri"/>
                <a:ea typeface="Calibri"/>
                <a:cs typeface="Calibri"/>
                <a:sym typeface="Calibri"/>
              </a:defRPr>
            </a:lvl4pPr>
            <a:lvl5pPr indent="0" lvl="4" marL="0" marR="0" rtl="0" algn="r">
              <a:spcBef>
                <a:spcPts val="0"/>
              </a:spcBef>
              <a:buNone/>
              <a:defRPr sz="900">
                <a:solidFill>
                  <a:schemeClr val="accent3"/>
                </a:solidFill>
                <a:latin typeface="Calibri"/>
                <a:ea typeface="Calibri"/>
                <a:cs typeface="Calibri"/>
                <a:sym typeface="Calibri"/>
              </a:defRPr>
            </a:lvl5pPr>
            <a:lvl6pPr indent="0" lvl="5" marL="0" marR="0" rtl="0" algn="r">
              <a:spcBef>
                <a:spcPts val="0"/>
              </a:spcBef>
              <a:buNone/>
              <a:defRPr sz="900">
                <a:solidFill>
                  <a:schemeClr val="accent3"/>
                </a:solidFill>
                <a:latin typeface="Calibri"/>
                <a:ea typeface="Calibri"/>
                <a:cs typeface="Calibri"/>
                <a:sym typeface="Calibri"/>
              </a:defRPr>
            </a:lvl6pPr>
            <a:lvl7pPr indent="0" lvl="6" marL="0" marR="0" rtl="0" algn="r">
              <a:spcBef>
                <a:spcPts val="0"/>
              </a:spcBef>
              <a:buNone/>
              <a:defRPr sz="900">
                <a:solidFill>
                  <a:schemeClr val="accent3"/>
                </a:solidFill>
                <a:latin typeface="Calibri"/>
                <a:ea typeface="Calibri"/>
                <a:cs typeface="Calibri"/>
                <a:sym typeface="Calibri"/>
              </a:defRPr>
            </a:lvl7pPr>
            <a:lvl8pPr indent="0" lvl="7" marL="0" marR="0" rtl="0" algn="r">
              <a:spcBef>
                <a:spcPts val="0"/>
              </a:spcBef>
              <a:buNone/>
              <a:defRPr sz="900">
                <a:solidFill>
                  <a:schemeClr val="accent3"/>
                </a:solidFill>
                <a:latin typeface="Calibri"/>
                <a:ea typeface="Calibri"/>
                <a:cs typeface="Calibri"/>
                <a:sym typeface="Calibri"/>
              </a:defRPr>
            </a:lvl8pPr>
            <a:lvl9pPr indent="0" lvl="8" marL="0" marR="0" rtl="0" algn="r">
              <a:spcBef>
                <a:spcPts val="0"/>
              </a:spcBef>
              <a:buNone/>
              <a:defRPr sz="900">
                <a:solidFill>
                  <a:schemeClr val="accent3"/>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r>
              <a:rPr lang="en-AU"/>
              <a:t>  |</a:t>
            </a:r>
            <a:endParaRPr/>
          </a:p>
        </p:txBody>
      </p:sp>
      <p:sp>
        <p:nvSpPr>
          <p:cNvPr id="313" name="Google Shape;313;p39"/>
          <p:cNvSpPr/>
          <p:nvPr/>
        </p:nvSpPr>
        <p:spPr>
          <a:xfrm>
            <a:off x="3178" y="2494956"/>
            <a:ext cx="9161463" cy="6012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4" name="Google Shape;314;p39"/>
          <p:cNvSpPr/>
          <p:nvPr/>
        </p:nvSpPr>
        <p:spPr>
          <a:xfrm>
            <a:off x="12701" y="2728318"/>
            <a:ext cx="9142412" cy="36790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5" name="Google Shape;315;p39"/>
          <p:cNvSpPr/>
          <p:nvPr/>
        </p:nvSpPr>
        <p:spPr>
          <a:xfrm>
            <a:off x="1591" y="2719984"/>
            <a:ext cx="9167813" cy="40838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16" name="Google Shape;316;p39"/>
          <p:cNvPicPr preferRelativeResize="0"/>
          <p:nvPr/>
        </p:nvPicPr>
        <p:blipFill rotWithShape="1">
          <a:blip r:embed="rId1">
            <a:alphaModFix/>
          </a:blip>
          <a:srcRect b="0" l="0" r="0" t="0"/>
          <a:stretch/>
        </p:blipFill>
        <p:spPr>
          <a:xfrm>
            <a:off x="251520" y="195486"/>
            <a:ext cx="442169" cy="442169"/>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9" name="Shape 409"/>
        <p:cNvGrpSpPr/>
        <p:nvPr/>
      </p:nvGrpSpPr>
      <p:grpSpPr>
        <a:xfrm>
          <a:off x="0" y="0"/>
          <a:ext cx="0" cy="0"/>
          <a:chOff x="0" y="0"/>
          <a:chExt cx="0" cy="0"/>
        </a:xfrm>
      </p:grpSpPr>
      <p:sp>
        <p:nvSpPr>
          <p:cNvPr id="410" name="Google Shape;410;p41"/>
          <p:cNvSpPr txBox="1"/>
          <p:nvPr>
            <p:ph type="title"/>
          </p:nvPr>
        </p:nvSpPr>
        <p:spPr>
          <a:xfrm>
            <a:off x="251520" y="805458"/>
            <a:ext cx="8640960" cy="639365"/>
          </a:xfrm>
          <a:prstGeom prst="rect">
            <a:avLst/>
          </a:prstGeom>
          <a:noFill/>
          <a:ln>
            <a:noFill/>
          </a:ln>
        </p:spPr>
        <p:txBody>
          <a:bodyPr anchorCtr="0" anchor="t" bIns="0" lIns="0" spcFirstLastPara="1" rIns="0" wrap="square" tIns="0">
            <a:normAutofit/>
          </a:bodyPr>
          <a:lstStyle>
            <a:lvl1pPr lvl="0" marR="0" rtl="0" algn="l">
              <a:spcBef>
                <a:spcPts val="0"/>
              </a:spcBef>
              <a:spcAft>
                <a:spcPts val="0"/>
              </a:spcAft>
              <a:buClr>
                <a:schemeClr val="accent3"/>
              </a:buClr>
              <a:buSzPts val="3600"/>
              <a:buFont typeface="Calibri"/>
              <a:buNone/>
              <a:defRPr b="0" i="0" sz="3600" u="none" cap="none" strike="noStrike">
                <a:solidFill>
                  <a:schemeClr val="accent3"/>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11" name="Google Shape;411;p41"/>
          <p:cNvSpPr txBox="1"/>
          <p:nvPr>
            <p:ph idx="1" type="body"/>
          </p:nvPr>
        </p:nvSpPr>
        <p:spPr>
          <a:xfrm>
            <a:off x="251522" y="1550788"/>
            <a:ext cx="8640958" cy="3181202"/>
          </a:xfrm>
          <a:prstGeom prst="rect">
            <a:avLst/>
          </a:prstGeom>
          <a:noFill/>
          <a:ln>
            <a:noFill/>
          </a:ln>
        </p:spPr>
        <p:txBody>
          <a:bodyPr anchorCtr="0" anchor="t" bIns="0" lIns="0" spcFirstLastPara="1" rIns="0" wrap="square" tIns="0">
            <a:normAutofit/>
          </a:bodyPr>
          <a:lstStyle>
            <a:lvl1pPr indent="-381000" lvl="0" marL="457200" marR="0" rtl="0" algn="l">
              <a:lnSpc>
                <a:spcPct val="90000"/>
              </a:lnSpc>
              <a:spcBef>
                <a:spcPts val="6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lnSpc>
                <a:spcPct val="90000"/>
              </a:lnSpc>
              <a:spcBef>
                <a:spcPts val="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55600" lvl="2" marL="1371600" marR="0" rtl="0" algn="l">
              <a:lnSpc>
                <a:spcPct val="90000"/>
              </a:lnSpc>
              <a:spcBef>
                <a:spcPts val="6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3pPr>
            <a:lvl4pPr indent="-355600" lvl="3" marL="1828800" marR="0" rtl="0" algn="l">
              <a:lnSpc>
                <a:spcPct val="90000"/>
              </a:lnSpc>
              <a:spcBef>
                <a:spcPts val="6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4pPr>
            <a:lvl5pPr indent="-342900" lvl="4" marL="2286000" marR="0" rtl="0" algn="l">
              <a:lnSpc>
                <a:spcPct val="90000"/>
              </a:lnSpc>
              <a:spcBef>
                <a:spcPts val="600"/>
              </a:spcBef>
              <a:spcAft>
                <a:spcPts val="0"/>
              </a:spcAft>
              <a:buClr>
                <a:schemeClr val="accent2"/>
              </a:buClr>
              <a:buSzPts val="1800"/>
              <a:buFont typeface="Calibri"/>
              <a:buChar char="•"/>
              <a:defRPr b="0" i="0" sz="1800" u="none" cap="none" strike="noStrike">
                <a:solidFill>
                  <a:schemeClr val="accent2"/>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12" name="Google Shape;412;p41"/>
          <p:cNvSpPr txBox="1"/>
          <p:nvPr>
            <p:ph idx="11" type="ftr"/>
          </p:nvPr>
        </p:nvSpPr>
        <p:spPr>
          <a:xfrm>
            <a:off x="601370" y="4878250"/>
            <a:ext cx="6083845" cy="93206"/>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sz="900">
                <a:solidFill>
                  <a:schemeClr val="accent3"/>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13" name="Google Shape;413;p41"/>
          <p:cNvSpPr txBox="1"/>
          <p:nvPr>
            <p:ph idx="12" type="sldNum"/>
          </p:nvPr>
        </p:nvSpPr>
        <p:spPr>
          <a:xfrm>
            <a:off x="253577" y="4878250"/>
            <a:ext cx="288789" cy="95510"/>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sz="900">
                <a:solidFill>
                  <a:schemeClr val="accent3"/>
                </a:solidFill>
                <a:latin typeface="Calibri"/>
                <a:ea typeface="Calibri"/>
                <a:cs typeface="Calibri"/>
                <a:sym typeface="Calibri"/>
              </a:defRPr>
            </a:lvl1pPr>
            <a:lvl2pPr indent="0" lvl="1" marL="0" marR="0" rtl="0" algn="r">
              <a:spcBef>
                <a:spcPts val="0"/>
              </a:spcBef>
              <a:buNone/>
              <a:defRPr sz="900">
                <a:solidFill>
                  <a:schemeClr val="accent3"/>
                </a:solidFill>
                <a:latin typeface="Calibri"/>
                <a:ea typeface="Calibri"/>
                <a:cs typeface="Calibri"/>
                <a:sym typeface="Calibri"/>
              </a:defRPr>
            </a:lvl2pPr>
            <a:lvl3pPr indent="0" lvl="2" marL="0" marR="0" rtl="0" algn="r">
              <a:spcBef>
                <a:spcPts val="0"/>
              </a:spcBef>
              <a:buNone/>
              <a:defRPr sz="900">
                <a:solidFill>
                  <a:schemeClr val="accent3"/>
                </a:solidFill>
                <a:latin typeface="Calibri"/>
                <a:ea typeface="Calibri"/>
                <a:cs typeface="Calibri"/>
                <a:sym typeface="Calibri"/>
              </a:defRPr>
            </a:lvl3pPr>
            <a:lvl4pPr indent="0" lvl="3" marL="0" marR="0" rtl="0" algn="r">
              <a:spcBef>
                <a:spcPts val="0"/>
              </a:spcBef>
              <a:buNone/>
              <a:defRPr sz="900">
                <a:solidFill>
                  <a:schemeClr val="accent3"/>
                </a:solidFill>
                <a:latin typeface="Calibri"/>
                <a:ea typeface="Calibri"/>
                <a:cs typeface="Calibri"/>
                <a:sym typeface="Calibri"/>
              </a:defRPr>
            </a:lvl4pPr>
            <a:lvl5pPr indent="0" lvl="4" marL="0" marR="0" rtl="0" algn="r">
              <a:spcBef>
                <a:spcPts val="0"/>
              </a:spcBef>
              <a:buNone/>
              <a:defRPr sz="900">
                <a:solidFill>
                  <a:schemeClr val="accent3"/>
                </a:solidFill>
                <a:latin typeface="Calibri"/>
                <a:ea typeface="Calibri"/>
                <a:cs typeface="Calibri"/>
                <a:sym typeface="Calibri"/>
              </a:defRPr>
            </a:lvl5pPr>
            <a:lvl6pPr indent="0" lvl="5" marL="0" marR="0" rtl="0" algn="r">
              <a:spcBef>
                <a:spcPts val="0"/>
              </a:spcBef>
              <a:buNone/>
              <a:defRPr sz="900">
                <a:solidFill>
                  <a:schemeClr val="accent3"/>
                </a:solidFill>
                <a:latin typeface="Calibri"/>
                <a:ea typeface="Calibri"/>
                <a:cs typeface="Calibri"/>
                <a:sym typeface="Calibri"/>
              </a:defRPr>
            </a:lvl6pPr>
            <a:lvl7pPr indent="0" lvl="6" marL="0" marR="0" rtl="0" algn="r">
              <a:spcBef>
                <a:spcPts val="0"/>
              </a:spcBef>
              <a:buNone/>
              <a:defRPr sz="900">
                <a:solidFill>
                  <a:schemeClr val="accent3"/>
                </a:solidFill>
                <a:latin typeface="Calibri"/>
                <a:ea typeface="Calibri"/>
                <a:cs typeface="Calibri"/>
                <a:sym typeface="Calibri"/>
              </a:defRPr>
            </a:lvl7pPr>
            <a:lvl8pPr indent="0" lvl="7" marL="0" marR="0" rtl="0" algn="r">
              <a:spcBef>
                <a:spcPts val="0"/>
              </a:spcBef>
              <a:buNone/>
              <a:defRPr sz="900">
                <a:solidFill>
                  <a:schemeClr val="accent3"/>
                </a:solidFill>
                <a:latin typeface="Calibri"/>
                <a:ea typeface="Calibri"/>
                <a:cs typeface="Calibri"/>
                <a:sym typeface="Calibri"/>
              </a:defRPr>
            </a:lvl8pPr>
            <a:lvl9pPr indent="0" lvl="8" marL="0" marR="0" rtl="0" algn="r">
              <a:spcBef>
                <a:spcPts val="0"/>
              </a:spcBef>
              <a:buNone/>
              <a:defRPr sz="900">
                <a:solidFill>
                  <a:schemeClr val="accent3"/>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AU"/>
              <a:t>‹#›</a:t>
            </a:fld>
            <a:r>
              <a:rPr lang="en-AU"/>
              <a:t>  |</a:t>
            </a:r>
            <a:endParaRPr sz="1400">
              <a:solidFill>
                <a:srgbClr val="000000"/>
              </a:solidFill>
              <a:latin typeface="Arial"/>
              <a:ea typeface="Arial"/>
              <a:cs typeface="Arial"/>
              <a:sym typeface="Arial"/>
            </a:endParaRPr>
          </a:p>
        </p:txBody>
      </p:sp>
      <p:sp>
        <p:nvSpPr>
          <p:cNvPr id="414" name="Google Shape;414;p41"/>
          <p:cNvSpPr/>
          <p:nvPr/>
        </p:nvSpPr>
        <p:spPr>
          <a:xfrm>
            <a:off x="3178" y="2494956"/>
            <a:ext cx="9161463" cy="60126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5" name="Google Shape;415;p41"/>
          <p:cNvSpPr/>
          <p:nvPr/>
        </p:nvSpPr>
        <p:spPr>
          <a:xfrm>
            <a:off x="12701" y="2728318"/>
            <a:ext cx="9142412" cy="36790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6" name="Google Shape;416;p41"/>
          <p:cNvSpPr/>
          <p:nvPr/>
        </p:nvSpPr>
        <p:spPr>
          <a:xfrm>
            <a:off x="1591" y="2719984"/>
            <a:ext cx="9167813" cy="40838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417" name="Google Shape;417;p41"/>
          <p:cNvPicPr preferRelativeResize="0"/>
          <p:nvPr/>
        </p:nvPicPr>
        <p:blipFill rotWithShape="1">
          <a:blip r:embed="rId1">
            <a:alphaModFix/>
          </a:blip>
          <a:srcRect b="0" l="0" r="0" t="0"/>
          <a:stretch/>
        </p:blipFill>
        <p:spPr>
          <a:xfrm>
            <a:off x="251520" y="195486"/>
            <a:ext cx="442169" cy="442169"/>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9.jpg"/><Relationship Id="rId4" Type="http://schemas.openxmlformats.org/officeDocument/2006/relationships/image" Target="../media/image23.png"/><Relationship Id="rId5" Type="http://schemas.openxmlformats.org/officeDocument/2006/relationships/image" Target="../media/image44.jpg"/><Relationship Id="rId6" Type="http://schemas.openxmlformats.org/officeDocument/2006/relationships/image" Target="../media/image17.jpg"/><Relationship Id="rId7" Type="http://schemas.openxmlformats.org/officeDocument/2006/relationships/image" Target="../media/image1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1.xml"/><Relationship Id="rId3" Type="http://schemas.openxmlformats.org/officeDocument/2006/relationships/hyperlink" Target="https://imos.org.au/facilities/srs" TargetMode="Externa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11" Type="http://schemas.openxmlformats.org/officeDocument/2006/relationships/image" Target="../media/image46.jpg"/><Relationship Id="rId10" Type="http://schemas.openxmlformats.org/officeDocument/2006/relationships/image" Target="../media/image90.png"/><Relationship Id="rId12" Type="http://schemas.openxmlformats.org/officeDocument/2006/relationships/image" Target="../media/image35.png"/><Relationship Id="rId1" Type="http://schemas.openxmlformats.org/officeDocument/2006/relationships/slideLayout" Target="../slideLayouts/slideLayout37.xml"/><Relationship Id="rId2" Type="http://schemas.openxmlformats.org/officeDocument/2006/relationships/notesSlide" Target="../notesSlides/notesSlide12.xml"/><Relationship Id="rId3" Type="http://schemas.openxmlformats.org/officeDocument/2006/relationships/image" Target="../media/image38.png"/><Relationship Id="rId4" Type="http://schemas.openxmlformats.org/officeDocument/2006/relationships/hyperlink" Target="http://imos.org.au/sstsensors.html" TargetMode="External"/><Relationship Id="rId9" Type="http://schemas.openxmlformats.org/officeDocument/2006/relationships/image" Target="../media/image40.jpg"/><Relationship Id="rId5" Type="http://schemas.openxmlformats.org/officeDocument/2006/relationships/hyperlink" Target="https://www.star.nesdis.noaa.gov/socd/sst/iquam/" TargetMode="External"/><Relationship Id="rId6" Type="http://schemas.openxmlformats.org/officeDocument/2006/relationships/hyperlink" Target="http://www.ships4sst.org/" TargetMode="External"/><Relationship Id="rId7" Type="http://schemas.openxmlformats.org/officeDocument/2006/relationships/hyperlink" Target="https://imos.org.au/facilities/argofloats" TargetMode="External"/><Relationship Id="rId8" Type="http://schemas.openxmlformats.org/officeDocument/2006/relationships/hyperlink" Target="https://portal.aodn.org.au/" TargetMode="External"/></Relationships>
</file>

<file path=ppt/slides/_rels/slide13.xml.rels><?xml version="1.0" encoding="UTF-8" standalone="yes"?><Relationships xmlns="http://schemas.openxmlformats.org/package/2006/relationships"><Relationship Id="rId11" Type="http://schemas.openxmlformats.org/officeDocument/2006/relationships/image" Target="../media/image53.png"/><Relationship Id="rId10" Type="http://schemas.openxmlformats.org/officeDocument/2006/relationships/image" Target="../media/image52.jpg"/><Relationship Id="rId13" Type="http://schemas.openxmlformats.org/officeDocument/2006/relationships/image" Target="../media/image48.jpg"/><Relationship Id="rId12" Type="http://schemas.openxmlformats.org/officeDocument/2006/relationships/image" Target="../media/image58.png"/><Relationship Id="rId1" Type="http://schemas.openxmlformats.org/officeDocument/2006/relationships/slideLayout" Target="../slideLayouts/slideLayout38.xml"/><Relationship Id="rId2" Type="http://schemas.openxmlformats.org/officeDocument/2006/relationships/notesSlide" Target="../notesSlides/notesSlide13.xml"/><Relationship Id="rId3" Type="http://schemas.openxmlformats.org/officeDocument/2006/relationships/image" Target="../media/image35.png"/><Relationship Id="rId4" Type="http://schemas.openxmlformats.org/officeDocument/2006/relationships/image" Target="../media/image39.jpg"/><Relationship Id="rId9" Type="http://schemas.openxmlformats.org/officeDocument/2006/relationships/image" Target="../media/image64.png"/><Relationship Id="rId14" Type="http://schemas.openxmlformats.org/officeDocument/2006/relationships/hyperlink" Target="https://imos.org.au/facilities/srs/oceancolour" TargetMode="External"/><Relationship Id="rId5" Type="http://schemas.openxmlformats.org/officeDocument/2006/relationships/image" Target="../media/image43.png"/><Relationship Id="rId6" Type="http://schemas.openxmlformats.org/officeDocument/2006/relationships/image" Target="../media/image42.png"/><Relationship Id="rId7" Type="http://schemas.openxmlformats.org/officeDocument/2006/relationships/image" Target="../media/image50.png"/><Relationship Id="rId8" Type="http://schemas.openxmlformats.org/officeDocument/2006/relationships/image" Target="../media/image45.png"/></Relationships>
</file>

<file path=ppt/slides/_rels/slide14.xml.rels><?xml version="1.0" encoding="UTF-8" standalone="yes"?><Relationships xmlns="http://schemas.openxmlformats.org/package/2006/relationships"><Relationship Id="rId10" Type="http://schemas.openxmlformats.org/officeDocument/2006/relationships/image" Target="../media/image35.png"/><Relationship Id="rId1" Type="http://schemas.openxmlformats.org/officeDocument/2006/relationships/slideLayout" Target="../slideLayouts/slideLayout39.xml"/><Relationship Id="rId2" Type="http://schemas.openxmlformats.org/officeDocument/2006/relationships/notesSlide" Target="../notesSlides/notesSlide14.xml"/><Relationship Id="rId3" Type="http://schemas.openxmlformats.org/officeDocument/2006/relationships/image" Target="../media/image49.png"/><Relationship Id="rId4" Type="http://schemas.openxmlformats.org/officeDocument/2006/relationships/image" Target="../media/image55.png"/><Relationship Id="rId9" Type="http://schemas.openxmlformats.org/officeDocument/2006/relationships/image" Target="../media/image60.jpg"/><Relationship Id="rId5" Type="http://schemas.openxmlformats.org/officeDocument/2006/relationships/image" Target="../media/image68.png"/><Relationship Id="rId6" Type="http://schemas.openxmlformats.org/officeDocument/2006/relationships/image" Target="../media/image57.png"/><Relationship Id="rId7" Type="http://schemas.openxmlformats.org/officeDocument/2006/relationships/hyperlink" Target="https://imos.org.au/facilities/srs/srscalval" TargetMode="External"/><Relationship Id="rId8" Type="http://schemas.openxmlformats.org/officeDocument/2006/relationships/image" Target="../media/image6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5.xml"/><Relationship Id="rId3" Type="http://schemas.openxmlformats.org/officeDocument/2006/relationships/image" Target="../media/image66.png"/><Relationship Id="rId4" Type="http://schemas.openxmlformats.org/officeDocument/2006/relationships/image" Target="../media/image69.png"/><Relationship Id="rId9" Type="http://schemas.openxmlformats.org/officeDocument/2006/relationships/image" Target="../media/image35.png"/><Relationship Id="rId5" Type="http://schemas.openxmlformats.org/officeDocument/2006/relationships/image" Target="../media/image72.png"/><Relationship Id="rId6" Type="http://schemas.openxmlformats.org/officeDocument/2006/relationships/image" Target="../media/image61.png"/><Relationship Id="rId7" Type="http://schemas.openxmlformats.org/officeDocument/2006/relationships/image" Target="../media/image65.png"/><Relationship Id="rId8" Type="http://schemas.openxmlformats.org/officeDocument/2006/relationships/hyperlink" Target="https://imos.org.au/facilities/srs/surface-waves"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6.xml"/><Relationship Id="rId3" Type="http://schemas.openxmlformats.org/officeDocument/2006/relationships/image" Target="../media/image67.png"/><Relationship Id="rId4" Type="http://schemas.openxmlformats.org/officeDocument/2006/relationships/image" Target="../media/image81.png"/><Relationship Id="rId5" Type="http://schemas.openxmlformats.org/officeDocument/2006/relationships/image" Target="../media/image24.png"/><Relationship Id="rId6" Type="http://schemas.openxmlformats.org/officeDocument/2006/relationships/image" Target="../media/image70.png"/><Relationship Id="rId7" Type="http://schemas.openxmlformats.org/officeDocument/2006/relationships/image" Target="../media/image5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7.xml"/><Relationship Id="rId3" Type="http://schemas.openxmlformats.org/officeDocument/2006/relationships/image" Target="../media/image89.png"/><Relationship Id="rId4" Type="http://schemas.openxmlformats.org/officeDocument/2006/relationships/image" Target="../media/image7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8.xml"/><Relationship Id="rId3" Type="http://schemas.openxmlformats.org/officeDocument/2006/relationships/image" Target="../media/image80.jpg"/><Relationship Id="rId4" Type="http://schemas.openxmlformats.org/officeDocument/2006/relationships/image" Target="../media/image88.jpg"/><Relationship Id="rId5"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20.xml"/><Relationship Id="rId3" Type="http://schemas.openxmlformats.org/officeDocument/2006/relationships/image" Target="../media/image73.png"/><Relationship Id="rId4" Type="http://schemas.openxmlformats.org/officeDocument/2006/relationships/image" Target="../media/image92.png"/><Relationship Id="rId5" Type="http://schemas.openxmlformats.org/officeDocument/2006/relationships/image" Target="../media/image9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1.xml"/><Relationship Id="rId3" Type="http://schemas.openxmlformats.org/officeDocument/2006/relationships/image" Target="../media/image77.jpg"/><Relationship Id="rId4" Type="http://schemas.openxmlformats.org/officeDocument/2006/relationships/image" Target="../media/image76.jpg"/><Relationship Id="rId5" Type="http://schemas.openxmlformats.org/officeDocument/2006/relationships/image" Target="../media/image8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22.xml"/><Relationship Id="rId3" Type="http://schemas.openxmlformats.org/officeDocument/2006/relationships/image" Target="../media/image82.png"/><Relationship Id="rId4" Type="http://schemas.openxmlformats.org/officeDocument/2006/relationships/image" Target="../media/image7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7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74.jpg"/><Relationship Id="rId4" Type="http://schemas.openxmlformats.org/officeDocument/2006/relationships/image" Target="../media/image75.png"/><Relationship Id="rId5" Type="http://schemas.openxmlformats.org/officeDocument/2006/relationships/image" Target="../media/image85.png"/><Relationship Id="rId6" Type="http://schemas.openxmlformats.org/officeDocument/2006/relationships/image" Target="../media/image8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5.xml"/><Relationship Id="rId3" Type="http://schemas.openxmlformats.org/officeDocument/2006/relationships/image" Target="../media/image8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34.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27.png"/><Relationship Id="rId4" Type="http://schemas.openxmlformats.org/officeDocument/2006/relationships/image" Target="../media/image16.png"/><Relationship Id="rId5" Type="http://schemas.openxmlformats.org/officeDocument/2006/relationships/image" Target="../media/image20.png"/><Relationship Id="rId6"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1" Type="http://schemas.openxmlformats.org/officeDocument/2006/relationships/image" Target="../media/image22.png"/><Relationship Id="rId10" Type="http://schemas.openxmlformats.org/officeDocument/2006/relationships/image" Target="../media/image33.png"/><Relationship Id="rId13" Type="http://schemas.openxmlformats.org/officeDocument/2006/relationships/image" Target="../media/image31.png"/><Relationship Id="rId12" Type="http://schemas.openxmlformats.org/officeDocument/2006/relationships/image" Target="../media/image24.png"/><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41.png"/><Relationship Id="rId4" Type="http://schemas.openxmlformats.org/officeDocument/2006/relationships/image" Target="../media/image15.png"/><Relationship Id="rId9" Type="http://schemas.openxmlformats.org/officeDocument/2006/relationships/image" Target="../media/image21.png"/><Relationship Id="rId5" Type="http://schemas.openxmlformats.org/officeDocument/2006/relationships/image" Target="../media/image30.png"/><Relationship Id="rId6" Type="http://schemas.openxmlformats.org/officeDocument/2006/relationships/image" Target="../media/image56.png"/><Relationship Id="rId7" Type="http://schemas.openxmlformats.org/officeDocument/2006/relationships/image" Target="../media/image18.jpg"/><Relationship Id="rId8"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8.xml"/><Relationship Id="rId3" Type="http://schemas.openxmlformats.org/officeDocument/2006/relationships/image" Target="../media/image3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9.xml"/><Relationship Id="rId3" Type="http://schemas.openxmlformats.org/officeDocument/2006/relationships/image" Target="../media/image26.png"/><Relationship Id="rId4" Type="http://schemas.openxmlformats.org/officeDocument/2006/relationships/image" Target="../media/image47.png"/><Relationship Id="rId5" Type="http://schemas.openxmlformats.org/officeDocument/2006/relationships/image" Target="../media/image51.png"/><Relationship Id="rId6"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1"/>
          <p:cNvSpPr txBox="1"/>
          <p:nvPr/>
        </p:nvSpPr>
        <p:spPr>
          <a:xfrm>
            <a:off x="49360" y="1423954"/>
            <a:ext cx="4378624" cy="2501892"/>
          </a:xfrm>
          <a:prstGeom prst="rect">
            <a:avLst/>
          </a:prstGeom>
          <a:noFill/>
          <a:ln>
            <a:noFill/>
          </a:ln>
        </p:spPr>
        <p:txBody>
          <a:bodyPr anchorCtr="0" anchor="t" bIns="45700" lIns="91425" spcFirstLastPara="1" rIns="91425" wrap="square" tIns="45700">
            <a:normAutofit lnSpcReduction="20000"/>
          </a:bodyPr>
          <a:lstStyle/>
          <a:p>
            <a:pPr indent="0" lvl="0" marL="0" marR="0" rtl="0" algn="l">
              <a:spcBef>
                <a:spcPts val="0"/>
              </a:spcBef>
              <a:spcAft>
                <a:spcPts val="0"/>
              </a:spcAft>
              <a:buClr>
                <a:schemeClr val="dk1"/>
              </a:buClr>
              <a:buSzPts val="1800"/>
              <a:buFont typeface="Calibri"/>
              <a:buNone/>
            </a:pPr>
            <a:r>
              <a:rPr b="1" i="0" lang="en-AU" sz="1800" u="none" cap="none" strike="noStrike">
                <a:solidFill>
                  <a:schemeClr val="dk1"/>
                </a:solidFill>
                <a:latin typeface="Calibri"/>
                <a:ea typeface="Calibri"/>
                <a:cs typeface="Calibri"/>
                <a:sym typeface="Calibri"/>
              </a:rPr>
              <a:t>AusCalVal Facility &amp; status</a:t>
            </a:r>
            <a:endParaRPr/>
          </a:p>
          <a:p>
            <a:pPr indent="0" lvl="0" marL="0" marR="0" rtl="0" algn="l">
              <a:spcBef>
                <a:spcPts val="0"/>
              </a:spcBef>
              <a:spcAft>
                <a:spcPts val="0"/>
              </a:spcAft>
              <a:buClr>
                <a:schemeClr val="accent3"/>
              </a:buClr>
              <a:buSzPts val="1800"/>
              <a:buFont typeface="Calibri"/>
              <a:buNone/>
            </a:pPr>
            <a:r>
              <a:t/>
            </a:r>
            <a:endParaRPr b="1" i="0" sz="18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r>
              <a:rPr b="1" i="0" lang="en-AU" sz="1800" u="none" cap="none" strike="noStrike">
                <a:solidFill>
                  <a:schemeClr val="dk1"/>
                </a:solidFill>
                <a:latin typeface="Calibri"/>
                <a:ea typeface="Calibri"/>
                <a:cs typeface="Calibri"/>
                <a:sym typeface="Calibri"/>
              </a:rPr>
              <a:t>Update to CEOS WGCV-52</a:t>
            </a:r>
            <a:endParaRPr/>
          </a:p>
          <a:p>
            <a:pPr indent="0" lvl="0" marL="0" marR="0" rtl="0" algn="l">
              <a:spcBef>
                <a:spcPts val="0"/>
              </a:spcBef>
              <a:spcAft>
                <a:spcPts val="0"/>
              </a:spcAft>
              <a:buClr>
                <a:schemeClr val="dk1"/>
              </a:buClr>
              <a:buSzPts val="1800"/>
              <a:buFont typeface="Calibri"/>
              <a:buNone/>
            </a:pPr>
            <a:r>
              <a:rPr b="1" lang="en-AU" sz="1800">
                <a:solidFill>
                  <a:schemeClr val="dk1"/>
                </a:solidFill>
                <a:latin typeface="Calibri"/>
                <a:ea typeface="Calibri"/>
                <a:cs typeface="Calibri"/>
                <a:sym typeface="Calibri"/>
              </a:rPr>
              <a:t>8</a:t>
            </a:r>
            <a:r>
              <a:rPr b="1" i="0" lang="en-AU" sz="1800" u="none" cap="none" strike="noStrike">
                <a:solidFill>
                  <a:schemeClr val="dk1"/>
                </a:solidFill>
                <a:latin typeface="Calibri"/>
                <a:ea typeface="Calibri"/>
                <a:cs typeface="Calibri"/>
                <a:sym typeface="Calibri"/>
              </a:rPr>
              <a:t> June 2023</a:t>
            </a:r>
            <a:endParaRPr/>
          </a:p>
          <a:p>
            <a:pPr indent="0" lvl="0" marL="0" marR="0" rtl="0" algn="l">
              <a:spcBef>
                <a:spcPts val="0"/>
              </a:spcBef>
              <a:spcAft>
                <a:spcPts val="0"/>
              </a:spcAft>
              <a:buClr>
                <a:schemeClr val="accent3"/>
              </a:buClr>
              <a:buSzPts val="1800"/>
              <a:buFont typeface="Calibri"/>
              <a:buNone/>
            </a:pPr>
            <a:r>
              <a:t/>
            </a:r>
            <a:endParaRPr b="1" i="0" sz="18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accent3"/>
              </a:buClr>
              <a:buSzPts val="1800"/>
              <a:buFont typeface="Calibri"/>
              <a:buNone/>
            </a:pPr>
            <a:r>
              <a:t/>
            </a:r>
            <a:endParaRPr b="1" i="0" sz="18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accent3"/>
              </a:buClr>
              <a:buSzPts val="1800"/>
              <a:buFont typeface="Calibri"/>
              <a:buNone/>
            </a:pPr>
            <a:r>
              <a:t/>
            </a:r>
            <a:endParaRPr b="1" i="0" sz="18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800"/>
              <a:buFont typeface="Calibri"/>
              <a:buNone/>
            </a:pPr>
            <a:r>
              <a:rPr b="1" i="0" lang="en-AU" sz="1800" u="none" cap="none" strike="noStrike">
                <a:solidFill>
                  <a:schemeClr val="dk1"/>
                </a:solidFill>
                <a:latin typeface="Calibri"/>
                <a:ea typeface="Calibri"/>
                <a:cs typeface="Calibri"/>
                <a:sym typeface="Calibri"/>
              </a:rPr>
              <a:t>Matt Garthwaite</a:t>
            </a:r>
            <a:endParaRPr/>
          </a:p>
          <a:p>
            <a:pPr indent="0" lvl="0" marL="0" marR="0" rtl="0" algn="l">
              <a:spcBef>
                <a:spcPts val="0"/>
              </a:spcBef>
              <a:spcAft>
                <a:spcPts val="0"/>
              </a:spcAft>
              <a:buClr>
                <a:schemeClr val="dk1"/>
              </a:buClr>
              <a:buSzPts val="1800"/>
              <a:buFont typeface="Calibri"/>
              <a:buNone/>
            </a:pPr>
            <a:r>
              <a:rPr b="1" i="0" lang="en-AU" sz="1800" u="none" cap="none" strike="noStrike">
                <a:solidFill>
                  <a:schemeClr val="dk1"/>
                </a:solidFill>
                <a:latin typeface="Calibri"/>
                <a:ea typeface="Calibri"/>
                <a:cs typeface="Calibri"/>
                <a:sym typeface="Calibri"/>
              </a:rPr>
              <a:t>CSIRO Space and Astronomy</a:t>
            </a:r>
            <a:endParaRPr/>
          </a:p>
          <a:p>
            <a:pPr indent="0" lvl="0" marL="0" marR="0" rtl="0" algn="l">
              <a:spcBef>
                <a:spcPts val="0"/>
              </a:spcBef>
              <a:spcAft>
                <a:spcPts val="0"/>
              </a:spcAft>
              <a:buClr>
                <a:schemeClr val="dk1"/>
              </a:buClr>
              <a:buSzPts val="1800"/>
              <a:buFont typeface="Calibri"/>
              <a:buNone/>
            </a:pPr>
            <a:r>
              <a:rPr b="1" i="0" lang="en-AU" sz="1800" u="none" cap="none" strike="noStrike">
                <a:solidFill>
                  <a:schemeClr val="dk1"/>
                </a:solidFill>
                <a:latin typeface="Calibri"/>
                <a:ea typeface="Calibri"/>
                <a:cs typeface="Calibri"/>
                <a:sym typeface="Calibri"/>
              </a:rPr>
              <a:t>Matt.Garthwaite@csiro.au</a:t>
            </a:r>
            <a:endParaRPr/>
          </a:p>
        </p:txBody>
      </p:sp>
      <p:pic>
        <p:nvPicPr>
          <p:cNvPr descr="A person riding a wave on a surfboard in the water&#10;&#10;Description automatically generated" id="522" name="Google Shape;522;p1"/>
          <p:cNvPicPr preferRelativeResize="0"/>
          <p:nvPr>
            <p:ph idx="2" type="pic"/>
          </p:nvPr>
        </p:nvPicPr>
        <p:blipFill rotWithShape="1">
          <a:blip r:embed="rId3">
            <a:alphaModFix/>
          </a:blip>
          <a:srcRect b="0" l="0" r="0" t="0"/>
          <a:stretch/>
        </p:blipFill>
        <p:spPr>
          <a:xfrm>
            <a:off x="4572001" y="555526"/>
            <a:ext cx="2121129" cy="4238748"/>
          </a:xfrm>
          <a:prstGeom prst="rect">
            <a:avLst/>
          </a:prstGeom>
          <a:solidFill>
            <a:schemeClr val="accent1"/>
          </a:solidFill>
          <a:ln>
            <a:noFill/>
          </a:ln>
        </p:spPr>
      </p:pic>
      <p:pic>
        <p:nvPicPr>
          <p:cNvPr id="523" name="Google Shape;523;p1"/>
          <p:cNvPicPr preferRelativeResize="0"/>
          <p:nvPr/>
        </p:nvPicPr>
        <p:blipFill rotWithShape="1">
          <a:blip r:embed="rId4">
            <a:alphaModFix/>
          </a:blip>
          <a:srcRect b="-1186" l="17635" r="32515" t="-1"/>
          <a:stretch/>
        </p:blipFill>
        <p:spPr>
          <a:xfrm>
            <a:off x="4572000" y="-20538"/>
            <a:ext cx="4572000" cy="5143500"/>
          </a:xfrm>
          <a:prstGeom prst="rect">
            <a:avLst/>
          </a:prstGeom>
          <a:noFill/>
          <a:ln>
            <a:noFill/>
          </a:ln>
        </p:spPr>
      </p:pic>
      <p:sp>
        <p:nvSpPr>
          <p:cNvPr id="524" name="Google Shape;524;p1"/>
          <p:cNvSpPr txBox="1"/>
          <p:nvPr/>
        </p:nvSpPr>
        <p:spPr>
          <a:xfrm>
            <a:off x="1187624" y="313887"/>
            <a:ext cx="8064896" cy="639365"/>
          </a:xfrm>
          <a:prstGeom prst="rect">
            <a:avLst/>
          </a:prstGeom>
          <a:noFill/>
          <a:ln>
            <a:noFill/>
          </a:ln>
        </p:spPr>
        <p:txBody>
          <a:bodyPr anchorCtr="0" anchor="t" bIns="0" lIns="0" spcFirstLastPara="1" rIns="0" wrap="square" tIns="0">
            <a:normAutofit/>
          </a:bodyPr>
          <a:lstStyle/>
          <a:p>
            <a:pPr indent="0" lvl="0" marL="0" marR="0" rtl="0" algn="l">
              <a:lnSpc>
                <a:spcPct val="100000"/>
              </a:lnSpc>
              <a:spcBef>
                <a:spcPts val="0"/>
              </a:spcBef>
              <a:spcAft>
                <a:spcPts val="0"/>
              </a:spcAft>
              <a:buClr>
                <a:srgbClr val="757579"/>
              </a:buClr>
              <a:buSzPts val="3200"/>
              <a:buFont typeface="Calibri"/>
              <a:buNone/>
            </a:pPr>
            <a:r>
              <a:rPr b="0" i="0" lang="en-AU" sz="3200" u="none" cap="none" strike="noStrike">
                <a:solidFill>
                  <a:srgbClr val="757579"/>
                </a:solidFill>
                <a:latin typeface="Calibri"/>
                <a:ea typeface="Calibri"/>
                <a:cs typeface="Calibri"/>
                <a:sym typeface="Calibri"/>
              </a:rPr>
              <a:t>AusCalVal</a:t>
            </a:r>
            <a:endParaRPr b="0" i="0" sz="3600" u="none" cap="none" strike="noStrike">
              <a:solidFill>
                <a:srgbClr val="757579"/>
              </a:solidFill>
              <a:latin typeface="Calibri"/>
              <a:ea typeface="Calibri"/>
              <a:cs typeface="Calibri"/>
              <a:sym typeface="Calibri"/>
            </a:endParaRPr>
          </a:p>
        </p:txBody>
      </p:sp>
      <p:pic>
        <p:nvPicPr>
          <p:cNvPr id="525" name="Google Shape;525;p1"/>
          <p:cNvPicPr preferRelativeResize="0"/>
          <p:nvPr/>
        </p:nvPicPr>
        <p:blipFill rotWithShape="1">
          <a:blip r:embed="rId5">
            <a:alphaModFix/>
          </a:blip>
          <a:srcRect b="0" l="0" r="0" t="0"/>
          <a:stretch/>
        </p:blipFill>
        <p:spPr>
          <a:xfrm>
            <a:off x="4572000" y="3840426"/>
            <a:ext cx="1985419" cy="1323612"/>
          </a:xfrm>
          <a:prstGeom prst="rect">
            <a:avLst/>
          </a:prstGeom>
          <a:noFill/>
          <a:ln>
            <a:noFill/>
          </a:ln>
        </p:spPr>
      </p:pic>
      <p:pic>
        <p:nvPicPr>
          <p:cNvPr descr="Network measures Earth movements with increased accuracy | Geoscience  Australia" id="526" name="Google Shape;526;p1"/>
          <p:cNvPicPr preferRelativeResize="0"/>
          <p:nvPr/>
        </p:nvPicPr>
        <p:blipFill rotWithShape="1">
          <a:blip r:embed="rId6">
            <a:alphaModFix/>
          </a:blip>
          <a:srcRect b="0" l="0" r="0" t="0"/>
          <a:stretch/>
        </p:blipFill>
        <p:spPr>
          <a:xfrm>
            <a:off x="6405309" y="3840426"/>
            <a:ext cx="1767091" cy="1323612"/>
          </a:xfrm>
          <a:prstGeom prst="rect">
            <a:avLst/>
          </a:prstGeom>
          <a:noFill/>
          <a:ln>
            <a:noFill/>
          </a:ln>
        </p:spPr>
      </p:pic>
      <p:pic>
        <p:nvPicPr>
          <p:cNvPr id="527" name="Google Shape;527;p1"/>
          <p:cNvPicPr preferRelativeResize="0"/>
          <p:nvPr/>
        </p:nvPicPr>
        <p:blipFill rotWithShape="1">
          <a:blip r:embed="rId7">
            <a:alphaModFix/>
          </a:blip>
          <a:srcRect b="0" l="0" r="0" t="0"/>
          <a:stretch/>
        </p:blipFill>
        <p:spPr>
          <a:xfrm>
            <a:off x="8172400" y="3842748"/>
            <a:ext cx="992709" cy="132361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p10"/>
          <p:cNvSpPr txBox="1"/>
          <p:nvPr>
            <p:ph idx="1" type="body"/>
          </p:nvPr>
        </p:nvSpPr>
        <p:spPr>
          <a:xfrm>
            <a:off x="521494" y="1746647"/>
            <a:ext cx="7886700" cy="2707112"/>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lnSpc>
                <a:spcPct val="120000"/>
              </a:lnSpc>
              <a:spcBef>
                <a:spcPts val="0"/>
              </a:spcBef>
              <a:spcAft>
                <a:spcPts val="0"/>
              </a:spcAft>
              <a:buClr>
                <a:srgbClr val="6EB4A6"/>
              </a:buClr>
              <a:buSzPct val="100000"/>
              <a:buNone/>
            </a:pPr>
            <a:r>
              <a:rPr b="1" lang="en-AU" sz="2400">
                <a:solidFill>
                  <a:srgbClr val="043D4E"/>
                </a:solidFill>
                <a:latin typeface="Arial"/>
                <a:ea typeface="Arial"/>
                <a:cs typeface="Arial"/>
                <a:sym typeface="Arial"/>
              </a:rPr>
              <a:t>Example Cal/val initiatives:</a:t>
            </a:r>
            <a:endParaRPr/>
          </a:p>
          <a:p>
            <a:pPr indent="-285750" lvl="0" marL="285750" rtl="0" algn="l">
              <a:lnSpc>
                <a:spcPct val="120000"/>
              </a:lnSpc>
              <a:spcBef>
                <a:spcPts val="750"/>
              </a:spcBef>
              <a:spcAft>
                <a:spcPts val="0"/>
              </a:spcAft>
              <a:buClr>
                <a:srgbClr val="6EB4A6"/>
              </a:buClr>
              <a:buSzPct val="100000"/>
              <a:buFont typeface="Arial"/>
              <a:buChar char="•"/>
            </a:pPr>
            <a:r>
              <a:rPr b="1" lang="en-AU" sz="2400">
                <a:solidFill>
                  <a:srgbClr val="043D4E"/>
                </a:solidFill>
                <a:latin typeface="Arial"/>
                <a:ea typeface="Arial"/>
                <a:cs typeface="Arial"/>
                <a:sym typeface="Arial"/>
              </a:rPr>
              <a:t>Supporting NASA since 2015 with data for SMAP, GEDI, ECOSTRESS. Future NISAR?</a:t>
            </a:r>
            <a:endParaRPr/>
          </a:p>
          <a:p>
            <a:pPr indent="-285750" lvl="0" marL="285750" rtl="0" algn="l">
              <a:lnSpc>
                <a:spcPct val="120000"/>
              </a:lnSpc>
              <a:spcBef>
                <a:spcPts val="750"/>
              </a:spcBef>
              <a:spcAft>
                <a:spcPts val="0"/>
              </a:spcAft>
              <a:buClr>
                <a:srgbClr val="6EB4A6"/>
              </a:buClr>
              <a:buSzPct val="100000"/>
              <a:buFont typeface="Arial"/>
              <a:buChar char="•"/>
            </a:pPr>
            <a:r>
              <a:rPr b="1" lang="en-AU" sz="2400">
                <a:solidFill>
                  <a:srgbClr val="043D4E"/>
                </a:solidFill>
                <a:latin typeface="Arial"/>
                <a:ea typeface="Arial"/>
                <a:cs typeface="Arial"/>
                <a:sym typeface="Arial"/>
              </a:rPr>
              <a:t>Partnering with the Copernicus Global Land Service’s Ground Based Observations for Validation (GBOV)</a:t>
            </a:r>
            <a:endParaRPr/>
          </a:p>
          <a:p>
            <a:pPr indent="-285750" lvl="0" marL="285750" rtl="0" algn="l">
              <a:lnSpc>
                <a:spcPct val="120000"/>
              </a:lnSpc>
              <a:spcBef>
                <a:spcPts val="750"/>
              </a:spcBef>
              <a:spcAft>
                <a:spcPts val="0"/>
              </a:spcAft>
              <a:buClr>
                <a:srgbClr val="6EB4A6"/>
              </a:buClr>
              <a:buSzPct val="100000"/>
              <a:buFont typeface="Arial"/>
              <a:buChar char="•"/>
            </a:pPr>
            <a:r>
              <a:rPr b="1" lang="en-AU" sz="2400">
                <a:solidFill>
                  <a:srgbClr val="043D4E"/>
                </a:solidFill>
                <a:latin typeface="Arial"/>
                <a:ea typeface="Arial"/>
                <a:cs typeface="Arial"/>
                <a:sym typeface="Arial"/>
              </a:rPr>
              <a:t>Establishing Forest Biomass reference sites in support of GEO-TREES</a:t>
            </a:r>
            <a:endParaRPr/>
          </a:p>
          <a:p>
            <a:pPr indent="-58102" lvl="0" marL="171450" rtl="0" algn="l">
              <a:lnSpc>
                <a:spcPct val="90000"/>
              </a:lnSpc>
              <a:spcBef>
                <a:spcPts val="750"/>
              </a:spcBef>
              <a:spcAft>
                <a:spcPts val="0"/>
              </a:spcAft>
              <a:buClr>
                <a:srgbClr val="003F51"/>
              </a:buClr>
              <a:buSzPct val="100000"/>
              <a:buNone/>
            </a:pPr>
            <a:r>
              <a:t/>
            </a:r>
            <a:endParaRPr/>
          </a:p>
        </p:txBody>
      </p:sp>
      <p:sp>
        <p:nvSpPr>
          <p:cNvPr id="627" name="Google Shape;627;p10"/>
          <p:cNvSpPr txBox="1"/>
          <p:nvPr>
            <p:ph type="title"/>
          </p:nvPr>
        </p:nvSpPr>
        <p:spPr>
          <a:xfrm>
            <a:off x="521494" y="689741"/>
            <a:ext cx="7886700" cy="581027"/>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ED684B"/>
              </a:buClr>
              <a:buSzPct val="98412"/>
              <a:buFont typeface="Arial"/>
              <a:buNone/>
            </a:pPr>
            <a:r>
              <a:rPr lang="en-AU"/>
              <a:t>TERN helps verify the accuracy of globally important space-based imagery</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11"/>
          <p:cNvSpPr txBox="1"/>
          <p:nvPr>
            <p:ph type="title"/>
          </p:nvPr>
        </p:nvSpPr>
        <p:spPr>
          <a:xfrm>
            <a:off x="1763688" y="339502"/>
            <a:ext cx="7886700" cy="451631"/>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3B6E8F"/>
              </a:buClr>
              <a:buSzPct val="100000"/>
              <a:buFont typeface="Helvetica Neue"/>
              <a:buNone/>
            </a:pPr>
            <a:r>
              <a:rPr b="1" lang="en-AU" sz="2700">
                <a:solidFill>
                  <a:srgbClr val="3B6E8F"/>
                </a:solidFill>
                <a:latin typeface="Helvetica Neue"/>
                <a:ea typeface="Helvetica Neue"/>
                <a:cs typeface="Helvetica Neue"/>
                <a:sym typeface="Helvetica Neue"/>
              </a:rPr>
              <a:t>Investment in Cal/Val for Marine Satellite Sensors</a:t>
            </a:r>
            <a:br>
              <a:rPr b="1" lang="en-AU">
                <a:solidFill>
                  <a:srgbClr val="3B6E8F"/>
                </a:solidFill>
                <a:latin typeface="Arial"/>
                <a:ea typeface="Arial"/>
                <a:cs typeface="Arial"/>
                <a:sym typeface="Arial"/>
              </a:rPr>
            </a:br>
            <a:endParaRPr/>
          </a:p>
        </p:txBody>
      </p:sp>
      <p:sp>
        <p:nvSpPr>
          <p:cNvPr id="633" name="Google Shape;633;p11"/>
          <p:cNvSpPr txBox="1"/>
          <p:nvPr>
            <p:ph idx="1" type="body"/>
          </p:nvPr>
        </p:nvSpPr>
        <p:spPr>
          <a:xfrm>
            <a:off x="628650" y="640459"/>
            <a:ext cx="3886200" cy="3992264"/>
          </a:xfrm>
          <a:prstGeom prst="rect">
            <a:avLst/>
          </a:prstGeom>
          <a:noFill/>
          <a:ln>
            <a:noFill/>
          </a:ln>
        </p:spPr>
        <p:txBody>
          <a:bodyPr anchorCtr="0" anchor="t" bIns="45700" lIns="91425" spcFirstLastPara="1" rIns="91425" wrap="square" tIns="45700">
            <a:normAutofit fontScale="92500" lnSpcReduction="10000"/>
          </a:bodyPr>
          <a:lstStyle/>
          <a:p>
            <a:pPr indent="-171450" lvl="0" marL="171450" rtl="0" algn="l">
              <a:lnSpc>
                <a:spcPct val="90000"/>
              </a:lnSpc>
              <a:spcBef>
                <a:spcPts val="0"/>
              </a:spcBef>
              <a:spcAft>
                <a:spcPts val="0"/>
              </a:spcAft>
              <a:buClr>
                <a:schemeClr val="dk1"/>
              </a:buClr>
              <a:buSzPct val="100000"/>
              <a:buChar char="•"/>
            </a:pPr>
            <a:r>
              <a:rPr lang="en-AU" sz="1800"/>
              <a:t>Domains</a:t>
            </a:r>
            <a:endParaRPr/>
          </a:p>
          <a:p>
            <a:pPr indent="-171497" lvl="1" marL="514350" rtl="0" algn="l">
              <a:lnSpc>
                <a:spcPct val="90000"/>
              </a:lnSpc>
              <a:spcBef>
                <a:spcPts val="375"/>
              </a:spcBef>
              <a:spcAft>
                <a:spcPts val="0"/>
              </a:spcAft>
              <a:buClr>
                <a:schemeClr val="dk1"/>
              </a:buClr>
              <a:buSzPct val="100000"/>
              <a:buChar char="•"/>
            </a:pPr>
            <a:r>
              <a:rPr lang="en-AU" sz="1350"/>
              <a:t>Sea Surface Temperature (BoM)</a:t>
            </a:r>
            <a:endParaRPr/>
          </a:p>
          <a:p>
            <a:pPr indent="-171497" lvl="1" marL="514350" rtl="0" algn="l">
              <a:lnSpc>
                <a:spcPct val="90000"/>
              </a:lnSpc>
              <a:spcBef>
                <a:spcPts val="375"/>
              </a:spcBef>
              <a:spcAft>
                <a:spcPts val="0"/>
              </a:spcAft>
              <a:buClr>
                <a:schemeClr val="dk1"/>
              </a:buClr>
              <a:buSzPct val="100000"/>
              <a:buChar char="•"/>
            </a:pPr>
            <a:r>
              <a:rPr lang="en-AU" sz="1350"/>
              <a:t>Ocean Colour Radiometry (UCurtin+CSIRO)</a:t>
            </a:r>
            <a:endParaRPr/>
          </a:p>
          <a:p>
            <a:pPr indent="-171497" lvl="1" marL="514350" rtl="0" algn="l">
              <a:lnSpc>
                <a:spcPct val="90000"/>
              </a:lnSpc>
              <a:spcBef>
                <a:spcPts val="375"/>
              </a:spcBef>
              <a:spcAft>
                <a:spcPts val="0"/>
              </a:spcAft>
              <a:buClr>
                <a:schemeClr val="dk1"/>
              </a:buClr>
              <a:buSzPct val="100000"/>
              <a:buChar char="•"/>
            </a:pPr>
            <a:r>
              <a:rPr lang="en-AU" sz="1350"/>
              <a:t>Sea Surface Height/Altimetry (UTas+CSIRO)</a:t>
            </a:r>
            <a:endParaRPr/>
          </a:p>
          <a:p>
            <a:pPr indent="-171497" lvl="1" marL="514350" rtl="0" algn="l">
              <a:lnSpc>
                <a:spcPct val="90000"/>
              </a:lnSpc>
              <a:spcBef>
                <a:spcPts val="375"/>
              </a:spcBef>
              <a:spcAft>
                <a:spcPts val="0"/>
              </a:spcAft>
              <a:buClr>
                <a:schemeClr val="dk1"/>
              </a:buClr>
              <a:buSzPct val="100000"/>
              <a:buChar char="•"/>
            </a:pPr>
            <a:r>
              <a:rPr lang="en-AU" sz="1350"/>
              <a:t>Surface Waves and Winds (UMelb+CSIRO)</a:t>
            </a:r>
            <a:endParaRPr/>
          </a:p>
          <a:p>
            <a:pPr indent="-171481" lvl="0" marL="171450" rtl="0" algn="l">
              <a:lnSpc>
                <a:spcPct val="90000"/>
              </a:lnSpc>
              <a:spcBef>
                <a:spcPts val="750"/>
              </a:spcBef>
              <a:spcAft>
                <a:spcPts val="0"/>
              </a:spcAft>
              <a:buClr>
                <a:schemeClr val="dk1"/>
              </a:buClr>
              <a:buSzPct val="100000"/>
              <a:buChar char="•"/>
            </a:pPr>
            <a:r>
              <a:rPr lang="en-AU" sz="1500"/>
              <a:t>Satellite Remote Sensing Investment*</a:t>
            </a:r>
            <a:endParaRPr/>
          </a:p>
          <a:p>
            <a:pPr indent="-171497" lvl="1" marL="514350" rtl="0" algn="l">
              <a:lnSpc>
                <a:spcPct val="90000"/>
              </a:lnSpc>
              <a:spcBef>
                <a:spcPts val="375"/>
              </a:spcBef>
              <a:spcAft>
                <a:spcPts val="0"/>
              </a:spcAft>
              <a:buClr>
                <a:schemeClr val="dk1"/>
              </a:buClr>
              <a:buSzPct val="100000"/>
              <a:buChar char="•"/>
            </a:pPr>
            <a:r>
              <a:rPr lang="en-AU" sz="1350"/>
              <a:t>~$1.7M p.a., with ~$1.8M co-investment p.a. </a:t>
            </a:r>
            <a:endParaRPr/>
          </a:p>
          <a:p>
            <a:pPr indent="-171497" lvl="1" marL="514350" rtl="0" algn="l">
              <a:lnSpc>
                <a:spcPct val="90000"/>
              </a:lnSpc>
              <a:spcBef>
                <a:spcPts val="375"/>
              </a:spcBef>
              <a:spcAft>
                <a:spcPts val="0"/>
              </a:spcAft>
              <a:buClr>
                <a:schemeClr val="dk1"/>
              </a:buClr>
              <a:buSzPct val="100000"/>
              <a:buChar char="•"/>
            </a:pPr>
            <a:r>
              <a:rPr lang="en-AU" sz="1350"/>
              <a:t>Long-term, 16 years since 2007</a:t>
            </a:r>
            <a:endParaRPr/>
          </a:p>
          <a:p>
            <a:pPr indent="-171481" lvl="0" marL="171450" rtl="0" algn="l">
              <a:lnSpc>
                <a:spcPct val="90000"/>
              </a:lnSpc>
              <a:spcBef>
                <a:spcPts val="750"/>
              </a:spcBef>
              <a:spcAft>
                <a:spcPts val="0"/>
              </a:spcAft>
              <a:buClr>
                <a:schemeClr val="dk1"/>
              </a:buClr>
              <a:buSzPct val="100000"/>
              <a:buChar char="•"/>
            </a:pPr>
            <a:r>
              <a:rPr lang="en-AU" sz="1500"/>
              <a:t>Support includes</a:t>
            </a:r>
            <a:endParaRPr/>
          </a:p>
          <a:p>
            <a:pPr indent="-171497" lvl="1" marL="514350" rtl="0" algn="l">
              <a:lnSpc>
                <a:spcPct val="90000"/>
              </a:lnSpc>
              <a:spcBef>
                <a:spcPts val="375"/>
              </a:spcBef>
              <a:spcAft>
                <a:spcPts val="0"/>
              </a:spcAft>
              <a:buClr>
                <a:schemeClr val="dk1"/>
              </a:buClr>
              <a:buSzPct val="100000"/>
              <a:buChar char="•"/>
            </a:pPr>
            <a:r>
              <a:rPr lang="en-AU" sz="1350"/>
              <a:t>Salaries</a:t>
            </a:r>
            <a:endParaRPr/>
          </a:p>
          <a:p>
            <a:pPr indent="-171497" lvl="1" marL="514350" rtl="0" algn="l">
              <a:lnSpc>
                <a:spcPct val="90000"/>
              </a:lnSpc>
              <a:spcBef>
                <a:spcPts val="375"/>
              </a:spcBef>
              <a:spcAft>
                <a:spcPts val="0"/>
              </a:spcAft>
              <a:buClr>
                <a:schemeClr val="dk1"/>
              </a:buClr>
              <a:buSzPct val="100000"/>
              <a:buChar char="•"/>
            </a:pPr>
            <a:r>
              <a:rPr lang="en-AU" sz="1350"/>
              <a:t>Equipment (instruments and platforms)</a:t>
            </a:r>
            <a:endParaRPr/>
          </a:p>
          <a:p>
            <a:pPr indent="-171497" lvl="1" marL="514350" rtl="0" algn="l">
              <a:lnSpc>
                <a:spcPct val="90000"/>
              </a:lnSpc>
              <a:spcBef>
                <a:spcPts val="375"/>
              </a:spcBef>
              <a:spcAft>
                <a:spcPts val="0"/>
              </a:spcAft>
              <a:buClr>
                <a:schemeClr val="dk1"/>
              </a:buClr>
              <a:buSzPct val="100000"/>
              <a:buChar char="•"/>
            </a:pPr>
            <a:r>
              <a:rPr lang="en-AU" sz="1350"/>
              <a:t>Operations (deployment, QA/QC)</a:t>
            </a:r>
            <a:endParaRPr/>
          </a:p>
          <a:p>
            <a:pPr indent="-171497" lvl="1" marL="514350" rtl="0" algn="l">
              <a:lnSpc>
                <a:spcPct val="90000"/>
              </a:lnSpc>
              <a:spcBef>
                <a:spcPts val="375"/>
              </a:spcBef>
              <a:spcAft>
                <a:spcPts val="0"/>
              </a:spcAft>
              <a:buClr>
                <a:schemeClr val="dk1"/>
              </a:buClr>
              <a:buSzPct val="100000"/>
              <a:buChar char="•"/>
            </a:pPr>
            <a:r>
              <a:rPr lang="en-AU" sz="1350"/>
              <a:t>International travel for Science/mission team participation; eg GHRSST, S3VT, OSTST</a:t>
            </a:r>
            <a:endParaRPr/>
          </a:p>
          <a:p>
            <a:pPr indent="-92202" lvl="1" marL="514350" rtl="0" algn="l">
              <a:lnSpc>
                <a:spcPct val="90000"/>
              </a:lnSpc>
              <a:spcBef>
                <a:spcPts val="375"/>
              </a:spcBef>
              <a:spcAft>
                <a:spcPts val="0"/>
              </a:spcAft>
              <a:buClr>
                <a:schemeClr val="dk1"/>
              </a:buClr>
              <a:buSzPct val="100000"/>
              <a:buNone/>
            </a:pPr>
            <a:r>
              <a:t/>
            </a:r>
            <a:endParaRPr sz="1350"/>
          </a:p>
          <a:p>
            <a:pPr indent="-92202" lvl="1" marL="514350" rtl="0" algn="l">
              <a:lnSpc>
                <a:spcPct val="90000"/>
              </a:lnSpc>
              <a:spcBef>
                <a:spcPts val="375"/>
              </a:spcBef>
              <a:spcAft>
                <a:spcPts val="0"/>
              </a:spcAft>
              <a:buClr>
                <a:schemeClr val="dk1"/>
              </a:buClr>
              <a:buSzPct val="100000"/>
              <a:buNone/>
            </a:pPr>
            <a:r>
              <a:t/>
            </a:r>
            <a:endParaRPr sz="1350"/>
          </a:p>
          <a:p>
            <a:pPr indent="0" lvl="1" marL="342900" rtl="0" algn="l">
              <a:lnSpc>
                <a:spcPct val="90000"/>
              </a:lnSpc>
              <a:spcBef>
                <a:spcPts val="375"/>
              </a:spcBef>
              <a:spcAft>
                <a:spcPts val="0"/>
              </a:spcAft>
              <a:buClr>
                <a:schemeClr val="dk1"/>
              </a:buClr>
              <a:buSzPct val="100000"/>
              <a:buNone/>
            </a:pPr>
            <a:r>
              <a:rPr lang="en-AU" sz="1425" u="sng">
                <a:solidFill>
                  <a:schemeClr val="hlink"/>
                </a:solidFill>
                <a:hlinkClick r:id="rId3"/>
              </a:rPr>
              <a:t>https://imos.org.au/facilities/srs</a:t>
            </a:r>
            <a:endParaRPr sz="1425"/>
          </a:p>
          <a:p>
            <a:pPr indent="0" lvl="1" marL="342900" rtl="0" algn="l">
              <a:lnSpc>
                <a:spcPct val="90000"/>
              </a:lnSpc>
              <a:spcBef>
                <a:spcPts val="375"/>
              </a:spcBef>
              <a:spcAft>
                <a:spcPts val="0"/>
              </a:spcAft>
              <a:buClr>
                <a:schemeClr val="dk1"/>
              </a:buClr>
              <a:buSzPct val="100000"/>
              <a:buNone/>
            </a:pPr>
            <a:r>
              <a:t/>
            </a:r>
            <a:endParaRPr sz="1425"/>
          </a:p>
          <a:p>
            <a:pPr indent="0" lvl="1" marL="342900" rtl="0" algn="l">
              <a:lnSpc>
                <a:spcPct val="90000"/>
              </a:lnSpc>
              <a:spcBef>
                <a:spcPts val="375"/>
              </a:spcBef>
              <a:spcAft>
                <a:spcPts val="0"/>
              </a:spcAft>
              <a:buClr>
                <a:schemeClr val="dk1"/>
              </a:buClr>
              <a:buSzPct val="100000"/>
              <a:buNone/>
            </a:pPr>
            <a:r>
              <a:rPr lang="en-AU" sz="975"/>
              <a:t>* Not including Argo (used for SST)</a:t>
            </a:r>
            <a:endParaRPr/>
          </a:p>
        </p:txBody>
      </p:sp>
      <p:sp>
        <p:nvSpPr>
          <p:cNvPr id="634" name="Google Shape;634;p11"/>
          <p:cNvSpPr txBox="1"/>
          <p:nvPr>
            <p:ph idx="2" type="body"/>
          </p:nvPr>
        </p:nvSpPr>
        <p:spPr>
          <a:xfrm>
            <a:off x="4329112" y="640459"/>
            <a:ext cx="4507706" cy="3992264"/>
          </a:xfrm>
          <a:prstGeom prst="rect">
            <a:avLst/>
          </a:prstGeom>
          <a:noFill/>
          <a:ln>
            <a:noFill/>
          </a:ln>
        </p:spPr>
        <p:txBody>
          <a:bodyPr anchorCtr="0" anchor="t" bIns="45700" lIns="91425" spcFirstLastPara="1" rIns="91425" wrap="square" tIns="45700">
            <a:normAutofit fontScale="92500" lnSpcReduction="10000"/>
          </a:bodyPr>
          <a:lstStyle/>
          <a:p>
            <a:pPr indent="-171450" lvl="0" marL="171450" rtl="0" algn="l">
              <a:lnSpc>
                <a:spcPct val="90000"/>
              </a:lnSpc>
              <a:spcBef>
                <a:spcPts val="0"/>
              </a:spcBef>
              <a:spcAft>
                <a:spcPts val="0"/>
              </a:spcAft>
              <a:buClr>
                <a:schemeClr val="dk1"/>
              </a:buClr>
              <a:buSzPct val="100000"/>
              <a:buChar char="•"/>
            </a:pPr>
            <a:r>
              <a:rPr lang="en-AU" sz="1800"/>
              <a:t>Outcomes and Benefits</a:t>
            </a:r>
            <a:endParaRPr/>
          </a:p>
          <a:p>
            <a:pPr indent="-171481" lvl="1" marL="514350" rtl="0" algn="l">
              <a:lnSpc>
                <a:spcPct val="90000"/>
              </a:lnSpc>
              <a:spcBef>
                <a:spcPts val="375"/>
              </a:spcBef>
              <a:spcAft>
                <a:spcPts val="0"/>
              </a:spcAft>
              <a:buClr>
                <a:schemeClr val="dk1"/>
              </a:buClr>
              <a:buSzPct val="100000"/>
              <a:buChar char="•"/>
            </a:pPr>
            <a:r>
              <a:rPr lang="en-AU" sz="1500"/>
              <a:t>International missions/agencies recognise Australian contributions arising from</a:t>
            </a:r>
            <a:endParaRPr/>
          </a:p>
          <a:p>
            <a:pPr indent="-171450" lvl="2" marL="857250" rtl="0" algn="l">
              <a:lnSpc>
                <a:spcPct val="90000"/>
              </a:lnSpc>
              <a:spcBef>
                <a:spcPts val="375"/>
              </a:spcBef>
              <a:spcAft>
                <a:spcPts val="0"/>
              </a:spcAft>
              <a:buClr>
                <a:schemeClr val="dk1"/>
              </a:buClr>
              <a:buSzPct val="100000"/>
              <a:buChar char="•"/>
            </a:pPr>
            <a:r>
              <a:rPr lang="en-AU" sz="1200"/>
              <a:t>Characterisation of unique environments</a:t>
            </a:r>
            <a:endParaRPr/>
          </a:p>
          <a:p>
            <a:pPr indent="-171450" lvl="2" marL="857250" rtl="0" algn="l">
              <a:lnSpc>
                <a:spcPct val="90000"/>
              </a:lnSpc>
              <a:spcBef>
                <a:spcPts val="375"/>
              </a:spcBef>
              <a:spcAft>
                <a:spcPts val="0"/>
              </a:spcAft>
              <a:buClr>
                <a:schemeClr val="dk1"/>
              </a:buClr>
              <a:buSzPct val="100000"/>
              <a:buChar char="•"/>
            </a:pPr>
            <a:r>
              <a:rPr lang="en-AU" sz="1200"/>
              <a:t>Unique geographic location (eg S.Hemisphere, Indo-Pacific)</a:t>
            </a:r>
            <a:endParaRPr/>
          </a:p>
          <a:p>
            <a:pPr indent="-171450" lvl="2" marL="857250" rtl="0" algn="l">
              <a:lnSpc>
                <a:spcPct val="90000"/>
              </a:lnSpc>
              <a:spcBef>
                <a:spcPts val="375"/>
              </a:spcBef>
              <a:spcAft>
                <a:spcPts val="0"/>
              </a:spcAft>
              <a:buClr>
                <a:schemeClr val="dk1"/>
              </a:buClr>
              <a:buSzPct val="100000"/>
              <a:buChar char="•"/>
            </a:pPr>
            <a:r>
              <a:rPr lang="en-AU" sz="1200"/>
              <a:t>Innovation in techniques and instrumentation</a:t>
            </a:r>
            <a:endParaRPr/>
          </a:p>
          <a:p>
            <a:pPr indent="-171450" lvl="2" marL="857250" rtl="0" algn="l">
              <a:lnSpc>
                <a:spcPct val="90000"/>
              </a:lnSpc>
              <a:spcBef>
                <a:spcPts val="375"/>
              </a:spcBef>
              <a:spcAft>
                <a:spcPts val="0"/>
              </a:spcAft>
              <a:buClr>
                <a:schemeClr val="dk1"/>
              </a:buClr>
              <a:buSzPct val="100000"/>
              <a:buChar char="•"/>
            </a:pPr>
            <a:r>
              <a:rPr lang="en-AU" sz="1200"/>
              <a:t>Commitment to long-term consistency</a:t>
            </a:r>
            <a:endParaRPr/>
          </a:p>
          <a:p>
            <a:pPr indent="-171450" lvl="2" marL="857250" rtl="0" algn="l">
              <a:lnSpc>
                <a:spcPct val="90000"/>
              </a:lnSpc>
              <a:spcBef>
                <a:spcPts val="375"/>
              </a:spcBef>
              <a:spcAft>
                <a:spcPts val="0"/>
              </a:spcAft>
              <a:buClr>
                <a:schemeClr val="dk1"/>
              </a:buClr>
              <a:buSzPct val="100000"/>
              <a:buChar char="•"/>
            </a:pPr>
            <a:r>
              <a:rPr lang="en-AU" sz="1200"/>
              <a:t>Commitment to open data </a:t>
            </a:r>
            <a:endParaRPr/>
          </a:p>
          <a:p>
            <a:pPr indent="-171481" lvl="1" marL="514350" rtl="0" algn="l">
              <a:lnSpc>
                <a:spcPct val="90000"/>
              </a:lnSpc>
              <a:spcBef>
                <a:spcPts val="375"/>
              </a:spcBef>
              <a:spcAft>
                <a:spcPts val="0"/>
              </a:spcAft>
              <a:buClr>
                <a:schemeClr val="dk1"/>
              </a:buClr>
              <a:buSzPct val="100000"/>
              <a:buChar char="•"/>
            </a:pPr>
            <a:r>
              <a:rPr lang="en-AU" sz="1500"/>
              <a:t>Australian participation in mission science teams benchmarks and maintains expertise in quantitative Earth Observation at global best practice level</a:t>
            </a:r>
            <a:endParaRPr/>
          </a:p>
          <a:p>
            <a:pPr indent="-171481" lvl="1" marL="514350" rtl="0" algn="l">
              <a:lnSpc>
                <a:spcPct val="90000"/>
              </a:lnSpc>
              <a:spcBef>
                <a:spcPts val="375"/>
              </a:spcBef>
              <a:spcAft>
                <a:spcPts val="0"/>
              </a:spcAft>
              <a:buClr>
                <a:schemeClr val="dk1"/>
              </a:buClr>
              <a:buSzPct val="100000"/>
              <a:buChar char="•"/>
            </a:pPr>
            <a:r>
              <a:rPr lang="en-AU" sz="1500"/>
              <a:t>Global satellite data products are developed with Australian relevance and well-understood performance/quality</a:t>
            </a:r>
            <a:endParaRPr/>
          </a:p>
          <a:p>
            <a:pPr indent="-171481" lvl="1" marL="514350" rtl="0" algn="l">
              <a:lnSpc>
                <a:spcPct val="90000"/>
              </a:lnSpc>
              <a:spcBef>
                <a:spcPts val="375"/>
              </a:spcBef>
              <a:spcAft>
                <a:spcPts val="0"/>
              </a:spcAft>
              <a:buClr>
                <a:schemeClr val="dk1"/>
              </a:buClr>
              <a:buSzPct val="100000"/>
              <a:buChar char="•"/>
            </a:pPr>
            <a:r>
              <a:rPr lang="en-AU" sz="1500"/>
              <a:t>Early/privileged access to data from new missions</a:t>
            </a:r>
            <a:endParaRPr/>
          </a:p>
          <a:p>
            <a:pPr indent="-171481" lvl="1" marL="514350" rtl="0" algn="l">
              <a:lnSpc>
                <a:spcPct val="90000"/>
              </a:lnSpc>
              <a:spcBef>
                <a:spcPts val="375"/>
              </a:spcBef>
              <a:spcAft>
                <a:spcPts val="0"/>
              </a:spcAft>
              <a:buClr>
                <a:schemeClr val="dk1"/>
              </a:buClr>
              <a:buSzPct val="100000"/>
              <a:buChar char="•"/>
            </a:pPr>
            <a:r>
              <a:rPr lang="en-AU" sz="1500"/>
              <a:t>Underpins capability to deliver tailored products for Australian applications</a:t>
            </a:r>
            <a:endParaRPr/>
          </a:p>
          <a:p>
            <a:pPr indent="-171481" lvl="1" marL="514350" rtl="0" algn="l">
              <a:lnSpc>
                <a:spcPct val="90000"/>
              </a:lnSpc>
              <a:spcBef>
                <a:spcPts val="375"/>
              </a:spcBef>
              <a:spcAft>
                <a:spcPts val="0"/>
              </a:spcAft>
              <a:buClr>
                <a:schemeClr val="dk1"/>
              </a:buClr>
              <a:buSzPct val="100000"/>
              <a:buChar char="•"/>
            </a:pPr>
            <a:r>
              <a:rPr lang="en-AU" sz="1500"/>
              <a:t>Australian applications scientists have local points of contact for mission/product-specific advice and support.</a:t>
            </a:r>
            <a:endParaRPr/>
          </a:p>
          <a:p>
            <a:pPr indent="-83375" lvl="1" marL="514350" rtl="0" algn="l">
              <a:lnSpc>
                <a:spcPct val="90000"/>
              </a:lnSpc>
              <a:spcBef>
                <a:spcPts val="375"/>
              </a:spcBef>
              <a:spcAft>
                <a:spcPts val="0"/>
              </a:spcAft>
              <a:buClr>
                <a:schemeClr val="dk1"/>
              </a:buClr>
              <a:buSzPct val="100000"/>
              <a:buNone/>
            </a:pPr>
            <a:r>
              <a:t/>
            </a:r>
            <a:endParaRPr sz="1500"/>
          </a:p>
        </p:txBody>
      </p:sp>
      <p:pic>
        <p:nvPicPr>
          <p:cNvPr descr="Contact Us: IMOS.org.au" id="635" name="Google Shape;635;p11"/>
          <p:cNvPicPr preferRelativeResize="0"/>
          <p:nvPr/>
        </p:nvPicPr>
        <p:blipFill rotWithShape="1">
          <a:blip r:embed="rId4">
            <a:alphaModFix/>
          </a:blip>
          <a:srcRect b="0" l="0" r="0" t="0"/>
          <a:stretch/>
        </p:blipFill>
        <p:spPr>
          <a:xfrm>
            <a:off x="107504" y="94636"/>
            <a:ext cx="1628602" cy="53289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pic>
        <p:nvPicPr>
          <p:cNvPr descr="Map&#10;&#10;Description automatically generated" id="641" name="Google Shape;641;p12"/>
          <p:cNvPicPr preferRelativeResize="0"/>
          <p:nvPr/>
        </p:nvPicPr>
        <p:blipFill rotWithShape="1">
          <a:blip r:embed="rId3">
            <a:alphaModFix/>
          </a:blip>
          <a:srcRect b="0" l="0" r="0" t="0"/>
          <a:stretch/>
        </p:blipFill>
        <p:spPr>
          <a:xfrm>
            <a:off x="5881930" y="1191348"/>
            <a:ext cx="2954774" cy="1774057"/>
          </a:xfrm>
          <a:prstGeom prst="rect">
            <a:avLst/>
          </a:prstGeom>
          <a:noFill/>
          <a:ln>
            <a:noFill/>
          </a:ln>
        </p:spPr>
      </p:pic>
      <p:sp>
        <p:nvSpPr>
          <p:cNvPr id="642" name="Google Shape;642;p12"/>
          <p:cNvSpPr txBox="1"/>
          <p:nvPr>
            <p:ph type="title"/>
          </p:nvPr>
        </p:nvSpPr>
        <p:spPr>
          <a:xfrm>
            <a:off x="1115616" y="395934"/>
            <a:ext cx="6592200" cy="516086"/>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3B6E8F"/>
              </a:buClr>
              <a:buSzPct val="100000"/>
              <a:buFont typeface="Helvetica Neue"/>
              <a:buNone/>
            </a:pPr>
            <a:r>
              <a:rPr b="1" lang="en-AU" sz="2025">
                <a:solidFill>
                  <a:srgbClr val="3B6E8F"/>
                </a:solidFill>
                <a:latin typeface="Helvetica Neue"/>
                <a:ea typeface="Helvetica Neue"/>
                <a:cs typeface="Helvetica Neue"/>
                <a:sym typeface="Helvetica Neue"/>
              </a:rPr>
              <a:t>Ship and Argo SST for satellite validation</a:t>
            </a:r>
            <a:br>
              <a:rPr lang="en-AU" sz="1350"/>
            </a:br>
            <a:br>
              <a:rPr lang="en-AU" sz="1350">
                <a:solidFill>
                  <a:schemeClr val="dk2"/>
                </a:solidFill>
              </a:rPr>
            </a:br>
            <a:r>
              <a:rPr b="1" lang="en-AU" sz="1500" u="sng">
                <a:solidFill>
                  <a:schemeClr val="hlink"/>
                </a:solidFill>
                <a:hlinkClick r:id="rId4"/>
              </a:rPr>
              <a:t>http://imos.org.au/sstsensors.html</a:t>
            </a:r>
            <a:endParaRPr b="1" sz="1500">
              <a:solidFill>
                <a:schemeClr val="lt1"/>
              </a:solidFill>
              <a:latin typeface="Arial"/>
              <a:ea typeface="Arial"/>
              <a:cs typeface="Arial"/>
              <a:sym typeface="Arial"/>
            </a:endParaRPr>
          </a:p>
        </p:txBody>
      </p:sp>
      <p:sp>
        <p:nvSpPr>
          <p:cNvPr id="643" name="Google Shape;643;p12"/>
          <p:cNvSpPr txBox="1"/>
          <p:nvPr>
            <p:ph idx="1" type="body"/>
          </p:nvPr>
        </p:nvSpPr>
        <p:spPr>
          <a:xfrm>
            <a:off x="1575198" y="1496617"/>
            <a:ext cx="4179094" cy="316944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200"/>
              <a:buNone/>
            </a:pPr>
            <a:r>
              <a:t/>
            </a:r>
            <a:endParaRPr sz="1200">
              <a:latin typeface="Arial"/>
              <a:ea typeface="Arial"/>
              <a:cs typeface="Arial"/>
              <a:sym typeface="Arial"/>
            </a:endParaRPr>
          </a:p>
          <a:p>
            <a:pPr indent="0" lvl="0" marL="0" rtl="0" algn="l">
              <a:lnSpc>
                <a:spcPct val="80000"/>
              </a:lnSpc>
              <a:spcBef>
                <a:spcPts val="750"/>
              </a:spcBef>
              <a:spcAft>
                <a:spcPts val="0"/>
              </a:spcAft>
              <a:buClr>
                <a:schemeClr val="dk1"/>
              </a:buClr>
              <a:buSzPts val="1200"/>
              <a:buNone/>
            </a:pPr>
            <a:r>
              <a:t/>
            </a:r>
            <a:endParaRPr b="1" sz="1200">
              <a:latin typeface="Arial"/>
              <a:ea typeface="Arial"/>
              <a:cs typeface="Arial"/>
              <a:sym typeface="Arial"/>
            </a:endParaRPr>
          </a:p>
          <a:p>
            <a:pPr indent="0" lvl="0" marL="0" rtl="0" algn="l">
              <a:lnSpc>
                <a:spcPct val="80000"/>
              </a:lnSpc>
              <a:spcBef>
                <a:spcPts val="750"/>
              </a:spcBef>
              <a:spcAft>
                <a:spcPts val="0"/>
              </a:spcAft>
              <a:buClr>
                <a:schemeClr val="dk1"/>
              </a:buClr>
              <a:buSzPts val="900"/>
              <a:buNone/>
            </a:pPr>
            <a:r>
              <a:t/>
            </a:r>
            <a:endParaRPr sz="900">
              <a:latin typeface="Arial"/>
              <a:ea typeface="Arial"/>
              <a:cs typeface="Arial"/>
              <a:sym typeface="Arial"/>
            </a:endParaRPr>
          </a:p>
          <a:p>
            <a:pPr indent="0" lvl="0" marL="0" rtl="0" algn="l">
              <a:lnSpc>
                <a:spcPct val="80000"/>
              </a:lnSpc>
              <a:spcBef>
                <a:spcPts val="750"/>
              </a:spcBef>
              <a:spcAft>
                <a:spcPts val="0"/>
              </a:spcAft>
              <a:buClr>
                <a:schemeClr val="dk1"/>
              </a:buClr>
              <a:buSzPts val="525"/>
              <a:buNone/>
            </a:pPr>
            <a:r>
              <a:t/>
            </a:r>
            <a:endParaRPr sz="525">
              <a:latin typeface="Arial"/>
              <a:ea typeface="Arial"/>
              <a:cs typeface="Arial"/>
              <a:sym typeface="Arial"/>
            </a:endParaRPr>
          </a:p>
          <a:p>
            <a:pPr indent="0" lvl="0" marL="0" rtl="0" algn="l">
              <a:lnSpc>
                <a:spcPct val="80000"/>
              </a:lnSpc>
              <a:spcBef>
                <a:spcPts val="750"/>
              </a:spcBef>
              <a:spcAft>
                <a:spcPts val="0"/>
              </a:spcAft>
              <a:buClr>
                <a:schemeClr val="dk1"/>
              </a:buClr>
              <a:buSzPts val="525"/>
              <a:buNone/>
            </a:pPr>
            <a:r>
              <a:t/>
            </a:r>
            <a:endParaRPr sz="525">
              <a:latin typeface="Arial"/>
              <a:ea typeface="Arial"/>
              <a:cs typeface="Arial"/>
              <a:sym typeface="Arial"/>
            </a:endParaRPr>
          </a:p>
          <a:p>
            <a:pPr indent="0" lvl="0" marL="0" rtl="0" algn="l">
              <a:lnSpc>
                <a:spcPct val="80000"/>
              </a:lnSpc>
              <a:spcBef>
                <a:spcPts val="750"/>
              </a:spcBef>
              <a:spcAft>
                <a:spcPts val="0"/>
              </a:spcAft>
              <a:buClr>
                <a:schemeClr val="dk1"/>
              </a:buClr>
              <a:buSzPts val="525"/>
              <a:buNone/>
            </a:pPr>
            <a:r>
              <a:t/>
            </a:r>
            <a:endParaRPr sz="525">
              <a:latin typeface="Arial"/>
              <a:ea typeface="Arial"/>
              <a:cs typeface="Arial"/>
              <a:sym typeface="Arial"/>
            </a:endParaRPr>
          </a:p>
        </p:txBody>
      </p:sp>
      <p:sp>
        <p:nvSpPr>
          <p:cNvPr id="644" name="Google Shape;644;p12"/>
          <p:cNvSpPr txBox="1"/>
          <p:nvPr>
            <p:ph idx="1" type="body"/>
          </p:nvPr>
        </p:nvSpPr>
        <p:spPr>
          <a:xfrm>
            <a:off x="132285" y="1128062"/>
            <a:ext cx="5564998" cy="3537254"/>
          </a:xfrm>
          <a:prstGeom prst="rect">
            <a:avLst/>
          </a:prstGeom>
          <a:noFill/>
          <a:ln>
            <a:noFill/>
          </a:ln>
        </p:spPr>
        <p:txBody>
          <a:bodyPr anchorCtr="0" anchor="t" bIns="45700" lIns="91425" spcFirstLastPara="1" rIns="91425" wrap="square" tIns="45700">
            <a:normAutofit lnSpcReduction="10000"/>
          </a:bodyPr>
          <a:lstStyle/>
          <a:p>
            <a:pPr indent="-171450" lvl="0" marL="171450" rtl="0" algn="l">
              <a:lnSpc>
                <a:spcPct val="90000"/>
              </a:lnSpc>
              <a:spcBef>
                <a:spcPts val="0"/>
              </a:spcBef>
              <a:spcAft>
                <a:spcPts val="0"/>
              </a:spcAft>
              <a:buClr>
                <a:schemeClr val="dk1"/>
              </a:buClr>
              <a:buSzPts val="1200"/>
              <a:buChar char="•"/>
            </a:pPr>
            <a:r>
              <a:rPr lang="en-AU" sz="1200"/>
              <a:t>IMOS Project provides real-time, QC’d, </a:t>
            </a:r>
            <a:r>
              <a:rPr b="1" lang="en-AU" sz="1200"/>
              <a:t>ship</a:t>
            </a:r>
            <a:r>
              <a:rPr lang="en-AU" sz="1200"/>
              <a:t> sea surface temperature (SST) data valuable for satellite SST validation, particularly in regions lacking other in situ SST (coastal Australia, Indonesian seas, Southern Ocean).  </a:t>
            </a:r>
            <a:endParaRPr/>
          </a:p>
          <a:p>
            <a:pPr indent="-171450" lvl="0" marL="171450" rtl="0" algn="l">
              <a:lnSpc>
                <a:spcPct val="90000"/>
              </a:lnSpc>
              <a:spcBef>
                <a:spcPts val="750"/>
              </a:spcBef>
              <a:spcAft>
                <a:spcPts val="0"/>
              </a:spcAft>
              <a:buClr>
                <a:schemeClr val="dk1"/>
              </a:buClr>
              <a:buSzPts val="1200"/>
              <a:buChar char="•"/>
            </a:pPr>
            <a:r>
              <a:rPr lang="en-AU" sz="1200"/>
              <a:t>IMOS </a:t>
            </a:r>
            <a:r>
              <a:rPr b="1" lang="en-AU" sz="1200"/>
              <a:t>bulk</a:t>
            </a:r>
            <a:r>
              <a:rPr lang="en-AU" sz="1200"/>
              <a:t> SST at several meters depth from commercial and research vessels have been used by the Bureau and Uni of S. Carolina to validate IR SST data from NOAA POES and EnviSat AATSR radiometers, IMOS Multi-sensor L3S and the International Space Station's ECOSTRESS radiometer. Data are provided to the GTS and NOAA's iQUAM portal (</a:t>
            </a:r>
            <a:r>
              <a:rPr lang="en-AU" sz="1200" u="sng">
                <a:solidFill>
                  <a:schemeClr val="hlink"/>
                </a:solidFill>
                <a:hlinkClick r:id="rId5"/>
              </a:rPr>
              <a:t>https://www.star.nesdis.noaa.gov/socd/sst/iquam/</a:t>
            </a:r>
            <a:r>
              <a:rPr lang="en-AU" sz="1200"/>
              <a:t>) for satellite validation.</a:t>
            </a:r>
            <a:endParaRPr/>
          </a:p>
          <a:p>
            <a:pPr indent="-171450" lvl="0" marL="171450" rtl="0" algn="l">
              <a:lnSpc>
                <a:spcPct val="90000"/>
              </a:lnSpc>
              <a:spcBef>
                <a:spcPts val="750"/>
              </a:spcBef>
              <a:spcAft>
                <a:spcPts val="0"/>
              </a:spcAft>
              <a:buClr>
                <a:schemeClr val="accent1"/>
              </a:buClr>
              <a:buSzPts val="1200"/>
              <a:buChar char="•"/>
            </a:pPr>
            <a:r>
              <a:rPr b="1" lang="en-AU" sz="1200">
                <a:solidFill>
                  <a:schemeClr val="accent1"/>
                </a:solidFill>
              </a:rPr>
              <a:t>I</a:t>
            </a:r>
            <a:r>
              <a:rPr lang="en-AU" sz="1200"/>
              <a:t>nfrared </a:t>
            </a:r>
            <a:r>
              <a:rPr b="1" lang="en-AU" sz="1200">
                <a:solidFill>
                  <a:schemeClr val="accent1"/>
                </a:solidFill>
              </a:rPr>
              <a:t>A</a:t>
            </a:r>
            <a:r>
              <a:rPr lang="en-AU" sz="1200"/>
              <a:t>utonomous </a:t>
            </a:r>
            <a:r>
              <a:rPr b="1" lang="en-AU" sz="1200">
                <a:solidFill>
                  <a:schemeClr val="accent1"/>
                </a:solidFill>
              </a:rPr>
              <a:t>S</a:t>
            </a:r>
            <a:r>
              <a:rPr lang="en-AU" sz="1200"/>
              <a:t>ST </a:t>
            </a:r>
            <a:r>
              <a:rPr b="1" lang="en-AU" sz="1200">
                <a:solidFill>
                  <a:schemeClr val="accent1"/>
                </a:solidFill>
              </a:rPr>
              <a:t>R</a:t>
            </a:r>
            <a:r>
              <a:rPr lang="en-AU" sz="1200"/>
              <a:t>adiometer (ISAR) </a:t>
            </a:r>
            <a:r>
              <a:rPr b="1" lang="en-AU" sz="1200"/>
              <a:t>skin</a:t>
            </a:r>
            <a:r>
              <a:rPr lang="en-AU" sz="1200"/>
              <a:t> SST data from </a:t>
            </a:r>
            <a:r>
              <a:rPr i="1" lang="en-AU" sz="1200"/>
              <a:t>RV Investigator</a:t>
            </a:r>
            <a:r>
              <a:rPr lang="en-AU" sz="1200"/>
              <a:t>, provides delayed mode, QA'd SST data at the depth sampled by IR satellite sensors and referenced to international temperature standards, and have been used by the Bureau, OUC, EUMETSAT and JAXA to validate Himawari-8, Sentinel-3 and GCOM-C skin SST.  Data are provided to </a:t>
            </a:r>
            <a:r>
              <a:rPr lang="en-AU" sz="1200" u="sng">
                <a:solidFill>
                  <a:schemeClr val="hlink"/>
                </a:solidFill>
                <a:hlinkClick r:id="rId6"/>
              </a:rPr>
              <a:t>www.ships4sst.org</a:t>
            </a:r>
            <a:r>
              <a:rPr lang="en-AU" sz="1200"/>
              <a:t> for satellite validation.</a:t>
            </a:r>
            <a:endParaRPr/>
          </a:p>
          <a:p>
            <a:pPr indent="-171450" lvl="0" marL="171450" rtl="0" algn="l">
              <a:lnSpc>
                <a:spcPct val="90000"/>
              </a:lnSpc>
              <a:spcBef>
                <a:spcPts val="750"/>
              </a:spcBef>
              <a:spcAft>
                <a:spcPts val="0"/>
              </a:spcAft>
              <a:buClr>
                <a:schemeClr val="dk1"/>
              </a:buClr>
              <a:buSzPts val="1200"/>
              <a:buChar char="•"/>
            </a:pPr>
            <a:r>
              <a:rPr lang="en-AU" sz="1200"/>
              <a:t>IMOS also provides real-time, QC'd, 5 m depth SST from </a:t>
            </a:r>
            <a:r>
              <a:rPr b="1" lang="en-AU" sz="1200"/>
              <a:t>Argo</a:t>
            </a:r>
            <a:r>
              <a:rPr lang="en-AU" sz="1200"/>
              <a:t> profiling floats, routinely used by Space and Meteorological Agencies to validate satellite SST products and analyses, due to their accuracy and homogeneous global distribution.  Data are provided to the GTS (see </a:t>
            </a:r>
            <a:r>
              <a:rPr lang="en-AU" sz="1200" u="sng">
                <a:solidFill>
                  <a:schemeClr val="hlink"/>
                </a:solidFill>
                <a:hlinkClick r:id="rId7"/>
              </a:rPr>
              <a:t>https://imos.org.au/facilities/argofloats</a:t>
            </a:r>
            <a:r>
              <a:rPr b="1" lang="en-AU" sz="1200"/>
              <a:t>)</a:t>
            </a:r>
            <a:r>
              <a:rPr lang="en-AU" sz="1200"/>
              <a:t> </a:t>
            </a:r>
            <a:endParaRPr sz="1200"/>
          </a:p>
          <a:p>
            <a:pPr indent="-171450" lvl="0" marL="171450" rtl="0" algn="l">
              <a:lnSpc>
                <a:spcPct val="90000"/>
              </a:lnSpc>
              <a:spcBef>
                <a:spcPts val="750"/>
              </a:spcBef>
              <a:spcAft>
                <a:spcPts val="0"/>
              </a:spcAft>
              <a:buClr>
                <a:schemeClr val="dk1"/>
              </a:buClr>
              <a:buSzPts val="1200"/>
              <a:buChar char="•"/>
            </a:pPr>
            <a:r>
              <a:rPr lang="en-AU" sz="1200"/>
              <a:t>All data are publicly available from the AODN (</a:t>
            </a:r>
            <a:r>
              <a:rPr lang="en-AU" sz="1200" u="sng">
                <a:solidFill>
                  <a:schemeClr val="hlink"/>
                </a:solidFill>
                <a:hlinkClick r:id="rId8"/>
              </a:rPr>
              <a:t>https://portal.aodn.org.au</a:t>
            </a:r>
            <a:r>
              <a:rPr lang="en-AU" sz="1200"/>
              <a:t>).</a:t>
            </a:r>
            <a:endParaRPr i="1" sz="1200"/>
          </a:p>
        </p:txBody>
      </p:sp>
      <p:pic>
        <p:nvPicPr>
          <p:cNvPr descr="P:\Documents\NCRIS-IMOS\Ship SST\Investigator\ISAR_and_Steve_Thomas.jpg" id="645" name="Google Shape;645;p12"/>
          <p:cNvPicPr preferRelativeResize="0"/>
          <p:nvPr/>
        </p:nvPicPr>
        <p:blipFill rotWithShape="1">
          <a:blip r:embed="rId9">
            <a:alphaModFix/>
          </a:blip>
          <a:srcRect b="0" l="0" r="0" t="0"/>
          <a:stretch/>
        </p:blipFill>
        <p:spPr>
          <a:xfrm>
            <a:off x="5998823" y="71363"/>
            <a:ext cx="1664823" cy="1109344"/>
          </a:xfrm>
          <a:prstGeom prst="rect">
            <a:avLst/>
          </a:prstGeom>
          <a:noFill/>
          <a:ln>
            <a:noFill/>
          </a:ln>
        </p:spPr>
      </p:pic>
      <p:sp>
        <p:nvSpPr>
          <p:cNvPr id="646" name="Google Shape;646;p12"/>
          <p:cNvSpPr txBox="1"/>
          <p:nvPr/>
        </p:nvSpPr>
        <p:spPr>
          <a:xfrm>
            <a:off x="346073" y="4672501"/>
            <a:ext cx="4179094"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AU" sz="900">
                <a:solidFill>
                  <a:srgbClr val="7F7F7F"/>
                </a:solidFill>
                <a:latin typeface="Calibri"/>
                <a:ea typeface="Calibri"/>
                <a:cs typeface="Calibri"/>
                <a:sym typeface="Calibri"/>
              </a:rPr>
              <a:t>Helen Beggs (Bureau of Meteorology) – Leader IMOS Ship SST Sensors Sub-facility</a:t>
            </a:r>
            <a:endParaRPr/>
          </a:p>
        </p:txBody>
      </p:sp>
      <p:sp>
        <p:nvSpPr>
          <p:cNvPr id="647" name="Google Shape;647;p12"/>
          <p:cNvSpPr txBox="1"/>
          <p:nvPr/>
        </p:nvSpPr>
        <p:spPr>
          <a:xfrm>
            <a:off x="6087035" y="310447"/>
            <a:ext cx="500778" cy="3000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AU" sz="1350">
                <a:solidFill>
                  <a:srgbClr val="FFFFFF"/>
                </a:solidFill>
                <a:latin typeface="Calibri"/>
                <a:ea typeface="Calibri"/>
                <a:cs typeface="Calibri"/>
                <a:sym typeface="Calibri"/>
              </a:rPr>
              <a:t>ISAR</a:t>
            </a:r>
            <a:endParaRPr/>
          </a:p>
        </p:txBody>
      </p:sp>
      <p:pic>
        <p:nvPicPr>
          <p:cNvPr descr="Chart, scatter chart&#10;&#10;Description automatically generated" id="648" name="Google Shape;648;p12"/>
          <p:cNvPicPr preferRelativeResize="0"/>
          <p:nvPr/>
        </p:nvPicPr>
        <p:blipFill rotWithShape="1">
          <a:blip r:embed="rId10">
            <a:alphaModFix/>
          </a:blip>
          <a:srcRect b="0" l="0" r="0" t="0"/>
          <a:stretch/>
        </p:blipFill>
        <p:spPr>
          <a:xfrm>
            <a:off x="6055974" y="3353657"/>
            <a:ext cx="2646086" cy="1776316"/>
          </a:xfrm>
          <a:prstGeom prst="rect">
            <a:avLst/>
          </a:prstGeom>
          <a:noFill/>
          <a:ln>
            <a:noFill/>
          </a:ln>
        </p:spPr>
      </p:pic>
      <p:sp>
        <p:nvSpPr>
          <p:cNvPr id="649" name="Google Shape;649;p12"/>
          <p:cNvSpPr txBox="1"/>
          <p:nvPr/>
        </p:nvSpPr>
        <p:spPr>
          <a:xfrm>
            <a:off x="5915181" y="2122152"/>
            <a:ext cx="122527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AU" sz="1200">
                <a:solidFill>
                  <a:srgbClr val="FFFFFF"/>
                </a:solidFill>
                <a:latin typeface="Calibri"/>
                <a:ea typeface="Calibri"/>
                <a:cs typeface="Calibri"/>
                <a:sym typeface="Calibri"/>
              </a:rPr>
              <a:t>IMOS ship tracks</a:t>
            </a:r>
            <a:endParaRPr/>
          </a:p>
          <a:p>
            <a:pPr indent="0" lvl="0" marL="0" marR="0" rtl="0" algn="l">
              <a:spcBef>
                <a:spcPts val="0"/>
              </a:spcBef>
              <a:spcAft>
                <a:spcPts val="0"/>
              </a:spcAft>
              <a:buNone/>
            </a:pPr>
            <a:r>
              <a:rPr lang="en-AU" sz="1200">
                <a:solidFill>
                  <a:srgbClr val="FFFFFF"/>
                </a:solidFill>
                <a:latin typeface="Calibri"/>
                <a:ea typeface="Calibri"/>
                <a:cs typeface="Calibri"/>
                <a:sym typeface="Calibri"/>
              </a:rPr>
              <a:t>since 2008</a:t>
            </a:r>
            <a:endParaRPr/>
          </a:p>
        </p:txBody>
      </p:sp>
      <p:pic>
        <p:nvPicPr>
          <p:cNvPr descr="A picture containing indoor, wall, several&#10;&#10;Description automatically generated" id="650" name="Google Shape;650;p12"/>
          <p:cNvPicPr preferRelativeResize="0"/>
          <p:nvPr/>
        </p:nvPicPr>
        <p:blipFill rotWithShape="1">
          <a:blip r:embed="rId11">
            <a:alphaModFix/>
          </a:blip>
          <a:srcRect b="0" l="0" r="0" t="0"/>
          <a:stretch/>
        </p:blipFill>
        <p:spPr>
          <a:xfrm>
            <a:off x="7656961" y="71363"/>
            <a:ext cx="1457865" cy="1109344"/>
          </a:xfrm>
          <a:prstGeom prst="rect">
            <a:avLst/>
          </a:prstGeom>
          <a:noFill/>
          <a:ln>
            <a:noFill/>
          </a:ln>
        </p:spPr>
      </p:pic>
      <p:sp>
        <p:nvSpPr>
          <p:cNvPr id="651" name="Google Shape;651;p12"/>
          <p:cNvSpPr txBox="1"/>
          <p:nvPr/>
        </p:nvSpPr>
        <p:spPr>
          <a:xfrm>
            <a:off x="7656961" y="820834"/>
            <a:ext cx="870924" cy="39241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AU" sz="1350">
                <a:solidFill>
                  <a:srgbClr val="FFFFFF"/>
                </a:solidFill>
                <a:latin typeface="Calibri"/>
                <a:ea typeface="Calibri"/>
                <a:cs typeface="Calibri"/>
                <a:sym typeface="Calibri"/>
              </a:rPr>
              <a:t>Argo</a:t>
            </a:r>
            <a:endParaRPr/>
          </a:p>
          <a:p>
            <a:pPr indent="0" lvl="0" marL="0" marR="0" rtl="0" algn="l">
              <a:spcBef>
                <a:spcPts val="0"/>
              </a:spcBef>
              <a:spcAft>
                <a:spcPts val="0"/>
              </a:spcAft>
              <a:buNone/>
            </a:pPr>
            <a:r>
              <a:rPr lang="en-AU" sz="600">
                <a:solidFill>
                  <a:srgbClr val="FFFFFF"/>
                </a:solidFill>
                <a:latin typeface="Calibri"/>
                <a:ea typeface="Calibri"/>
                <a:cs typeface="Calibri"/>
                <a:sym typeface="Calibri"/>
              </a:rPr>
              <a:t>Image: Bruce Miller</a:t>
            </a:r>
            <a:endParaRPr/>
          </a:p>
        </p:txBody>
      </p:sp>
      <p:sp>
        <p:nvSpPr>
          <p:cNvPr id="652" name="Google Shape;652;p12"/>
          <p:cNvSpPr txBox="1"/>
          <p:nvPr/>
        </p:nvSpPr>
        <p:spPr>
          <a:xfrm>
            <a:off x="5760233" y="3048524"/>
            <a:ext cx="3307316" cy="41549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AU" sz="1050">
                <a:solidFill>
                  <a:srgbClr val="000000"/>
                </a:solidFill>
                <a:latin typeface="Calibri"/>
                <a:ea typeface="Calibri"/>
                <a:cs typeface="Calibri"/>
                <a:sym typeface="Calibri"/>
              </a:rPr>
              <a:t>IMOS Himawari-8 skin SST, ISAR skin SST, SBE 38 SST(7m)</a:t>
            </a:r>
            <a:endParaRPr/>
          </a:p>
          <a:p>
            <a:pPr indent="0" lvl="0" marL="0" marR="0" rtl="0" algn="ctr">
              <a:spcBef>
                <a:spcPts val="0"/>
              </a:spcBef>
              <a:spcAft>
                <a:spcPts val="0"/>
              </a:spcAft>
              <a:buNone/>
            </a:pPr>
            <a:r>
              <a:rPr lang="en-AU" sz="1050">
                <a:solidFill>
                  <a:srgbClr val="000000"/>
                </a:solidFill>
                <a:latin typeface="Calibri"/>
                <a:ea typeface="Calibri"/>
                <a:cs typeface="Calibri"/>
                <a:sym typeface="Calibri"/>
              </a:rPr>
              <a:t> Great Barrier Reef, 12 Oct 2016</a:t>
            </a:r>
            <a:endParaRPr/>
          </a:p>
        </p:txBody>
      </p:sp>
      <p:pic>
        <p:nvPicPr>
          <p:cNvPr descr="Contact Us: IMOS.org.au" id="653" name="Google Shape;653;p12"/>
          <p:cNvPicPr preferRelativeResize="0"/>
          <p:nvPr/>
        </p:nvPicPr>
        <p:blipFill rotWithShape="1">
          <a:blip r:embed="rId12">
            <a:alphaModFix/>
          </a:blip>
          <a:srcRect b="0" l="0" r="0" t="0"/>
          <a:stretch/>
        </p:blipFill>
        <p:spPr>
          <a:xfrm>
            <a:off x="35497" y="267494"/>
            <a:ext cx="1023108" cy="33477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pic>
        <p:nvPicPr>
          <p:cNvPr descr="Contact Us: IMOS.org.au" id="658" name="Google Shape;658;p13"/>
          <p:cNvPicPr preferRelativeResize="0"/>
          <p:nvPr/>
        </p:nvPicPr>
        <p:blipFill rotWithShape="1">
          <a:blip r:embed="rId3">
            <a:alphaModFix/>
          </a:blip>
          <a:srcRect b="0" l="0" r="0" t="0"/>
          <a:stretch/>
        </p:blipFill>
        <p:spPr>
          <a:xfrm>
            <a:off x="662208" y="84256"/>
            <a:ext cx="1220195" cy="399262"/>
          </a:xfrm>
          <a:prstGeom prst="rect">
            <a:avLst/>
          </a:prstGeom>
          <a:noFill/>
          <a:ln>
            <a:noFill/>
          </a:ln>
        </p:spPr>
      </p:pic>
      <p:sp>
        <p:nvSpPr>
          <p:cNvPr id="659" name="Google Shape;659;p13"/>
          <p:cNvSpPr txBox="1"/>
          <p:nvPr/>
        </p:nvSpPr>
        <p:spPr>
          <a:xfrm>
            <a:off x="587607" y="27653"/>
            <a:ext cx="7870807" cy="368424"/>
          </a:xfrm>
          <a:prstGeom prst="rect">
            <a:avLst/>
          </a:prstGeom>
          <a:noFill/>
          <a:ln>
            <a:noFill/>
          </a:ln>
        </p:spPr>
        <p:txBody>
          <a:bodyPr anchorCtr="0" anchor="b" bIns="34275" lIns="68575" spcFirstLastPara="1" rIns="68575" wrap="square" tIns="34275">
            <a:noAutofit/>
          </a:bodyPr>
          <a:lstStyle/>
          <a:p>
            <a:pPr indent="0" lvl="0" marL="0" marR="0" rtl="0" algn="ctr">
              <a:lnSpc>
                <a:spcPct val="90000"/>
              </a:lnSpc>
              <a:spcBef>
                <a:spcPts val="0"/>
              </a:spcBef>
              <a:spcAft>
                <a:spcPts val="0"/>
              </a:spcAft>
              <a:buNone/>
            </a:pPr>
            <a:r>
              <a:rPr b="1" lang="en-AU" sz="1800">
                <a:solidFill>
                  <a:srgbClr val="3B6E8F"/>
                </a:solidFill>
                <a:latin typeface="Helvetica Neue"/>
                <a:ea typeface="Helvetica Neue"/>
                <a:cs typeface="Helvetica Neue"/>
                <a:sym typeface="Helvetica Neue"/>
              </a:rPr>
              <a:t>IMOS Satellite Ocean Colour Sub-facility Cal/Val</a:t>
            </a:r>
            <a:endParaRPr/>
          </a:p>
        </p:txBody>
      </p:sp>
      <p:pic>
        <p:nvPicPr>
          <p:cNvPr descr="A picture containing sky, outdoor, person&#10;&#10;Description automatically generated" id="660" name="Google Shape;660;p13"/>
          <p:cNvPicPr preferRelativeResize="0"/>
          <p:nvPr/>
        </p:nvPicPr>
        <p:blipFill rotWithShape="1">
          <a:blip r:embed="rId4">
            <a:alphaModFix/>
          </a:blip>
          <a:srcRect b="-1" l="0" r="0" t="0"/>
          <a:stretch/>
        </p:blipFill>
        <p:spPr>
          <a:xfrm>
            <a:off x="1935184" y="1455791"/>
            <a:ext cx="1687500" cy="2360698"/>
          </a:xfrm>
          <a:prstGeom prst="rect">
            <a:avLst/>
          </a:prstGeom>
          <a:noFill/>
          <a:ln>
            <a:noFill/>
          </a:ln>
        </p:spPr>
      </p:pic>
      <p:pic>
        <p:nvPicPr>
          <p:cNvPr descr="Graphical user interface, website, map&#10;&#10;Description automatically generated" id="661" name="Google Shape;661;p13"/>
          <p:cNvPicPr preferRelativeResize="0"/>
          <p:nvPr/>
        </p:nvPicPr>
        <p:blipFill rotWithShape="1">
          <a:blip r:embed="rId5">
            <a:alphaModFix/>
          </a:blip>
          <a:srcRect b="0" l="0" r="0" t="0"/>
          <a:stretch/>
        </p:blipFill>
        <p:spPr>
          <a:xfrm>
            <a:off x="5525630" y="1303215"/>
            <a:ext cx="1684311" cy="2449165"/>
          </a:xfrm>
          <a:prstGeom prst="rect">
            <a:avLst/>
          </a:prstGeom>
          <a:noFill/>
          <a:ln>
            <a:noFill/>
          </a:ln>
        </p:spPr>
      </p:pic>
      <p:pic>
        <p:nvPicPr>
          <p:cNvPr descr="Icon&#10;&#10;Description automatically generated" id="662" name="Google Shape;662;p13"/>
          <p:cNvPicPr preferRelativeResize="0"/>
          <p:nvPr/>
        </p:nvPicPr>
        <p:blipFill rotWithShape="1">
          <a:blip r:embed="rId6">
            <a:alphaModFix/>
          </a:blip>
          <a:srcRect b="0" l="0" r="0" t="0"/>
          <a:stretch/>
        </p:blipFill>
        <p:spPr>
          <a:xfrm>
            <a:off x="154003" y="83074"/>
            <a:ext cx="491960" cy="464009"/>
          </a:xfrm>
          <a:prstGeom prst="rect">
            <a:avLst/>
          </a:prstGeom>
          <a:noFill/>
          <a:ln>
            <a:noFill/>
          </a:ln>
        </p:spPr>
      </p:pic>
      <p:pic>
        <p:nvPicPr>
          <p:cNvPr id="663" name="Google Shape;663;p13"/>
          <p:cNvPicPr preferRelativeResize="0"/>
          <p:nvPr/>
        </p:nvPicPr>
        <p:blipFill rotWithShape="1">
          <a:blip r:embed="rId7">
            <a:alphaModFix/>
          </a:blip>
          <a:srcRect b="0" l="0" r="0" t="0"/>
          <a:stretch/>
        </p:blipFill>
        <p:spPr>
          <a:xfrm>
            <a:off x="7283334" y="196925"/>
            <a:ext cx="1720312" cy="276999"/>
          </a:xfrm>
          <a:prstGeom prst="rect">
            <a:avLst/>
          </a:prstGeom>
          <a:noFill/>
          <a:ln>
            <a:noFill/>
          </a:ln>
        </p:spPr>
      </p:pic>
      <p:pic>
        <p:nvPicPr>
          <p:cNvPr descr="Graphical user interface, website, map&#10;&#10;Description automatically generated" id="664" name="Google Shape;664;p13"/>
          <p:cNvPicPr preferRelativeResize="0"/>
          <p:nvPr/>
        </p:nvPicPr>
        <p:blipFill rotWithShape="1">
          <a:blip r:embed="rId8">
            <a:alphaModFix/>
          </a:blip>
          <a:srcRect b="0" l="-65695" r="0" t="-29553"/>
          <a:stretch/>
        </p:blipFill>
        <p:spPr>
          <a:xfrm>
            <a:off x="4405593" y="1349894"/>
            <a:ext cx="2799866" cy="566762"/>
          </a:xfrm>
          <a:prstGeom prst="rect">
            <a:avLst/>
          </a:prstGeom>
          <a:noFill/>
          <a:ln>
            <a:noFill/>
          </a:ln>
        </p:spPr>
      </p:pic>
      <p:pic>
        <p:nvPicPr>
          <p:cNvPr id="665" name="Google Shape;665;p13"/>
          <p:cNvPicPr preferRelativeResize="0"/>
          <p:nvPr/>
        </p:nvPicPr>
        <p:blipFill rotWithShape="1">
          <a:blip r:embed="rId9">
            <a:alphaModFix/>
          </a:blip>
          <a:srcRect b="4706" l="20770" r="21646" t="-4706"/>
          <a:stretch/>
        </p:blipFill>
        <p:spPr>
          <a:xfrm>
            <a:off x="141488" y="1211466"/>
            <a:ext cx="1687500" cy="2489122"/>
          </a:xfrm>
          <a:prstGeom prst="rect">
            <a:avLst/>
          </a:prstGeom>
          <a:noFill/>
          <a:ln>
            <a:noFill/>
          </a:ln>
        </p:spPr>
      </p:pic>
      <p:sp>
        <p:nvSpPr>
          <p:cNvPr id="666" name="Google Shape;666;p13"/>
          <p:cNvSpPr txBox="1"/>
          <p:nvPr/>
        </p:nvSpPr>
        <p:spPr>
          <a:xfrm>
            <a:off x="2001450" y="304034"/>
            <a:ext cx="5162837" cy="3000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AU" sz="1350">
                <a:solidFill>
                  <a:srgbClr val="000000"/>
                </a:solidFill>
                <a:latin typeface="Calibri"/>
                <a:ea typeface="Calibri"/>
                <a:cs typeface="Calibri"/>
                <a:sym typeface="Calibri"/>
              </a:rPr>
              <a:t>Co-leads</a:t>
            </a:r>
            <a:r>
              <a:rPr lang="en-AU" sz="1350">
                <a:solidFill>
                  <a:srgbClr val="000000"/>
                </a:solidFill>
                <a:latin typeface="Calibri"/>
                <a:ea typeface="Calibri"/>
                <a:cs typeface="Calibri"/>
                <a:sym typeface="Calibri"/>
              </a:rPr>
              <a:t>: Thomas Schroeder (CSIRO), David Antoine (Curtin University)</a:t>
            </a:r>
            <a:endParaRPr sz="1350">
              <a:solidFill>
                <a:srgbClr val="000000"/>
              </a:solidFill>
              <a:latin typeface="Calibri"/>
              <a:ea typeface="Calibri"/>
              <a:cs typeface="Calibri"/>
              <a:sym typeface="Calibri"/>
            </a:endParaRPr>
          </a:p>
        </p:txBody>
      </p:sp>
      <p:pic>
        <p:nvPicPr>
          <p:cNvPr descr="Map&#10;&#10;Description automatically generated" id="667" name="Google Shape;667;p13"/>
          <p:cNvPicPr preferRelativeResize="0"/>
          <p:nvPr/>
        </p:nvPicPr>
        <p:blipFill rotWithShape="1">
          <a:blip r:embed="rId10">
            <a:alphaModFix/>
          </a:blip>
          <a:srcRect b="0" l="0" r="0" t="0"/>
          <a:stretch/>
        </p:blipFill>
        <p:spPr>
          <a:xfrm>
            <a:off x="7326933" y="1317744"/>
            <a:ext cx="1687298" cy="2339574"/>
          </a:xfrm>
          <a:prstGeom prst="rect">
            <a:avLst/>
          </a:prstGeom>
          <a:noFill/>
          <a:ln>
            <a:noFill/>
          </a:ln>
        </p:spPr>
      </p:pic>
      <p:sp>
        <p:nvSpPr>
          <p:cNvPr id="668" name="Google Shape;668;p13"/>
          <p:cNvSpPr txBox="1"/>
          <p:nvPr/>
        </p:nvSpPr>
        <p:spPr>
          <a:xfrm>
            <a:off x="137009" y="3330160"/>
            <a:ext cx="1691597" cy="276999"/>
          </a:xfrm>
          <a:prstGeom prst="rect">
            <a:avLst/>
          </a:prstGeom>
          <a:solidFill>
            <a:schemeClr val="lt1">
              <a:alpha val="63921"/>
            </a:scheme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AU" sz="1200">
                <a:solidFill>
                  <a:srgbClr val="000000"/>
                </a:solidFill>
                <a:latin typeface="Calibri"/>
                <a:ea typeface="Calibri"/>
                <a:cs typeface="Calibri"/>
                <a:sym typeface="Calibri"/>
              </a:rPr>
              <a:t>Operator</a:t>
            </a:r>
            <a:r>
              <a:rPr lang="en-AU" sz="1200">
                <a:solidFill>
                  <a:srgbClr val="000000"/>
                </a:solidFill>
                <a:latin typeface="Calibri"/>
                <a:ea typeface="Calibri"/>
                <a:cs typeface="Calibri"/>
                <a:sym typeface="Calibri"/>
              </a:rPr>
              <a:t> CSIRO</a:t>
            </a:r>
            <a:endParaRPr sz="1200">
              <a:solidFill>
                <a:srgbClr val="000000"/>
              </a:solidFill>
              <a:latin typeface="Calibri"/>
              <a:ea typeface="Calibri"/>
              <a:cs typeface="Calibri"/>
              <a:sym typeface="Calibri"/>
            </a:endParaRPr>
          </a:p>
        </p:txBody>
      </p:sp>
      <p:sp>
        <p:nvSpPr>
          <p:cNvPr id="669" name="Google Shape;669;p13"/>
          <p:cNvSpPr txBox="1"/>
          <p:nvPr/>
        </p:nvSpPr>
        <p:spPr>
          <a:xfrm>
            <a:off x="138429" y="857731"/>
            <a:ext cx="1691597" cy="646331"/>
          </a:xfrm>
          <a:prstGeom prst="rect">
            <a:avLst/>
          </a:prstGeom>
          <a:solidFill>
            <a:srgbClr val="DDEAF6"/>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AU" sz="1200">
                <a:solidFill>
                  <a:srgbClr val="000000"/>
                </a:solidFill>
                <a:latin typeface="Calibri"/>
                <a:ea typeface="Calibri"/>
                <a:cs typeface="Calibri"/>
                <a:sym typeface="Calibri"/>
              </a:rPr>
              <a:t>Lucinda Jetty Coastal Observatory </a:t>
            </a:r>
            <a:r>
              <a:rPr lang="en-AU" sz="1200">
                <a:solidFill>
                  <a:srgbClr val="000000"/>
                </a:solidFill>
                <a:latin typeface="Calibri"/>
                <a:ea typeface="Calibri"/>
                <a:cs typeface="Calibri"/>
                <a:sym typeface="Calibri"/>
              </a:rPr>
              <a:t>(LJCO)</a:t>
            </a:r>
            <a:endParaRPr/>
          </a:p>
          <a:p>
            <a:pPr indent="0" lvl="0" marL="0" marR="0" rtl="0" algn="l">
              <a:spcBef>
                <a:spcPts val="0"/>
              </a:spcBef>
              <a:spcAft>
                <a:spcPts val="0"/>
              </a:spcAft>
              <a:buNone/>
            </a:pPr>
            <a:r>
              <a:rPr lang="en-AU" sz="1200">
                <a:solidFill>
                  <a:srgbClr val="000000"/>
                </a:solidFill>
                <a:latin typeface="Calibri"/>
                <a:ea typeface="Calibri"/>
                <a:cs typeface="Calibri"/>
                <a:sym typeface="Calibri"/>
              </a:rPr>
              <a:t>Fixed Platform, QLD</a:t>
            </a:r>
            <a:endParaRPr/>
          </a:p>
        </p:txBody>
      </p:sp>
      <p:sp>
        <p:nvSpPr>
          <p:cNvPr id="670" name="Google Shape;670;p13"/>
          <p:cNvSpPr txBox="1"/>
          <p:nvPr/>
        </p:nvSpPr>
        <p:spPr>
          <a:xfrm>
            <a:off x="1931772" y="857731"/>
            <a:ext cx="1691597" cy="646331"/>
          </a:xfrm>
          <a:prstGeom prst="rect">
            <a:avLst/>
          </a:prstGeom>
          <a:solidFill>
            <a:srgbClr val="DDEAF6"/>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AU" sz="1200">
                <a:solidFill>
                  <a:srgbClr val="000000"/>
                </a:solidFill>
                <a:latin typeface="Play"/>
                <a:ea typeface="Play"/>
                <a:cs typeface="Play"/>
                <a:sym typeface="Play"/>
              </a:rPr>
              <a:t>Rottnest Island Thetis</a:t>
            </a:r>
            <a:endParaRPr/>
          </a:p>
          <a:p>
            <a:pPr indent="0" lvl="0" marL="0" marR="0" rtl="0" algn="l">
              <a:spcBef>
                <a:spcPts val="0"/>
              </a:spcBef>
              <a:spcAft>
                <a:spcPts val="0"/>
              </a:spcAft>
              <a:buNone/>
            </a:pPr>
            <a:r>
              <a:rPr lang="en-AU" sz="1200">
                <a:solidFill>
                  <a:srgbClr val="000000"/>
                </a:solidFill>
                <a:latin typeface="Play"/>
                <a:ea typeface="Play"/>
                <a:cs typeface="Play"/>
                <a:sym typeface="Play"/>
              </a:rPr>
              <a:t>(RITS)</a:t>
            </a:r>
            <a:endParaRPr/>
          </a:p>
          <a:p>
            <a:pPr indent="0" lvl="0" marL="0" marR="0" rtl="0" algn="l">
              <a:spcBef>
                <a:spcPts val="0"/>
              </a:spcBef>
              <a:spcAft>
                <a:spcPts val="0"/>
              </a:spcAft>
              <a:buNone/>
            </a:pPr>
            <a:r>
              <a:rPr lang="en-AU" sz="1200">
                <a:solidFill>
                  <a:srgbClr val="000000"/>
                </a:solidFill>
                <a:latin typeface="Play"/>
                <a:ea typeface="Play"/>
                <a:cs typeface="Play"/>
                <a:sym typeface="Play"/>
              </a:rPr>
              <a:t>Profiler Mooring, WA</a:t>
            </a:r>
            <a:endParaRPr/>
          </a:p>
        </p:txBody>
      </p:sp>
      <p:sp>
        <p:nvSpPr>
          <p:cNvPr id="671" name="Google Shape;671;p13"/>
          <p:cNvSpPr txBox="1"/>
          <p:nvPr/>
        </p:nvSpPr>
        <p:spPr>
          <a:xfrm>
            <a:off x="5518344" y="857730"/>
            <a:ext cx="1691597" cy="646331"/>
          </a:xfrm>
          <a:prstGeom prst="rect">
            <a:avLst/>
          </a:prstGeom>
          <a:solidFill>
            <a:srgbClr val="DDEAF6"/>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AU" sz="1200">
                <a:solidFill>
                  <a:srgbClr val="000000"/>
                </a:solidFill>
                <a:latin typeface="Play"/>
                <a:ea typeface="Play"/>
                <a:cs typeface="Play"/>
                <a:sym typeface="Play"/>
              </a:rPr>
              <a:t>Bio-optical database </a:t>
            </a:r>
            <a:r>
              <a:rPr lang="en-AU" sz="1200">
                <a:solidFill>
                  <a:srgbClr val="000000"/>
                </a:solidFill>
                <a:latin typeface="Play"/>
                <a:ea typeface="Play"/>
                <a:cs typeface="Play"/>
                <a:sym typeface="Play"/>
              </a:rPr>
              <a:t>(BODB)</a:t>
            </a:r>
            <a:endParaRPr/>
          </a:p>
          <a:p>
            <a:pPr indent="0" lvl="0" marL="0" marR="0" rtl="0" algn="l">
              <a:spcBef>
                <a:spcPts val="0"/>
              </a:spcBef>
              <a:spcAft>
                <a:spcPts val="0"/>
              </a:spcAft>
              <a:buNone/>
            </a:pPr>
            <a:r>
              <a:rPr lang="en-AU" sz="1200">
                <a:solidFill>
                  <a:srgbClr val="000000"/>
                </a:solidFill>
                <a:latin typeface="Play"/>
                <a:ea typeface="Play"/>
                <a:cs typeface="Play"/>
                <a:sym typeface="Play"/>
              </a:rPr>
              <a:t>Data Collection, AU</a:t>
            </a:r>
            <a:endParaRPr/>
          </a:p>
        </p:txBody>
      </p:sp>
      <p:sp>
        <p:nvSpPr>
          <p:cNvPr id="672" name="Google Shape;672;p13"/>
          <p:cNvSpPr txBox="1"/>
          <p:nvPr/>
        </p:nvSpPr>
        <p:spPr>
          <a:xfrm>
            <a:off x="7321162" y="857730"/>
            <a:ext cx="1691597" cy="646331"/>
          </a:xfrm>
          <a:prstGeom prst="rect">
            <a:avLst/>
          </a:prstGeom>
          <a:solidFill>
            <a:srgbClr val="DDEAF6"/>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AU" sz="1200">
                <a:solidFill>
                  <a:srgbClr val="000000"/>
                </a:solidFill>
                <a:latin typeface="Play"/>
                <a:ea typeface="Play"/>
                <a:cs typeface="Play"/>
                <a:sym typeface="Play"/>
              </a:rPr>
              <a:t>Production &amp; validation of OCR data</a:t>
            </a:r>
            <a:endParaRPr/>
          </a:p>
          <a:p>
            <a:pPr indent="0" lvl="0" marL="0" marR="0" rtl="0" algn="l">
              <a:spcBef>
                <a:spcPts val="0"/>
              </a:spcBef>
              <a:spcAft>
                <a:spcPts val="0"/>
              </a:spcAft>
              <a:buNone/>
            </a:pPr>
            <a:r>
              <a:rPr lang="en-AU" sz="1200">
                <a:solidFill>
                  <a:srgbClr val="000000"/>
                </a:solidFill>
                <a:latin typeface="Play"/>
                <a:ea typeface="Play"/>
                <a:cs typeface="Play"/>
                <a:sym typeface="Play"/>
              </a:rPr>
              <a:t>Data Repositories, AU</a:t>
            </a:r>
            <a:endParaRPr/>
          </a:p>
        </p:txBody>
      </p:sp>
      <p:sp>
        <p:nvSpPr>
          <p:cNvPr id="673" name="Google Shape;673;p13"/>
          <p:cNvSpPr txBox="1"/>
          <p:nvPr/>
        </p:nvSpPr>
        <p:spPr>
          <a:xfrm>
            <a:off x="1931409" y="3329392"/>
            <a:ext cx="1691597" cy="276999"/>
          </a:xfrm>
          <a:prstGeom prst="rect">
            <a:avLst/>
          </a:prstGeom>
          <a:solidFill>
            <a:schemeClr val="lt1">
              <a:alpha val="63921"/>
            </a:scheme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AU" sz="1200">
                <a:solidFill>
                  <a:srgbClr val="000000"/>
                </a:solidFill>
                <a:latin typeface="Calibri"/>
                <a:ea typeface="Calibri"/>
                <a:cs typeface="Calibri"/>
                <a:sym typeface="Calibri"/>
              </a:rPr>
              <a:t>Operator </a:t>
            </a:r>
            <a:r>
              <a:rPr lang="en-AU" sz="1200">
                <a:solidFill>
                  <a:srgbClr val="000000"/>
                </a:solidFill>
                <a:latin typeface="Calibri"/>
                <a:ea typeface="Calibri"/>
                <a:cs typeface="Calibri"/>
                <a:sym typeface="Calibri"/>
              </a:rPr>
              <a:t>Curtin</a:t>
            </a:r>
            <a:endParaRPr sz="1200">
              <a:solidFill>
                <a:srgbClr val="000000"/>
              </a:solidFill>
              <a:latin typeface="Calibri"/>
              <a:ea typeface="Calibri"/>
              <a:cs typeface="Calibri"/>
              <a:sym typeface="Calibri"/>
            </a:endParaRPr>
          </a:p>
        </p:txBody>
      </p:sp>
      <p:sp>
        <p:nvSpPr>
          <p:cNvPr id="674" name="Google Shape;674;p13"/>
          <p:cNvSpPr txBox="1"/>
          <p:nvPr/>
        </p:nvSpPr>
        <p:spPr>
          <a:xfrm>
            <a:off x="5519985" y="3322093"/>
            <a:ext cx="1691597" cy="276999"/>
          </a:xfrm>
          <a:prstGeom prst="rect">
            <a:avLst/>
          </a:prstGeom>
          <a:solidFill>
            <a:schemeClr val="lt1">
              <a:alpha val="63921"/>
            </a:scheme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AU" sz="1200">
                <a:solidFill>
                  <a:srgbClr val="000000"/>
                </a:solidFill>
                <a:latin typeface="Calibri"/>
                <a:ea typeface="Calibri"/>
                <a:cs typeface="Calibri"/>
                <a:sym typeface="Calibri"/>
              </a:rPr>
              <a:t>Operator </a:t>
            </a:r>
            <a:r>
              <a:rPr lang="en-AU" sz="1200">
                <a:solidFill>
                  <a:srgbClr val="000000"/>
                </a:solidFill>
                <a:latin typeface="Calibri"/>
                <a:ea typeface="Calibri"/>
                <a:cs typeface="Calibri"/>
                <a:sym typeface="Calibri"/>
              </a:rPr>
              <a:t>CSIRO</a:t>
            </a:r>
            <a:endParaRPr sz="1200">
              <a:solidFill>
                <a:srgbClr val="000000"/>
              </a:solidFill>
              <a:latin typeface="Calibri"/>
              <a:ea typeface="Calibri"/>
              <a:cs typeface="Calibri"/>
              <a:sym typeface="Calibri"/>
            </a:endParaRPr>
          </a:p>
        </p:txBody>
      </p:sp>
      <p:sp>
        <p:nvSpPr>
          <p:cNvPr id="675" name="Google Shape;675;p13"/>
          <p:cNvSpPr txBox="1"/>
          <p:nvPr/>
        </p:nvSpPr>
        <p:spPr>
          <a:xfrm>
            <a:off x="7321561" y="3330160"/>
            <a:ext cx="1691597" cy="276999"/>
          </a:xfrm>
          <a:prstGeom prst="rect">
            <a:avLst/>
          </a:prstGeom>
          <a:solidFill>
            <a:schemeClr val="lt1">
              <a:alpha val="63921"/>
            </a:scheme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AU" sz="1200">
                <a:solidFill>
                  <a:srgbClr val="000000"/>
                </a:solidFill>
                <a:latin typeface="Calibri"/>
                <a:ea typeface="Calibri"/>
                <a:cs typeface="Calibri"/>
                <a:sym typeface="Calibri"/>
              </a:rPr>
              <a:t>Operator </a:t>
            </a:r>
            <a:r>
              <a:rPr lang="en-AU" sz="1200">
                <a:solidFill>
                  <a:srgbClr val="000000"/>
                </a:solidFill>
                <a:latin typeface="Calibri"/>
                <a:ea typeface="Calibri"/>
                <a:cs typeface="Calibri"/>
                <a:sym typeface="Calibri"/>
              </a:rPr>
              <a:t>CSIRO/Curtin</a:t>
            </a:r>
            <a:endParaRPr sz="1200">
              <a:solidFill>
                <a:srgbClr val="000000"/>
              </a:solidFill>
              <a:latin typeface="Calibri"/>
              <a:ea typeface="Calibri"/>
              <a:cs typeface="Calibri"/>
              <a:sym typeface="Calibri"/>
            </a:endParaRPr>
          </a:p>
        </p:txBody>
      </p:sp>
      <p:sp>
        <p:nvSpPr>
          <p:cNvPr id="676" name="Google Shape;676;p13"/>
          <p:cNvSpPr txBox="1"/>
          <p:nvPr/>
        </p:nvSpPr>
        <p:spPr>
          <a:xfrm>
            <a:off x="137767" y="3629527"/>
            <a:ext cx="1691597" cy="1200329"/>
          </a:xfrm>
          <a:prstGeom prst="rect">
            <a:avLst/>
          </a:prstGeom>
          <a:solidFill>
            <a:srgbClr val="DDEAF6"/>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AU" sz="1200">
                <a:solidFill>
                  <a:srgbClr val="000000"/>
                </a:solidFill>
                <a:latin typeface="Play"/>
                <a:ea typeface="Play"/>
                <a:cs typeface="Play"/>
                <a:sym typeface="Play"/>
              </a:rPr>
              <a:t>Observations</a:t>
            </a:r>
            <a:endParaRPr/>
          </a:p>
          <a:p>
            <a:pPr indent="0" lvl="0" marL="0" marR="0" rtl="0" algn="l">
              <a:spcBef>
                <a:spcPts val="0"/>
              </a:spcBef>
              <a:spcAft>
                <a:spcPts val="0"/>
              </a:spcAft>
              <a:buNone/>
            </a:pPr>
            <a:r>
              <a:rPr lang="en-AU" sz="1200">
                <a:solidFill>
                  <a:srgbClr val="000000"/>
                </a:solidFill>
                <a:latin typeface="Play"/>
                <a:ea typeface="Play"/>
                <a:cs typeface="Play"/>
                <a:sym typeface="Play"/>
              </a:rPr>
              <a:t>Above-water radiometry</a:t>
            </a:r>
            <a:endParaRPr/>
          </a:p>
          <a:p>
            <a:pPr indent="0" lvl="0" marL="0" marR="0" rtl="0" algn="l">
              <a:spcBef>
                <a:spcPts val="0"/>
              </a:spcBef>
              <a:spcAft>
                <a:spcPts val="0"/>
              </a:spcAft>
              <a:buNone/>
            </a:pPr>
            <a:r>
              <a:rPr lang="en-AU" sz="1200">
                <a:solidFill>
                  <a:srgbClr val="000000"/>
                </a:solidFill>
                <a:latin typeface="Play"/>
                <a:ea typeface="Play"/>
                <a:cs typeface="Play"/>
                <a:sym typeface="Play"/>
              </a:rPr>
              <a:t>In-water optics</a:t>
            </a:r>
            <a:endParaRPr/>
          </a:p>
          <a:p>
            <a:pPr indent="0" lvl="0" marL="0" marR="0" rtl="0" algn="l">
              <a:spcBef>
                <a:spcPts val="0"/>
              </a:spcBef>
              <a:spcAft>
                <a:spcPts val="0"/>
              </a:spcAft>
              <a:buNone/>
            </a:pPr>
            <a:r>
              <a:rPr lang="en-AU" sz="1200">
                <a:solidFill>
                  <a:srgbClr val="000000"/>
                </a:solidFill>
                <a:latin typeface="Play"/>
                <a:ea typeface="Play"/>
                <a:cs typeface="Play"/>
                <a:sym typeface="Play"/>
              </a:rPr>
              <a:t>Biogeochemical samples</a:t>
            </a:r>
            <a:endParaRPr sz="1200">
              <a:solidFill>
                <a:srgbClr val="000000"/>
              </a:solidFill>
              <a:latin typeface="Calibri"/>
              <a:ea typeface="Calibri"/>
              <a:cs typeface="Calibri"/>
              <a:sym typeface="Calibri"/>
            </a:endParaRPr>
          </a:p>
        </p:txBody>
      </p:sp>
      <p:sp>
        <p:nvSpPr>
          <p:cNvPr id="677" name="Google Shape;677;p13"/>
          <p:cNvSpPr txBox="1"/>
          <p:nvPr/>
        </p:nvSpPr>
        <p:spPr>
          <a:xfrm>
            <a:off x="1933228" y="3629526"/>
            <a:ext cx="1691597" cy="830997"/>
          </a:xfrm>
          <a:prstGeom prst="rect">
            <a:avLst/>
          </a:prstGeom>
          <a:solidFill>
            <a:srgbClr val="DDEAF6"/>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AU" sz="1200">
                <a:solidFill>
                  <a:srgbClr val="000000"/>
                </a:solidFill>
                <a:latin typeface="Play"/>
                <a:ea typeface="Play"/>
                <a:cs typeface="Play"/>
                <a:sym typeface="Play"/>
              </a:rPr>
              <a:t>Observations</a:t>
            </a:r>
            <a:endParaRPr/>
          </a:p>
          <a:p>
            <a:pPr indent="0" lvl="0" marL="0" marR="0" rtl="0" algn="l">
              <a:spcBef>
                <a:spcPts val="0"/>
              </a:spcBef>
              <a:spcAft>
                <a:spcPts val="0"/>
              </a:spcAft>
              <a:buNone/>
            </a:pPr>
            <a:r>
              <a:rPr lang="en-AU" sz="1200">
                <a:solidFill>
                  <a:srgbClr val="000000"/>
                </a:solidFill>
                <a:latin typeface="Play"/>
                <a:ea typeface="Play"/>
                <a:cs typeface="Play"/>
                <a:sym typeface="Play"/>
              </a:rPr>
              <a:t>In-water radiometry</a:t>
            </a:r>
            <a:endParaRPr/>
          </a:p>
          <a:p>
            <a:pPr indent="0" lvl="0" marL="0" marR="0" rtl="0" algn="l">
              <a:spcBef>
                <a:spcPts val="0"/>
              </a:spcBef>
              <a:spcAft>
                <a:spcPts val="0"/>
              </a:spcAft>
              <a:buNone/>
            </a:pPr>
            <a:r>
              <a:rPr lang="en-AU" sz="1200">
                <a:solidFill>
                  <a:srgbClr val="000000"/>
                </a:solidFill>
                <a:latin typeface="Play"/>
                <a:ea typeface="Play"/>
                <a:cs typeface="Play"/>
                <a:sym typeface="Play"/>
              </a:rPr>
              <a:t>In-water optics</a:t>
            </a:r>
            <a:endParaRPr/>
          </a:p>
          <a:p>
            <a:pPr indent="0" lvl="0" marL="0" marR="0" rtl="0" algn="l">
              <a:spcBef>
                <a:spcPts val="0"/>
              </a:spcBef>
              <a:spcAft>
                <a:spcPts val="0"/>
              </a:spcAft>
              <a:buNone/>
            </a:pPr>
            <a:r>
              <a:t/>
            </a:r>
            <a:endParaRPr sz="1200">
              <a:solidFill>
                <a:srgbClr val="000000"/>
              </a:solidFill>
              <a:latin typeface="Play"/>
              <a:ea typeface="Play"/>
              <a:cs typeface="Play"/>
              <a:sym typeface="Play"/>
            </a:endParaRPr>
          </a:p>
        </p:txBody>
      </p:sp>
      <p:pic>
        <p:nvPicPr>
          <p:cNvPr id="678" name="Google Shape;678;p13"/>
          <p:cNvPicPr preferRelativeResize="0"/>
          <p:nvPr/>
        </p:nvPicPr>
        <p:blipFill rotWithShape="1">
          <a:blip r:embed="rId11">
            <a:alphaModFix/>
          </a:blip>
          <a:srcRect b="0" l="8430" r="3216" t="0"/>
          <a:stretch/>
        </p:blipFill>
        <p:spPr>
          <a:xfrm>
            <a:off x="3725342" y="1320675"/>
            <a:ext cx="1686465" cy="2377187"/>
          </a:xfrm>
          <a:prstGeom prst="rect">
            <a:avLst/>
          </a:prstGeom>
          <a:noFill/>
          <a:ln>
            <a:noFill/>
          </a:ln>
        </p:spPr>
      </p:pic>
      <p:sp>
        <p:nvSpPr>
          <p:cNvPr id="679" name="Google Shape;679;p13"/>
          <p:cNvSpPr txBox="1"/>
          <p:nvPr/>
        </p:nvSpPr>
        <p:spPr>
          <a:xfrm>
            <a:off x="5519800" y="3629526"/>
            <a:ext cx="1691597" cy="1015663"/>
          </a:xfrm>
          <a:prstGeom prst="rect">
            <a:avLst/>
          </a:prstGeom>
          <a:solidFill>
            <a:srgbClr val="DDEAF6"/>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AU" sz="1200">
                <a:solidFill>
                  <a:srgbClr val="000000"/>
                </a:solidFill>
                <a:latin typeface="Play"/>
                <a:ea typeface="Play"/>
                <a:cs typeface="Play"/>
                <a:sym typeface="Play"/>
              </a:rPr>
              <a:t>Observations</a:t>
            </a:r>
            <a:endParaRPr/>
          </a:p>
          <a:p>
            <a:pPr indent="0" lvl="0" marL="0" marR="0" rtl="0" algn="l">
              <a:spcBef>
                <a:spcPts val="0"/>
              </a:spcBef>
              <a:spcAft>
                <a:spcPts val="0"/>
              </a:spcAft>
              <a:buNone/>
            </a:pPr>
            <a:r>
              <a:rPr lang="en-AU" sz="1200">
                <a:solidFill>
                  <a:srgbClr val="000000"/>
                </a:solidFill>
                <a:latin typeface="Play"/>
                <a:ea typeface="Play"/>
                <a:cs typeface="Play"/>
                <a:sym typeface="Play"/>
              </a:rPr>
              <a:t>Biogeochemical samples</a:t>
            </a:r>
            <a:endParaRPr/>
          </a:p>
          <a:p>
            <a:pPr indent="0" lvl="0" marL="0" marR="0" rtl="0" algn="l">
              <a:spcBef>
                <a:spcPts val="0"/>
              </a:spcBef>
              <a:spcAft>
                <a:spcPts val="0"/>
              </a:spcAft>
              <a:buNone/>
            </a:pPr>
            <a:r>
              <a:rPr lang="en-AU" sz="1200">
                <a:solidFill>
                  <a:srgbClr val="000000"/>
                </a:solidFill>
                <a:latin typeface="Play"/>
                <a:ea typeface="Play"/>
                <a:cs typeface="Play"/>
                <a:sym typeface="Play"/>
              </a:rPr>
              <a:t>(Pigments, TSS, CDOM)</a:t>
            </a:r>
            <a:endParaRPr/>
          </a:p>
          <a:p>
            <a:pPr indent="0" lvl="0" marL="0" marR="0" rtl="0" algn="l">
              <a:spcBef>
                <a:spcPts val="0"/>
              </a:spcBef>
              <a:spcAft>
                <a:spcPts val="0"/>
              </a:spcAft>
              <a:buNone/>
            </a:pPr>
            <a:r>
              <a:rPr lang="en-AU" sz="1200">
                <a:solidFill>
                  <a:srgbClr val="000000"/>
                </a:solidFill>
                <a:latin typeface="Play"/>
                <a:ea typeface="Play"/>
                <a:cs typeface="Play"/>
                <a:sym typeface="Play"/>
              </a:rPr>
              <a:t>In-water optics</a:t>
            </a:r>
            <a:endParaRPr/>
          </a:p>
        </p:txBody>
      </p:sp>
      <p:sp>
        <p:nvSpPr>
          <p:cNvPr id="680" name="Google Shape;680;p13"/>
          <p:cNvSpPr txBox="1"/>
          <p:nvPr/>
        </p:nvSpPr>
        <p:spPr>
          <a:xfrm>
            <a:off x="3724522" y="3329392"/>
            <a:ext cx="1691597" cy="276999"/>
          </a:xfrm>
          <a:prstGeom prst="rect">
            <a:avLst/>
          </a:prstGeom>
          <a:solidFill>
            <a:schemeClr val="lt1">
              <a:alpha val="63921"/>
            </a:scheme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AU" sz="1200">
                <a:solidFill>
                  <a:srgbClr val="000000"/>
                </a:solidFill>
                <a:latin typeface="Calibri"/>
                <a:ea typeface="Calibri"/>
                <a:cs typeface="Calibri"/>
                <a:sym typeface="Calibri"/>
              </a:rPr>
              <a:t>Operator </a:t>
            </a:r>
            <a:r>
              <a:rPr lang="en-AU" sz="1200">
                <a:solidFill>
                  <a:srgbClr val="000000"/>
                </a:solidFill>
                <a:latin typeface="Calibri"/>
                <a:ea typeface="Calibri"/>
                <a:cs typeface="Calibri"/>
                <a:sym typeface="Calibri"/>
              </a:rPr>
              <a:t>CSIRO</a:t>
            </a:r>
            <a:endParaRPr sz="1200">
              <a:solidFill>
                <a:srgbClr val="000000"/>
              </a:solidFill>
              <a:latin typeface="Calibri"/>
              <a:ea typeface="Calibri"/>
              <a:cs typeface="Calibri"/>
              <a:sym typeface="Calibri"/>
            </a:endParaRPr>
          </a:p>
        </p:txBody>
      </p:sp>
      <p:sp>
        <p:nvSpPr>
          <p:cNvPr id="681" name="Google Shape;681;p13"/>
          <p:cNvSpPr txBox="1"/>
          <p:nvPr/>
        </p:nvSpPr>
        <p:spPr>
          <a:xfrm>
            <a:off x="7321326" y="3629526"/>
            <a:ext cx="1691597" cy="1015663"/>
          </a:xfrm>
          <a:prstGeom prst="rect">
            <a:avLst/>
          </a:prstGeom>
          <a:solidFill>
            <a:srgbClr val="DDEAF6"/>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AU" sz="1200">
                <a:solidFill>
                  <a:srgbClr val="000000"/>
                </a:solidFill>
                <a:latin typeface="Play"/>
                <a:ea typeface="Play"/>
                <a:cs typeface="Play"/>
                <a:sym typeface="Play"/>
              </a:rPr>
              <a:t>Observations</a:t>
            </a:r>
            <a:endParaRPr/>
          </a:p>
          <a:p>
            <a:pPr indent="0" lvl="0" marL="0" marR="0" rtl="0" algn="l">
              <a:spcBef>
                <a:spcPts val="0"/>
              </a:spcBef>
              <a:spcAft>
                <a:spcPts val="0"/>
              </a:spcAft>
              <a:buNone/>
            </a:pPr>
            <a:r>
              <a:rPr lang="en-AU" sz="1200">
                <a:solidFill>
                  <a:srgbClr val="000000"/>
                </a:solidFill>
                <a:latin typeface="Play"/>
                <a:ea typeface="Play"/>
                <a:cs typeface="Play"/>
                <a:sym typeface="Play"/>
              </a:rPr>
              <a:t>Level 2, 3 products Sentinel-3 OLCI, VIIRS SNPP NOAA20, MODIS-A</a:t>
            </a:r>
            <a:endParaRPr/>
          </a:p>
        </p:txBody>
      </p:sp>
      <p:sp>
        <p:nvSpPr>
          <p:cNvPr id="682" name="Google Shape;682;p13"/>
          <p:cNvSpPr txBox="1"/>
          <p:nvPr/>
        </p:nvSpPr>
        <p:spPr>
          <a:xfrm>
            <a:off x="3725058" y="857730"/>
            <a:ext cx="1691597" cy="830997"/>
          </a:xfrm>
          <a:prstGeom prst="rect">
            <a:avLst/>
          </a:prstGeom>
          <a:solidFill>
            <a:srgbClr val="DDEAF6"/>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AU" sz="1200">
                <a:solidFill>
                  <a:srgbClr val="000000"/>
                </a:solidFill>
                <a:latin typeface="Play"/>
                <a:ea typeface="Play"/>
                <a:cs typeface="Play"/>
                <a:sym typeface="Play"/>
              </a:rPr>
              <a:t>DALEC on AIMS RV Solander</a:t>
            </a:r>
            <a:endParaRPr/>
          </a:p>
          <a:p>
            <a:pPr indent="0" lvl="0" marL="0" marR="0" rtl="0" algn="l">
              <a:spcBef>
                <a:spcPts val="0"/>
              </a:spcBef>
              <a:spcAft>
                <a:spcPts val="0"/>
              </a:spcAft>
              <a:buNone/>
            </a:pPr>
            <a:r>
              <a:rPr lang="en-AU" sz="1200">
                <a:solidFill>
                  <a:srgbClr val="000000"/>
                </a:solidFill>
                <a:latin typeface="Play"/>
                <a:ea typeface="Play"/>
                <a:cs typeface="Play"/>
                <a:sym typeface="Play"/>
              </a:rPr>
              <a:t>En-route Radiometry, AU</a:t>
            </a:r>
            <a:endParaRPr/>
          </a:p>
        </p:txBody>
      </p:sp>
      <p:pic>
        <p:nvPicPr>
          <p:cNvPr id="683" name="Google Shape;683;p13"/>
          <p:cNvPicPr preferRelativeResize="0"/>
          <p:nvPr/>
        </p:nvPicPr>
        <p:blipFill rotWithShape="1">
          <a:blip r:embed="rId12">
            <a:alphaModFix/>
          </a:blip>
          <a:srcRect b="0" l="0" r="0" t="0"/>
          <a:stretch/>
        </p:blipFill>
        <p:spPr>
          <a:xfrm>
            <a:off x="7386680" y="2516743"/>
            <a:ext cx="759961" cy="763838"/>
          </a:xfrm>
          <a:prstGeom prst="rect">
            <a:avLst/>
          </a:prstGeom>
          <a:noFill/>
          <a:ln>
            <a:noFill/>
          </a:ln>
        </p:spPr>
      </p:pic>
      <p:pic>
        <p:nvPicPr>
          <p:cNvPr id="684" name="Google Shape;684;p13"/>
          <p:cNvPicPr preferRelativeResize="0"/>
          <p:nvPr/>
        </p:nvPicPr>
        <p:blipFill rotWithShape="1">
          <a:blip r:embed="rId13">
            <a:alphaModFix/>
          </a:blip>
          <a:srcRect b="0" l="0" r="0" t="0"/>
          <a:stretch/>
        </p:blipFill>
        <p:spPr>
          <a:xfrm>
            <a:off x="4897454" y="1519621"/>
            <a:ext cx="476682" cy="675569"/>
          </a:xfrm>
          <a:prstGeom prst="rect">
            <a:avLst/>
          </a:prstGeom>
          <a:noFill/>
          <a:ln>
            <a:noFill/>
          </a:ln>
        </p:spPr>
      </p:pic>
      <p:sp>
        <p:nvSpPr>
          <p:cNvPr id="685" name="Google Shape;685;p13"/>
          <p:cNvSpPr txBox="1"/>
          <p:nvPr/>
        </p:nvSpPr>
        <p:spPr>
          <a:xfrm>
            <a:off x="138481" y="603586"/>
            <a:ext cx="8875913" cy="253916"/>
          </a:xfrm>
          <a:prstGeom prst="rect">
            <a:avLst/>
          </a:prstGeom>
          <a:solidFill>
            <a:srgbClr val="9CC2E5"/>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AU" sz="1050">
                <a:solidFill>
                  <a:srgbClr val="000000"/>
                </a:solidFill>
                <a:latin typeface="Play"/>
                <a:ea typeface="Play"/>
                <a:cs typeface="Play"/>
                <a:sym typeface="Play"/>
              </a:rPr>
              <a:t>Validation and production of satellite Ocean Colour products for the wider Austral-Asian region </a:t>
            </a:r>
            <a:r>
              <a:rPr b="1" lang="en-AU" sz="1050" u="sng">
                <a:solidFill>
                  <a:srgbClr val="000000"/>
                </a:solidFill>
                <a:latin typeface="Play"/>
                <a:ea typeface="Play"/>
                <a:cs typeface="Play"/>
                <a:sym typeface="Play"/>
                <a:hlinkClick r:id="rId14">
                  <a:extLst>
                    <a:ext uri="{A12FA001-AC4F-418D-AE19-62706E023703}">
                      <ahyp:hlinkClr val="tx"/>
                    </a:ext>
                  </a:extLst>
                </a:hlinkClick>
              </a:rPr>
              <a:t>https://imos.org.au/facilities/srs/oceancolour</a:t>
            </a:r>
            <a:endParaRPr sz="1050">
              <a:solidFill>
                <a:srgbClr val="000000"/>
              </a:solidFill>
              <a:latin typeface="Play"/>
              <a:ea typeface="Play"/>
              <a:cs typeface="Play"/>
              <a:sym typeface="Play"/>
            </a:endParaRPr>
          </a:p>
        </p:txBody>
      </p:sp>
      <p:sp>
        <p:nvSpPr>
          <p:cNvPr id="686" name="Google Shape;686;p13"/>
          <p:cNvSpPr txBox="1"/>
          <p:nvPr/>
        </p:nvSpPr>
        <p:spPr>
          <a:xfrm>
            <a:off x="3720984" y="3629526"/>
            <a:ext cx="1691597" cy="1015663"/>
          </a:xfrm>
          <a:prstGeom prst="rect">
            <a:avLst/>
          </a:prstGeom>
          <a:solidFill>
            <a:srgbClr val="DDEAF6"/>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AU" sz="1200">
                <a:solidFill>
                  <a:srgbClr val="000000"/>
                </a:solidFill>
                <a:latin typeface="Play"/>
                <a:ea typeface="Play"/>
                <a:cs typeface="Play"/>
                <a:sym typeface="Play"/>
              </a:rPr>
              <a:t>Observations</a:t>
            </a:r>
            <a:endParaRPr/>
          </a:p>
          <a:p>
            <a:pPr indent="0" lvl="0" marL="0" marR="0" rtl="0" algn="l">
              <a:spcBef>
                <a:spcPts val="0"/>
              </a:spcBef>
              <a:spcAft>
                <a:spcPts val="0"/>
              </a:spcAft>
              <a:buNone/>
            </a:pPr>
            <a:r>
              <a:rPr lang="en-AU" sz="1200">
                <a:solidFill>
                  <a:srgbClr val="000000"/>
                </a:solidFill>
                <a:latin typeface="Play"/>
                <a:ea typeface="Play"/>
                <a:cs typeface="Play"/>
                <a:sym typeface="Play"/>
              </a:rPr>
              <a:t>Above-water radiometry</a:t>
            </a:r>
            <a:endParaRPr/>
          </a:p>
          <a:p>
            <a:pPr indent="0" lvl="0" marL="0" marR="0" rtl="0" algn="l">
              <a:spcBef>
                <a:spcPts val="0"/>
              </a:spcBef>
              <a:spcAft>
                <a:spcPts val="0"/>
              </a:spcAft>
              <a:buNone/>
            </a:pPr>
            <a:r>
              <a:t/>
            </a:r>
            <a:endParaRPr sz="1200">
              <a:solidFill>
                <a:srgbClr val="000000"/>
              </a:solidFill>
              <a:latin typeface="Play"/>
              <a:ea typeface="Play"/>
              <a:cs typeface="Play"/>
              <a:sym typeface="Play"/>
            </a:endParaRPr>
          </a:p>
          <a:p>
            <a:pPr indent="0" lvl="0" marL="0" marR="0" rtl="0" algn="l">
              <a:spcBef>
                <a:spcPts val="0"/>
              </a:spcBef>
              <a:spcAft>
                <a:spcPts val="0"/>
              </a:spcAft>
              <a:buNone/>
            </a:pPr>
            <a:r>
              <a:t/>
            </a:r>
            <a:endParaRPr sz="1200">
              <a:solidFill>
                <a:srgbClr val="000000"/>
              </a:solidFill>
              <a:latin typeface="Play"/>
              <a:ea typeface="Play"/>
              <a:cs typeface="Play"/>
              <a:sym typeface="Play"/>
            </a:endParaRPr>
          </a:p>
        </p:txBody>
      </p:sp>
      <p:sp>
        <p:nvSpPr>
          <p:cNvPr id="687" name="Google Shape;687;p13"/>
          <p:cNvSpPr txBox="1"/>
          <p:nvPr/>
        </p:nvSpPr>
        <p:spPr>
          <a:xfrm>
            <a:off x="137010" y="4437180"/>
            <a:ext cx="8875913" cy="646331"/>
          </a:xfrm>
          <a:prstGeom prst="rect">
            <a:avLst/>
          </a:prstGeom>
          <a:solidFill>
            <a:srgbClr val="9CC2E5"/>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AU" sz="1200">
                <a:solidFill>
                  <a:srgbClr val="000000"/>
                </a:solidFill>
                <a:latin typeface="Play"/>
                <a:ea typeface="Play"/>
                <a:cs typeface="Play"/>
                <a:sym typeface="Play"/>
              </a:rPr>
              <a:t>National &amp; International Engagement &amp; Collaborations</a:t>
            </a:r>
            <a:endParaRPr/>
          </a:p>
          <a:p>
            <a:pPr indent="0" lvl="0" marL="0" marR="0" rtl="0" algn="ctr">
              <a:spcBef>
                <a:spcPts val="0"/>
              </a:spcBef>
              <a:spcAft>
                <a:spcPts val="0"/>
              </a:spcAft>
              <a:buNone/>
            </a:pPr>
            <a:r>
              <a:rPr lang="en-AU" sz="1200">
                <a:solidFill>
                  <a:srgbClr val="000000"/>
                </a:solidFill>
                <a:latin typeface="Play"/>
                <a:ea typeface="Play"/>
                <a:cs typeface="Play"/>
                <a:sym typeface="Play"/>
              </a:rPr>
              <a:t>eReefs, Digital Earth Australia, BoM, GBRMPA, AIMS, AquaWatch Australia, QLD Government, IMOS Community of Practice &amp; RTT</a:t>
            </a:r>
            <a:endParaRPr/>
          </a:p>
          <a:p>
            <a:pPr indent="0" lvl="0" marL="0" marR="0" rtl="0" algn="ctr">
              <a:spcBef>
                <a:spcPts val="0"/>
              </a:spcBef>
              <a:spcAft>
                <a:spcPts val="0"/>
              </a:spcAft>
              <a:buNone/>
            </a:pPr>
            <a:r>
              <a:rPr lang="en-AU" sz="1200">
                <a:solidFill>
                  <a:srgbClr val="000000"/>
                </a:solidFill>
                <a:latin typeface="Play"/>
                <a:ea typeface="Play"/>
                <a:cs typeface="Play"/>
                <a:sym typeface="Play"/>
              </a:rPr>
              <a:t>NASA AERONET-OC, NASA SeaBASS, Sentinel-3 Validation Team OC, EnMAP, FRM4SOC, Copernicus CVS, IOCCG, wider research community </a:t>
            </a:r>
            <a:endParaRPr sz="1200">
              <a:solidFill>
                <a:srgbClr val="000000"/>
              </a:solidFill>
              <a:latin typeface="Play"/>
              <a:ea typeface="Play"/>
              <a:cs typeface="Play"/>
              <a:sym typeface="Play"/>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sp>
        <p:nvSpPr>
          <p:cNvPr id="693" name="Google Shape;693;p14"/>
          <p:cNvSpPr txBox="1"/>
          <p:nvPr/>
        </p:nvSpPr>
        <p:spPr>
          <a:xfrm>
            <a:off x="1043608" y="51470"/>
            <a:ext cx="557953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AU" sz="1800">
                <a:solidFill>
                  <a:srgbClr val="3B6E8F"/>
                </a:solidFill>
                <a:latin typeface="Helvetica Neue"/>
                <a:ea typeface="Helvetica Neue"/>
                <a:cs typeface="Helvetica Neue"/>
                <a:sym typeface="Helvetica Neue"/>
              </a:rPr>
              <a:t>Satellite Altimetry Calibration and Validation</a:t>
            </a:r>
            <a:endParaRPr/>
          </a:p>
        </p:txBody>
      </p:sp>
      <p:pic>
        <p:nvPicPr>
          <p:cNvPr id="694" name="Google Shape;694;p14"/>
          <p:cNvPicPr preferRelativeResize="0"/>
          <p:nvPr/>
        </p:nvPicPr>
        <p:blipFill rotWithShape="1">
          <a:blip r:embed="rId3">
            <a:alphaModFix/>
          </a:blip>
          <a:srcRect b="0" l="0" r="0" t="0"/>
          <a:stretch/>
        </p:blipFill>
        <p:spPr>
          <a:xfrm>
            <a:off x="4947357" y="4793058"/>
            <a:ext cx="1111189" cy="294536"/>
          </a:xfrm>
          <a:prstGeom prst="rect">
            <a:avLst/>
          </a:prstGeom>
          <a:noFill/>
          <a:ln>
            <a:noFill/>
          </a:ln>
        </p:spPr>
      </p:pic>
      <p:pic>
        <p:nvPicPr>
          <p:cNvPr id="695" name="Google Shape;695;p14"/>
          <p:cNvPicPr preferRelativeResize="0"/>
          <p:nvPr/>
        </p:nvPicPr>
        <p:blipFill rotWithShape="1">
          <a:blip r:embed="rId4">
            <a:alphaModFix/>
          </a:blip>
          <a:srcRect b="0" l="0" r="0" t="0"/>
          <a:stretch/>
        </p:blipFill>
        <p:spPr>
          <a:xfrm>
            <a:off x="4925045" y="4410961"/>
            <a:ext cx="310294" cy="309404"/>
          </a:xfrm>
          <a:prstGeom prst="rect">
            <a:avLst/>
          </a:prstGeom>
          <a:noFill/>
          <a:ln>
            <a:noFill/>
          </a:ln>
        </p:spPr>
      </p:pic>
      <p:grpSp>
        <p:nvGrpSpPr>
          <p:cNvPr id="696" name="Google Shape;696;p14"/>
          <p:cNvGrpSpPr/>
          <p:nvPr/>
        </p:nvGrpSpPr>
        <p:grpSpPr>
          <a:xfrm>
            <a:off x="4455369" y="431018"/>
            <a:ext cx="4521318" cy="2369316"/>
            <a:chOff x="514228" y="558080"/>
            <a:chExt cx="9217923" cy="4830488"/>
          </a:xfrm>
        </p:grpSpPr>
        <p:pic>
          <p:nvPicPr>
            <p:cNvPr descr="A screenshot of a computer&#10;&#10;Description automatically generated with low confidence" id="697" name="Google Shape;697;p14"/>
            <p:cNvPicPr preferRelativeResize="0"/>
            <p:nvPr/>
          </p:nvPicPr>
          <p:blipFill rotWithShape="1">
            <a:blip r:embed="rId5">
              <a:alphaModFix/>
            </a:blip>
            <a:srcRect b="0" l="0" r="0" t="0"/>
            <a:stretch/>
          </p:blipFill>
          <p:spPr>
            <a:xfrm>
              <a:off x="514228" y="558080"/>
              <a:ext cx="9217923" cy="4830488"/>
            </a:xfrm>
            <a:prstGeom prst="rect">
              <a:avLst/>
            </a:prstGeom>
            <a:noFill/>
            <a:ln>
              <a:noFill/>
            </a:ln>
          </p:spPr>
        </p:pic>
        <p:sp>
          <p:nvSpPr>
            <p:cNvPr id="698" name="Google Shape;698;p14"/>
            <p:cNvSpPr txBox="1"/>
            <p:nvPr/>
          </p:nvSpPr>
          <p:spPr>
            <a:xfrm>
              <a:off x="1895916" y="1713987"/>
              <a:ext cx="686967" cy="3529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AU" sz="525">
                  <a:solidFill>
                    <a:srgbClr val="FFFFFF"/>
                  </a:solidFill>
                  <a:latin typeface="Calibri"/>
                  <a:ea typeface="Calibri"/>
                  <a:cs typeface="Calibri"/>
                  <a:sym typeface="Calibri"/>
                </a:rPr>
                <a:t>GNSS</a:t>
              </a:r>
              <a:endParaRPr/>
            </a:p>
          </p:txBody>
        </p:sp>
        <p:sp>
          <p:nvSpPr>
            <p:cNvPr id="699" name="Google Shape;699;p14"/>
            <p:cNvSpPr/>
            <p:nvPr/>
          </p:nvSpPr>
          <p:spPr>
            <a:xfrm>
              <a:off x="1698585" y="2088207"/>
              <a:ext cx="107950" cy="107950"/>
            </a:xfrm>
            <a:prstGeom prst="ellipse">
              <a:avLst/>
            </a:prstGeom>
            <a:solidFill>
              <a:srgbClr val="FF0000"/>
            </a:solid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750">
                <a:solidFill>
                  <a:srgbClr val="FFFFFF"/>
                </a:solidFill>
                <a:latin typeface="Calibri"/>
                <a:ea typeface="Calibri"/>
                <a:cs typeface="Calibri"/>
                <a:sym typeface="Calibri"/>
              </a:endParaRPr>
            </a:p>
          </p:txBody>
        </p:sp>
        <p:sp>
          <p:nvSpPr>
            <p:cNvPr id="700" name="Google Shape;700;p14"/>
            <p:cNvSpPr txBox="1"/>
            <p:nvPr/>
          </p:nvSpPr>
          <p:spPr>
            <a:xfrm>
              <a:off x="1802290" y="1990982"/>
              <a:ext cx="1036659" cy="3294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AU" sz="450">
                  <a:solidFill>
                    <a:srgbClr val="FF0000"/>
                  </a:solidFill>
                  <a:latin typeface="Arial"/>
                  <a:ea typeface="Arial"/>
                  <a:cs typeface="Arial"/>
                  <a:sym typeface="Arial"/>
                </a:rPr>
                <a:t>GNSS Buoy</a:t>
              </a:r>
              <a:endParaRPr/>
            </a:p>
          </p:txBody>
        </p:sp>
        <p:sp>
          <p:nvSpPr>
            <p:cNvPr id="701" name="Google Shape;701;p14"/>
            <p:cNvSpPr/>
            <p:nvPr/>
          </p:nvSpPr>
          <p:spPr>
            <a:xfrm>
              <a:off x="1705017" y="2285163"/>
              <a:ext cx="107950" cy="107950"/>
            </a:xfrm>
            <a:prstGeom prst="ellipse">
              <a:avLst/>
            </a:prstGeom>
            <a:solidFill>
              <a:schemeClr val="lt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750">
                <a:solidFill>
                  <a:srgbClr val="FFFFFF"/>
                </a:solidFill>
                <a:latin typeface="Calibri"/>
                <a:ea typeface="Calibri"/>
                <a:cs typeface="Calibri"/>
                <a:sym typeface="Calibri"/>
              </a:endParaRPr>
            </a:p>
          </p:txBody>
        </p:sp>
        <p:sp>
          <p:nvSpPr>
            <p:cNvPr id="702" name="Google Shape;702;p14"/>
            <p:cNvSpPr txBox="1"/>
            <p:nvPr/>
          </p:nvSpPr>
          <p:spPr>
            <a:xfrm>
              <a:off x="1821340" y="2181482"/>
              <a:ext cx="840568" cy="3294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AU" sz="450">
                  <a:solidFill>
                    <a:srgbClr val="000000"/>
                  </a:solidFill>
                  <a:latin typeface="Arial"/>
                  <a:ea typeface="Arial"/>
                  <a:cs typeface="Arial"/>
                  <a:sym typeface="Arial"/>
                </a:rPr>
                <a:t>CWPIES</a:t>
              </a:r>
              <a:endParaRPr/>
            </a:p>
          </p:txBody>
        </p:sp>
        <p:sp>
          <p:nvSpPr>
            <p:cNvPr id="703" name="Google Shape;703;p14"/>
            <p:cNvSpPr txBox="1"/>
            <p:nvPr/>
          </p:nvSpPr>
          <p:spPr>
            <a:xfrm>
              <a:off x="3891636" y="3074125"/>
              <a:ext cx="686967" cy="3529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AU" sz="525">
                  <a:solidFill>
                    <a:srgbClr val="000000"/>
                  </a:solidFill>
                  <a:latin typeface="Calibri"/>
                  <a:ea typeface="Calibri"/>
                  <a:cs typeface="Calibri"/>
                  <a:sym typeface="Calibri"/>
                </a:rPr>
                <a:t>PORT</a:t>
              </a:r>
              <a:endParaRPr/>
            </a:p>
          </p:txBody>
        </p:sp>
        <p:sp>
          <p:nvSpPr>
            <p:cNvPr id="704" name="Google Shape;704;p14"/>
            <p:cNvSpPr/>
            <p:nvPr/>
          </p:nvSpPr>
          <p:spPr>
            <a:xfrm>
              <a:off x="2326927" y="1735206"/>
              <a:ext cx="58271" cy="58271"/>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750">
                <a:solidFill>
                  <a:srgbClr val="FFFFFF"/>
                </a:solidFill>
                <a:latin typeface="Calibri"/>
                <a:ea typeface="Calibri"/>
                <a:cs typeface="Calibri"/>
                <a:sym typeface="Calibri"/>
              </a:endParaRPr>
            </a:p>
          </p:txBody>
        </p:sp>
        <p:sp>
          <p:nvSpPr>
            <p:cNvPr id="705" name="Google Shape;705;p14"/>
            <p:cNvSpPr/>
            <p:nvPr/>
          </p:nvSpPr>
          <p:spPr>
            <a:xfrm>
              <a:off x="3891636" y="3056224"/>
              <a:ext cx="58271" cy="58271"/>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750">
                <a:solidFill>
                  <a:srgbClr val="FFFFFF"/>
                </a:solidFill>
                <a:latin typeface="Calibri"/>
                <a:ea typeface="Calibri"/>
                <a:cs typeface="Calibri"/>
                <a:sym typeface="Calibri"/>
              </a:endParaRPr>
            </a:p>
          </p:txBody>
        </p:sp>
        <p:sp>
          <p:nvSpPr>
            <p:cNvPr id="706" name="Google Shape;706;p14"/>
            <p:cNvSpPr/>
            <p:nvPr/>
          </p:nvSpPr>
          <p:spPr>
            <a:xfrm>
              <a:off x="4658647" y="3537336"/>
              <a:ext cx="58271" cy="58271"/>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750">
                <a:solidFill>
                  <a:srgbClr val="FFFFFF"/>
                </a:solidFill>
                <a:latin typeface="Calibri"/>
                <a:ea typeface="Calibri"/>
                <a:cs typeface="Calibri"/>
                <a:sym typeface="Calibri"/>
              </a:endParaRPr>
            </a:p>
          </p:txBody>
        </p:sp>
        <p:sp>
          <p:nvSpPr>
            <p:cNvPr id="707" name="Google Shape;707;p14"/>
            <p:cNvSpPr/>
            <p:nvPr/>
          </p:nvSpPr>
          <p:spPr>
            <a:xfrm>
              <a:off x="6056917" y="4383156"/>
              <a:ext cx="58271" cy="58271"/>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750">
                <a:solidFill>
                  <a:srgbClr val="FFFFFF"/>
                </a:solidFill>
                <a:latin typeface="Calibri"/>
                <a:ea typeface="Calibri"/>
                <a:cs typeface="Calibri"/>
                <a:sym typeface="Calibri"/>
              </a:endParaRPr>
            </a:p>
          </p:txBody>
        </p:sp>
        <p:sp>
          <p:nvSpPr>
            <p:cNvPr id="708" name="Google Shape;708;p14"/>
            <p:cNvSpPr/>
            <p:nvPr/>
          </p:nvSpPr>
          <p:spPr>
            <a:xfrm>
              <a:off x="6258847" y="4451736"/>
              <a:ext cx="58271" cy="58271"/>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750">
                <a:solidFill>
                  <a:srgbClr val="FFFFFF"/>
                </a:solidFill>
                <a:latin typeface="Calibri"/>
                <a:ea typeface="Calibri"/>
                <a:cs typeface="Calibri"/>
                <a:sym typeface="Calibri"/>
              </a:endParaRPr>
            </a:p>
          </p:txBody>
        </p:sp>
        <p:cxnSp>
          <p:nvCxnSpPr>
            <p:cNvPr id="709" name="Google Shape;709;p14"/>
            <p:cNvCxnSpPr/>
            <p:nvPr/>
          </p:nvCxnSpPr>
          <p:spPr>
            <a:xfrm rot="7140000">
              <a:off x="3083918" y="4377111"/>
              <a:ext cx="403310" cy="708146"/>
            </a:xfrm>
            <a:prstGeom prst="straightConnector1">
              <a:avLst/>
            </a:prstGeom>
            <a:noFill/>
            <a:ln cap="flat" cmpd="sng" w="12700">
              <a:solidFill>
                <a:schemeClr val="lt1"/>
              </a:solidFill>
              <a:prstDash val="solid"/>
              <a:miter lim="800000"/>
              <a:headEnd len="sm" w="sm" type="none"/>
              <a:tailEnd len="sm" w="sm" type="none"/>
            </a:ln>
          </p:spPr>
        </p:cxnSp>
        <p:sp>
          <p:nvSpPr>
            <p:cNvPr id="710" name="Google Shape;710;p14"/>
            <p:cNvSpPr txBox="1"/>
            <p:nvPr/>
          </p:nvSpPr>
          <p:spPr>
            <a:xfrm>
              <a:off x="2978074" y="4699030"/>
              <a:ext cx="762133" cy="3529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AU" sz="525">
                  <a:solidFill>
                    <a:srgbClr val="FFFFFF"/>
                  </a:solidFill>
                  <a:latin typeface="Arial"/>
                  <a:ea typeface="Arial"/>
                  <a:cs typeface="Arial"/>
                  <a:sym typeface="Arial"/>
                </a:rPr>
                <a:t>20 km</a:t>
              </a:r>
              <a:endParaRPr/>
            </a:p>
          </p:txBody>
        </p:sp>
        <p:sp>
          <p:nvSpPr>
            <p:cNvPr id="711" name="Google Shape;711;p14"/>
            <p:cNvSpPr txBox="1"/>
            <p:nvPr/>
          </p:nvSpPr>
          <p:spPr>
            <a:xfrm>
              <a:off x="3462985" y="3033755"/>
              <a:ext cx="686967" cy="3529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AU" sz="525">
                  <a:solidFill>
                    <a:srgbClr val="FFFFFF"/>
                  </a:solidFill>
                  <a:latin typeface="Calibri"/>
                  <a:ea typeface="Calibri"/>
                  <a:cs typeface="Calibri"/>
                  <a:sym typeface="Calibri"/>
                </a:rPr>
                <a:t>GNSS</a:t>
              </a:r>
              <a:endParaRPr/>
            </a:p>
          </p:txBody>
        </p:sp>
        <p:sp>
          <p:nvSpPr>
            <p:cNvPr id="712" name="Google Shape;712;p14"/>
            <p:cNvSpPr txBox="1"/>
            <p:nvPr/>
          </p:nvSpPr>
          <p:spPr>
            <a:xfrm>
              <a:off x="4242392" y="3516831"/>
              <a:ext cx="686967" cy="3529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AU" sz="525">
                  <a:solidFill>
                    <a:srgbClr val="FFFFFF"/>
                  </a:solidFill>
                  <a:latin typeface="Calibri"/>
                  <a:ea typeface="Calibri"/>
                  <a:cs typeface="Calibri"/>
                  <a:sym typeface="Calibri"/>
                </a:rPr>
                <a:t>GNSS</a:t>
              </a:r>
              <a:endParaRPr/>
            </a:p>
          </p:txBody>
        </p:sp>
        <p:sp>
          <p:nvSpPr>
            <p:cNvPr id="713" name="Google Shape;713;p14"/>
            <p:cNvSpPr txBox="1"/>
            <p:nvPr/>
          </p:nvSpPr>
          <p:spPr>
            <a:xfrm>
              <a:off x="6238343" y="4391624"/>
              <a:ext cx="686967" cy="3529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AU" sz="525">
                  <a:solidFill>
                    <a:srgbClr val="FFFFFF"/>
                  </a:solidFill>
                  <a:latin typeface="Calibri"/>
                  <a:ea typeface="Calibri"/>
                  <a:cs typeface="Calibri"/>
                  <a:sym typeface="Calibri"/>
                </a:rPr>
                <a:t>GNSS</a:t>
              </a:r>
              <a:endParaRPr/>
            </a:p>
          </p:txBody>
        </p:sp>
        <p:sp>
          <p:nvSpPr>
            <p:cNvPr id="714" name="Google Shape;714;p14"/>
            <p:cNvSpPr txBox="1"/>
            <p:nvPr/>
          </p:nvSpPr>
          <p:spPr>
            <a:xfrm>
              <a:off x="5435148" y="4199847"/>
              <a:ext cx="686967" cy="484732"/>
            </a:xfrm>
            <a:prstGeom prst="rect">
              <a:avLst/>
            </a:prstGeom>
            <a:noFill/>
            <a:ln>
              <a:noFill/>
            </a:ln>
          </p:spPr>
          <p:txBody>
            <a:bodyPr anchorCtr="0" anchor="t" bIns="45700" lIns="91425" spcFirstLastPara="1" rIns="91425" wrap="square" tIns="45700">
              <a:spAutoFit/>
            </a:bodyPr>
            <a:lstStyle/>
            <a:p>
              <a:pPr indent="0" lvl="0" marL="0" marR="0" rtl="0" algn="r">
                <a:lnSpc>
                  <a:spcPct val="90000"/>
                </a:lnSpc>
                <a:spcBef>
                  <a:spcPts val="0"/>
                </a:spcBef>
                <a:spcAft>
                  <a:spcPts val="0"/>
                </a:spcAft>
                <a:buNone/>
              </a:pPr>
              <a:r>
                <a:rPr b="1" lang="en-AU" sz="525">
                  <a:solidFill>
                    <a:srgbClr val="FFFFFF"/>
                  </a:solidFill>
                  <a:latin typeface="Calibri"/>
                  <a:ea typeface="Calibri"/>
                  <a:cs typeface="Calibri"/>
                  <a:sym typeface="Calibri"/>
                </a:rPr>
                <a:t>TG</a:t>
              </a:r>
              <a:endParaRPr/>
            </a:p>
            <a:p>
              <a:pPr indent="0" lvl="0" marL="0" marR="0" rtl="0" algn="r">
                <a:lnSpc>
                  <a:spcPct val="90000"/>
                </a:lnSpc>
                <a:spcBef>
                  <a:spcPts val="0"/>
                </a:spcBef>
                <a:spcAft>
                  <a:spcPts val="0"/>
                </a:spcAft>
                <a:buNone/>
              </a:pPr>
              <a:r>
                <a:rPr b="1" lang="en-AU" sz="525">
                  <a:solidFill>
                    <a:srgbClr val="FFFFFF"/>
                  </a:solidFill>
                  <a:latin typeface="Calibri"/>
                  <a:ea typeface="Calibri"/>
                  <a:cs typeface="Calibri"/>
                  <a:sym typeface="Calibri"/>
                </a:rPr>
                <a:t>GNSS</a:t>
              </a:r>
              <a:endParaRPr/>
            </a:p>
          </p:txBody>
        </p:sp>
      </p:grpSp>
      <p:sp>
        <p:nvSpPr>
          <p:cNvPr id="715" name="Google Shape;715;p14"/>
          <p:cNvSpPr txBox="1"/>
          <p:nvPr/>
        </p:nvSpPr>
        <p:spPr>
          <a:xfrm>
            <a:off x="34848" y="390637"/>
            <a:ext cx="4663394" cy="4722933"/>
          </a:xfrm>
          <a:prstGeom prst="rect">
            <a:avLst/>
          </a:prstGeom>
          <a:solidFill>
            <a:schemeClr val="lt1"/>
          </a:solidFill>
          <a:ln>
            <a:noFill/>
          </a:ln>
        </p:spPr>
        <p:txBody>
          <a:bodyPr anchorCtr="0" anchor="t" bIns="108000" lIns="54000" spcFirstLastPara="1" rIns="54000" wrap="square" tIns="27000">
            <a:noAutofit/>
          </a:bodyPr>
          <a:lstStyle/>
          <a:p>
            <a:pPr indent="-189310" lvl="0" marL="200025" marR="0" rtl="0" algn="l">
              <a:spcBef>
                <a:spcPts val="0"/>
              </a:spcBef>
              <a:spcAft>
                <a:spcPts val="0"/>
              </a:spcAft>
              <a:buClr>
                <a:srgbClr val="000000"/>
              </a:buClr>
              <a:buSzPts val="1050"/>
              <a:buFont typeface="Arial"/>
              <a:buChar char="•"/>
            </a:pPr>
            <a:r>
              <a:rPr lang="en-AU" sz="1050">
                <a:solidFill>
                  <a:srgbClr val="000000"/>
                </a:solidFill>
                <a:latin typeface="Calibri"/>
                <a:ea typeface="Calibri"/>
                <a:cs typeface="Calibri"/>
                <a:sym typeface="Calibri"/>
              </a:rPr>
              <a:t>The Bass Strait satellite altimeter validation facility has been used for validation of the sea level observations since the launch of TOPEX/Poseidon in 1992. </a:t>
            </a:r>
            <a:endParaRPr/>
          </a:p>
          <a:p>
            <a:pPr indent="-189310" lvl="0" marL="200025" marR="0" rtl="0" algn="l">
              <a:spcBef>
                <a:spcPts val="900"/>
              </a:spcBef>
              <a:spcAft>
                <a:spcPts val="0"/>
              </a:spcAft>
              <a:buClr>
                <a:srgbClr val="000000"/>
              </a:buClr>
              <a:buSzPts val="1050"/>
              <a:buFont typeface="Arial"/>
              <a:buChar char="•"/>
            </a:pPr>
            <a:r>
              <a:rPr lang="en-AU" sz="1050">
                <a:solidFill>
                  <a:srgbClr val="000000"/>
                </a:solidFill>
                <a:latin typeface="Calibri"/>
                <a:ea typeface="Calibri"/>
                <a:cs typeface="Calibri"/>
                <a:sym typeface="Calibri"/>
              </a:rPr>
              <a:t>Bass Strait is the sole facility of its kind in the Southern Hemisphere. Recognised as one of four key in situ validation facilities internationally.</a:t>
            </a:r>
            <a:endParaRPr/>
          </a:p>
          <a:p>
            <a:pPr indent="-189310" lvl="0" marL="200025" marR="0" rtl="0" algn="l">
              <a:spcBef>
                <a:spcPts val="900"/>
              </a:spcBef>
              <a:spcAft>
                <a:spcPts val="0"/>
              </a:spcAft>
              <a:buClr>
                <a:srgbClr val="000000"/>
              </a:buClr>
              <a:buSzPts val="1050"/>
              <a:buFont typeface="Arial"/>
              <a:buChar char="•"/>
            </a:pPr>
            <a:r>
              <a:rPr lang="en-AU" sz="1050">
                <a:solidFill>
                  <a:srgbClr val="000000"/>
                </a:solidFill>
                <a:latin typeface="Calibri"/>
                <a:ea typeface="Calibri"/>
                <a:cs typeface="Calibri"/>
                <a:sym typeface="Calibri"/>
              </a:rPr>
              <a:t>The facility contributes directly at the mission level across </a:t>
            </a:r>
            <a:r>
              <a:rPr b="1" lang="en-AU" sz="1050">
                <a:solidFill>
                  <a:srgbClr val="000000"/>
                </a:solidFill>
                <a:latin typeface="Calibri"/>
                <a:ea typeface="Calibri"/>
                <a:cs typeface="Calibri"/>
                <a:sym typeface="Calibri"/>
              </a:rPr>
              <a:t>multiple missions </a:t>
            </a:r>
            <a:r>
              <a:rPr lang="en-AU" sz="1050">
                <a:solidFill>
                  <a:srgbClr val="000000"/>
                </a:solidFill>
                <a:latin typeface="Calibri"/>
                <a:ea typeface="Calibri"/>
                <a:cs typeface="Calibri"/>
                <a:sym typeface="Calibri"/>
              </a:rPr>
              <a:t>(Jason-series, Sentinel-series, SWOT…) and across </a:t>
            </a:r>
            <a:r>
              <a:rPr b="1" lang="en-AU" sz="1050">
                <a:solidFill>
                  <a:srgbClr val="000000"/>
                </a:solidFill>
                <a:latin typeface="Calibri"/>
                <a:ea typeface="Calibri"/>
                <a:cs typeface="Calibri"/>
                <a:sym typeface="Calibri"/>
              </a:rPr>
              <a:t>multiple agencies </a:t>
            </a:r>
            <a:r>
              <a:rPr lang="en-AU" sz="1050">
                <a:solidFill>
                  <a:srgbClr val="000000"/>
                </a:solidFill>
                <a:latin typeface="Calibri"/>
                <a:ea typeface="Calibri"/>
                <a:cs typeface="Calibri"/>
                <a:sym typeface="Calibri"/>
              </a:rPr>
              <a:t>(NASA, CNES, ESA…). It forms a part of the iterative cycle of validation/understand/improve associated with the production of altimeter data used scientifically and operationally around the world.</a:t>
            </a:r>
            <a:endParaRPr/>
          </a:p>
          <a:p>
            <a:pPr indent="-189310" lvl="0" marL="200025" marR="0" rtl="0" algn="l">
              <a:spcBef>
                <a:spcPts val="900"/>
              </a:spcBef>
              <a:spcAft>
                <a:spcPts val="0"/>
              </a:spcAft>
              <a:buClr>
                <a:srgbClr val="000000"/>
              </a:buClr>
              <a:buSzPts val="1050"/>
              <a:buFont typeface="Arial"/>
              <a:buChar char="•"/>
            </a:pPr>
            <a:r>
              <a:rPr lang="en-AU" sz="1050">
                <a:solidFill>
                  <a:srgbClr val="000000"/>
                </a:solidFill>
                <a:latin typeface="Calibri"/>
                <a:ea typeface="Calibri"/>
                <a:cs typeface="Calibri"/>
                <a:sym typeface="Calibri"/>
              </a:rPr>
              <a:t>IMOS have provided sustained support for </a:t>
            </a:r>
            <a:r>
              <a:rPr b="1" lang="en-AU" sz="1050">
                <a:solidFill>
                  <a:srgbClr val="000000"/>
                </a:solidFill>
                <a:latin typeface="Calibri"/>
                <a:ea typeface="Calibri"/>
                <a:cs typeface="Calibri"/>
                <a:sym typeface="Calibri"/>
              </a:rPr>
              <a:t>infrastructure</a:t>
            </a:r>
            <a:r>
              <a:rPr lang="en-AU" sz="1050">
                <a:solidFill>
                  <a:srgbClr val="000000"/>
                </a:solidFill>
                <a:latin typeface="Calibri"/>
                <a:ea typeface="Calibri"/>
                <a:cs typeface="Calibri"/>
                <a:sym typeface="Calibri"/>
              </a:rPr>
              <a:t> (sub-surface moorings, surface GNSS equipped buoys) and </a:t>
            </a:r>
            <a:r>
              <a:rPr b="1" lang="en-AU" sz="1050">
                <a:solidFill>
                  <a:srgbClr val="000000"/>
                </a:solidFill>
                <a:latin typeface="Calibri"/>
                <a:ea typeface="Calibri"/>
                <a:cs typeface="Calibri"/>
                <a:sym typeface="Calibri"/>
              </a:rPr>
              <a:t>multi-disciplinary capability </a:t>
            </a:r>
            <a:r>
              <a:rPr lang="en-AU" sz="1050">
                <a:solidFill>
                  <a:srgbClr val="000000"/>
                </a:solidFill>
                <a:latin typeface="Calibri"/>
                <a:ea typeface="Calibri"/>
                <a:cs typeface="Calibri"/>
                <a:sym typeface="Calibri"/>
              </a:rPr>
              <a:t>(geodesy and oceanography) required to address stringent cal/val requirements in this marine remote sensing space. Requirements:</a:t>
            </a:r>
            <a:endParaRPr/>
          </a:p>
          <a:p>
            <a:pPr indent="-189310" lvl="1" marL="404813" marR="0" rtl="0" algn="l">
              <a:spcBef>
                <a:spcPts val="450"/>
              </a:spcBef>
              <a:spcAft>
                <a:spcPts val="0"/>
              </a:spcAft>
              <a:buClr>
                <a:srgbClr val="000000"/>
              </a:buClr>
              <a:buSzPts val="750"/>
              <a:buFont typeface="Arial"/>
              <a:buChar char="–"/>
            </a:pPr>
            <a:r>
              <a:rPr b="0" i="0" lang="en-AU" sz="750" u="none" cap="none" strike="noStrike">
                <a:solidFill>
                  <a:srgbClr val="000000"/>
                </a:solidFill>
                <a:latin typeface="Calibri"/>
                <a:ea typeface="Calibri"/>
                <a:cs typeface="Calibri"/>
                <a:sym typeface="Calibri"/>
              </a:rPr>
              <a:t>Geometric observations of sea level in an absolute reference frame in a highly dynamic and challenging environment.</a:t>
            </a:r>
            <a:endParaRPr/>
          </a:p>
          <a:p>
            <a:pPr indent="-189310" lvl="1" marL="404813" marR="0" rtl="0" algn="l">
              <a:spcBef>
                <a:spcPts val="450"/>
              </a:spcBef>
              <a:spcAft>
                <a:spcPts val="0"/>
              </a:spcAft>
              <a:buClr>
                <a:srgbClr val="000000"/>
              </a:buClr>
              <a:buSzPts val="750"/>
              <a:buFont typeface="Arial"/>
              <a:buChar char="–"/>
            </a:pPr>
            <a:r>
              <a:rPr b="0" i="0" lang="en-AU" sz="750" u="none" cap="none" strike="noStrike">
                <a:solidFill>
                  <a:srgbClr val="000000"/>
                </a:solidFill>
                <a:latin typeface="Calibri"/>
                <a:ea typeface="Calibri"/>
                <a:cs typeface="Calibri"/>
                <a:sym typeface="Calibri"/>
              </a:rPr>
              <a:t>Observations of ocean properties (bottom pressure, temperature, salinity, current and waves) over a sustained period.</a:t>
            </a:r>
            <a:endParaRPr/>
          </a:p>
          <a:p>
            <a:pPr indent="-189310" lvl="1" marL="404813" marR="0" rtl="0" algn="l">
              <a:spcBef>
                <a:spcPts val="450"/>
              </a:spcBef>
              <a:spcAft>
                <a:spcPts val="0"/>
              </a:spcAft>
              <a:buClr>
                <a:srgbClr val="000000"/>
              </a:buClr>
              <a:buSzPts val="750"/>
              <a:buFont typeface="Arial"/>
              <a:buChar char="–"/>
            </a:pPr>
            <a:r>
              <a:rPr b="0" i="0" lang="en-AU" sz="750" u="none" cap="none" strike="noStrike">
                <a:solidFill>
                  <a:srgbClr val="000000"/>
                </a:solidFill>
                <a:latin typeface="Calibri"/>
                <a:ea typeface="Calibri"/>
                <a:cs typeface="Calibri"/>
                <a:sym typeface="Calibri"/>
              </a:rPr>
              <a:t>Increasingly stringent accuracy requirements requiring evolution in the in situ measurement approaches.</a:t>
            </a:r>
            <a:endParaRPr/>
          </a:p>
          <a:p>
            <a:pPr indent="-189310" lvl="1" marL="404813" marR="0" rtl="0" algn="l">
              <a:spcBef>
                <a:spcPts val="450"/>
              </a:spcBef>
              <a:spcAft>
                <a:spcPts val="0"/>
              </a:spcAft>
              <a:buClr>
                <a:srgbClr val="000000"/>
              </a:buClr>
              <a:buSzPts val="750"/>
              <a:buFont typeface="Arial"/>
              <a:buChar char="–"/>
            </a:pPr>
            <a:r>
              <a:rPr b="0" i="0" lang="en-AU" sz="750" u="none" cap="none" strike="noStrike">
                <a:solidFill>
                  <a:srgbClr val="000000"/>
                </a:solidFill>
                <a:latin typeface="Calibri"/>
                <a:ea typeface="Calibri"/>
                <a:cs typeface="Calibri"/>
                <a:sym typeface="Calibri"/>
              </a:rPr>
              <a:t>Integration of knowledge across disciplines of geodesy, oceanography and remote sensing. </a:t>
            </a:r>
            <a:endParaRPr/>
          </a:p>
          <a:p>
            <a:pPr indent="-202406" lvl="0" marL="202406" marR="0" rtl="0" algn="l">
              <a:spcBef>
                <a:spcPts val="450"/>
              </a:spcBef>
              <a:spcAft>
                <a:spcPts val="0"/>
              </a:spcAft>
              <a:buClr>
                <a:srgbClr val="000000"/>
              </a:buClr>
              <a:buSzPts val="1050"/>
              <a:buFont typeface="Arial"/>
              <a:buChar char="•"/>
            </a:pPr>
            <a:r>
              <a:rPr lang="en-AU" sz="1050">
                <a:solidFill>
                  <a:srgbClr val="000000"/>
                </a:solidFill>
                <a:latin typeface="Calibri"/>
                <a:ea typeface="Calibri"/>
                <a:cs typeface="Calibri"/>
                <a:sym typeface="Calibri"/>
              </a:rPr>
              <a:t>The oceanographic observations also feed into AODN for the benefits of various marine applications beyond cal/val.</a:t>
            </a:r>
            <a:endParaRPr/>
          </a:p>
          <a:p>
            <a:pPr indent="-202406" lvl="0" marL="202406" marR="0" rtl="0" algn="l">
              <a:spcBef>
                <a:spcPts val="450"/>
              </a:spcBef>
              <a:spcAft>
                <a:spcPts val="0"/>
              </a:spcAft>
              <a:buClr>
                <a:srgbClr val="000000"/>
              </a:buClr>
              <a:buSzPts val="1050"/>
              <a:buFont typeface="Arial"/>
              <a:buChar char="•"/>
            </a:pPr>
            <a:r>
              <a:rPr lang="en-AU" sz="1050">
                <a:solidFill>
                  <a:srgbClr val="000000"/>
                </a:solidFill>
                <a:latin typeface="Calibri"/>
                <a:ea typeface="Calibri"/>
                <a:cs typeface="Calibri"/>
                <a:sym typeface="Calibri"/>
              </a:rPr>
              <a:t>IMOS seems the right stakeholder for the marine infrastructure operations and leveraging satellites for marine applications. AUSCALVAL might be the right pathway to expand the applications (e.g. value adding activities, a postdoc, specific new tech development…), integration in connection with space agencies, integration across disciplines in Australia.</a:t>
            </a:r>
            <a:endParaRPr/>
          </a:p>
          <a:p>
            <a:pPr indent="0" lvl="0" marL="0" marR="0" rtl="0" algn="l">
              <a:spcBef>
                <a:spcPts val="450"/>
              </a:spcBef>
              <a:spcAft>
                <a:spcPts val="0"/>
              </a:spcAft>
              <a:buClr>
                <a:schemeClr val="dk1"/>
              </a:buClr>
              <a:buSzPts val="1050"/>
              <a:buFont typeface="Arial"/>
              <a:buNone/>
            </a:pPr>
            <a:r>
              <a:t/>
            </a:r>
            <a:endParaRPr sz="1050">
              <a:solidFill>
                <a:srgbClr val="000000"/>
              </a:solidFill>
              <a:latin typeface="Calibri"/>
              <a:ea typeface="Calibri"/>
              <a:cs typeface="Calibri"/>
              <a:sym typeface="Calibri"/>
            </a:endParaRPr>
          </a:p>
        </p:txBody>
      </p:sp>
      <p:pic>
        <p:nvPicPr>
          <p:cNvPr descr="A picture containing logo&#10;&#10;Description automatically generated" id="716" name="Google Shape;716;p14"/>
          <p:cNvPicPr preferRelativeResize="0"/>
          <p:nvPr/>
        </p:nvPicPr>
        <p:blipFill rotWithShape="1">
          <a:blip r:embed="rId6">
            <a:alphaModFix/>
          </a:blip>
          <a:srcRect b="0" l="0" r="0" t="0"/>
          <a:stretch/>
        </p:blipFill>
        <p:spPr>
          <a:xfrm>
            <a:off x="5328130" y="4403078"/>
            <a:ext cx="859456" cy="309404"/>
          </a:xfrm>
          <a:prstGeom prst="rect">
            <a:avLst/>
          </a:prstGeom>
          <a:noFill/>
          <a:ln>
            <a:noFill/>
          </a:ln>
        </p:spPr>
      </p:pic>
      <p:sp>
        <p:nvSpPr>
          <p:cNvPr id="717" name="Google Shape;717;p14"/>
          <p:cNvSpPr txBox="1"/>
          <p:nvPr/>
        </p:nvSpPr>
        <p:spPr>
          <a:xfrm>
            <a:off x="5735932" y="68749"/>
            <a:ext cx="3258188" cy="30008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AU" sz="1350" u="sng">
                <a:solidFill>
                  <a:srgbClr val="000000"/>
                </a:solidFill>
                <a:latin typeface="Calibri"/>
                <a:ea typeface="Calibri"/>
                <a:cs typeface="Calibri"/>
                <a:sym typeface="Calibri"/>
                <a:hlinkClick r:id="rId7">
                  <a:extLst>
                    <a:ext uri="{A12FA001-AC4F-418D-AE19-62706E023703}">
                      <ahyp:hlinkClr val="tx"/>
                    </a:ext>
                  </a:extLst>
                </a:hlinkClick>
              </a:rPr>
              <a:t>https://imos.org.au/facilities/srs/srscalval</a:t>
            </a:r>
            <a:r>
              <a:rPr lang="en-AU" sz="1350">
                <a:solidFill>
                  <a:srgbClr val="000000"/>
                </a:solidFill>
                <a:latin typeface="Calibri"/>
                <a:ea typeface="Calibri"/>
                <a:cs typeface="Calibri"/>
                <a:sym typeface="Calibri"/>
              </a:rPr>
              <a:t> </a:t>
            </a:r>
            <a:endParaRPr/>
          </a:p>
        </p:txBody>
      </p:sp>
      <p:grpSp>
        <p:nvGrpSpPr>
          <p:cNvPr id="718" name="Google Shape;718;p14"/>
          <p:cNvGrpSpPr/>
          <p:nvPr/>
        </p:nvGrpSpPr>
        <p:grpSpPr>
          <a:xfrm>
            <a:off x="4864349" y="2946356"/>
            <a:ext cx="2044842" cy="1293234"/>
            <a:chOff x="6485799" y="3928474"/>
            <a:chExt cx="2726456" cy="1724311"/>
          </a:xfrm>
        </p:grpSpPr>
        <p:pic>
          <p:nvPicPr>
            <p:cNvPr descr="A picture containing water, outdoor, boat&#10;&#10;Description automatically generated" id="719" name="Google Shape;719;p14"/>
            <p:cNvPicPr preferRelativeResize="0"/>
            <p:nvPr/>
          </p:nvPicPr>
          <p:blipFill rotWithShape="1">
            <a:blip r:embed="rId8">
              <a:alphaModFix/>
            </a:blip>
            <a:srcRect b="0" l="0" r="0" t="0"/>
            <a:stretch/>
          </p:blipFill>
          <p:spPr>
            <a:xfrm>
              <a:off x="6578613" y="3928474"/>
              <a:ext cx="2633642" cy="1452672"/>
            </a:xfrm>
            <a:prstGeom prst="rect">
              <a:avLst/>
            </a:prstGeom>
            <a:noFill/>
            <a:ln>
              <a:noFill/>
            </a:ln>
          </p:spPr>
        </p:pic>
        <p:sp>
          <p:nvSpPr>
            <p:cNvPr id="720" name="Google Shape;720;p14"/>
            <p:cNvSpPr txBox="1"/>
            <p:nvPr/>
          </p:nvSpPr>
          <p:spPr>
            <a:xfrm>
              <a:off x="6485799" y="5360397"/>
              <a:ext cx="2709920" cy="29238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AU" sz="825">
                  <a:solidFill>
                    <a:srgbClr val="000000"/>
                  </a:solidFill>
                  <a:latin typeface="Calibri"/>
                  <a:ea typeface="Calibri"/>
                  <a:cs typeface="Calibri"/>
                  <a:sym typeface="Calibri"/>
                </a:rPr>
                <a:t>GNSS/INS equipped buoys in Bass Strait.</a:t>
              </a:r>
              <a:endParaRPr/>
            </a:p>
          </p:txBody>
        </p:sp>
      </p:grpSp>
      <p:sp>
        <p:nvSpPr>
          <p:cNvPr id="721" name="Google Shape;721;p14"/>
          <p:cNvSpPr txBox="1"/>
          <p:nvPr/>
        </p:nvSpPr>
        <p:spPr>
          <a:xfrm>
            <a:off x="6307660" y="4361048"/>
            <a:ext cx="1245080" cy="473206"/>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AU" sz="825">
                <a:solidFill>
                  <a:srgbClr val="000000"/>
                </a:solidFill>
                <a:latin typeface="Calibri"/>
                <a:ea typeface="Calibri"/>
                <a:cs typeface="Calibri"/>
                <a:sym typeface="Calibri"/>
              </a:rPr>
              <a:t>Sub-surface moored oceanographic sensors being deployed</a:t>
            </a:r>
            <a:endParaRPr/>
          </a:p>
        </p:txBody>
      </p:sp>
      <p:sp>
        <p:nvSpPr>
          <p:cNvPr id="722" name="Google Shape;722;p14"/>
          <p:cNvSpPr txBox="1"/>
          <p:nvPr/>
        </p:nvSpPr>
        <p:spPr>
          <a:xfrm>
            <a:off x="6252501" y="4893713"/>
            <a:ext cx="2795412"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1" lang="en-AU" sz="900">
                <a:solidFill>
                  <a:srgbClr val="7F7F7F"/>
                </a:solidFill>
                <a:latin typeface="Calibri"/>
                <a:ea typeface="Calibri"/>
                <a:cs typeface="Calibri"/>
                <a:sym typeface="Calibri"/>
              </a:rPr>
              <a:t>Christopher Watson (UTas), Benoit Legresy (CSIRO)</a:t>
            </a:r>
            <a:endParaRPr/>
          </a:p>
        </p:txBody>
      </p:sp>
      <p:pic>
        <p:nvPicPr>
          <p:cNvPr descr="A picture containing indoor&#10;&#10;Description automatically generated" id="723" name="Google Shape;723;p14"/>
          <p:cNvPicPr preferRelativeResize="0"/>
          <p:nvPr/>
        </p:nvPicPr>
        <p:blipFill rotWithShape="1">
          <a:blip r:embed="rId9">
            <a:alphaModFix/>
          </a:blip>
          <a:srcRect b="0" l="0" r="0" t="0"/>
          <a:stretch/>
        </p:blipFill>
        <p:spPr>
          <a:xfrm rot="5400000">
            <a:off x="7293931" y="3106144"/>
            <a:ext cx="1920029" cy="1445483"/>
          </a:xfrm>
          <a:prstGeom prst="rect">
            <a:avLst/>
          </a:prstGeom>
          <a:noFill/>
          <a:ln>
            <a:noFill/>
          </a:ln>
        </p:spPr>
      </p:pic>
      <p:pic>
        <p:nvPicPr>
          <p:cNvPr descr="Contact Us: IMOS.org.au" id="724" name="Google Shape;724;p14"/>
          <p:cNvPicPr preferRelativeResize="0"/>
          <p:nvPr/>
        </p:nvPicPr>
        <p:blipFill rotWithShape="1">
          <a:blip r:embed="rId10">
            <a:alphaModFix/>
          </a:blip>
          <a:srcRect b="0" l="0" r="0" t="0"/>
          <a:stretch/>
        </p:blipFill>
        <p:spPr>
          <a:xfrm>
            <a:off x="35497" y="84256"/>
            <a:ext cx="1023108" cy="33477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
        <p:nvSpPr>
          <p:cNvPr id="729" name="Google Shape;729;p15"/>
          <p:cNvSpPr txBox="1"/>
          <p:nvPr>
            <p:ph type="title"/>
          </p:nvPr>
        </p:nvSpPr>
        <p:spPr>
          <a:xfrm>
            <a:off x="1396717" y="195486"/>
            <a:ext cx="7711787" cy="55254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3B6E8F"/>
              </a:buClr>
              <a:buSzPts val="2400"/>
              <a:buFont typeface="Helvetica Neue"/>
              <a:buNone/>
            </a:pPr>
            <a:r>
              <a:rPr b="1" lang="en-AU" sz="2400">
                <a:solidFill>
                  <a:srgbClr val="3B6E8F"/>
                </a:solidFill>
                <a:latin typeface="Helvetica Neue"/>
                <a:ea typeface="Helvetica Neue"/>
                <a:cs typeface="Helvetica Neue"/>
                <a:sym typeface="Helvetica Neue"/>
              </a:rPr>
              <a:t>Cal/Val of satellite ocean surface waves and wind</a:t>
            </a:r>
            <a:endParaRPr/>
          </a:p>
        </p:txBody>
      </p:sp>
      <p:sp>
        <p:nvSpPr>
          <p:cNvPr id="730" name="Google Shape;730;p15"/>
          <p:cNvSpPr txBox="1"/>
          <p:nvPr/>
        </p:nvSpPr>
        <p:spPr>
          <a:xfrm>
            <a:off x="4068392" y="2835421"/>
            <a:ext cx="2769844"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AU" sz="900">
                <a:solidFill>
                  <a:srgbClr val="000000"/>
                </a:solidFill>
                <a:latin typeface="Calibri"/>
                <a:ea typeface="Calibri"/>
                <a:cs typeface="Calibri"/>
                <a:sym typeface="Calibri"/>
              </a:rPr>
              <a:t>Australian wave conditions are captured by:</a:t>
            </a:r>
            <a:endParaRPr/>
          </a:p>
          <a:p>
            <a:pPr indent="0" lvl="0" marL="0" marR="0" rtl="0" algn="l">
              <a:spcBef>
                <a:spcPts val="0"/>
              </a:spcBef>
              <a:spcAft>
                <a:spcPts val="0"/>
              </a:spcAft>
              <a:buNone/>
            </a:pPr>
            <a:r>
              <a:rPr lang="en-AU" sz="900">
                <a:solidFill>
                  <a:srgbClr val="000000"/>
                </a:solidFill>
                <a:latin typeface="Calibri"/>
                <a:ea typeface="Calibri"/>
                <a:cs typeface="Calibri"/>
                <a:sym typeface="Calibri"/>
              </a:rPr>
              <a:t>(i) coastal wave buoy network </a:t>
            </a:r>
            <a:r>
              <a:rPr b="1" i="1" lang="en-AU" sz="900">
                <a:solidFill>
                  <a:srgbClr val="000000"/>
                </a:solidFill>
                <a:latin typeface="Calibri"/>
                <a:ea typeface="Calibri"/>
                <a:cs typeface="Calibri"/>
                <a:sym typeface="Calibri"/>
              </a:rPr>
              <a:t>with several gaps</a:t>
            </a:r>
            <a:endParaRPr/>
          </a:p>
          <a:p>
            <a:pPr indent="0" lvl="0" marL="0" marR="0" rtl="0" algn="l">
              <a:spcBef>
                <a:spcPts val="0"/>
              </a:spcBef>
              <a:spcAft>
                <a:spcPts val="0"/>
              </a:spcAft>
              <a:buNone/>
            </a:pPr>
            <a:r>
              <a:rPr lang="en-AU" sz="900">
                <a:solidFill>
                  <a:srgbClr val="000000"/>
                </a:solidFill>
                <a:latin typeface="Calibri"/>
                <a:ea typeface="Calibri"/>
                <a:cs typeface="Calibri"/>
                <a:sym typeface="Calibri"/>
              </a:rPr>
              <a:t>(ii) Radar Altimeter and SAR satellites</a:t>
            </a:r>
            <a:endParaRPr/>
          </a:p>
          <a:p>
            <a:pPr indent="0" lvl="0" marL="0" marR="0" rtl="0" algn="l">
              <a:spcBef>
                <a:spcPts val="0"/>
              </a:spcBef>
              <a:spcAft>
                <a:spcPts val="0"/>
              </a:spcAft>
              <a:buNone/>
            </a:pPr>
            <a:r>
              <a:rPr lang="en-AU" sz="900">
                <a:solidFill>
                  <a:srgbClr val="000000"/>
                </a:solidFill>
                <a:latin typeface="Calibri"/>
                <a:ea typeface="Calibri"/>
                <a:cs typeface="Calibri"/>
                <a:sym typeface="Calibri"/>
              </a:rPr>
              <a:t>(iii) Numerical wave models</a:t>
            </a:r>
            <a:endParaRPr/>
          </a:p>
        </p:txBody>
      </p:sp>
      <p:pic>
        <p:nvPicPr>
          <p:cNvPr id="731" name="Google Shape;731;p15"/>
          <p:cNvPicPr preferRelativeResize="0"/>
          <p:nvPr/>
        </p:nvPicPr>
        <p:blipFill rotWithShape="1">
          <a:blip r:embed="rId3">
            <a:alphaModFix/>
          </a:blip>
          <a:srcRect b="0" l="0" r="0" t="0"/>
          <a:stretch/>
        </p:blipFill>
        <p:spPr>
          <a:xfrm>
            <a:off x="7336123" y="1384895"/>
            <a:ext cx="1639541" cy="1621121"/>
          </a:xfrm>
          <a:prstGeom prst="rect">
            <a:avLst/>
          </a:prstGeom>
          <a:noFill/>
          <a:ln>
            <a:noFill/>
          </a:ln>
        </p:spPr>
      </p:pic>
      <p:sp>
        <p:nvSpPr>
          <p:cNvPr id="732" name="Google Shape;732;p15"/>
          <p:cNvSpPr txBox="1"/>
          <p:nvPr/>
        </p:nvSpPr>
        <p:spPr>
          <a:xfrm rot="-5400000">
            <a:off x="6677123" y="1938904"/>
            <a:ext cx="117067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AU" sz="900">
                <a:solidFill>
                  <a:srgbClr val="000000"/>
                </a:solidFill>
                <a:latin typeface="Calibri"/>
                <a:ea typeface="Calibri"/>
                <a:cs typeface="Calibri"/>
                <a:sym typeface="Calibri"/>
              </a:rPr>
              <a:t>Buoy wave height (m)</a:t>
            </a:r>
            <a:endParaRPr/>
          </a:p>
        </p:txBody>
      </p:sp>
      <p:sp>
        <p:nvSpPr>
          <p:cNvPr id="733" name="Google Shape;733;p15"/>
          <p:cNvSpPr txBox="1"/>
          <p:nvPr/>
        </p:nvSpPr>
        <p:spPr>
          <a:xfrm>
            <a:off x="7409783" y="1090379"/>
            <a:ext cx="163954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AU" sz="900">
                <a:solidFill>
                  <a:srgbClr val="000000"/>
                </a:solidFill>
                <a:latin typeface="Calibri"/>
                <a:ea typeface="Calibri"/>
                <a:cs typeface="Calibri"/>
                <a:sym typeface="Calibri"/>
              </a:rPr>
              <a:t>Typical satellite altimeter wave height calibration</a:t>
            </a:r>
            <a:endParaRPr/>
          </a:p>
        </p:txBody>
      </p:sp>
      <p:sp>
        <p:nvSpPr>
          <p:cNvPr id="734" name="Google Shape;734;p15"/>
          <p:cNvSpPr txBox="1"/>
          <p:nvPr/>
        </p:nvSpPr>
        <p:spPr>
          <a:xfrm>
            <a:off x="5662185" y="4766747"/>
            <a:ext cx="240810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AU" sz="900">
                <a:solidFill>
                  <a:srgbClr val="000000"/>
                </a:solidFill>
                <a:latin typeface="Calibri"/>
                <a:ea typeface="Calibri"/>
                <a:cs typeface="Calibri"/>
                <a:sym typeface="Calibri"/>
              </a:rPr>
              <a:t>Traditional buoys to low-cost drifting wave buoys</a:t>
            </a:r>
            <a:endParaRPr/>
          </a:p>
        </p:txBody>
      </p:sp>
      <p:sp>
        <p:nvSpPr>
          <p:cNvPr id="735" name="Google Shape;735;p15"/>
          <p:cNvSpPr txBox="1"/>
          <p:nvPr/>
        </p:nvSpPr>
        <p:spPr>
          <a:xfrm>
            <a:off x="-517808" y="4869656"/>
            <a:ext cx="2795412" cy="2308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1" lang="en-AU" sz="900">
                <a:solidFill>
                  <a:srgbClr val="7F7F7F"/>
                </a:solidFill>
                <a:latin typeface="Calibri"/>
                <a:ea typeface="Calibri"/>
                <a:cs typeface="Calibri"/>
                <a:sym typeface="Calibri"/>
              </a:rPr>
              <a:t>Salman Khan (CSIRO) Ian Young (UMelb)</a:t>
            </a:r>
            <a:endParaRPr/>
          </a:p>
        </p:txBody>
      </p:sp>
      <p:sp>
        <p:nvSpPr>
          <p:cNvPr id="736" name="Google Shape;736;p15"/>
          <p:cNvSpPr txBox="1"/>
          <p:nvPr/>
        </p:nvSpPr>
        <p:spPr>
          <a:xfrm>
            <a:off x="7568617" y="2961758"/>
            <a:ext cx="1440872" cy="2308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AU" sz="900">
                <a:solidFill>
                  <a:srgbClr val="000000"/>
                </a:solidFill>
                <a:latin typeface="Calibri"/>
                <a:ea typeface="Calibri"/>
                <a:cs typeface="Calibri"/>
                <a:sym typeface="Calibri"/>
              </a:rPr>
              <a:t>Altimeter wave height (m)</a:t>
            </a:r>
            <a:endParaRPr/>
          </a:p>
        </p:txBody>
      </p:sp>
      <p:pic>
        <p:nvPicPr>
          <p:cNvPr id="737" name="Google Shape;737;p15"/>
          <p:cNvPicPr preferRelativeResize="0"/>
          <p:nvPr/>
        </p:nvPicPr>
        <p:blipFill rotWithShape="1">
          <a:blip r:embed="rId4">
            <a:alphaModFix/>
          </a:blip>
          <a:srcRect b="0" l="0" r="0" t="0"/>
          <a:stretch/>
        </p:blipFill>
        <p:spPr>
          <a:xfrm>
            <a:off x="4572001" y="3517329"/>
            <a:ext cx="1249418" cy="1249418"/>
          </a:xfrm>
          <a:prstGeom prst="rect">
            <a:avLst/>
          </a:prstGeom>
          <a:noFill/>
          <a:ln>
            <a:noFill/>
          </a:ln>
        </p:spPr>
      </p:pic>
      <p:sp>
        <p:nvSpPr>
          <p:cNvPr id="738" name="Google Shape;738;p15"/>
          <p:cNvSpPr txBox="1"/>
          <p:nvPr/>
        </p:nvSpPr>
        <p:spPr>
          <a:xfrm>
            <a:off x="5302092" y="3527723"/>
            <a:ext cx="592004" cy="3231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AU" sz="750">
                <a:solidFill>
                  <a:srgbClr val="FFFFFF"/>
                </a:solidFill>
                <a:latin typeface="Calibri"/>
                <a:ea typeface="Calibri"/>
                <a:cs typeface="Calibri"/>
                <a:sym typeface="Calibri"/>
              </a:rPr>
              <a:t>TriAXYS  ~230 kg</a:t>
            </a:r>
            <a:endParaRPr/>
          </a:p>
        </p:txBody>
      </p:sp>
      <p:pic>
        <p:nvPicPr>
          <p:cNvPr id="739" name="Google Shape;739;p15"/>
          <p:cNvPicPr preferRelativeResize="0"/>
          <p:nvPr/>
        </p:nvPicPr>
        <p:blipFill rotWithShape="1">
          <a:blip r:embed="rId5">
            <a:alphaModFix/>
          </a:blip>
          <a:srcRect b="17012" l="0" r="2" t="16115"/>
          <a:stretch/>
        </p:blipFill>
        <p:spPr>
          <a:xfrm>
            <a:off x="7164910" y="3691156"/>
            <a:ext cx="1810754" cy="805265"/>
          </a:xfrm>
          <a:custGeom>
            <a:rect b="b" l="l" r="r" t="t"/>
            <a:pathLst>
              <a:path extrusionOk="0" h="2501837" w="5604670">
                <a:moveTo>
                  <a:pt x="1159248" y="0"/>
                </a:moveTo>
                <a:lnTo>
                  <a:pt x="5604670" y="0"/>
                </a:lnTo>
                <a:lnTo>
                  <a:pt x="5604670" y="2501837"/>
                </a:lnTo>
                <a:lnTo>
                  <a:pt x="0" y="2501837"/>
                </a:lnTo>
                <a:close/>
              </a:path>
            </a:pathLst>
          </a:custGeom>
          <a:noFill/>
          <a:ln>
            <a:noFill/>
          </a:ln>
        </p:spPr>
      </p:pic>
      <p:sp>
        <p:nvSpPr>
          <p:cNvPr id="740" name="Google Shape;740;p15"/>
          <p:cNvSpPr txBox="1"/>
          <p:nvPr/>
        </p:nvSpPr>
        <p:spPr>
          <a:xfrm>
            <a:off x="8325852" y="4209071"/>
            <a:ext cx="1331135" cy="3231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AU" sz="750">
                <a:solidFill>
                  <a:srgbClr val="FFFFFF"/>
                </a:solidFill>
                <a:latin typeface="Calibri"/>
                <a:ea typeface="Calibri"/>
                <a:cs typeface="Calibri"/>
                <a:sym typeface="Calibri"/>
              </a:rPr>
              <a:t>SOFAR Spotter</a:t>
            </a:r>
            <a:endParaRPr/>
          </a:p>
          <a:p>
            <a:pPr indent="0" lvl="0" marL="0" marR="0" rtl="0" algn="l">
              <a:spcBef>
                <a:spcPts val="0"/>
              </a:spcBef>
              <a:spcAft>
                <a:spcPts val="0"/>
              </a:spcAft>
              <a:buNone/>
            </a:pPr>
            <a:r>
              <a:rPr lang="en-AU" sz="750">
                <a:solidFill>
                  <a:srgbClr val="FFFFFF"/>
                </a:solidFill>
                <a:latin typeface="Calibri"/>
                <a:ea typeface="Calibri"/>
                <a:cs typeface="Calibri"/>
                <a:sym typeface="Calibri"/>
              </a:rPr>
              <a:t>~4kg</a:t>
            </a:r>
            <a:endParaRPr/>
          </a:p>
        </p:txBody>
      </p:sp>
      <p:pic>
        <p:nvPicPr>
          <p:cNvPr descr="A picture containing text, screenshot, map&#10;&#10;Description automatically generated" id="741" name="Google Shape;741;p15"/>
          <p:cNvPicPr preferRelativeResize="0"/>
          <p:nvPr>
            <p:ph idx="1" type="body"/>
          </p:nvPr>
        </p:nvPicPr>
        <p:blipFill rotWithShape="1">
          <a:blip r:embed="rId6">
            <a:alphaModFix/>
          </a:blip>
          <a:srcRect b="0" l="0" r="0" t="0"/>
          <a:stretch/>
        </p:blipFill>
        <p:spPr>
          <a:xfrm>
            <a:off x="3952375" y="820021"/>
            <a:ext cx="3165302" cy="2025794"/>
          </a:xfrm>
          <a:prstGeom prst="rect">
            <a:avLst/>
          </a:prstGeom>
          <a:noFill/>
          <a:ln>
            <a:noFill/>
          </a:ln>
        </p:spPr>
      </p:pic>
      <p:sp>
        <p:nvSpPr>
          <p:cNvPr id="742" name="Google Shape;742;p15"/>
          <p:cNvSpPr txBox="1"/>
          <p:nvPr/>
        </p:nvSpPr>
        <p:spPr>
          <a:xfrm>
            <a:off x="311318" y="782584"/>
            <a:ext cx="3751236" cy="415498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AU" sz="1200">
                <a:solidFill>
                  <a:srgbClr val="000000"/>
                </a:solidFill>
                <a:latin typeface="Calibri"/>
                <a:ea typeface="Calibri"/>
                <a:cs typeface="Calibri"/>
                <a:sym typeface="Calibri"/>
              </a:rPr>
              <a:t>Waves</a:t>
            </a:r>
            <a:endParaRPr/>
          </a:p>
          <a:p>
            <a:pPr indent="-214313" lvl="0" marL="214313" marR="0" rtl="0" algn="l">
              <a:spcBef>
                <a:spcPts val="0"/>
              </a:spcBef>
              <a:spcAft>
                <a:spcPts val="0"/>
              </a:spcAft>
              <a:buClr>
                <a:srgbClr val="000000"/>
              </a:buClr>
              <a:buSzPts val="1200"/>
              <a:buFont typeface="Arial"/>
              <a:buChar char="•"/>
            </a:pPr>
            <a:r>
              <a:rPr lang="en-AU" sz="1200">
                <a:solidFill>
                  <a:srgbClr val="000000"/>
                </a:solidFill>
                <a:latin typeface="Calibri"/>
                <a:ea typeface="Calibri"/>
                <a:cs typeface="Calibri"/>
                <a:sym typeface="Calibri"/>
              </a:rPr>
              <a:t>Australian coastal wave buoys (mostly operated by State and Commonwealth agencies) record wave conditions at several coastal locations</a:t>
            </a:r>
            <a:endParaRPr/>
          </a:p>
          <a:p>
            <a:pPr indent="-214313" lvl="0" marL="214313" marR="0" rtl="0" algn="l">
              <a:spcBef>
                <a:spcPts val="0"/>
              </a:spcBef>
              <a:spcAft>
                <a:spcPts val="0"/>
              </a:spcAft>
              <a:buClr>
                <a:srgbClr val="000000"/>
              </a:buClr>
              <a:buSzPts val="1200"/>
              <a:buFont typeface="Arial"/>
              <a:buChar char="•"/>
            </a:pPr>
            <a:r>
              <a:rPr lang="en-AU" sz="1200">
                <a:solidFill>
                  <a:srgbClr val="000000"/>
                </a:solidFill>
                <a:latin typeface="Calibri"/>
                <a:ea typeface="Calibri"/>
                <a:cs typeface="Calibri"/>
                <a:sym typeface="Calibri"/>
              </a:rPr>
              <a:t>Large gaps exist in the Southern coast, Northern WA and the top end</a:t>
            </a:r>
            <a:endParaRPr/>
          </a:p>
          <a:p>
            <a:pPr indent="-214313" lvl="0" marL="214313" marR="0" rtl="0" algn="l">
              <a:spcBef>
                <a:spcPts val="0"/>
              </a:spcBef>
              <a:spcAft>
                <a:spcPts val="0"/>
              </a:spcAft>
              <a:buClr>
                <a:srgbClr val="000000"/>
              </a:buClr>
              <a:buSzPts val="1200"/>
              <a:buFont typeface="Arial"/>
              <a:buChar char="•"/>
            </a:pPr>
            <a:r>
              <a:rPr lang="en-AU" sz="1200">
                <a:solidFill>
                  <a:srgbClr val="000000"/>
                </a:solidFill>
                <a:latin typeface="Calibri"/>
                <a:ea typeface="Calibri"/>
                <a:cs typeface="Calibri"/>
                <a:sym typeface="Calibri"/>
              </a:rPr>
              <a:t>Low-cost wave buoys (~4 kg; Sofar spotter) can fill these gaps and IMOS recently executed a pilot project which confirmed their accuracy</a:t>
            </a:r>
            <a:endParaRPr/>
          </a:p>
          <a:p>
            <a:pPr indent="-214313" lvl="0" marL="214313" marR="0" rtl="0" algn="l">
              <a:spcBef>
                <a:spcPts val="0"/>
              </a:spcBef>
              <a:spcAft>
                <a:spcPts val="0"/>
              </a:spcAft>
              <a:buClr>
                <a:srgbClr val="000000"/>
              </a:buClr>
              <a:buSzPts val="1200"/>
              <a:buFont typeface="Arial"/>
              <a:buChar char="•"/>
            </a:pPr>
            <a:r>
              <a:rPr lang="en-AU" sz="1200">
                <a:solidFill>
                  <a:srgbClr val="000000"/>
                </a:solidFill>
                <a:latin typeface="Calibri"/>
                <a:ea typeface="Calibri"/>
                <a:cs typeface="Calibri"/>
                <a:sym typeface="Calibri"/>
              </a:rPr>
              <a:t>Wave buoy measurements are crucial for:</a:t>
            </a:r>
            <a:endParaRPr/>
          </a:p>
          <a:p>
            <a:pPr indent="-214312" lvl="1" marL="557213" marR="0" rtl="0" algn="l">
              <a:spcBef>
                <a:spcPts val="0"/>
              </a:spcBef>
              <a:spcAft>
                <a:spcPts val="0"/>
              </a:spcAft>
              <a:buClr>
                <a:srgbClr val="000000"/>
              </a:buClr>
              <a:buSzPts val="1200"/>
              <a:buFont typeface="Arial"/>
              <a:buChar char="•"/>
            </a:pPr>
            <a:r>
              <a:rPr b="0" i="0" lang="en-AU" sz="1200" u="none" cap="none" strike="noStrike">
                <a:solidFill>
                  <a:srgbClr val="000000"/>
                </a:solidFill>
                <a:latin typeface="Calibri"/>
                <a:ea typeface="Calibri"/>
                <a:cs typeface="Calibri"/>
                <a:sym typeface="Calibri"/>
              </a:rPr>
              <a:t>monitoring wave conditions </a:t>
            </a:r>
            <a:endParaRPr/>
          </a:p>
          <a:p>
            <a:pPr indent="-214312" lvl="1" marL="557213" marR="0" rtl="0" algn="l">
              <a:spcBef>
                <a:spcPts val="0"/>
              </a:spcBef>
              <a:spcAft>
                <a:spcPts val="0"/>
              </a:spcAft>
              <a:buClr>
                <a:srgbClr val="000000"/>
              </a:buClr>
              <a:buSzPts val="1200"/>
              <a:buFont typeface="Arial"/>
              <a:buChar char="•"/>
            </a:pPr>
            <a:r>
              <a:rPr b="0" i="0" lang="en-AU" sz="1200" u="none" cap="none" strike="noStrike">
                <a:solidFill>
                  <a:srgbClr val="000000"/>
                </a:solidFill>
                <a:latin typeface="Calibri"/>
                <a:ea typeface="Calibri"/>
                <a:cs typeface="Calibri"/>
                <a:sym typeface="Calibri"/>
              </a:rPr>
              <a:t>tuning regional and coastal wave models</a:t>
            </a:r>
            <a:endParaRPr/>
          </a:p>
          <a:p>
            <a:pPr indent="-214312" lvl="1" marL="557213" marR="0" rtl="0" algn="l">
              <a:spcBef>
                <a:spcPts val="0"/>
              </a:spcBef>
              <a:spcAft>
                <a:spcPts val="0"/>
              </a:spcAft>
              <a:buClr>
                <a:srgbClr val="000000"/>
              </a:buClr>
              <a:buSzPts val="1200"/>
              <a:buFont typeface="Arial"/>
              <a:buChar char="•"/>
            </a:pPr>
            <a:r>
              <a:rPr b="0" i="0" lang="en-AU" sz="1200" u="none" cap="none" strike="noStrike">
                <a:solidFill>
                  <a:srgbClr val="000000"/>
                </a:solidFill>
                <a:latin typeface="Calibri"/>
                <a:ea typeface="Calibri"/>
                <a:cs typeface="Calibri"/>
                <a:sym typeface="Calibri"/>
              </a:rPr>
              <a:t>cal/val of SRS wave measurements</a:t>
            </a:r>
            <a:endParaRPr/>
          </a:p>
          <a:p>
            <a:pPr indent="0" lvl="0" marL="0" marR="0" rtl="0" algn="l">
              <a:spcBef>
                <a:spcPts val="0"/>
              </a:spcBef>
              <a:spcAft>
                <a:spcPts val="0"/>
              </a:spcAft>
              <a:buNone/>
            </a:pPr>
            <a:r>
              <a:rPr b="1" lang="en-AU" sz="1200">
                <a:solidFill>
                  <a:srgbClr val="000000"/>
                </a:solidFill>
                <a:latin typeface="Calibri"/>
                <a:ea typeface="Calibri"/>
                <a:cs typeface="Calibri"/>
                <a:sym typeface="Calibri"/>
              </a:rPr>
              <a:t>Wind</a:t>
            </a:r>
            <a:endParaRPr/>
          </a:p>
          <a:p>
            <a:pPr indent="-214313" lvl="0" marL="214313" marR="0" rtl="0" algn="l">
              <a:spcBef>
                <a:spcPts val="0"/>
              </a:spcBef>
              <a:spcAft>
                <a:spcPts val="0"/>
              </a:spcAft>
              <a:buClr>
                <a:srgbClr val="000000"/>
              </a:buClr>
              <a:buSzPts val="1200"/>
              <a:buFont typeface="Arial"/>
              <a:buChar char="•"/>
            </a:pPr>
            <a:r>
              <a:rPr lang="en-AU" sz="1200">
                <a:solidFill>
                  <a:srgbClr val="000000"/>
                </a:solidFill>
                <a:latin typeface="Calibri"/>
                <a:ea typeface="Calibri"/>
                <a:cs typeface="Calibri"/>
                <a:sym typeface="Calibri"/>
              </a:rPr>
              <a:t>Australian offshore wind measurements are scarce</a:t>
            </a:r>
            <a:endParaRPr/>
          </a:p>
          <a:p>
            <a:pPr indent="-214313" lvl="0" marL="214313" marR="0" rtl="0" algn="l">
              <a:spcBef>
                <a:spcPts val="0"/>
              </a:spcBef>
              <a:spcAft>
                <a:spcPts val="0"/>
              </a:spcAft>
              <a:buClr>
                <a:srgbClr val="000000"/>
              </a:buClr>
              <a:buSzPts val="1200"/>
              <a:buFont typeface="Arial"/>
              <a:buChar char="•"/>
            </a:pPr>
            <a:r>
              <a:rPr lang="en-AU" sz="1200">
                <a:solidFill>
                  <a:srgbClr val="000000"/>
                </a:solidFill>
                <a:latin typeface="Calibri"/>
                <a:ea typeface="Calibri"/>
                <a:cs typeface="Calibri"/>
                <a:sym typeface="Calibri"/>
              </a:rPr>
              <a:t>Australia’s emerging offshore wind industry requires accurate wind measurements </a:t>
            </a:r>
            <a:endParaRPr/>
          </a:p>
          <a:p>
            <a:pPr indent="-214312" lvl="1" marL="557213" marR="0" rtl="0" algn="l">
              <a:spcBef>
                <a:spcPts val="0"/>
              </a:spcBef>
              <a:spcAft>
                <a:spcPts val="0"/>
              </a:spcAft>
              <a:buClr>
                <a:srgbClr val="000000"/>
              </a:buClr>
              <a:buSzPts val="1200"/>
              <a:buFont typeface="Arial"/>
              <a:buChar char="•"/>
            </a:pPr>
            <a:r>
              <a:rPr b="0" i="0" lang="en-AU" sz="1200" u="none" cap="none" strike="noStrike">
                <a:solidFill>
                  <a:srgbClr val="000000"/>
                </a:solidFill>
                <a:latin typeface="Calibri"/>
                <a:ea typeface="Calibri"/>
                <a:cs typeface="Calibri"/>
                <a:sym typeface="Calibri"/>
              </a:rPr>
              <a:t>Existing measurements are on coastal infrastructure and confounded by land effects</a:t>
            </a:r>
            <a:endParaRPr/>
          </a:p>
          <a:p>
            <a:pPr indent="-214313" lvl="0" marL="214313" marR="0" rtl="0" algn="l">
              <a:spcBef>
                <a:spcPts val="0"/>
              </a:spcBef>
              <a:spcAft>
                <a:spcPts val="0"/>
              </a:spcAft>
              <a:buClr>
                <a:srgbClr val="000000"/>
              </a:buClr>
              <a:buSzPts val="1200"/>
              <a:buFont typeface="Arial"/>
              <a:buChar char="•"/>
            </a:pPr>
            <a:r>
              <a:rPr lang="en-AU" sz="1200">
                <a:solidFill>
                  <a:srgbClr val="000000"/>
                </a:solidFill>
                <a:latin typeface="Calibri"/>
                <a:ea typeface="Calibri"/>
                <a:cs typeface="Calibri"/>
                <a:sym typeface="Calibri"/>
              </a:rPr>
              <a:t>Satellites also provide wind observations (Scatterometers, SARs, Radiometers), which critically need in-situ measurements for cal/val</a:t>
            </a:r>
            <a:endParaRPr sz="1200">
              <a:solidFill>
                <a:srgbClr val="000000"/>
              </a:solidFill>
              <a:latin typeface="Calibri"/>
              <a:ea typeface="Calibri"/>
              <a:cs typeface="Calibri"/>
              <a:sym typeface="Calibri"/>
            </a:endParaRPr>
          </a:p>
        </p:txBody>
      </p:sp>
      <p:sp>
        <p:nvSpPr>
          <p:cNvPr id="743" name="Google Shape;743;p15"/>
          <p:cNvSpPr/>
          <p:nvPr/>
        </p:nvSpPr>
        <p:spPr>
          <a:xfrm>
            <a:off x="7283599" y="3684984"/>
            <a:ext cx="454229" cy="99670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FFFFFF"/>
              </a:solidFill>
              <a:latin typeface="Calibri"/>
              <a:ea typeface="Calibri"/>
              <a:cs typeface="Calibri"/>
              <a:sym typeface="Calibri"/>
            </a:endParaRPr>
          </a:p>
        </p:txBody>
      </p:sp>
      <p:pic>
        <p:nvPicPr>
          <p:cNvPr id="744" name="Google Shape;744;p15"/>
          <p:cNvPicPr preferRelativeResize="0"/>
          <p:nvPr/>
        </p:nvPicPr>
        <p:blipFill rotWithShape="1">
          <a:blip r:embed="rId7">
            <a:alphaModFix/>
          </a:blip>
          <a:srcRect b="34795" l="-27391" r="40711" t="19581"/>
          <a:stretch/>
        </p:blipFill>
        <p:spPr>
          <a:xfrm>
            <a:off x="5092667" y="3614489"/>
            <a:ext cx="2565000" cy="999000"/>
          </a:xfrm>
          <a:custGeom>
            <a:rect b="b" l="l" r="r" t="t"/>
            <a:pathLst>
              <a:path extrusionOk="0" h="2500884" w="7400925">
                <a:moveTo>
                  <a:pt x="1717230" y="0"/>
                </a:moveTo>
                <a:lnTo>
                  <a:pt x="7400925" y="0"/>
                </a:lnTo>
                <a:lnTo>
                  <a:pt x="7400925" y="2500884"/>
                </a:lnTo>
                <a:lnTo>
                  <a:pt x="0" y="2500884"/>
                </a:lnTo>
                <a:lnTo>
                  <a:pt x="0" y="2500883"/>
                </a:lnTo>
                <a:lnTo>
                  <a:pt x="552186" y="2500883"/>
                </a:lnTo>
                <a:lnTo>
                  <a:pt x="558423" y="2500883"/>
                </a:lnTo>
                <a:close/>
              </a:path>
            </a:pathLst>
          </a:custGeom>
          <a:noFill/>
          <a:ln>
            <a:noFill/>
          </a:ln>
        </p:spPr>
      </p:pic>
      <p:sp>
        <p:nvSpPr>
          <p:cNvPr id="745" name="Google Shape;745;p15"/>
          <p:cNvSpPr txBox="1"/>
          <p:nvPr/>
        </p:nvSpPr>
        <p:spPr>
          <a:xfrm>
            <a:off x="5854408" y="3578954"/>
            <a:ext cx="841167" cy="4385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AU" sz="750">
                <a:solidFill>
                  <a:srgbClr val="FFFFFF"/>
                </a:solidFill>
                <a:latin typeface="Calibri"/>
                <a:ea typeface="Calibri"/>
                <a:cs typeface="Calibri"/>
                <a:sym typeface="Calibri"/>
              </a:rPr>
              <a:t>Datawell waverider </a:t>
            </a:r>
            <a:endParaRPr/>
          </a:p>
          <a:p>
            <a:pPr indent="0" lvl="0" marL="0" marR="0" rtl="0" algn="l">
              <a:spcBef>
                <a:spcPts val="0"/>
              </a:spcBef>
              <a:spcAft>
                <a:spcPts val="0"/>
              </a:spcAft>
              <a:buNone/>
            </a:pPr>
            <a:r>
              <a:rPr lang="en-AU" sz="750">
                <a:solidFill>
                  <a:srgbClr val="FFFFFF"/>
                </a:solidFill>
                <a:latin typeface="Calibri"/>
                <a:ea typeface="Calibri"/>
                <a:cs typeface="Calibri"/>
                <a:sym typeface="Calibri"/>
              </a:rPr>
              <a:t>~100 kg</a:t>
            </a:r>
            <a:endParaRPr/>
          </a:p>
        </p:txBody>
      </p:sp>
      <p:sp>
        <p:nvSpPr>
          <p:cNvPr id="746" name="Google Shape;746;p15"/>
          <p:cNvSpPr txBox="1"/>
          <p:nvPr/>
        </p:nvSpPr>
        <p:spPr>
          <a:xfrm>
            <a:off x="2372227" y="4845039"/>
            <a:ext cx="3521869" cy="3000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AU" sz="1350" u="sng">
                <a:solidFill>
                  <a:srgbClr val="000000"/>
                </a:solidFill>
                <a:latin typeface="Calibri"/>
                <a:ea typeface="Calibri"/>
                <a:cs typeface="Calibri"/>
                <a:sym typeface="Calibri"/>
                <a:hlinkClick r:id="rId8">
                  <a:extLst>
                    <a:ext uri="{A12FA001-AC4F-418D-AE19-62706E023703}">
                      <ahyp:hlinkClr val="tx"/>
                    </a:ext>
                  </a:extLst>
                </a:hlinkClick>
              </a:rPr>
              <a:t>https://imos.org.au/facilities/srs/surface-waves</a:t>
            </a:r>
            <a:endParaRPr sz="1350">
              <a:solidFill>
                <a:srgbClr val="000000"/>
              </a:solidFill>
              <a:latin typeface="Calibri"/>
              <a:ea typeface="Calibri"/>
              <a:cs typeface="Calibri"/>
              <a:sym typeface="Calibri"/>
            </a:endParaRPr>
          </a:p>
        </p:txBody>
      </p:sp>
      <p:pic>
        <p:nvPicPr>
          <p:cNvPr descr="Contact Us: IMOS.org.au" id="747" name="Google Shape;747;p15"/>
          <p:cNvPicPr preferRelativeResize="0"/>
          <p:nvPr/>
        </p:nvPicPr>
        <p:blipFill rotWithShape="1">
          <a:blip r:embed="rId9">
            <a:alphaModFix/>
          </a:blip>
          <a:srcRect b="0" l="0" r="0" t="0"/>
          <a:stretch/>
        </p:blipFill>
        <p:spPr>
          <a:xfrm>
            <a:off x="107504" y="228272"/>
            <a:ext cx="1220195" cy="39926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sp>
        <p:nvSpPr>
          <p:cNvPr id="752" name="Google Shape;752;p16"/>
          <p:cNvSpPr txBox="1"/>
          <p:nvPr>
            <p:ph idx="1" type="body"/>
          </p:nvPr>
        </p:nvSpPr>
        <p:spPr>
          <a:xfrm>
            <a:off x="628650" y="1369219"/>
            <a:ext cx="5671542" cy="3263504"/>
          </a:xfrm>
          <a:prstGeom prst="rect">
            <a:avLst/>
          </a:prstGeom>
          <a:noFill/>
          <a:ln>
            <a:noFill/>
          </a:ln>
        </p:spPr>
        <p:txBody>
          <a:bodyPr anchorCtr="0" anchor="t" bIns="45700" lIns="91425" spcFirstLastPara="1" rIns="91425" wrap="square" tIns="45700">
            <a:normAutofit/>
          </a:bodyPr>
          <a:lstStyle/>
          <a:p>
            <a:pPr indent="-171450" lvl="0" marL="171450" rtl="0" algn="l">
              <a:lnSpc>
                <a:spcPct val="90000"/>
              </a:lnSpc>
              <a:spcBef>
                <a:spcPts val="0"/>
              </a:spcBef>
              <a:spcAft>
                <a:spcPts val="0"/>
              </a:spcAft>
              <a:buClr>
                <a:schemeClr val="dk1"/>
              </a:buClr>
              <a:buSzPts val="1800"/>
              <a:buChar char="•"/>
            </a:pPr>
            <a:r>
              <a:rPr lang="en-AU" sz="1800"/>
              <a:t>University of Wollongong Centre for Atmospheric Chemistry operates two TCCON stations – Wollongong (since 2008) and Darwin (since 2005)</a:t>
            </a:r>
            <a:endParaRPr/>
          </a:p>
          <a:p>
            <a:pPr indent="-171450" lvl="0" marL="171450" rtl="0" algn="l">
              <a:lnSpc>
                <a:spcPct val="90000"/>
              </a:lnSpc>
              <a:spcBef>
                <a:spcPts val="750"/>
              </a:spcBef>
              <a:spcAft>
                <a:spcPts val="0"/>
              </a:spcAft>
              <a:buClr>
                <a:schemeClr val="dk1"/>
              </a:buClr>
              <a:buSzPts val="1800"/>
              <a:buChar char="•"/>
            </a:pPr>
            <a:r>
              <a:rPr lang="en-AU" sz="1800"/>
              <a:t>Seeking funding to make operations more sustainable</a:t>
            </a:r>
            <a:endParaRPr/>
          </a:p>
          <a:p>
            <a:pPr indent="-171450" lvl="0" marL="171450" rtl="0" algn="l">
              <a:lnSpc>
                <a:spcPct val="90000"/>
              </a:lnSpc>
              <a:spcBef>
                <a:spcPts val="750"/>
              </a:spcBef>
              <a:spcAft>
                <a:spcPts val="0"/>
              </a:spcAft>
              <a:buClr>
                <a:schemeClr val="dk1"/>
              </a:buClr>
              <a:buSzPts val="1800"/>
              <a:buChar char="•"/>
            </a:pPr>
            <a:r>
              <a:rPr lang="en-AU" sz="1800"/>
              <a:t>Nicholas Deutscher, TCCON Co-chair Asia/Oceania</a:t>
            </a:r>
            <a:endParaRPr/>
          </a:p>
        </p:txBody>
      </p:sp>
      <p:pic>
        <p:nvPicPr>
          <p:cNvPr id="753" name="Google Shape;753;p16"/>
          <p:cNvPicPr preferRelativeResize="0"/>
          <p:nvPr/>
        </p:nvPicPr>
        <p:blipFill rotWithShape="1">
          <a:blip r:embed="rId3">
            <a:alphaModFix/>
          </a:blip>
          <a:srcRect b="0" l="0" r="0" t="0"/>
          <a:stretch/>
        </p:blipFill>
        <p:spPr>
          <a:xfrm>
            <a:off x="6368730" y="0"/>
            <a:ext cx="2756019" cy="5143500"/>
          </a:xfrm>
          <a:prstGeom prst="rect">
            <a:avLst/>
          </a:prstGeom>
          <a:noFill/>
          <a:ln>
            <a:noFill/>
          </a:ln>
        </p:spPr>
      </p:pic>
      <p:pic>
        <p:nvPicPr>
          <p:cNvPr id="754" name="Google Shape;754;p16"/>
          <p:cNvPicPr preferRelativeResize="0"/>
          <p:nvPr/>
        </p:nvPicPr>
        <p:blipFill rotWithShape="1">
          <a:blip r:embed="rId4">
            <a:alphaModFix/>
          </a:blip>
          <a:srcRect b="0" l="0" r="0" t="0"/>
          <a:stretch/>
        </p:blipFill>
        <p:spPr>
          <a:xfrm>
            <a:off x="44476" y="2976049"/>
            <a:ext cx="3312368" cy="1728028"/>
          </a:xfrm>
          <a:prstGeom prst="rect">
            <a:avLst/>
          </a:prstGeom>
          <a:noFill/>
          <a:ln>
            <a:noFill/>
          </a:ln>
        </p:spPr>
      </p:pic>
      <p:pic>
        <p:nvPicPr>
          <p:cNvPr descr="University of Wollongong - Course Seeker" id="755" name="Google Shape;755;p16"/>
          <p:cNvPicPr preferRelativeResize="0"/>
          <p:nvPr/>
        </p:nvPicPr>
        <p:blipFill rotWithShape="1">
          <a:blip r:embed="rId5">
            <a:alphaModFix/>
          </a:blip>
          <a:srcRect b="0" l="0" r="0" t="0"/>
          <a:stretch/>
        </p:blipFill>
        <p:spPr>
          <a:xfrm>
            <a:off x="323528" y="172641"/>
            <a:ext cx="1377132" cy="442774"/>
          </a:xfrm>
          <a:prstGeom prst="rect">
            <a:avLst/>
          </a:prstGeom>
          <a:noFill/>
          <a:ln>
            <a:noFill/>
          </a:ln>
        </p:spPr>
      </p:pic>
      <p:pic>
        <p:nvPicPr>
          <p:cNvPr id="756" name="Google Shape;756;p16"/>
          <p:cNvPicPr preferRelativeResize="0"/>
          <p:nvPr/>
        </p:nvPicPr>
        <p:blipFill rotWithShape="1">
          <a:blip r:embed="rId6">
            <a:alphaModFix/>
          </a:blip>
          <a:srcRect b="0" l="0" r="0" t="0"/>
          <a:stretch/>
        </p:blipFill>
        <p:spPr>
          <a:xfrm>
            <a:off x="3306070" y="2914185"/>
            <a:ext cx="3113434" cy="1851756"/>
          </a:xfrm>
          <a:prstGeom prst="rect">
            <a:avLst/>
          </a:prstGeom>
          <a:noFill/>
          <a:ln>
            <a:noFill/>
          </a:ln>
        </p:spPr>
      </p:pic>
      <p:pic>
        <p:nvPicPr>
          <p:cNvPr descr="TCCON - Total Carbon Column Observing Network" id="757" name="Google Shape;757;p16"/>
          <p:cNvPicPr preferRelativeResize="0"/>
          <p:nvPr/>
        </p:nvPicPr>
        <p:blipFill rotWithShape="1">
          <a:blip r:embed="rId7">
            <a:alphaModFix/>
          </a:blip>
          <a:srcRect b="0" l="0" r="0" t="0"/>
          <a:stretch/>
        </p:blipFill>
        <p:spPr>
          <a:xfrm>
            <a:off x="1691680" y="137961"/>
            <a:ext cx="2012107" cy="120032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p17"/>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t/>
            </a:r>
            <a:endParaRPr/>
          </a:p>
        </p:txBody>
      </p:sp>
      <p:sp>
        <p:nvSpPr>
          <p:cNvPr id="763" name="Google Shape;763;p17"/>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rmAutofit/>
          </a:bodyPr>
          <a:lstStyle/>
          <a:p>
            <a:pPr indent="-38100" lvl="0" marL="171450" rtl="0" algn="l">
              <a:lnSpc>
                <a:spcPct val="90000"/>
              </a:lnSpc>
              <a:spcBef>
                <a:spcPts val="0"/>
              </a:spcBef>
              <a:spcAft>
                <a:spcPts val="0"/>
              </a:spcAft>
              <a:buClr>
                <a:schemeClr val="dk1"/>
              </a:buClr>
              <a:buSzPts val="2100"/>
              <a:buNone/>
            </a:pPr>
            <a:r>
              <a:t/>
            </a:r>
            <a:endParaRPr/>
          </a:p>
          <a:p>
            <a:pPr indent="-38100" lvl="0" marL="171450" rtl="0" algn="l">
              <a:lnSpc>
                <a:spcPct val="90000"/>
              </a:lnSpc>
              <a:spcBef>
                <a:spcPts val="750"/>
              </a:spcBef>
              <a:spcAft>
                <a:spcPts val="0"/>
              </a:spcAft>
              <a:buClr>
                <a:schemeClr val="dk1"/>
              </a:buClr>
              <a:buSzPts val="2100"/>
              <a:buNone/>
            </a:pPr>
            <a:r>
              <a:t/>
            </a:r>
            <a:endParaRPr/>
          </a:p>
          <a:p>
            <a:pPr indent="-38100" lvl="0" marL="171450" rtl="0" algn="l">
              <a:lnSpc>
                <a:spcPct val="90000"/>
              </a:lnSpc>
              <a:spcBef>
                <a:spcPts val="750"/>
              </a:spcBef>
              <a:spcAft>
                <a:spcPts val="0"/>
              </a:spcAft>
              <a:buClr>
                <a:schemeClr val="dk1"/>
              </a:buClr>
              <a:buSzPts val="2100"/>
              <a:buNone/>
            </a:pPr>
            <a:r>
              <a:t/>
            </a:r>
            <a:endParaRPr/>
          </a:p>
          <a:p>
            <a:pPr indent="-38100" lvl="0" marL="171450" rtl="0" algn="l">
              <a:lnSpc>
                <a:spcPct val="90000"/>
              </a:lnSpc>
              <a:spcBef>
                <a:spcPts val="750"/>
              </a:spcBef>
              <a:spcAft>
                <a:spcPts val="0"/>
              </a:spcAft>
              <a:buClr>
                <a:schemeClr val="dk1"/>
              </a:buClr>
              <a:buSzPts val="2100"/>
              <a:buNone/>
            </a:pPr>
            <a:r>
              <a:t/>
            </a:r>
            <a:endParaRPr/>
          </a:p>
          <a:p>
            <a:pPr indent="-38100" lvl="0" marL="171450" rtl="0" algn="l">
              <a:lnSpc>
                <a:spcPct val="90000"/>
              </a:lnSpc>
              <a:spcBef>
                <a:spcPts val="750"/>
              </a:spcBef>
              <a:spcAft>
                <a:spcPts val="0"/>
              </a:spcAft>
              <a:buClr>
                <a:schemeClr val="dk1"/>
              </a:buClr>
              <a:buSzPts val="2100"/>
              <a:buNone/>
            </a:pPr>
            <a:r>
              <a:t/>
            </a:r>
            <a:endParaRPr/>
          </a:p>
          <a:p>
            <a:pPr indent="-38100" lvl="0" marL="171450" rtl="0" algn="l">
              <a:lnSpc>
                <a:spcPct val="90000"/>
              </a:lnSpc>
              <a:spcBef>
                <a:spcPts val="750"/>
              </a:spcBef>
              <a:spcAft>
                <a:spcPts val="0"/>
              </a:spcAft>
              <a:buClr>
                <a:schemeClr val="dk1"/>
              </a:buClr>
              <a:buSzPts val="2100"/>
              <a:buNone/>
            </a:pPr>
            <a:r>
              <a:t/>
            </a:r>
            <a:endParaRPr/>
          </a:p>
          <a:p>
            <a:pPr indent="-38100" lvl="0" marL="171450" rtl="0" algn="l">
              <a:lnSpc>
                <a:spcPct val="90000"/>
              </a:lnSpc>
              <a:spcBef>
                <a:spcPts val="750"/>
              </a:spcBef>
              <a:spcAft>
                <a:spcPts val="0"/>
              </a:spcAft>
              <a:buClr>
                <a:schemeClr val="dk1"/>
              </a:buClr>
              <a:buSzPts val="2100"/>
              <a:buNone/>
            </a:pPr>
            <a:r>
              <a:t/>
            </a:r>
            <a:endParaRPr/>
          </a:p>
          <a:p>
            <a:pPr indent="-171450" lvl="0" marL="171450" rtl="0" algn="l">
              <a:lnSpc>
                <a:spcPct val="90000"/>
              </a:lnSpc>
              <a:spcBef>
                <a:spcPts val="750"/>
              </a:spcBef>
              <a:spcAft>
                <a:spcPts val="0"/>
              </a:spcAft>
              <a:buClr>
                <a:schemeClr val="dk1"/>
              </a:buClr>
              <a:buSzPts val="2100"/>
              <a:buChar char="•"/>
            </a:pPr>
            <a:r>
              <a:rPr lang="en-AU"/>
              <a:t>Data is made available through oznet.org.au and GBOV</a:t>
            </a:r>
            <a:endParaRPr/>
          </a:p>
        </p:txBody>
      </p:sp>
      <p:pic>
        <p:nvPicPr>
          <p:cNvPr id="764" name="Google Shape;764;p17"/>
          <p:cNvPicPr preferRelativeResize="0"/>
          <p:nvPr/>
        </p:nvPicPr>
        <p:blipFill rotWithShape="1">
          <a:blip r:embed="rId3">
            <a:alphaModFix/>
          </a:blip>
          <a:srcRect b="71546" l="0" r="0" t="0"/>
          <a:stretch/>
        </p:blipFill>
        <p:spPr>
          <a:xfrm>
            <a:off x="227" y="12379"/>
            <a:ext cx="9144000" cy="1191219"/>
          </a:xfrm>
          <a:prstGeom prst="rect">
            <a:avLst/>
          </a:prstGeom>
          <a:noFill/>
          <a:ln>
            <a:noFill/>
          </a:ln>
        </p:spPr>
      </p:pic>
      <p:pic>
        <p:nvPicPr>
          <p:cNvPr id="765" name="Google Shape;765;p17"/>
          <p:cNvPicPr preferRelativeResize="0"/>
          <p:nvPr/>
        </p:nvPicPr>
        <p:blipFill rotWithShape="1">
          <a:blip r:embed="rId3">
            <a:alphaModFix/>
          </a:blip>
          <a:srcRect b="0" l="0" r="26067" t="25840"/>
          <a:stretch/>
        </p:blipFill>
        <p:spPr>
          <a:xfrm>
            <a:off x="-36512" y="1203598"/>
            <a:ext cx="6114940" cy="2808312"/>
          </a:xfrm>
          <a:prstGeom prst="rect">
            <a:avLst/>
          </a:prstGeom>
          <a:noFill/>
          <a:ln>
            <a:noFill/>
          </a:ln>
        </p:spPr>
      </p:pic>
      <p:pic>
        <p:nvPicPr>
          <p:cNvPr id="766" name="Google Shape;766;p17"/>
          <p:cNvPicPr preferRelativeResize="0"/>
          <p:nvPr/>
        </p:nvPicPr>
        <p:blipFill rotWithShape="1">
          <a:blip r:embed="rId4">
            <a:alphaModFix/>
          </a:blip>
          <a:srcRect b="0" l="0" r="0" t="0"/>
          <a:stretch/>
        </p:blipFill>
        <p:spPr>
          <a:xfrm>
            <a:off x="6074467" y="1203598"/>
            <a:ext cx="3106045" cy="274868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sp>
        <p:nvSpPr>
          <p:cNvPr id="771" name="Google Shape;771;p18"/>
          <p:cNvSpPr txBox="1"/>
          <p:nvPr>
            <p:ph idx="1" type="body"/>
          </p:nvPr>
        </p:nvSpPr>
        <p:spPr>
          <a:xfrm>
            <a:off x="251522" y="1550788"/>
            <a:ext cx="8640958" cy="3181202"/>
          </a:xfrm>
          <a:prstGeom prst="rect">
            <a:avLst/>
          </a:prstGeom>
          <a:noFill/>
          <a:ln>
            <a:noFill/>
          </a:ln>
        </p:spPr>
        <p:txBody>
          <a:bodyPr anchorCtr="0" anchor="t" bIns="0" lIns="0" spcFirstLastPara="1" rIns="0" wrap="square" tIns="0">
            <a:normAutofit/>
          </a:bodyPr>
          <a:lstStyle/>
          <a:p>
            <a:pPr indent="-216000" lvl="0" marL="216000" rtl="0" algn="l">
              <a:lnSpc>
                <a:spcPct val="90000"/>
              </a:lnSpc>
              <a:spcBef>
                <a:spcPts val="0"/>
              </a:spcBef>
              <a:spcAft>
                <a:spcPts val="0"/>
              </a:spcAft>
              <a:buClr>
                <a:schemeClr val="dk1"/>
              </a:buClr>
              <a:buSzPts val="2400"/>
              <a:buChar char="•"/>
            </a:pPr>
            <a:r>
              <a:rPr lang="en-AU"/>
              <a:t>Geoscience Australia established the QCRA in 2014</a:t>
            </a:r>
            <a:endParaRPr/>
          </a:p>
          <a:p>
            <a:pPr indent="-216000" lvl="0" marL="216000" rtl="0" algn="l">
              <a:lnSpc>
                <a:spcPct val="90000"/>
              </a:lnSpc>
              <a:spcBef>
                <a:spcPts val="600"/>
              </a:spcBef>
              <a:spcAft>
                <a:spcPts val="0"/>
              </a:spcAft>
              <a:buClr>
                <a:schemeClr val="dk1"/>
              </a:buClr>
              <a:buSzPts val="2400"/>
              <a:buChar char="•"/>
            </a:pPr>
            <a:r>
              <a:rPr lang="en-AU"/>
              <a:t>AusCalVal recently funded a maintenance of all 40 sites, completed May 2023</a:t>
            </a:r>
            <a:endParaRPr/>
          </a:p>
        </p:txBody>
      </p:sp>
      <p:sp>
        <p:nvSpPr>
          <p:cNvPr id="772" name="Google Shape;772;p18"/>
          <p:cNvSpPr txBox="1"/>
          <p:nvPr>
            <p:ph type="title"/>
          </p:nvPr>
        </p:nvSpPr>
        <p:spPr>
          <a:xfrm>
            <a:off x="1979712" y="708249"/>
            <a:ext cx="6768752" cy="639365"/>
          </a:xfrm>
          <a:prstGeom prst="rect">
            <a:avLst/>
          </a:prstGeom>
          <a:noFill/>
          <a:ln>
            <a:noFill/>
          </a:ln>
        </p:spPr>
        <p:txBody>
          <a:bodyPr anchorCtr="0" anchor="t" bIns="0" lIns="0" spcFirstLastPara="1" rIns="0" wrap="square" tIns="0">
            <a:normAutofit/>
          </a:bodyPr>
          <a:lstStyle/>
          <a:p>
            <a:pPr indent="0" lvl="0" marL="0" rtl="0" algn="l">
              <a:spcBef>
                <a:spcPts val="0"/>
              </a:spcBef>
              <a:spcAft>
                <a:spcPts val="0"/>
              </a:spcAft>
              <a:buClr>
                <a:schemeClr val="accent3"/>
              </a:buClr>
              <a:buSzPts val="3600"/>
              <a:buFont typeface="Calibri"/>
              <a:buNone/>
            </a:pPr>
            <a:r>
              <a:rPr lang="en-AU"/>
              <a:t>Queensland Corner Reflector Array</a:t>
            </a:r>
            <a:endParaRPr/>
          </a:p>
        </p:txBody>
      </p:sp>
      <p:pic>
        <p:nvPicPr>
          <p:cNvPr descr="A picture containing text, outdoor, cloud, sky&#10;&#10;Description automatically generated" id="773" name="Google Shape;773;p18"/>
          <p:cNvPicPr preferRelativeResize="0"/>
          <p:nvPr/>
        </p:nvPicPr>
        <p:blipFill rotWithShape="1">
          <a:blip r:embed="rId3">
            <a:alphaModFix/>
          </a:blip>
          <a:srcRect b="23768" l="1903" r="-1903" t="30817"/>
          <a:stretch/>
        </p:blipFill>
        <p:spPr>
          <a:xfrm>
            <a:off x="1331640" y="2715766"/>
            <a:ext cx="3329608" cy="2016224"/>
          </a:xfrm>
          <a:prstGeom prst="rect">
            <a:avLst/>
          </a:prstGeom>
          <a:noFill/>
          <a:ln>
            <a:noFill/>
          </a:ln>
        </p:spPr>
      </p:pic>
      <p:pic>
        <p:nvPicPr>
          <p:cNvPr descr="A white fence with a pyramid shaped object in it&#10;&#10;Description automatically generated with low confidence" id="774" name="Google Shape;774;p18"/>
          <p:cNvPicPr preferRelativeResize="0"/>
          <p:nvPr/>
        </p:nvPicPr>
        <p:blipFill rotWithShape="1">
          <a:blip r:embed="rId4">
            <a:alphaModFix/>
          </a:blip>
          <a:srcRect b="0" l="0" r="0" t="18200"/>
          <a:stretch/>
        </p:blipFill>
        <p:spPr>
          <a:xfrm>
            <a:off x="5220072" y="2668375"/>
            <a:ext cx="3329608" cy="2042721"/>
          </a:xfrm>
          <a:prstGeom prst="rect">
            <a:avLst/>
          </a:prstGeom>
          <a:noFill/>
          <a:ln>
            <a:noFill/>
          </a:ln>
        </p:spPr>
      </p:pic>
      <p:sp>
        <p:nvSpPr>
          <p:cNvPr id="775" name="Google Shape;775;p18"/>
          <p:cNvSpPr txBox="1"/>
          <p:nvPr/>
        </p:nvSpPr>
        <p:spPr>
          <a:xfrm>
            <a:off x="2555776" y="4712546"/>
            <a:ext cx="80310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AU" sz="1800">
                <a:solidFill>
                  <a:schemeClr val="dk1"/>
                </a:solidFill>
                <a:latin typeface="Calibri"/>
                <a:ea typeface="Calibri"/>
                <a:cs typeface="Calibri"/>
                <a:sym typeface="Calibri"/>
              </a:rPr>
              <a:t>Before</a:t>
            </a:r>
            <a:endParaRPr/>
          </a:p>
        </p:txBody>
      </p:sp>
      <p:sp>
        <p:nvSpPr>
          <p:cNvPr id="776" name="Google Shape;776;p18"/>
          <p:cNvSpPr txBox="1"/>
          <p:nvPr/>
        </p:nvSpPr>
        <p:spPr>
          <a:xfrm>
            <a:off x="6660232" y="4711096"/>
            <a:ext cx="65825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AU" sz="1800">
                <a:solidFill>
                  <a:schemeClr val="dk1"/>
                </a:solidFill>
                <a:latin typeface="Calibri"/>
                <a:ea typeface="Calibri"/>
                <a:cs typeface="Calibri"/>
                <a:sym typeface="Calibri"/>
              </a:rPr>
              <a:t>After</a:t>
            </a:r>
            <a:endParaRPr/>
          </a:p>
        </p:txBody>
      </p:sp>
      <p:pic>
        <p:nvPicPr>
          <p:cNvPr id="777" name="Google Shape;777;p18"/>
          <p:cNvPicPr preferRelativeResize="0"/>
          <p:nvPr/>
        </p:nvPicPr>
        <p:blipFill rotWithShape="1">
          <a:blip r:embed="rId5">
            <a:alphaModFix/>
          </a:blip>
          <a:srcRect b="0" l="0" r="0" t="0"/>
          <a:stretch/>
        </p:blipFill>
        <p:spPr>
          <a:xfrm>
            <a:off x="168365" y="123478"/>
            <a:ext cx="1595323" cy="124316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sp>
        <p:nvSpPr>
          <p:cNvPr id="783" name="Google Shape;783;p19"/>
          <p:cNvSpPr txBox="1"/>
          <p:nvPr>
            <p:ph idx="1" type="body"/>
          </p:nvPr>
        </p:nvSpPr>
        <p:spPr>
          <a:xfrm>
            <a:off x="251522" y="914400"/>
            <a:ext cx="8640958" cy="3817590"/>
          </a:xfrm>
          <a:prstGeom prst="rect">
            <a:avLst/>
          </a:prstGeom>
          <a:noFill/>
          <a:ln>
            <a:noFill/>
          </a:ln>
        </p:spPr>
        <p:txBody>
          <a:bodyPr anchorCtr="0" anchor="t" bIns="0" lIns="0" spcFirstLastPara="1" rIns="0" wrap="square" tIns="0">
            <a:normAutofit fontScale="92500"/>
          </a:bodyPr>
          <a:lstStyle/>
          <a:p>
            <a:pPr indent="0" lvl="0" marL="0" rtl="0" algn="l">
              <a:lnSpc>
                <a:spcPct val="90000"/>
              </a:lnSpc>
              <a:spcBef>
                <a:spcPts val="0"/>
              </a:spcBef>
              <a:spcAft>
                <a:spcPts val="0"/>
              </a:spcAft>
              <a:buClr>
                <a:schemeClr val="lt1"/>
              </a:buClr>
              <a:buSzPct val="100000"/>
              <a:buNone/>
            </a:pPr>
            <a:r>
              <a:t/>
            </a:r>
            <a:endParaRPr>
              <a:solidFill>
                <a:schemeClr val="dk1"/>
              </a:solidFill>
            </a:endParaRPr>
          </a:p>
          <a:p>
            <a:pPr indent="-216000" lvl="0" marL="216000" rtl="0" algn="l">
              <a:lnSpc>
                <a:spcPct val="90000"/>
              </a:lnSpc>
              <a:spcBef>
                <a:spcPts val="600"/>
              </a:spcBef>
              <a:spcAft>
                <a:spcPts val="0"/>
              </a:spcAft>
              <a:buClr>
                <a:schemeClr val="dk1"/>
              </a:buClr>
              <a:buSzPct val="100000"/>
              <a:buChar char="•"/>
            </a:pPr>
            <a:r>
              <a:rPr lang="en-AU">
                <a:solidFill>
                  <a:schemeClr val="dk1"/>
                </a:solidFill>
              </a:rPr>
              <a:t>To contribute quality assurance observations to global calibration and validation efforts, leading to increased fidelity of satellite-derived water quality products in Australia.</a:t>
            </a:r>
            <a:endParaRPr/>
          </a:p>
          <a:p>
            <a:pPr indent="-75029" lvl="0" marL="216000" rtl="0" algn="l">
              <a:lnSpc>
                <a:spcPct val="90000"/>
              </a:lnSpc>
              <a:spcBef>
                <a:spcPts val="600"/>
              </a:spcBef>
              <a:spcAft>
                <a:spcPts val="0"/>
              </a:spcAft>
              <a:buClr>
                <a:schemeClr val="lt1"/>
              </a:buClr>
              <a:buSzPct val="100000"/>
              <a:buNone/>
            </a:pPr>
            <a:r>
              <a:t/>
            </a:r>
            <a:endParaRPr>
              <a:solidFill>
                <a:schemeClr val="dk1"/>
              </a:solidFill>
            </a:endParaRPr>
          </a:p>
          <a:p>
            <a:pPr indent="-216000" lvl="2" marL="648000" rtl="0" algn="l">
              <a:lnSpc>
                <a:spcPct val="90000"/>
              </a:lnSpc>
              <a:spcBef>
                <a:spcPts val="600"/>
              </a:spcBef>
              <a:spcAft>
                <a:spcPts val="0"/>
              </a:spcAft>
              <a:buClr>
                <a:schemeClr val="dk1"/>
              </a:buClr>
              <a:buSzPct val="100000"/>
              <a:buChar char="–"/>
            </a:pPr>
            <a:r>
              <a:rPr lang="en-AU">
                <a:solidFill>
                  <a:schemeClr val="dk1"/>
                </a:solidFill>
              </a:rPr>
              <a:t>DION aims to achieve Fiducial Reference Measurements (FRM) quality requirements for radiometers using standard protocols and processing eg instrument calibrations and uncertainty budgets,</a:t>
            </a:r>
            <a:endParaRPr/>
          </a:p>
          <a:p>
            <a:pPr indent="-216000" lvl="2" marL="648000" rtl="0" algn="l">
              <a:lnSpc>
                <a:spcPct val="90000"/>
              </a:lnSpc>
              <a:spcBef>
                <a:spcPts val="600"/>
              </a:spcBef>
              <a:spcAft>
                <a:spcPts val="0"/>
              </a:spcAft>
              <a:buClr>
                <a:schemeClr val="dk1"/>
              </a:buClr>
              <a:buSzPct val="100000"/>
              <a:buChar char="–"/>
            </a:pPr>
            <a:r>
              <a:rPr lang="en-AU">
                <a:solidFill>
                  <a:schemeClr val="dk1"/>
                </a:solidFill>
              </a:rPr>
              <a:t>High temporal database of paired laboratory, in situ and satellite observations for modelling and forecasting,</a:t>
            </a:r>
            <a:endParaRPr/>
          </a:p>
          <a:p>
            <a:pPr indent="-216000" lvl="2" marL="648000" rtl="0" algn="l">
              <a:lnSpc>
                <a:spcPct val="90000"/>
              </a:lnSpc>
              <a:spcBef>
                <a:spcPts val="600"/>
              </a:spcBef>
              <a:spcAft>
                <a:spcPts val="0"/>
              </a:spcAft>
              <a:buClr>
                <a:schemeClr val="dk1"/>
              </a:buClr>
              <a:buSzPct val="100000"/>
              <a:buChar char="–"/>
            </a:pPr>
            <a:r>
              <a:rPr lang="en-AU">
                <a:solidFill>
                  <a:schemeClr val="dk1"/>
                </a:solidFill>
              </a:rPr>
              <a:t>Open access portal for data and products,</a:t>
            </a:r>
            <a:endParaRPr/>
          </a:p>
          <a:p>
            <a:pPr indent="-216000" lvl="2" marL="648000" rtl="0" algn="l">
              <a:lnSpc>
                <a:spcPct val="90000"/>
              </a:lnSpc>
              <a:spcBef>
                <a:spcPts val="600"/>
              </a:spcBef>
              <a:spcAft>
                <a:spcPts val="0"/>
              </a:spcAft>
              <a:buClr>
                <a:schemeClr val="dk1"/>
              </a:buClr>
              <a:buSzPct val="100000"/>
              <a:buChar char="–"/>
            </a:pPr>
            <a:r>
              <a:rPr lang="en-AU">
                <a:solidFill>
                  <a:schemeClr val="dk1"/>
                </a:solidFill>
              </a:rPr>
              <a:t>Operational facility, future-proofed with capacity for additional instrumentation.</a:t>
            </a:r>
            <a:endParaRPr/>
          </a:p>
          <a:p>
            <a:pPr indent="-98524" lvl="2" marL="648000" rtl="0" algn="l">
              <a:lnSpc>
                <a:spcPct val="90000"/>
              </a:lnSpc>
              <a:spcBef>
                <a:spcPts val="600"/>
              </a:spcBef>
              <a:spcAft>
                <a:spcPts val="0"/>
              </a:spcAft>
              <a:buClr>
                <a:schemeClr val="lt1"/>
              </a:buClr>
              <a:buSzPct val="100000"/>
              <a:buNone/>
            </a:pPr>
            <a:r>
              <a:t/>
            </a:r>
            <a:endParaRPr>
              <a:solidFill>
                <a:schemeClr val="dk1"/>
              </a:solidFill>
            </a:endParaRPr>
          </a:p>
          <a:p>
            <a:pPr indent="0" lvl="0" marL="0" rtl="0" algn="l">
              <a:lnSpc>
                <a:spcPct val="90000"/>
              </a:lnSpc>
              <a:spcBef>
                <a:spcPts val="600"/>
              </a:spcBef>
              <a:spcAft>
                <a:spcPts val="0"/>
              </a:spcAft>
              <a:buClr>
                <a:schemeClr val="lt1"/>
              </a:buClr>
              <a:buSzPct val="100000"/>
              <a:buNone/>
            </a:pPr>
            <a:r>
              <a:t/>
            </a:r>
            <a:endParaRPr>
              <a:solidFill>
                <a:schemeClr val="dk1"/>
              </a:solidFill>
            </a:endParaRPr>
          </a:p>
        </p:txBody>
      </p:sp>
      <p:sp>
        <p:nvSpPr>
          <p:cNvPr id="784" name="Google Shape;784;p19"/>
          <p:cNvSpPr txBox="1"/>
          <p:nvPr>
            <p:ph type="title"/>
          </p:nvPr>
        </p:nvSpPr>
        <p:spPr>
          <a:xfrm>
            <a:off x="989187" y="152316"/>
            <a:ext cx="8640960" cy="639365"/>
          </a:xfrm>
          <a:prstGeom prst="rect">
            <a:avLst/>
          </a:prstGeom>
          <a:noFill/>
          <a:ln>
            <a:noFill/>
          </a:ln>
        </p:spPr>
        <p:txBody>
          <a:bodyPr anchorCtr="0" anchor="t" bIns="0" lIns="0" spcFirstLastPara="1" rIns="0" wrap="square" tIns="0">
            <a:normAutofit fontScale="90000"/>
          </a:bodyPr>
          <a:lstStyle/>
          <a:p>
            <a:pPr indent="0" lvl="0" marL="0" rtl="0" algn="l">
              <a:spcBef>
                <a:spcPts val="0"/>
              </a:spcBef>
              <a:spcAft>
                <a:spcPts val="0"/>
              </a:spcAft>
              <a:buClr>
                <a:schemeClr val="accent1"/>
              </a:buClr>
              <a:buSzPct val="100000"/>
              <a:buFont typeface="Calibri"/>
              <a:buNone/>
            </a:pPr>
            <a:r>
              <a:rPr lang="en-AU"/>
              <a:t>Darkwater Inland Observatory Network (DION)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2"/>
          <p:cNvSpPr txBox="1"/>
          <p:nvPr>
            <p:ph idx="1" type="body"/>
          </p:nvPr>
        </p:nvSpPr>
        <p:spPr>
          <a:xfrm>
            <a:off x="251519" y="987574"/>
            <a:ext cx="5056649" cy="4032448"/>
          </a:xfrm>
          <a:prstGeom prst="rect">
            <a:avLst/>
          </a:prstGeom>
          <a:noFill/>
          <a:ln>
            <a:noFill/>
          </a:ln>
        </p:spPr>
        <p:txBody>
          <a:bodyPr anchorCtr="0" anchor="t" bIns="0" lIns="0" spcFirstLastPara="1" rIns="0" wrap="square" tIns="0">
            <a:normAutofit fontScale="77500" lnSpcReduction="20000"/>
          </a:bodyPr>
          <a:lstStyle/>
          <a:p>
            <a:pPr indent="0" lvl="0" marL="0" rtl="0" algn="l">
              <a:lnSpc>
                <a:spcPct val="90000"/>
              </a:lnSpc>
              <a:spcBef>
                <a:spcPts val="0"/>
              </a:spcBef>
              <a:spcAft>
                <a:spcPts val="0"/>
              </a:spcAft>
              <a:buClr>
                <a:schemeClr val="dk1"/>
              </a:buClr>
              <a:buSzPct val="100000"/>
              <a:buNone/>
            </a:pPr>
            <a:r>
              <a:rPr b="1" lang="en-AU" sz="1800"/>
              <a:t>2021 Earth Observation from Space Roadmap</a:t>
            </a:r>
            <a:endParaRPr/>
          </a:p>
          <a:p>
            <a:pPr indent="-127417" lvl="0" marL="216000" rtl="0" algn="l">
              <a:lnSpc>
                <a:spcPct val="107000"/>
              </a:lnSpc>
              <a:spcBef>
                <a:spcPts val="600"/>
              </a:spcBef>
              <a:spcAft>
                <a:spcPts val="0"/>
              </a:spcAft>
              <a:buClr>
                <a:schemeClr val="dk1"/>
              </a:buClr>
              <a:buSzPct val="100000"/>
              <a:buNone/>
            </a:pPr>
            <a:r>
              <a:t/>
            </a:r>
            <a:endParaRPr sz="1800">
              <a:latin typeface="Cambria"/>
              <a:ea typeface="Cambria"/>
              <a:cs typeface="Cambria"/>
              <a:sym typeface="Cambria"/>
            </a:endParaRPr>
          </a:p>
          <a:p>
            <a:pPr indent="-216000" lvl="0" marL="216000" rtl="0" algn="l">
              <a:lnSpc>
                <a:spcPct val="107000"/>
              </a:lnSpc>
              <a:spcBef>
                <a:spcPts val="1400"/>
              </a:spcBef>
              <a:spcAft>
                <a:spcPts val="0"/>
              </a:spcAft>
              <a:buClr>
                <a:schemeClr val="dk1"/>
              </a:buClr>
              <a:buSzPct val="100000"/>
              <a:buChar char="•"/>
            </a:pPr>
            <a:r>
              <a:rPr lang="en-AU" sz="1800">
                <a:latin typeface="Cambria"/>
                <a:ea typeface="Cambria"/>
                <a:cs typeface="Cambria"/>
                <a:sym typeface="Cambria"/>
              </a:rPr>
              <a:t>5 focus areas, including </a:t>
            </a:r>
            <a:r>
              <a:rPr i="1" lang="en-AU" sz="1800">
                <a:latin typeface="Cambria"/>
                <a:ea typeface="Cambria"/>
                <a:cs typeface="Cambria"/>
                <a:sym typeface="Cambria"/>
              </a:rPr>
              <a:t>Data quality and integrity monitoring</a:t>
            </a:r>
            <a:endParaRPr/>
          </a:p>
          <a:p>
            <a:pPr indent="-180000" lvl="1" marL="396000" rtl="0" algn="l">
              <a:lnSpc>
                <a:spcPct val="107000"/>
              </a:lnSpc>
              <a:spcBef>
                <a:spcPts val="1400"/>
              </a:spcBef>
              <a:spcAft>
                <a:spcPts val="0"/>
              </a:spcAft>
              <a:buClr>
                <a:schemeClr val="dk1"/>
              </a:buClr>
              <a:buSzPct val="100000"/>
              <a:buChar char="•"/>
            </a:pPr>
            <a:r>
              <a:rPr lang="en-AU" sz="1400">
                <a:latin typeface="Cambria"/>
                <a:ea typeface="Cambria"/>
                <a:cs typeface="Cambria"/>
                <a:sym typeface="Cambria"/>
              </a:rPr>
              <a:t>coordinated network of quality assurance sites for operational and research purposes (AusCalVal)</a:t>
            </a:r>
            <a:endParaRPr/>
          </a:p>
          <a:p>
            <a:pPr indent="-180000" lvl="1" marL="396000" rtl="0" algn="l">
              <a:lnSpc>
                <a:spcPct val="107000"/>
              </a:lnSpc>
              <a:spcBef>
                <a:spcPts val="1400"/>
              </a:spcBef>
              <a:spcAft>
                <a:spcPts val="0"/>
              </a:spcAft>
              <a:buClr>
                <a:schemeClr val="dk1"/>
              </a:buClr>
              <a:buSzPct val="100000"/>
              <a:buChar char="•"/>
            </a:pPr>
            <a:r>
              <a:rPr lang="en-AU" sz="1400">
                <a:latin typeface="Cambria"/>
                <a:ea typeface="Cambria"/>
                <a:cs typeface="Cambria"/>
                <a:sym typeface="Cambria"/>
              </a:rPr>
              <a:t>tools and support to satellite operators to utilise the infrastructure (EO-AIM)</a:t>
            </a:r>
            <a:endParaRPr/>
          </a:p>
          <a:p>
            <a:pPr indent="-180000" lvl="1" marL="396000" rtl="0" algn="l">
              <a:lnSpc>
                <a:spcPct val="107000"/>
              </a:lnSpc>
              <a:spcBef>
                <a:spcPts val="1400"/>
              </a:spcBef>
              <a:spcAft>
                <a:spcPts val="0"/>
              </a:spcAft>
              <a:buClr>
                <a:schemeClr val="dk1"/>
              </a:buClr>
              <a:buSzPct val="100000"/>
              <a:buChar char="•"/>
            </a:pPr>
            <a:r>
              <a:rPr lang="en-AU" sz="1400">
                <a:latin typeface="Cambria"/>
                <a:ea typeface="Cambria"/>
                <a:cs typeface="Cambria"/>
                <a:sym typeface="Cambria"/>
              </a:rPr>
              <a:t>support various Australian and international remote sensing missions (both)</a:t>
            </a:r>
            <a:endParaRPr sz="1400">
              <a:latin typeface="Cambria"/>
              <a:ea typeface="Cambria"/>
              <a:cs typeface="Cambria"/>
              <a:sym typeface="Cambria"/>
            </a:endParaRPr>
          </a:p>
          <a:p>
            <a:pPr indent="-254317" lvl="0" marL="342900" rtl="0" algn="l">
              <a:lnSpc>
                <a:spcPct val="107000"/>
              </a:lnSpc>
              <a:spcBef>
                <a:spcPts val="1400"/>
              </a:spcBef>
              <a:spcAft>
                <a:spcPts val="0"/>
              </a:spcAft>
              <a:buClr>
                <a:schemeClr val="dk1"/>
              </a:buClr>
              <a:buSzPct val="100000"/>
              <a:buFont typeface="Noto Sans Symbols"/>
              <a:buNone/>
            </a:pPr>
            <a:r>
              <a:t/>
            </a:r>
            <a:endParaRPr sz="1800">
              <a:latin typeface="Cambria"/>
              <a:ea typeface="Cambria"/>
              <a:cs typeface="Cambria"/>
              <a:sym typeface="Cambria"/>
            </a:endParaRPr>
          </a:p>
          <a:p>
            <a:pPr indent="-342900" lvl="0" marL="342900" rtl="0" algn="l">
              <a:lnSpc>
                <a:spcPct val="107000"/>
              </a:lnSpc>
              <a:spcBef>
                <a:spcPts val="600"/>
              </a:spcBef>
              <a:spcAft>
                <a:spcPts val="0"/>
              </a:spcAft>
              <a:buClr>
                <a:schemeClr val="dk1"/>
              </a:buClr>
              <a:buSzPct val="100000"/>
              <a:buFont typeface="Noto Sans Symbols"/>
              <a:buChar char="∙"/>
            </a:pPr>
            <a:r>
              <a:rPr lang="en-AU" sz="1800">
                <a:latin typeface="Cambria"/>
                <a:ea typeface="Cambria"/>
                <a:cs typeface="Cambria"/>
                <a:sym typeface="Cambria"/>
              </a:rPr>
              <a:t>National Space Program for EO – Australian Space Agency’s programmatic response to the roadmap.</a:t>
            </a:r>
            <a:endParaRPr/>
          </a:p>
          <a:p>
            <a:pPr indent="-342900" lvl="0" marL="342900" rtl="0" algn="l">
              <a:lnSpc>
                <a:spcPct val="107000"/>
              </a:lnSpc>
              <a:spcBef>
                <a:spcPts val="600"/>
              </a:spcBef>
              <a:spcAft>
                <a:spcPts val="0"/>
              </a:spcAft>
              <a:buClr>
                <a:schemeClr val="dk1"/>
              </a:buClr>
              <a:buSzPct val="100000"/>
              <a:buFont typeface="Noto Sans Symbols"/>
              <a:buChar char="∙"/>
            </a:pPr>
            <a:r>
              <a:rPr lang="en-AU" sz="1800">
                <a:latin typeface="Cambria"/>
                <a:ea typeface="Cambria"/>
                <a:cs typeface="Cambria"/>
                <a:sym typeface="Cambria"/>
              </a:rPr>
              <a:t>Currently under consideration by the federal government</a:t>
            </a:r>
            <a:endParaRPr/>
          </a:p>
          <a:p>
            <a:pPr indent="-342900" lvl="0" marL="342900" rtl="0" algn="l">
              <a:lnSpc>
                <a:spcPct val="107000"/>
              </a:lnSpc>
              <a:spcBef>
                <a:spcPts val="600"/>
              </a:spcBef>
              <a:spcAft>
                <a:spcPts val="0"/>
              </a:spcAft>
              <a:buClr>
                <a:schemeClr val="dk1"/>
              </a:buClr>
              <a:buSzPct val="100000"/>
              <a:buFont typeface="Noto Sans Symbols"/>
              <a:buChar char="∙"/>
            </a:pPr>
            <a:r>
              <a:rPr lang="en-AU" sz="1800">
                <a:latin typeface="Cambria"/>
                <a:ea typeface="Cambria"/>
                <a:cs typeface="Cambria"/>
                <a:sym typeface="Cambria"/>
              </a:rPr>
              <a:t>CSIRO has started to implement AusCalVal as a National Facility in 2022.</a:t>
            </a:r>
            <a:endParaRPr sz="1800"/>
          </a:p>
        </p:txBody>
      </p:sp>
      <p:sp>
        <p:nvSpPr>
          <p:cNvPr id="534" name="Google Shape;534;p2"/>
          <p:cNvSpPr txBox="1"/>
          <p:nvPr/>
        </p:nvSpPr>
        <p:spPr>
          <a:xfrm>
            <a:off x="827584" y="123478"/>
            <a:ext cx="8064896" cy="639365"/>
          </a:xfrm>
          <a:prstGeom prst="rect">
            <a:avLst/>
          </a:prstGeom>
          <a:noFill/>
          <a:ln>
            <a:noFill/>
          </a:ln>
        </p:spPr>
        <p:txBody>
          <a:bodyPr anchorCtr="0" anchor="t" bIns="0" lIns="0" spcFirstLastPara="1" rIns="0" wrap="square" tIns="0">
            <a:normAutofit/>
          </a:bodyPr>
          <a:lstStyle/>
          <a:p>
            <a:pPr indent="0" lvl="0" marL="0" marR="0" rtl="0" algn="l">
              <a:lnSpc>
                <a:spcPct val="100000"/>
              </a:lnSpc>
              <a:spcBef>
                <a:spcPts val="0"/>
              </a:spcBef>
              <a:spcAft>
                <a:spcPts val="0"/>
              </a:spcAft>
              <a:buClr>
                <a:srgbClr val="757579"/>
              </a:buClr>
              <a:buSzPts val="3200"/>
              <a:buFont typeface="Calibri"/>
              <a:buNone/>
            </a:pPr>
            <a:r>
              <a:rPr b="0" i="0" lang="en-AU" sz="3200" u="none" cap="none" strike="noStrike">
                <a:solidFill>
                  <a:srgbClr val="757579"/>
                </a:solidFill>
                <a:latin typeface="Calibri"/>
                <a:ea typeface="Calibri"/>
                <a:cs typeface="Calibri"/>
                <a:sym typeface="Calibri"/>
              </a:rPr>
              <a:t>AusCalVal</a:t>
            </a:r>
            <a:endParaRPr b="0" i="0" sz="3600" u="none" cap="none" strike="noStrike">
              <a:solidFill>
                <a:srgbClr val="757579"/>
              </a:solidFill>
              <a:latin typeface="Calibri"/>
              <a:ea typeface="Calibri"/>
              <a:cs typeface="Calibri"/>
              <a:sym typeface="Calibri"/>
            </a:endParaRPr>
          </a:p>
        </p:txBody>
      </p:sp>
      <p:pic>
        <p:nvPicPr>
          <p:cNvPr id="535" name="Google Shape;535;p2"/>
          <p:cNvPicPr preferRelativeResize="0"/>
          <p:nvPr/>
        </p:nvPicPr>
        <p:blipFill rotWithShape="1">
          <a:blip r:embed="rId3">
            <a:alphaModFix/>
          </a:blip>
          <a:srcRect b="0" l="0" r="0" t="0"/>
          <a:stretch/>
        </p:blipFill>
        <p:spPr>
          <a:xfrm>
            <a:off x="5522692" y="0"/>
            <a:ext cx="3621308" cy="5143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 name="Shape 789"/>
        <p:cNvGrpSpPr/>
        <p:nvPr/>
      </p:nvGrpSpPr>
      <p:grpSpPr>
        <a:xfrm>
          <a:off x="0" y="0"/>
          <a:ext cx="0" cy="0"/>
          <a:chOff x="0" y="0"/>
          <a:chExt cx="0" cy="0"/>
        </a:xfrm>
      </p:grpSpPr>
      <p:grpSp>
        <p:nvGrpSpPr>
          <p:cNvPr id="790" name="Google Shape;790;p20"/>
          <p:cNvGrpSpPr/>
          <p:nvPr/>
        </p:nvGrpSpPr>
        <p:grpSpPr>
          <a:xfrm>
            <a:off x="5838068" y="105025"/>
            <a:ext cx="3138934" cy="4928237"/>
            <a:chOff x="5838068" y="105025"/>
            <a:chExt cx="3138934" cy="4928237"/>
          </a:xfrm>
        </p:grpSpPr>
        <p:pic>
          <p:nvPicPr>
            <p:cNvPr id="791" name="Google Shape;791;p20"/>
            <p:cNvPicPr preferRelativeResize="0"/>
            <p:nvPr/>
          </p:nvPicPr>
          <p:blipFill rotWithShape="1">
            <a:blip r:embed="rId3">
              <a:alphaModFix/>
            </a:blip>
            <a:srcRect b="0" l="6232" r="10523" t="8644"/>
            <a:stretch/>
          </p:blipFill>
          <p:spPr>
            <a:xfrm>
              <a:off x="5876488" y="105025"/>
              <a:ext cx="3064578" cy="2740867"/>
            </a:xfrm>
            <a:prstGeom prst="rect">
              <a:avLst/>
            </a:prstGeom>
            <a:noFill/>
            <a:ln cap="flat" cmpd="sng" w="44450">
              <a:solidFill>
                <a:schemeClr val="lt2"/>
              </a:solidFill>
              <a:prstDash val="solid"/>
              <a:round/>
              <a:headEnd len="sm" w="sm" type="none"/>
              <a:tailEnd len="sm" w="sm" type="none"/>
            </a:ln>
          </p:spPr>
        </p:pic>
        <p:pic>
          <p:nvPicPr>
            <p:cNvPr id="792" name="Google Shape;792;p20"/>
            <p:cNvPicPr preferRelativeResize="0"/>
            <p:nvPr/>
          </p:nvPicPr>
          <p:blipFill rotWithShape="1">
            <a:blip r:embed="rId4">
              <a:alphaModFix/>
            </a:blip>
            <a:srcRect b="0" l="0" r="9440" t="0"/>
            <a:stretch/>
          </p:blipFill>
          <p:spPr>
            <a:xfrm>
              <a:off x="5838068" y="2627202"/>
              <a:ext cx="3138934" cy="2406060"/>
            </a:xfrm>
            <a:prstGeom prst="rect">
              <a:avLst/>
            </a:prstGeom>
            <a:noFill/>
            <a:ln>
              <a:noFill/>
            </a:ln>
          </p:spPr>
        </p:pic>
        <p:pic>
          <p:nvPicPr>
            <p:cNvPr id="793" name="Google Shape;793;p20"/>
            <p:cNvPicPr preferRelativeResize="0"/>
            <p:nvPr/>
          </p:nvPicPr>
          <p:blipFill rotWithShape="1">
            <a:blip r:embed="rId5">
              <a:alphaModFix/>
            </a:blip>
            <a:srcRect b="4154" l="8651" r="75755" t="12437"/>
            <a:stretch/>
          </p:blipFill>
          <p:spPr>
            <a:xfrm>
              <a:off x="7499529" y="2667432"/>
              <a:ext cx="1449303" cy="2325600"/>
            </a:xfrm>
            <a:prstGeom prst="rect">
              <a:avLst/>
            </a:prstGeom>
            <a:noFill/>
            <a:ln cap="flat" cmpd="sng" w="34925">
              <a:solidFill>
                <a:schemeClr val="lt2"/>
              </a:solidFill>
              <a:prstDash val="solid"/>
              <a:round/>
              <a:headEnd len="sm" w="sm" type="none"/>
              <a:tailEnd len="sm" w="sm" type="none"/>
            </a:ln>
          </p:spPr>
        </p:pic>
      </p:grpSp>
      <p:sp>
        <p:nvSpPr>
          <p:cNvPr id="794" name="Google Shape;794;p20"/>
          <p:cNvSpPr txBox="1"/>
          <p:nvPr>
            <p:ph idx="1" type="body"/>
          </p:nvPr>
        </p:nvSpPr>
        <p:spPr>
          <a:xfrm>
            <a:off x="174763" y="1120756"/>
            <a:ext cx="5635135" cy="3721954"/>
          </a:xfrm>
          <a:prstGeom prst="rect">
            <a:avLst/>
          </a:prstGeom>
          <a:noFill/>
          <a:ln>
            <a:noFill/>
          </a:ln>
        </p:spPr>
        <p:txBody>
          <a:bodyPr anchorCtr="0" anchor="t" bIns="0" lIns="0" spcFirstLastPara="1" rIns="0" wrap="square" tIns="0">
            <a:normAutofit lnSpcReduction="10000"/>
          </a:bodyPr>
          <a:lstStyle/>
          <a:p>
            <a:pPr indent="0" lvl="0" marL="0" rtl="0" algn="l">
              <a:lnSpc>
                <a:spcPct val="90000"/>
              </a:lnSpc>
              <a:spcBef>
                <a:spcPts val="0"/>
              </a:spcBef>
              <a:spcAft>
                <a:spcPts val="0"/>
              </a:spcAft>
              <a:buClr>
                <a:schemeClr val="dk1"/>
              </a:buClr>
              <a:buSzPts val="2400"/>
              <a:buNone/>
            </a:pPr>
            <a:r>
              <a:rPr lang="en-AU">
                <a:solidFill>
                  <a:schemeClr val="dk1"/>
                </a:solidFill>
              </a:rPr>
              <a:t>Planned deployment for Googong drinking- water reservoir 30km SE of Canberra in June 2023.</a:t>
            </a:r>
            <a:endParaRPr/>
          </a:p>
          <a:p>
            <a:pPr indent="-57249" lvl="0" marL="216000" rtl="0" algn="l">
              <a:lnSpc>
                <a:spcPct val="90000"/>
              </a:lnSpc>
              <a:spcBef>
                <a:spcPts val="600"/>
              </a:spcBef>
              <a:spcAft>
                <a:spcPts val="0"/>
              </a:spcAft>
              <a:buClr>
                <a:schemeClr val="lt1"/>
              </a:buClr>
              <a:buSzPts val="2500"/>
              <a:buNone/>
            </a:pPr>
            <a:r>
              <a:t/>
            </a:r>
            <a:endParaRPr sz="2500">
              <a:solidFill>
                <a:schemeClr val="dk1"/>
              </a:solidFill>
            </a:endParaRPr>
          </a:p>
          <a:p>
            <a:pPr indent="0" lvl="0" marL="0" rtl="0" algn="l">
              <a:lnSpc>
                <a:spcPct val="90000"/>
              </a:lnSpc>
              <a:spcBef>
                <a:spcPts val="600"/>
              </a:spcBef>
              <a:spcAft>
                <a:spcPts val="0"/>
              </a:spcAft>
              <a:buClr>
                <a:schemeClr val="dk1"/>
              </a:buClr>
              <a:buSzPts val="2400"/>
              <a:buNone/>
            </a:pPr>
            <a:r>
              <a:rPr lang="en-AU">
                <a:solidFill>
                  <a:schemeClr val="dk1"/>
                </a:solidFill>
              </a:rPr>
              <a:t>Instruments include:</a:t>
            </a:r>
            <a:endParaRPr/>
          </a:p>
          <a:p>
            <a:pPr indent="-180000" lvl="1" marL="396000" rtl="0" algn="l">
              <a:lnSpc>
                <a:spcPct val="90000"/>
              </a:lnSpc>
              <a:spcBef>
                <a:spcPts val="600"/>
              </a:spcBef>
              <a:spcAft>
                <a:spcPts val="0"/>
              </a:spcAft>
              <a:buClr>
                <a:schemeClr val="dk1"/>
              </a:buClr>
              <a:buSzPts val="2200"/>
              <a:buChar char="•"/>
            </a:pPr>
            <a:r>
              <a:rPr lang="en-AU" sz="2200">
                <a:solidFill>
                  <a:schemeClr val="dk1"/>
                </a:solidFill>
              </a:rPr>
              <a:t>TriOS Ramses E</a:t>
            </a:r>
            <a:r>
              <a:rPr baseline="-25000" lang="en-AU" sz="2200">
                <a:solidFill>
                  <a:schemeClr val="dk1"/>
                </a:solidFill>
              </a:rPr>
              <a:t>d</a:t>
            </a:r>
            <a:r>
              <a:rPr lang="en-AU" sz="2200">
                <a:solidFill>
                  <a:schemeClr val="dk1"/>
                </a:solidFill>
              </a:rPr>
              <a:t>, L</a:t>
            </a:r>
            <a:r>
              <a:rPr baseline="-25000" lang="en-AU" sz="2200">
                <a:solidFill>
                  <a:schemeClr val="dk1"/>
                </a:solidFill>
              </a:rPr>
              <a:t>sky</a:t>
            </a:r>
            <a:r>
              <a:rPr lang="en-AU" sz="2200">
                <a:solidFill>
                  <a:schemeClr val="dk1"/>
                </a:solidFill>
              </a:rPr>
              <a:t> and L</a:t>
            </a:r>
            <a:r>
              <a:rPr baseline="-25000" lang="en-AU" sz="2200">
                <a:solidFill>
                  <a:schemeClr val="dk1"/>
                </a:solidFill>
              </a:rPr>
              <a:t>w</a:t>
            </a:r>
            <a:endParaRPr baseline="-25000" sz="2200">
              <a:solidFill>
                <a:schemeClr val="dk1"/>
              </a:solidFill>
            </a:endParaRPr>
          </a:p>
          <a:p>
            <a:pPr indent="-180000" lvl="1" marL="396000" rtl="0" algn="l">
              <a:lnSpc>
                <a:spcPct val="90000"/>
              </a:lnSpc>
              <a:spcBef>
                <a:spcPts val="600"/>
              </a:spcBef>
              <a:spcAft>
                <a:spcPts val="0"/>
              </a:spcAft>
              <a:buClr>
                <a:schemeClr val="dk1"/>
              </a:buClr>
              <a:buSzPts val="2200"/>
              <a:buChar char="•"/>
            </a:pPr>
            <a:r>
              <a:rPr lang="en-AU" sz="2200">
                <a:solidFill>
                  <a:schemeClr val="dk1"/>
                </a:solidFill>
              </a:rPr>
              <a:t>Pan/tilt unit</a:t>
            </a:r>
            <a:endParaRPr/>
          </a:p>
          <a:p>
            <a:pPr indent="-180000" lvl="1" marL="396000" rtl="0" algn="l">
              <a:lnSpc>
                <a:spcPct val="90000"/>
              </a:lnSpc>
              <a:spcBef>
                <a:spcPts val="600"/>
              </a:spcBef>
              <a:spcAft>
                <a:spcPts val="0"/>
              </a:spcAft>
              <a:buClr>
                <a:schemeClr val="dk1"/>
              </a:buClr>
              <a:buSzPts val="2200"/>
              <a:buChar char="•"/>
            </a:pPr>
            <a:r>
              <a:rPr lang="en-AU" sz="2200">
                <a:solidFill>
                  <a:schemeClr val="dk1"/>
                </a:solidFill>
              </a:rPr>
              <a:t>Weather station</a:t>
            </a:r>
            <a:endParaRPr/>
          </a:p>
          <a:p>
            <a:pPr indent="-180000" lvl="1" marL="396000" rtl="0" algn="l">
              <a:lnSpc>
                <a:spcPct val="90000"/>
              </a:lnSpc>
              <a:spcBef>
                <a:spcPts val="600"/>
              </a:spcBef>
              <a:spcAft>
                <a:spcPts val="0"/>
              </a:spcAft>
              <a:buClr>
                <a:schemeClr val="dk1"/>
              </a:buClr>
              <a:buSzPts val="2200"/>
              <a:buChar char="•"/>
            </a:pPr>
            <a:r>
              <a:rPr lang="en-AU" sz="2200">
                <a:solidFill>
                  <a:schemeClr val="dk1"/>
                </a:solidFill>
              </a:rPr>
              <a:t>Cameras horizontal and forward-looking</a:t>
            </a:r>
            <a:endParaRPr/>
          </a:p>
          <a:p>
            <a:pPr indent="-180000" lvl="1" marL="396000" rtl="0" algn="l">
              <a:lnSpc>
                <a:spcPct val="90000"/>
              </a:lnSpc>
              <a:spcBef>
                <a:spcPts val="600"/>
              </a:spcBef>
              <a:spcAft>
                <a:spcPts val="0"/>
              </a:spcAft>
              <a:buClr>
                <a:schemeClr val="dk1"/>
              </a:buClr>
              <a:buSzPts val="2200"/>
              <a:buChar char="•"/>
            </a:pPr>
            <a:r>
              <a:rPr lang="en-AU" sz="2200">
                <a:solidFill>
                  <a:schemeClr val="dk1"/>
                </a:solidFill>
              </a:rPr>
              <a:t>Water temperature (below surface &amp; 2 depths (4/8m)</a:t>
            </a:r>
            <a:endParaRPr/>
          </a:p>
          <a:p>
            <a:pPr indent="-21250" lvl="1" marL="396000" rtl="0" algn="l">
              <a:lnSpc>
                <a:spcPct val="90000"/>
              </a:lnSpc>
              <a:spcBef>
                <a:spcPts val="600"/>
              </a:spcBef>
              <a:spcAft>
                <a:spcPts val="0"/>
              </a:spcAft>
              <a:buClr>
                <a:schemeClr val="lt1"/>
              </a:buClr>
              <a:buSzPts val="2500"/>
              <a:buNone/>
            </a:pPr>
            <a:r>
              <a:t/>
            </a:r>
            <a:endParaRPr sz="2500">
              <a:solidFill>
                <a:schemeClr val="dk1"/>
              </a:solidFill>
            </a:endParaRPr>
          </a:p>
          <a:p>
            <a:pPr indent="-63599" lvl="0" marL="216000" rtl="0" algn="l">
              <a:lnSpc>
                <a:spcPct val="90000"/>
              </a:lnSpc>
              <a:spcBef>
                <a:spcPts val="600"/>
              </a:spcBef>
              <a:spcAft>
                <a:spcPts val="0"/>
              </a:spcAft>
              <a:buClr>
                <a:schemeClr val="lt1"/>
              </a:buClr>
              <a:buSzPts val="2400"/>
              <a:buNone/>
            </a:pPr>
            <a:r>
              <a:t/>
            </a:r>
            <a:endParaRPr baseline="-25000">
              <a:solidFill>
                <a:schemeClr val="dk1"/>
              </a:solidFill>
            </a:endParaRPr>
          </a:p>
        </p:txBody>
      </p:sp>
      <p:sp>
        <p:nvSpPr>
          <p:cNvPr id="795" name="Google Shape;795;p20"/>
          <p:cNvSpPr txBox="1"/>
          <p:nvPr>
            <p:ph type="title"/>
          </p:nvPr>
        </p:nvSpPr>
        <p:spPr>
          <a:xfrm>
            <a:off x="846742" y="120149"/>
            <a:ext cx="8640960" cy="639365"/>
          </a:xfrm>
          <a:prstGeom prst="rect">
            <a:avLst/>
          </a:prstGeom>
          <a:noFill/>
          <a:ln>
            <a:noFill/>
          </a:ln>
        </p:spPr>
        <p:txBody>
          <a:bodyPr anchorCtr="0" anchor="t" bIns="0" lIns="0" spcFirstLastPara="1" rIns="0" wrap="square" tIns="0">
            <a:normAutofit/>
          </a:bodyPr>
          <a:lstStyle/>
          <a:p>
            <a:pPr indent="0" lvl="0" marL="0" rtl="0" algn="l">
              <a:spcBef>
                <a:spcPts val="0"/>
              </a:spcBef>
              <a:spcAft>
                <a:spcPts val="0"/>
              </a:spcAft>
              <a:buClr>
                <a:schemeClr val="accent1"/>
              </a:buClr>
              <a:buSzPts val="3600"/>
              <a:buFont typeface="Calibri"/>
              <a:buNone/>
            </a:pPr>
            <a:r>
              <a:rPr lang="en-AU"/>
              <a:t>DION Phase 1</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sp>
        <p:nvSpPr>
          <p:cNvPr id="800" name="Google Shape;800;p21"/>
          <p:cNvSpPr txBox="1"/>
          <p:nvPr>
            <p:ph idx="1" type="body"/>
          </p:nvPr>
        </p:nvSpPr>
        <p:spPr>
          <a:xfrm>
            <a:off x="245678" y="1707654"/>
            <a:ext cx="8640958" cy="3435846"/>
          </a:xfrm>
          <a:prstGeom prst="rect">
            <a:avLst/>
          </a:prstGeom>
          <a:noFill/>
          <a:ln>
            <a:noFill/>
          </a:ln>
        </p:spPr>
        <p:txBody>
          <a:bodyPr anchorCtr="0" anchor="t" bIns="0" lIns="0" spcFirstLastPara="1" rIns="0" wrap="square" tIns="0">
            <a:normAutofit/>
          </a:bodyPr>
          <a:lstStyle/>
          <a:p>
            <a:pPr indent="-216000" lvl="0" marL="216000" rtl="0" algn="l">
              <a:lnSpc>
                <a:spcPct val="90000"/>
              </a:lnSpc>
              <a:spcBef>
                <a:spcPts val="0"/>
              </a:spcBef>
              <a:spcAft>
                <a:spcPts val="0"/>
              </a:spcAft>
              <a:buClr>
                <a:schemeClr val="dk1"/>
              </a:buClr>
              <a:buSzPts val="2000"/>
              <a:buChar char="•"/>
            </a:pPr>
            <a:r>
              <a:rPr lang="en-AU" sz="2000">
                <a:latin typeface="Calibri"/>
                <a:ea typeface="Calibri"/>
                <a:cs typeface="Calibri"/>
                <a:sym typeface="Calibri"/>
              </a:rPr>
              <a:t>AeroSPAN (CSIRO): Aerosols via Sun Photometry Australia Network</a:t>
            </a:r>
            <a:endParaRPr/>
          </a:p>
          <a:p>
            <a:pPr indent="-216000" lvl="0" marL="216000" rtl="0" algn="l">
              <a:lnSpc>
                <a:spcPct val="90000"/>
              </a:lnSpc>
              <a:spcBef>
                <a:spcPts val="600"/>
              </a:spcBef>
              <a:spcAft>
                <a:spcPts val="0"/>
              </a:spcAft>
              <a:buClr>
                <a:schemeClr val="dk1"/>
              </a:buClr>
              <a:buSzPts val="2000"/>
              <a:buChar char="•"/>
            </a:pPr>
            <a:r>
              <a:rPr lang="en-AU" sz="2000">
                <a:latin typeface="Calibri"/>
                <a:ea typeface="Calibri"/>
                <a:cs typeface="Calibri"/>
                <a:sym typeface="Calibri"/>
              </a:rPr>
              <a:t>Network of 10 current sun photometer sites</a:t>
            </a:r>
            <a:endParaRPr/>
          </a:p>
          <a:p>
            <a:pPr indent="-180000" lvl="1" marL="396000" rtl="0" algn="l">
              <a:lnSpc>
                <a:spcPct val="90000"/>
              </a:lnSpc>
              <a:spcBef>
                <a:spcPts val="600"/>
              </a:spcBef>
              <a:spcAft>
                <a:spcPts val="0"/>
              </a:spcAft>
              <a:buClr>
                <a:schemeClr val="dk1"/>
              </a:buClr>
              <a:buSzPts val="1600"/>
              <a:buChar char="•"/>
            </a:pPr>
            <a:r>
              <a:rPr lang="en-AU" sz="1600">
                <a:latin typeface="Calibri"/>
                <a:ea typeface="Calibri"/>
                <a:cs typeface="Calibri"/>
                <a:sym typeface="Calibri"/>
              </a:rPr>
              <a:t>Located in New South Wales, Northern Territory, </a:t>
            </a:r>
            <a:br>
              <a:rPr lang="en-AU" sz="1600">
                <a:latin typeface="Calibri"/>
                <a:ea typeface="Calibri"/>
                <a:cs typeface="Calibri"/>
                <a:sym typeface="Calibri"/>
              </a:rPr>
            </a:br>
            <a:r>
              <a:rPr lang="en-AU" sz="1600">
                <a:latin typeface="Calibri"/>
                <a:ea typeface="Calibri"/>
                <a:cs typeface="Calibri"/>
                <a:sym typeface="Calibri"/>
              </a:rPr>
              <a:t>Queensland, Victoria, Western Australia</a:t>
            </a:r>
            <a:endParaRPr/>
          </a:p>
          <a:p>
            <a:pPr indent="-78400" lvl="1" marL="396000" rtl="0" algn="l">
              <a:lnSpc>
                <a:spcPct val="90000"/>
              </a:lnSpc>
              <a:spcBef>
                <a:spcPts val="600"/>
              </a:spcBef>
              <a:spcAft>
                <a:spcPts val="0"/>
              </a:spcAft>
              <a:buClr>
                <a:schemeClr val="dk1"/>
              </a:buClr>
              <a:buSzPts val="1600"/>
              <a:buNone/>
            </a:pPr>
            <a:r>
              <a:t/>
            </a:r>
            <a:endParaRPr sz="1600">
              <a:latin typeface="Calibri"/>
              <a:ea typeface="Calibri"/>
              <a:cs typeface="Calibri"/>
              <a:sym typeface="Calibri"/>
            </a:endParaRPr>
          </a:p>
          <a:p>
            <a:pPr indent="-78400" lvl="1" marL="396000" rtl="0" algn="l">
              <a:lnSpc>
                <a:spcPct val="90000"/>
              </a:lnSpc>
              <a:spcBef>
                <a:spcPts val="600"/>
              </a:spcBef>
              <a:spcAft>
                <a:spcPts val="0"/>
              </a:spcAft>
              <a:buClr>
                <a:schemeClr val="dk1"/>
              </a:buClr>
              <a:buSzPts val="1600"/>
              <a:buNone/>
            </a:pPr>
            <a:r>
              <a:t/>
            </a:r>
            <a:endParaRPr sz="1600">
              <a:latin typeface="Calibri"/>
              <a:ea typeface="Calibri"/>
              <a:cs typeface="Calibri"/>
              <a:sym typeface="Calibri"/>
            </a:endParaRPr>
          </a:p>
          <a:p>
            <a:pPr indent="0" lvl="0" marL="216000" rtl="0" algn="l">
              <a:lnSpc>
                <a:spcPct val="90000"/>
              </a:lnSpc>
              <a:spcBef>
                <a:spcPts val="600"/>
              </a:spcBef>
              <a:spcAft>
                <a:spcPts val="0"/>
              </a:spcAft>
              <a:buClr>
                <a:schemeClr val="dk1"/>
              </a:buClr>
              <a:buSzPts val="8000"/>
              <a:buNone/>
            </a:pPr>
            <a:r>
              <a:t/>
            </a:r>
            <a:endParaRPr sz="8000">
              <a:latin typeface="Calibri"/>
              <a:ea typeface="Calibri"/>
              <a:cs typeface="Calibri"/>
              <a:sym typeface="Calibri"/>
            </a:endParaRPr>
          </a:p>
          <a:p>
            <a:pPr indent="0" lvl="0" marL="0" rtl="0" algn="l">
              <a:lnSpc>
                <a:spcPct val="90000"/>
              </a:lnSpc>
              <a:spcBef>
                <a:spcPts val="600"/>
              </a:spcBef>
              <a:spcAft>
                <a:spcPts val="0"/>
              </a:spcAft>
              <a:buClr>
                <a:schemeClr val="dk1"/>
              </a:buClr>
              <a:buSzPts val="1600"/>
              <a:buNone/>
            </a:pPr>
            <a:r>
              <a:t/>
            </a:r>
            <a:endParaRPr sz="1600">
              <a:latin typeface="Calibri"/>
              <a:ea typeface="Calibri"/>
              <a:cs typeface="Calibri"/>
              <a:sym typeface="Calibri"/>
            </a:endParaRPr>
          </a:p>
          <a:p>
            <a:pPr indent="0" lvl="0" marL="0" rtl="0" algn="l">
              <a:lnSpc>
                <a:spcPct val="90000"/>
              </a:lnSpc>
              <a:spcBef>
                <a:spcPts val="900"/>
              </a:spcBef>
              <a:spcAft>
                <a:spcPts val="0"/>
              </a:spcAft>
              <a:buClr>
                <a:schemeClr val="dk1"/>
              </a:buClr>
              <a:buSzPts val="1600"/>
              <a:buNone/>
            </a:pPr>
            <a:r>
              <a:t/>
            </a:r>
            <a:endParaRPr sz="1600"/>
          </a:p>
          <a:p>
            <a:pPr indent="0" lvl="0" marL="36000" rtl="0" algn="l">
              <a:lnSpc>
                <a:spcPct val="90000"/>
              </a:lnSpc>
              <a:spcBef>
                <a:spcPts val="900"/>
              </a:spcBef>
              <a:spcAft>
                <a:spcPts val="0"/>
              </a:spcAft>
              <a:buClr>
                <a:schemeClr val="dk1"/>
              </a:buClr>
              <a:buSzPts val="1000"/>
              <a:buNone/>
            </a:pPr>
            <a:r>
              <a:t/>
            </a:r>
            <a:endParaRPr sz="1000"/>
          </a:p>
        </p:txBody>
      </p:sp>
      <p:sp>
        <p:nvSpPr>
          <p:cNvPr id="801" name="Google Shape;801;p21"/>
          <p:cNvSpPr txBox="1"/>
          <p:nvPr>
            <p:ph type="title"/>
          </p:nvPr>
        </p:nvSpPr>
        <p:spPr>
          <a:xfrm>
            <a:off x="251520" y="699542"/>
            <a:ext cx="8784976" cy="1080120"/>
          </a:xfrm>
          <a:prstGeom prst="rect">
            <a:avLst/>
          </a:prstGeom>
          <a:noFill/>
          <a:ln>
            <a:noFill/>
          </a:ln>
        </p:spPr>
        <p:txBody>
          <a:bodyPr anchorCtr="0" anchor="t" bIns="0" lIns="0" spcFirstLastPara="1" rIns="0" wrap="square" tIns="0">
            <a:normAutofit/>
          </a:bodyPr>
          <a:lstStyle/>
          <a:p>
            <a:pPr indent="0" lvl="0" marL="0" rtl="0" algn="l">
              <a:spcBef>
                <a:spcPts val="0"/>
              </a:spcBef>
              <a:spcAft>
                <a:spcPts val="0"/>
              </a:spcAft>
              <a:buClr>
                <a:schemeClr val="accent3"/>
              </a:buClr>
              <a:buSzPts val="3600"/>
              <a:buFont typeface="Calibri"/>
              <a:buNone/>
            </a:pPr>
            <a:r>
              <a:rPr lang="en-AU"/>
              <a:t>AeroSPAN - CSIRO contribution to AERONET</a:t>
            </a:r>
            <a:endParaRPr/>
          </a:p>
        </p:txBody>
      </p:sp>
      <p:pic>
        <p:nvPicPr>
          <p:cNvPr id="802" name="Google Shape;802;p21"/>
          <p:cNvPicPr preferRelativeResize="0"/>
          <p:nvPr/>
        </p:nvPicPr>
        <p:blipFill rotWithShape="1">
          <a:blip r:embed="rId3">
            <a:alphaModFix/>
          </a:blip>
          <a:srcRect b="0" l="0" r="0" t="0"/>
          <a:stretch/>
        </p:blipFill>
        <p:spPr>
          <a:xfrm>
            <a:off x="5450327" y="2067694"/>
            <a:ext cx="3436309" cy="2857979"/>
          </a:xfrm>
          <a:prstGeom prst="rect">
            <a:avLst/>
          </a:prstGeom>
          <a:noFill/>
          <a:ln>
            <a:noFill/>
          </a:ln>
        </p:spPr>
      </p:pic>
      <p:pic>
        <p:nvPicPr>
          <p:cNvPr descr="A close-up of a telescope&#10;&#10;Description automatically generated" id="803" name="Google Shape;803;p21"/>
          <p:cNvPicPr preferRelativeResize="0"/>
          <p:nvPr/>
        </p:nvPicPr>
        <p:blipFill rotWithShape="1">
          <a:blip r:embed="rId4">
            <a:alphaModFix/>
          </a:blip>
          <a:srcRect b="0" l="0" r="0" t="0"/>
          <a:stretch/>
        </p:blipFill>
        <p:spPr>
          <a:xfrm>
            <a:off x="3472774" y="2931463"/>
            <a:ext cx="1910420" cy="1987482"/>
          </a:xfrm>
          <a:prstGeom prst="rect">
            <a:avLst/>
          </a:prstGeom>
          <a:noFill/>
          <a:ln>
            <a:noFill/>
          </a:ln>
        </p:spPr>
      </p:pic>
      <p:pic>
        <p:nvPicPr>
          <p:cNvPr descr="A picture containing grass, sky, outdoor, field&#10;&#10;Description automatically generated" id="804" name="Google Shape;804;p21"/>
          <p:cNvPicPr preferRelativeResize="0"/>
          <p:nvPr/>
        </p:nvPicPr>
        <p:blipFill rotWithShape="1">
          <a:blip r:embed="rId5">
            <a:alphaModFix/>
          </a:blip>
          <a:srcRect b="0" l="0" r="0" t="0"/>
          <a:stretch/>
        </p:blipFill>
        <p:spPr>
          <a:xfrm>
            <a:off x="253407" y="2931790"/>
            <a:ext cx="3087896" cy="198715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sp>
        <p:nvSpPr>
          <p:cNvPr id="809" name="Google Shape;809;p22"/>
          <p:cNvSpPr txBox="1"/>
          <p:nvPr>
            <p:ph idx="1" type="body"/>
          </p:nvPr>
        </p:nvSpPr>
        <p:spPr>
          <a:xfrm>
            <a:off x="251522" y="987573"/>
            <a:ext cx="5832646" cy="3574285"/>
          </a:xfrm>
          <a:prstGeom prst="rect">
            <a:avLst/>
          </a:prstGeom>
          <a:noFill/>
          <a:ln>
            <a:noFill/>
          </a:ln>
        </p:spPr>
        <p:txBody>
          <a:bodyPr anchorCtr="0" anchor="t" bIns="0" lIns="0" spcFirstLastPara="1" rIns="0" wrap="square" tIns="0">
            <a:normAutofit/>
          </a:bodyPr>
          <a:lstStyle/>
          <a:p>
            <a:pPr indent="-216000" lvl="0" marL="216000" rtl="0" algn="l">
              <a:lnSpc>
                <a:spcPct val="90000"/>
              </a:lnSpc>
              <a:spcBef>
                <a:spcPts val="0"/>
              </a:spcBef>
              <a:spcAft>
                <a:spcPts val="0"/>
              </a:spcAft>
              <a:buClr>
                <a:schemeClr val="dk1"/>
              </a:buClr>
              <a:buSzPts val="1500"/>
              <a:buNone/>
            </a:pPr>
            <a:r>
              <a:rPr b="1" lang="en-AU" sz="1500"/>
              <a:t>Instrumentation</a:t>
            </a:r>
            <a:endParaRPr/>
          </a:p>
          <a:p>
            <a:pPr indent="-180000" lvl="1" marL="396000" rtl="0" algn="l">
              <a:lnSpc>
                <a:spcPct val="90000"/>
              </a:lnSpc>
              <a:spcBef>
                <a:spcPts val="600"/>
              </a:spcBef>
              <a:spcAft>
                <a:spcPts val="0"/>
              </a:spcAft>
              <a:buClr>
                <a:schemeClr val="dk1"/>
              </a:buClr>
              <a:buSzPts val="1200"/>
              <a:buFont typeface="Arial"/>
              <a:buChar char="•"/>
            </a:pPr>
            <a:r>
              <a:rPr lang="en-AU" sz="1200"/>
              <a:t>CIMEL CE318-TU12 12 band BRDF photometer on 9 m mast on a mobile trailer platform;</a:t>
            </a:r>
            <a:endParaRPr/>
          </a:p>
          <a:p>
            <a:pPr indent="-180000" lvl="1" marL="396000" rtl="0" algn="l">
              <a:lnSpc>
                <a:spcPct val="90000"/>
              </a:lnSpc>
              <a:spcBef>
                <a:spcPts val="600"/>
              </a:spcBef>
              <a:spcAft>
                <a:spcPts val="0"/>
              </a:spcAft>
              <a:buClr>
                <a:schemeClr val="dk1"/>
              </a:buClr>
              <a:buSzPts val="1200"/>
              <a:buFont typeface="Arial"/>
              <a:buChar char="•"/>
            </a:pPr>
            <a:r>
              <a:rPr lang="en-AU" sz="1200"/>
              <a:t>Weather station;</a:t>
            </a:r>
            <a:endParaRPr/>
          </a:p>
          <a:p>
            <a:pPr indent="-180000" lvl="1" marL="396000" rtl="0" algn="l">
              <a:lnSpc>
                <a:spcPct val="90000"/>
              </a:lnSpc>
              <a:spcBef>
                <a:spcPts val="600"/>
              </a:spcBef>
              <a:spcAft>
                <a:spcPts val="0"/>
              </a:spcAft>
              <a:buClr>
                <a:schemeClr val="dk1"/>
              </a:buClr>
              <a:buSzPts val="1200"/>
              <a:buFont typeface="Arial"/>
              <a:buChar char="•"/>
            </a:pPr>
            <a:r>
              <a:rPr lang="en-AU" sz="1200"/>
              <a:t>Sky view camera (in collaboration with AIST)</a:t>
            </a:r>
            <a:endParaRPr/>
          </a:p>
          <a:p>
            <a:pPr indent="0" lvl="0" marL="0" rtl="0" algn="l">
              <a:lnSpc>
                <a:spcPct val="90000"/>
              </a:lnSpc>
              <a:spcBef>
                <a:spcPts val="600"/>
              </a:spcBef>
              <a:spcAft>
                <a:spcPts val="0"/>
              </a:spcAft>
              <a:buClr>
                <a:schemeClr val="dk1"/>
              </a:buClr>
              <a:buSzPts val="1500"/>
              <a:buNone/>
            </a:pPr>
            <a:r>
              <a:rPr b="1" lang="en-AU" sz="1500"/>
              <a:t>Deployment </a:t>
            </a:r>
            <a:endParaRPr/>
          </a:p>
          <a:p>
            <a:pPr indent="-180000" lvl="1" marL="396000" rtl="0" algn="l">
              <a:lnSpc>
                <a:spcPct val="90000"/>
              </a:lnSpc>
              <a:spcBef>
                <a:spcPts val="600"/>
              </a:spcBef>
              <a:spcAft>
                <a:spcPts val="0"/>
              </a:spcAft>
              <a:buClr>
                <a:schemeClr val="dk1"/>
              </a:buClr>
              <a:buSzPts val="1200"/>
              <a:buFont typeface="Arial"/>
              <a:buChar char="•"/>
            </a:pPr>
            <a:r>
              <a:rPr lang="en-AU" sz="1200"/>
              <a:t>21 March 2022 with the assistance of local </a:t>
            </a:r>
            <a:endParaRPr/>
          </a:p>
          <a:p>
            <a:pPr indent="0" lvl="1" marL="216000" rtl="0" algn="l">
              <a:lnSpc>
                <a:spcPct val="90000"/>
              </a:lnSpc>
              <a:spcBef>
                <a:spcPts val="600"/>
              </a:spcBef>
              <a:spcAft>
                <a:spcPts val="0"/>
              </a:spcAft>
              <a:buClr>
                <a:schemeClr val="dk1"/>
              </a:buClr>
              <a:buSzPts val="1200"/>
              <a:buNone/>
            </a:pPr>
            <a:r>
              <a:rPr lang="en-AU" sz="1200"/>
              <a:t>rangers and traditional owners.</a:t>
            </a:r>
            <a:endParaRPr/>
          </a:p>
          <a:p>
            <a:pPr indent="-103800" lvl="1" marL="396000" rtl="0" algn="l">
              <a:lnSpc>
                <a:spcPct val="90000"/>
              </a:lnSpc>
              <a:spcBef>
                <a:spcPts val="600"/>
              </a:spcBef>
              <a:spcAft>
                <a:spcPts val="0"/>
              </a:spcAft>
              <a:buClr>
                <a:schemeClr val="dk1"/>
              </a:buClr>
              <a:buSzPts val="1200"/>
              <a:buFont typeface="Arial"/>
              <a:buNone/>
            </a:pPr>
            <a:r>
              <a:t/>
            </a:r>
            <a:endParaRPr sz="1200"/>
          </a:p>
          <a:p>
            <a:pPr indent="-63599" lvl="0" marL="216000" rtl="0" algn="l">
              <a:lnSpc>
                <a:spcPct val="90000"/>
              </a:lnSpc>
              <a:spcBef>
                <a:spcPts val="600"/>
              </a:spcBef>
              <a:spcAft>
                <a:spcPts val="0"/>
              </a:spcAft>
              <a:buClr>
                <a:schemeClr val="dk1"/>
              </a:buClr>
              <a:buSzPts val="2400"/>
              <a:buNone/>
            </a:pPr>
            <a:r>
              <a:t/>
            </a:r>
            <a:endParaRPr/>
          </a:p>
        </p:txBody>
      </p:sp>
      <p:sp>
        <p:nvSpPr>
          <p:cNvPr id="810" name="Google Shape;810;p22"/>
          <p:cNvSpPr txBox="1"/>
          <p:nvPr>
            <p:ph type="title"/>
          </p:nvPr>
        </p:nvSpPr>
        <p:spPr>
          <a:xfrm>
            <a:off x="827584" y="132185"/>
            <a:ext cx="8136904" cy="639365"/>
          </a:xfrm>
          <a:prstGeom prst="rect">
            <a:avLst/>
          </a:prstGeom>
          <a:noFill/>
          <a:ln>
            <a:noFill/>
          </a:ln>
        </p:spPr>
        <p:txBody>
          <a:bodyPr anchorCtr="0" anchor="t" bIns="0" lIns="0" spcFirstLastPara="1" rIns="0" wrap="square" tIns="0">
            <a:normAutofit fontScale="90000"/>
          </a:bodyPr>
          <a:lstStyle/>
          <a:p>
            <a:pPr indent="0" lvl="0" marL="0" rtl="0" algn="l">
              <a:spcBef>
                <a:spcPts val="0"/>
              </a:spcBef>
              <a:spcAft>
                <a:spcPts val="0"/>
              </a:spcAft>
              <a:buClr>
                <a:srgbClr val="7F7F7F"/>
              </a:buClr>
              <a:buSzPct val="100000"/>
              <a:buFont typeface="Calibri"/>
              <a:buNone/>
            </a:pPr>
            <a:r>
              <a:rPr lang="en-AU">
                <a:solidFill>
                  <a:srgbClr val="7F7F7F"/>
                </a:solidFill>
              </a:rPr>
              <a:t>Pinnacles Autonomous Vicarious Calibration Site</a:t>
            </a:r>
            <a:endParaRPr/>
          </a:p>
        </p:txBody>
      </p:sp>
      <p:pic>
        <p:nvPicPr>
          <p:cNvPr id="811" name="Google Shape;811;p22"/>
          <p:cNvPicPr preferRelativeResize="0"/>
          <p:nvPr/>
        </p:nvPicPr>
        <p:blipFill rotWithShape="1">
          <a:blip r:embed="rId3">
            <a:alphaModFix/>
          </a:blip>
          <a:srcRect b="0" l="0" r="0" t="0"/>
          <a:stretch/>
        </p:blipFill>
        <p:spPr>
          <a:xfrm>
            <a:off x="5724128" y="771550"/>
            <a:ext cx="3384376" cy="2538283"/>
          </a:xfrm>
          <a:prstGeom prst="rect">
            <a:avLst/>
          </a:prstGeom>
          <a:noFill/>
          <a:ln>
            <a:noFill/>
          </a:ln>
        </p:spPr>
      </p:pic>
      <p:pic>
        <p:nvPicPr>
          <p:cNvPr id="812" name="Google Shape;812;p22"/>
          <p:cNvPicPr preferRelativeResize="0"/>
          <p:nvPr/>
        </p:nvPicPr>
        <p:blipFill rotWithShape="1">
          <a:blip r:embed="rId4">
            <a:alphaModFix/>
          </a:blip>
          <a:srcRect b="0" l="0" r="0" t="0"/>
          <a:stretch/>
        </p:blipFill>
        <p:spPr>
          <a:xfrm>
            <a:off x="2332391" y="2571750"/>
            <a:ext cx="3483405" cy="273630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sp>
        <p:nvSpPr>
          <p:cNvPr id="818" name="Google Shape;818;p23"/>
          <p:cNvSpPr txBox="1"/>
          <p:nvPr>
            <p:ph type="title"/>
          </p:nvPr>
        </p:nvSpPr>
        <p:spPr>
          <a:xfrm>
            <a:off x="827584" y="123478"/>
            <a:ext cx="8064896" cy="639365"/>
          </a:xfrm>
          <a:prstGeom prst="rect">
            <a:avLst/>
          </a:prstGeom>
          <a:noFill/>
          <a:ln>
            <a:noFill/>
          </a:ln>
        </p:spPr>
        <p:txBody>
          <a:bodyPr anchorCtr="0" anchor="t" bIns="0" lIns="0" spcFirstLastPara="1" rIns="0" wrap="square" tIns="0">
            <a:normAutofit/>
          </a:bodyPr>
          <a:lstStyle/>
          <a:p>
            <a:pPr indent="0" lvl="0" marL="0" rtl="0" algn="l">
              <a:spcBef>
                <a:spcPts val="0"/>
              </a:spcBef>
              <a:spcAft>
                <a:spcPts val="0"/>
              </a:spcAft>
              <a:buClr>
                <a:schemeClr val="accent3"/>
              </a:buClr>
              <a:buSzPts val="3200"/>
              <a:buFont typeface="Calibri"/>
              <a:buNone/>
            </a:pPr>
            <a:r>
              <a:rPr lang="en-AU" sz="3200"/>
              <a:t>AusCalVal</a:t>
            </a:r>
            <a:endParaRPr/>
          </a:p>
        </p:txBody>
      </p:sp>
      <p:pic>
        <p:nvPicPr>
          <p:cNvPr id="819" name="Google Shape;819;p23"/>
          <p:cNvPicPr preferRelativeResize="0"/>
          <p:nvPr/>
        </p:nvPicPr>
        <p:blipFill rotWithShape="1">
          <a:blip r:embed="rId3">
            <a:alphaModFix/>
          </a:blip>
          <a:srcRect b="0" l="0" r="0" t="0"/>
          <a:stretch/>
        </p:blipFill>
        <p:spPr>
          <a:xfrm>
            <a:off x="3203848" y="195486"/>
            <a:ext cx="5940152" cy="4166603"/>
          </a:xfrm>
          <a:prstGeom prst="rect">
            <a:avLst/>
          </a:prstGeom>
          <a:noFill/>
          <a:ln>
            <a:noFill/>
          </a:ln>
        </p:spPr>
      </p:pic>
      <p:sp>
        <p:nvSpPr>
          <p:cNvPr id="820" name="Google Shape;820;p23"/>
          <p:cNvSpPr txBox="1"/>
          <p:nvPr/>
        </p:nvSpPr>
        <p:spPr>
          <a:xfrm>
            <a:off x="251519" y="987574"/>
            <a:ext cx="3096345" cy="3312368"/>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chemeClr val="dk1"/>
              </a:buClr>
              <a:buSzPts val="1800"/>
              <a:buFont typeface="Arial"/>
              <a:buNone/>
            </a:pPr>
            <a:r>
              <a:rPr b="1" lang="en-AU" sz="1800">
                <a:solidFill>
                  <a:schemeClr val="dk1"/>
                </a:solidFill>
                <a:latin typeface="Calibri"/>
                <a:ea typeface="Calibri"/>
                <a:cs typeface="Calibri"/>
                <a:sym typeface="Calibri"/>
              </a:rPr>
              <a:t>Future capabilities?</a:t>
            </a:r>
            <a:endParaRPr/>
          </a:p>
          <a:p>
            <a:pPr indent="0" lvl="0" marL="0" marR="0" rtl="0" algn="l">
              <a:lnSpc>
                <a:spcPct val="90000"/>
              </a:lnSpc>
              <a:spcBef>
                <a:spcPts val="600"/>
              </a:spcBef>
              <a:spcAft>
                <a:spcPts val="0"/>
              </a:spcAft>
              <a:buClr>
                <a:schemeClr val="dk1"/>
              </a:buClr>
              <a:buSzPts val="1800"/>
              <a:buFont typeface="Arial"/>
              <a:buNone/>
            </a:pPr>
            <a:r>
              <a:t/>
            </a:r>
            <a:endParaRPr b="1" sz="1800">
              <a:solidFill>
                <a:schemeClr val="dk1"/>
              </a:solidFill>
              <a:latin typeface="Calibri"/>
              <a:ea typeface="Calibri"/>
              <a:cs typeface="Calibri"/>
              <a:sym typeface="Calibri"/>
            </a:endParaRPr>
          </a:p>
          <a:p>
            <a:pPr indent="-216000" lvl="0" marL="216000" marR="0" rtl="0" algn="l">
              <a:lnSpc>
                <a:spcPct val="90000"/>
              </a:lnSpc>
              <a:spcBef>
                <a:spcPts val="600"/>
              </a:spcBef>
              <a:spcAft>
                <a:spcPts val="0"/>
              </a:spcAft>
              <a:buClr>
                <a:schemeClr val="dk1"/>
              </a:buClr>
              <a:buSzPts val="1800"/>
              <a:buFont typeface="Arial"/>
              <a:buChar char="•"/>
            </a:pPr>
            <a:r>
              <a:rPr lang="en-AU" sz="1800">
                <a:solidFill>
                  <a:schemeClr val="dk1"/>
                </a:solidFill>
                <a:latin typeface="Calibri"/>
                <a:ea typeface="Calibri"/>
                <a:cs typeface="Calibri"/>
                <a:sym typeface="Calibri"/>
              </a:rPr>
              <a:t>Further optical vicarious calibration sites to support SCR</a:t>
            </a:r>
            <a:endParaRPr/>
          </a:p>
          <a:p>
            <a:pPr indent="-216000" lvl="0" marL="216000" marR="0" rtl="0" algn="l">
              <a:lnSpc>
                <a:spcPct val="90000"/>
              </a:lnSpc>
              <a:spcBef>
                <a:spcPts val="600"/>
              </a:spcBef>
              <a:spcAft>
                <a:spcPts val="0"/>
              </a:spcAft>
              <a:buClr>
                <a:schemeClr val="dk1"/>
              </a:buClr>
              <a:buSzPts val="1800"/>
              <a:buFont typeface="Arial"/>
              <a:buChar char="•"/>
            </a:pPr>
            <a:r>
              <a:rPr lang="en-AU" sz="1800">
                <a:solidFill>
                  <a:schemeClr val="dk1"/>
                </a:solidFill>
                <a:latin typeface="Calibri"/>
                <a:ea typeface="Calibri"/>
                <a:cs typeface="Calibri"/>
                <a:sym typeface="Calibri"/>
              </a:rPr>
              <a:t>Geometric calibration</a:t>
            </a:r>
            <a:endParaRPr/>
          </a:p>
          <a:p>
            <a:pPr indent="-216000" lvl="0" marL="216000" marR="0" rtl="0" algn="l">
              <a:lnSpc>
                <a:spcPct val="90000"/>
              </a:lnSpc>
              <a:spcBef>
                <a:spcPts val="600"/>
              </a:spcBef>
              <a:spcAft>
                <a:spcPts val="0"/>
              </a:spcAft>
              <a:buClr>
                <a:schemeClr val="dk1"/>
              </a:buClr>
              <a:buSzPts val="1800"/>
              <a:buFont typeface="Arial"/>
              <a:buChar char="•"/>
            </a:pPr>
            <a:r>
              <a:rPr lang="en-AU" sz="1800">
                <a:solidFill>
                  <a:schemeClr val="dk1"/>
                </a:solidFill>
                <a:latin typeface="Calibri"/>
                <a:ea typeface="Calibri"/>
                <a:cs typeface="Calibri"/>
                <a:sym typeface="Calibri"/>
              </a:rPr>
              <a:t>SAR calibration and validation</a:t>
            </a:r>
            <a:endParaRPr/>
          </a:p>
          <a:p>
            <a:pPr indent="-216000" lvl="0" marL="216000" marR="0" rtl="0" algn="l">
              <a:lnSpc>
                <a:spcPct val="90000"/>
              </a:lnSpc>
              <a:spcBef>
                <a:spcPts val="600"/>
              </a:spcBef>
              <a:spcAft>
                <a:spcPts val="0"/>
              </a:spcAft>
              <a:buClr>
                <a:schemeClr val="dk1"/>
              </a:buClr>
              <a:buSzPts val="1800"/>
              <a:buFont typeface="Arial"/>
              <a:buChar char="•"/>
            </a:pPr>
            <a:r>
              <a:rPr lang="en-AU" sz="1800">
                <a:solidFill>
                  <a:schemeClr val="dk1"/>
                </a:solidFill>
                <a:latin typeface="Calibri"/>
                <a:ea typeface="Calibri"/>
                <a:cs typeface="Calibri"/>
                <a:sym typeface="Calibri"/>
              </a:rPr>
              <a:t>TIR calibration</a:t>
            </a:r>
            <a:endParaRPr/>
          </a:p>
          <a:p>
            <a:pPr indent="-216000" lvl="0" marL="216000" marR="0" rtl="0" algn="l">
              <a:lnSpc>
                <a:spcPct val="90000"/>
              </a:lnSpc>
              <a:spcBef>
                <a:spcPts val="600"/>
              </a:spcBef>
              <a:spcAft>
                <a:spcPts val="0"/>
              </a:spcAft>
              <a:buClr>
                <a:schemeClr val="dk1"/>
              </a:buClr>
              <a:buSzPts val="1800"/>
              <a:buFont typeface="Arial"/>
              <a:buChar char="•"/>
            </a:pPr>
            <a:r>
              <a:rPr lang="en-AU" sz="1800">
                <a:solidFill>
                  <a:schemeClr val="dk1"/>
                </a:solidFill>
                <a:latin typeface="Calibri"/>
                <a:ea typeface="Calibri"/>
                <a:cs typeface="Calibri"/>
                <a:sym typeface="Calibri"/>
              </a:rPr>
              <a:t>Atmosphere / GHG</a:t>
            </a:r>
            <a:endParaRPr/>
          </a:p>
          <a:p>
            <a:pPr indent="-216000" lvl="0" marL="216000" marR="0" rtl="0" algn="l">
              <a:lnSpc>
                <a:spcPct val="90000"/>
              </a:lnSpc>
              <a:spcBef>
                <a:spcPts val="600"/>
              </a:spcBef>
              <a:spcAft>
                <a:spcPts val="0"/>
              </a:spcAft>
              <a:buClr>
                <a:schemeClr val="dk1"/>
              </a:buClr>
              <a:buSzPts val="1800"/>
              <a:buFont typeface="Arial"/>
              <a:buChar char="•"/>
            </a:pPr>
            <a:r>
              <a:rPr lang="en-AU" sz="1800">
                <a:solidFill>
                  <a:schemeClr val="dk1"/>
                </a:solidFill>
                <a:latin typeface="Calibri"/>
                <a:ea typeface="Calibri"/>
                <a:cs typeface="Calibri"/>
                <a:sym typeface="Calibri"/>
              </a:rPr>
              <a:t>Aquatic calibration sites – Aquawatch…</a:t>
            </a:r>
            <a:endParaRPr/>
          </a:p>
          <a:p>
            <a:pPr indent="-101699" lvl="0" marL="216000" marR="0" rtl="0" algn="l">
              <a:lnSpc>
                <a:spcPct val="90000"/>
              </a:lnSpc>
              <a:spcBef>
                <a:spcPts val="60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pic>
        <p:nvPicPr>
          <p:cNvPr descr="A picture containing nature, reef, blue&#10;&#10;Description automatically generated" id="826" name="Google Shape;826;p24"/>
          <p:cNvPicPr preferRelativeResize="0"/>
          <p:nvPr>
            <p:ph idx="2" type="pic"/>
          </p:nvPr>
        </p:nvPicPr>
        <p:blipFill rotWithShape="1">
          <a:blip r:embed="rId3">
            <a:alphaModFix/>
          </a:blip>
          <a:srcRect b="0" l="0" r="0" t="0"/>
          <a:stretch/>
        </p:blipFill>
        <p:spPr>
          <a:xfrm>
            <a:off x="5424430" y="0"/>
            <a:ext cx="3711532" cy="5143500"/>
          </a:xfrm>
          <a:prstGeom prst="rect">
            <a:avLst/>
          </a:prstGeom>
          <a:solidFill>
            <a:schemeClr val="accent1"/>
          </a:solidFill>
          <a:ln>
            <a:noFill/>
          </a:ln>
        </p:spPr>
      </p:pic>
      <p:sp>
        <p:nvSpPr>
          <p:cNvPr id="827" name="Google Shape;827;p24"/>
          <p:cNvSpPr txBox="1"/>
          <p:nvPr>
            <p:ph idx="1" type="body"/>
          </p:nvPr>
        </p:nvSpPr>
        <p:spPr>
          <a:xfrm>
            <a:off x="251520" y="1309255"/>
            <a:ext cx="5100125" cy="3085967"/>
          </a:xfrm>
          <a:prstGeom prst="rect">
            <a:avLst/>
          </a:prstGeom>
          <a:noFill/>
          <a:ln>
            <a:noFill/>
          </a:ln>
        </p:spPr>
        <p:txBody>
          <a:bodyPr anchorCtr="0" anchor="t" bIns="0" lIns="0" spcFirstLastPara="1" rIns="0" wrap="square" tIns="0">
            <a:normAutofit fontScale="77500" lnSpcReduction="20000"/>
          </a:bodyPr>
          <a:lstStyle/>
          <a:p>
            <a:pPr indent="-216000" lvl="0" marL="216000" rtl="0" algn="l">
              <a:lnSpc>
                <a:spcPct val="120000"/>
              </a:lnSpc>
              <a:spcBef>
                <a:spcPts val="0"/>
              </a:spcBef>
              <a:spcAft>
                <a:spcPts val="0"/>
              </a:spcAft>
              <a:buClr>
                <a:schemeClr val="dk1"/>
              </a:buClr>
              <a:buSzPct val="100000"/>
              <a:buChar char="•"/>
            </a:pPr>
            <a:r>
              <a:rPr lang="en-AU">
                <a:solidFill>
                  <a:schemeClr val="dk1"/>
                </a:solidFill>
              </a:rPr>
              <a:t>World’s first integrated ground-to-space </a:t>
            </a:r>
            <a:r>
              <a:rPr lang="en-AU"/>
              <a:t>water quality</a:t>
            </a:r>
            <a:r>
              <a:rPr lang="en-AU">
                <a:solidFill>
                  <a:schemeClr val="dk1"/>
                </a:solidFill>
              </a:rPr>
              <a:t> monitoring system, with forecasting capability.</a:t>
            </a:r>
            <a:endParaRPr/>
          </a:p>
          <a:p>
            <a:pPr indent="-201268" lvl="0" marL="216000" rtl="0" algn="l">
              <a:lnSpc>
                <a:spcPct val="120000"/>
              </a:lnSpc>
              <a:spcBef>
                <a:spcPts val="600"/>
              </a:spcBef>
              <a:spcAft>
                <a:spcPts val="0"/>
              </a:spcAft>
              <a:buClr>
                <a:schemeClr val="dk1"/>
              </a:buClr>
              <a:buSzPct val="100000"/>
              <a:buNone/>
            </a:pPr>
            <a:r>
              <a:t/>
            </a:r>
            <a:endParaRPr sz="300">
              <a:solidFill>
                <a:schemeClr val="dk1"/>
              </a:solidFill>
            </a:endParaRPr>
          </a:p>
          <a:p>
            <a:pPr indent="-216000" lvl="0" marL="216000" rtl="0" algn="l">
              <a:lnSpc>
                <a:spcPct val="120000"/>
              </a:lnSpc>
              <a:spcBef>
                <a:spcPts val="600"/>
              </a:spcBef>
              <a:spcAft>
                <a:spcPts val="0"/>
              </a:spcAft>
              <a:buClr>
                <a:schemeClr val="dk1"/>
              </a:buClr>
              <a:buSzPct val="100000"/>
              <a:buChar char="•"/>
            </a:pPr>
            <a:r>
              <a:rPr lang="en-AU">
                <a:solidFill>
                  <a:schemeClr val="dk1"/>
                </a:solidFill>
              </a:rPr>
              <a:t>National goals</a:t>
            </a:r>
            <a:endParaRPr/>
          </a:p>
          <a:p>
            <a:pPr indent="-180000" lvl="1" marL="396000" rtl="0" algn="l">
              <a:lnSpc>
                <a:spcPct val="120000"/>
              </a:lnSpc>
              <a:spcBef>
                <a:spcPts val="600"/>
              </a:spcBef>
              <a:spcAft>
                <a:spcPts val="0"/>
              </a:spcAft>
              <a:buClr>
                <a:schemeClr val="dk1"/>
              </a:buClr>
              <a:buSzPct val="100000"/>
              <a:buChar char="•"/>
            </a:pPr>
            <a:r>
              <a:rPr lang="en-AU">
                <a:solidFill>
                  <a:schemeClr val="dk1"/>
                </a:solidFill>
              </a:rPr>
              <a:t>Improve availability and accuracy of information</a:t>
            </a:r>
            <a:endParaRPr/>
          </a:p>
          <a:p>
            <a:pPr indent="-180000" lvl="1" marL="396000" rtl="0" algn="l">
              <a:lnSpc>
                <a:spcPct val="120000"/>
              </a:lnSpc>
              <a:spcBef>
                <a:spcPts val="600"/>
              </a:spcBef>
              <a:spcAft>
                <a:spcPts val="0"/>
              </a:spcAft>
              <a:buClr>
                <a:schemeClr val="dk1"/>
              </a:buClr>
              <a:buSzPct val="100000"/>
              <a:buChar char="•"/>
            </a:pPr>
            <a:r>
              <a:rPr lang="en-AU">
                <a:solidFill>
                  <a:schemeClr val="dk1"/>
                </a:solidFill>
              </a:rPr>
              <a:t>Harmonise </a:t>
            </a:r>
            <a:r>
              <a:rPr lang="en-AU"/>
              <a:t>water quality</a:t>
            </a:r>
            <a:r>
              <a:rPr lang="en-AU">
                <a:solidFill>
                  <a:schemeClr val="dk1"/>
                </a:solidFill>
              </a:rPr>
              <a:t> monitoring</a:t>
            </a:r>
            <a:endParaRPr/>
          </a:p>
          <a:p>
            <a:pPr indent="-216000" lvl="0" marL="216000" rtl="0" algn="l">
              <a:lnSpc>
                <a:spcPct val="120000"/>
              </a:lnSpc>
              <a:spcBef>
                <a:spcPts val="600"/>
              </a:spcBef>
              <a:spcAft>
                <a:spcPts val="0"/>
              </a:spcAft>
              <a:buClr>
                <a:schemeClr val="dk1"/>
              </a:buClr>
              <a:buSzPct val="100000"/>
              <a:buChar char="•"/>
            </a:pPr>
            <a:r>
              <a:rPr lang="en-AU"/>
              <a:t>Global goals</a:t>
            </a:r>
            <a:endParaRPr/>
          </a:p>
          <a:p>
            <a:pPr indent="-180000" lvl="1" marL="396000" rtl="0" algn="l">
              <a:lnSpc>
                <a:spcPct val="120000"/>
              </a:lnSpc>
              <a:spcBef>
                <a:spcPts val="600"/>
              </a:spcBef>
              <a:spcAft>
                <a:spcPts val="0"/>
              </a:spcAft>
              <a:buClr>
                <a:schemeClr val="dk1"/>
              </a:buClr>
              <a:buSzPct val="100000"/>
              <a:buChar char="•"/>
            </a:pPr>
            <a:r>
              <a:rPr lang="en-AU">
                <a:solidFill>
                  <a:schemeClr val="dk1"/>
                </a:solidFill>
              </a:rPr>
              <a:t>Be the world’s best </a:t>
            </a:r>
            <a:r>
              <a:rPr lang="en-AU"/>
              <a:t>water quality</a:t>
            </a:r>
            <a:r>
              <a:rPr lang="en-AU">
                <a:solidFill>
                  <a:schemeClr val="dk1"/>
                </a:solidFill>
              </a:rPr>
              <a:t> monitoring system</a:t>
            </a:r>
            <a:endParaRPr/>
          </a:p>
          <a:p>
            <a:pPr indent="-180000" lvl="1" marL="396000" rtl="0" algn="l">
              <a:lnSpc>
                <a:spcPct val="120000"/>
              </a:lnSpc>
              <a:spcBef>
                <a:spcPts val="600"/>
              </a:spcBef>
              <a:spcAft>
                <a:spcPts val="0"/>
              </a:spcAft>
              <a:buClr>
                <a:schemeClr val="dk1"/>
              </a:buClr>
              <a:buSzPct val="100000"/>
              <a:buChar char="•"/>
            </a:pPr>
            <a:r>
              <a:rPr lang="en-AU"/>
              <a:t>Provide information to people at risk everywhere</a:t>
            </a:r>
            <a:endParaRPr>
              <a:solidFill>
                <a:schemeClr val="dk1"/>
              </a:solidFill>
            </a:endParaRPr>
          </a:p>
        </p:txBody>
      </p:sp>
      <p:sp>
        <p:nvSpPr>
          <p:cNvPr id="828" name="Google Shape;828;p24"/>
          <p:cNvSpPr txBox="1"/>
          <p:nvPr>
            <p:ph type="title"/>
          </p:nvPr>
        </p:nvSpPr>
        <p:spPr>
          <a:xfrm>
            <a:off x="251519" y="643618"/>
            <a:ext cx="4965939" cy="639365"/>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accent3"/>
              </a:buClr>
              <a:buSzPts val="2000"/>
              <a:buFont typeface="Calibri"/>
              <a:buNone/>
            </a:pPr>
            <a:r>
              <a:rPr lang="en-AU" sz="2000"/>
              <a:t>AquaWatch Australia: a weather service for water quality</a:t>
            </a:r>
            <a:endParaRPr/>
          </a:p>
        </p:txBody>
      </p:sp>
      <p:pic>
        <p:nvPicPr>
          <p:cNvPr descr="A picture containing shape&#10;&#10;Description automatically generated" id="829" name="Google Shape;829;p24"/>
          <p:cNvPicPr preferRelativeResize="0"/>
          <p:nvPr/>
        </p:nvPicPr>
        <p:blipFill rotWithShape="1">
          <a:blip r:embed="rId4">
            <a:alphaModFix/>
          </a:blip>
          <a:srcRect b="0" l="0" r="0" t="0"/>
          <a:stretch/>
        </p:blipFill>
        <p:spPr>
          <a:xfrm>
            <a:off x="1052483" y="4395223"/>
            <a:ext cx="645437" cy="645437"/>
          </a:xfrm>
          <a:prstGeom prst="rect">
            <a:avLst/>
          </a:prstGeom>
          <a:noFill/>
          <a:ln>
            <a:noFill/>
          </a:ln>
        </p:spPr>
      </p:pic>
      <p:pic>
        <p:nvPicPr>
          <p:cNvPr descr="Logo&#10;&#10;Description automatically generated with low confidence" id="830" name="Google Shape;830;p24"/>
          <p:cNvPicPr preferRelativeResize="0"/>
          <p:nvPr/>
        </p:nvPicPr>
        <p:blipFill rotWithShape="1">
          <a:blip r:embed="rId5">
            <a:alphaModFix/>
          </a:blip>
          <a:srcRect b="0" l="0" r="0" t="0"/>
          <a:stretch/>
        </p:blipFill>
        <p:spPr>
          <a:xfrm>
            <a:off x="2132603" y="4395223"/>
            <a:ext cx="645437" cy="645437"/>
          </a:xfrm>
          <a:prstGeom prst="rect">
            <a:avLst/>
          </a:prstGeom>
          <a:noFill/>
          <a:ln>
            <a:noFill/>
          </a:ln>
        </p:spPr>
      </p:pic>
      <p:pic>
        <p:nvPicPr>
          <p:cNvPr descr="Icon&#10;&#10;Description automatically generated with medium confidence" id="831" name="Google Shape;831;p24"/>
          <p:cNvPicPr preferRelativeResize="0"/>
          <p:nvPr/>
        </p:nvPicPr>
        <p:blipFill rotWithShape="1">
          <a:blip r:embed="rId6">
            <a:alphaModFix/>
          </a:blip>
          <a:srcRect b="0" l="0" r="0" t="0"/>
          <a:stretch/>
        </p:blipFill>
        <p:spPr>
          <a:xfrm>
            <a:off x="3212723" y="4395223"/>
            <a:ext cx="645437" cy="64543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pic>
        <p:nvPicPr>
          <p:cNvPr descr="Map&#10;&#10;Description automatically generated" id="837" name="Google Shape;837;p25"/>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838" name="Google Shape;838;p25"/>
          <p:cNvSpPr/>
          <p:nvPr/>
        </p:nvSpPr>
        <p:spPr>
          <a:xfrm>
            <a:off x="4427984" y="2787774"/>
            <a:ext cx="1800200" cy="1800200"/>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39" name="Google Shape;839;p25"/>
          <p:cNvSpPr txBox="1"/>
          <p:nvPr/>
        </p:nvSpPr>
        <p:spPr>
          <a:xfrm>
            <a:off x="5004048" y="4587974"/>
            <a:ext cx="79208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AU" sz="1800">
                <a:solidFill>
                  <a:schemeClr val="lt1"/>
                </a:solidFill>
                <a:latin typeface="Calibri"/>
                <a:ea typeface="Calibri"/>
                <a:cs typeface="Calibri"/>
                <a:sym typeface="Calibri"/>
              </a:rPr>
              <a:t>ADIAS</a:t>
            </a:r>
            <a:endParaRPr/>
          </a:p>
        </p:txBody>
      </p:sp>
      <p:sp>
        <p:nvSpPr>
          <p:cNvPr id="840" name="Google Shape;840;p25"/>
          <p:cNvSpPr/>
          <p:nvPr/>
        </p:nvSpPr>
        <p:spPr>
          <a:xfrm>
            <a:off x="467544" y="555526"/>
            <a:ext cx="1656184" cy="1656184"/>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1" name="Google Shape;841;p25"/>
          <p:cNvSpPr txBox="1"/>
          <p:nvPr/>
        </p:nvSpPr>
        <p:spPr>
          <a:xfrm>
            <a:off x="899592" y="2202418"/>
            <a:ext cx="151216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AU" sz="1800">
                <a:solidFill>
                  <a:schemeClr val="lt1"/>
                </a:solidFill>
                <a:latin typeface="Calibri"/>
                <a:ea typeface="Calibri"/>
                <a:cs typeface="Calibri"/>
                <a:sym typeface="Calibri"/>
              </a:rPr>
              <a:t>HydraSpectra</a:t>
            </a:r>
            <a:endParaRPr sz="1800">
              <a:solidFill>
                <a:schemeClr val="lt1"/>
              </a:solidFill>
              <a:latin typeface="Calibri"/>
              <a:ea typeface="Calibri"/>
              <a:cs typeface="Calibri"/>
              <a:sym typeface="Calibri"/>
            </a:endParaRPr>
          </a:p>
        </p:txBody>
      </p:sp>
      <p:sp>
        <p:nvSpPr>
          <p:cNvPr id="842" name="Google Shape;842;p25"/>
          <p:cNvSpPr/>
          <p:nvPr/>
        </p:nvSpPr>
        <p:spPr>
          <a:xfrm>
            <a:off x="4264212" y="987574"/>
            <a:ext cx="724053" cy="724053"/>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3" name="Google Shape;843;p25"/>
          <p:cNvSpPr/>
          <p:nvPr/>
        </p:nvSpPr>
        <p:spPr>
          <a:xfrm>
            <a:off x="7236296" y="718468"/>
            <a:ext cx="1502876" cy="1502876"/>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4" name="Google Shape;844;p25"/>
          <p:cNvSpPr txBox="1"/>
          <p:nvPr/>
        </p:nvSpPr>
        <p:spPr>
          <a:xfrm>
            <a:off x="8124637" y="2139702"/>
            <a:ext cx="100811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AU" sz="1800">
                <a:solidFill>
                  <a:schemeClr val="lt1"/>
                </a:solidFill>
                <a:latin typeface="Calibri"/>
                <a:ea typeface="Calibri"/>
                <a:cs typeface="Calibri"/>
                <a:sym typeface="Calibri"/>
              </a:rPr>
              <a:t>AquaSat</a:t>
            </a:r>
            <a:endParaRPr sz="1800">
              <a:solidFill>
                <a:schemeClr val="lt1"/>
              </a:solidFill>
              <a:latin typeface="Calibri"/>
              <a:ea typeface="Calibri"/>
              <a:cs typeface="Calibri"/>
              <a:sym typeface="Calibri"/>
            </a:endParaRPr>
          </a:p>
        </p:txBody>
      </p:sp>
      <p:cxnSp>
        <p:nvCxnSpPr>
          <p:cNvPr id="845" name="Google Shape;845;p25"/>
          <p:cNvCxnSpPr/>
          <p:nvPr/>
        </p:nvCxnSpPr>
        <p:spPr>
          <a:xfrm>
            <a:off x="2195736" y="1203598"/>
            <a:ext cx="2016224" cy="72008"/>
          </a:xfrm>
          <a:prstGeom prst="straightConnector1">
            <a:avLst/>
          </a:prstGeom>
          <a:noFill/>
          <a:ln cap="flat" cmpd="sng" w="38100">
            <a:solidFill>
              <a:srgbClr val="FF0000"/>
            </a:solidFill>
            <a:prstDash val="dash"/>
            <a:round/>
            <a:headEnd len="sm" w="sm" type="none"/>
            <a:tailEnd len="med" w="med" type="triangle"/>
          </a:ln>
          <a:effectLst>
            <a:outerShdw blurRad="50800" rotWithShape="0" algn="t" dir="5400000" dist="38100">
              <a:srgbClr val="000000">
                <a:alpha val="40000"/>
              </a:srgbClr>
            </a:outerShdw>
          </a:effectLst>
        </p:spPr>
      </p:cxnSp>
      <p:cxnSp>
        <p:nvCxnSpPr>
          <p:cNvPr id="846" name="Google Shape;846;p25"/>
          <p:cNvCxnSpPr/>
          <p:nvPr/>
        </p:nvCxnSpPr>
        <p:spPr>
          <a:xfrm>
            <a:off x="4659791" y="1746194"/>
            <a:ext cx="328474" cy="1041580"/>
          </a:xfrm>
          <a:prstGeom prst="straightConnector1">
            <a:avLst/>
          </a:prstGeom>
          <a:noFill/>
          <a:ln cap="flat" cmpd="sng" w="38100">
            <a:solidFill>
              <a:srgbClr val="FF0000"/>
            </a:solidFill>
            <a:prstDash val="dash"/>
            <a:round/>
            <a:headEnd len="sm" w="sm" type="none"/>
            <a:tailEnd len="med" w="med" type="triangle"/>
          </a:ln>
          <a:effectLst>
            <a:outerShdw blurRad="50800" rotWithShape="0" algn="t" dir="5400000" dist="38100">
              <a:srgbClr val="000000">
                <a:alpha val="40000"/>
              </a:srgbClr>
            </a:outerShdw>
          </a:effectLst>
        </p:spPr>
      </p:cxnSp>
      <p:cxnSp>
        <p:nvCxnSpPr>
          <p:cNvPr id="847" name="Google Shape;847;p25"/>
          <p:cNvCxnSpPr/>
          <p:nvPr/>
        </p:nvCxnSpPr>
        <p:spPr>
          <a:xfrm flipH="1">
            <a:off x="5940152" y="1923678"/>
            <a:ext cx="1368152" cy="1016134"/>
          </a:xfrm>
          <a:prstGeom prst="straightConnector1">
            <a:avLst/>
          </a:prstGeom>
          <a:noFill/>
          <a:ln cap="flat" cmpd="sng" w="38100">
            <a:solidFill>
              <a:srgbClr val="FF0000"/>
            </a:solidFill>
            <a:prstDash val="dash"/>
            <a:round/>
            <a:headEnd len="sm" w="sm" type="none"/>
            <a:tailEnd len="med" w="med" type="triangle"/>
          </a:ln>
          <a:effectLst>
            <a:outerShdw blurRad="50800" rotWithShape="0" algn="t" dir="5400000" dist="38100">
              <a:srgbClr val="000000">
                <a:alpha val="40000"/>
              </a:srgbClr>
            </a:outerShdw>
          </a:effectLst>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sp>
        <p:nvSpPr>
          <p:cNvPr id="853" name="Google Shape;853;p26"/>
          <p:cNvSpPr txBox="1"/>
          <p:nvPr>
            <p:ph idx="1" type="body"/>
          </p:nvPr>
        </p:nvSpPr>
        <p:spPr>
          <a:xfrm>
            <a:off x="251519" y="987574"/>
            <a:ext cx="8424937" cy="3312368"/>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dk1"/>
              </a:buClr>
              <a:buSzPts val="1800"/>
              <a:buNone/>
            </a:pPr>
            <a:r>
              <a:rPr b="1" lang="en-AU" sz="1800"/>
              <a:t>Initial AusCalVal activities (next 12 months):</a:t>
            </a:r>
            <a:endParaRPr/>
          </a:p>
          <a:p>
            <a:pPr indent="-216000" lvl="0" marL="216000" rtl="0" algn="l">
              <a:lnSpc>
                <a:spcPct val="90000"/>
              </a:lnSpc>
              <a:spcBef>
                <a:spcPts val="600"/>
              </a:spcBef>
              <a:spcAft>
                <a:spcPts val="0"/>
              </a:spcAft>
              <a:buClr>
                <a:schemeClr val="dk1"/>
              </a:buClr>
              <a:buSzPts val="1800"/>
              <a:buChar char="•"/>
            </a:pPr>
            <a:r>
              <a:rPr lang="en-AU" sz="1800">
                <a:latin typeface="Calibri"/>
                <a:ea typeface="Calibri"/>
                <a:cs typeface="Calibri"/>
                <a:sym typeface="Calibri"/>
              </a:rPr>
              <a:t>Establish a “shop-front” and start to provide access to cal/val data streams and capability information. Add more progressively through time</a:t>
            </a:r>
            <a:endParaRPr/>
          </a:p>
          <a:p>
            <a:pPr indent="-216000" lvl="0" marL="216000" rtl="0" algn="l">
              <a:lnSpc>
                <a:spcPct val="107000"/>
              </a:lnSpc>
              <a:spcBef>
                <a:spcPts val="600"/>
              </a:spcBef>
              <a:spcAft>
                <a:spcPts val="0"/>
              </a:spcAft>
              <a:buClr>
                <a:schemeClr val="dk1"/>
              </a:buClr>
              <a:buSzPts val="1800"/>
              <a:buChar char="•"/>
            </a:pPr>
            <a:r>
              <a:rPr lang="en-AU" sz="1800">
                <a:latin typeface="Calibri"/>
                <a:ea typeface="Calibri"/>
                <a:cs typeface="Calibri"/>
                <a:sym typeface="Calibri"/>
              </a:rPr>
              <a:t>Define an AusCalVal framework that outlines expectations on data quality with reference to existing standards/protocols, both for site operators and customers.</a:t>
            </a:r>
            <a:endParaRPr/>
          </a:p>
          <a:p>
            <a:pPr indent="-101699" lvl="0" marL="216000" rtl="0" algn="l">
              <a:lnSpc>
                <a:spcPct val="107000"/>
              </a:lnSpc>
              <a:spcBef>
                <a:spcPts val="1400"/>
              </a:spcBef>
              <a:spcAft>
                <a:spcPts val="0"/>
              </a:spcAft>
              <a:buClr>
                <a:schemeClr val="dk1"/>
              </a:buClr>
              <a:buSzPts val="1800"/>
              <a:buNone/>
            </a:pPr>
            <a:r>
              <a:t/>
            </a:r>
            <a:endParaRPr sz="1800">
              <a:latin typeface="Calibri"/>
              <a:ea typeface="Calibri"/>
              <a:cs typeface="Calibri"/>
              <a:sym typeface="Calibri"/>
            </a:endParaRPr>
          </a:p>
          <a:p>
            <a:pPr indent="-216000" lvl="0" marL="216000" rtl="0" algn="l">
              <a:lnSpc>
                <a:spcPct val="107000"/>
              </a:lnSpc>
              <a:spcBef>
                <a:spcPts val="1400"/>
              </a:spcBef>
              <a:spcAft>
                <a:spcPts val="0"/>
              </a:spcAft>
              <a:buClr>
                <a:schemeClr val="dk1"/>
              </a:buClr>
              <a:buSzPts val="1800"/>
              <a:buChar char="•"/>
            </a:pPr>
            <a:r>
              <a:rPr lang="en-AU" sz="1800">
                <a:latin typeface="Calibri"/>
                <a:ea typeface="Calibri"/>
                <a:cs typeface="Calibri"/>
                <a:sym typeface="Calibri"/>
              </a:rPr>
              <a:t>Welcome any feedback or suggestions!</a:t>
            </a:r>
            <a:endParaRPr/>
          </a:p>
          <a:p>
            <a:pPr indent="-216000" lvl="0" marL="216000" rtl="0" algn="l">
              <a:lnSpc>
                <a:spcPct val="107000"/>
              </a:lnSpc>
              <a:spcBef>
                <a:spcPts val="1400"/>
              </a:spcBef>
              <a:spcAft>
                <a:spcPts val="0"/>
              </a:spcAft>
              <a:buClr>
                <a:schemeClr val="dk1"/>
              </a:buClr>
              <a:buSzPts val="1800"/>
              <a:buChar char="•"/>
            </a:pPr>
            <a:r>
              <a:rPr lang="en-AU" sz="1800">
                <a:latin typeface="Calibri"/>
                <a:ea typeface="Calibri"/>
                <a:cs typeface="Calibri"/>
                <a:sym typeface="Calibri"/>
              </a:rPr>
              <a:t>Matt.Garthwaite@csiro.au</a:t>
            </a:r>
            <a:endParaRPr sz="1800">
              <a:latin typeface="Calibri"/>
              <a:ea typeface="Calibri"/>
              <a:cs typeface="Calibri"/>
              <a:sym typeface="Calibri"/>
            </a:endParaRPr>
          </a:p>
          <a:p>
            <a:pPr indent="0" lvl="0" marL="0" rtl="0" algn="l">
              <a:lnSpc>
                <a:spcPct val="90000"/>
              </a:lnSpc>
              <a:spcBef>
                <a:spcPts val="1400"/>
              </a:spcBef>
              <a:spcAft>
                <a:spcPts val="0"/>
              </a:spcAft>
              <a:buClr>
                <a:schemeClr val="dk1"/>
              </a:buClr>
              <a:buSzPts val="1800"/>
              <a:buNone/>
            </a:pPr>
            <a:r>
              <a:t/>
            </a:r>
            <a:endParaRPr sz="1800"/>
          </a:p>
        </p:txBody>
      </p:sp>
      <p:sp>
        <p:nvSpPr>
          <p:cNvPr id="854" name="Google Shape;854;p26"/>
          <p:cNvSpPr txBox="1"/>
          <p:nvPr/>
        </p:nvSpPr>
        <p:spPr>
          <a:xfrm>
            <a:off x="827584" y="123478"/>
            <a:ext cx="8064896" cy="639365"/>
          </a:xfrm>
          <a:prstGeom prst="rect">
            <a:avLst/>
          </a:prstGeom>
          <a:noFill/>
          <a:ln>
            <a:noFill/>
          </a:ln>
        </p:spPr>
        <p:txBody>
          <a:bodyPr anchorCtr="0" anchor="t" bIns="0" lIns="0" spcFirstLastPara="1" rIns="0" wrap="square" tIns="0">
            <a:normAutofit/>
          </a:bodyPr>
          <a:lstStyle/>
          <a:p>
            <a:pPr indent="0" lvl="0" marL="0" marR="0" rtl="0" algn="l">
              <a:spcBef>
                <a:spcPts val="0"/>
              </a:spcBef>
              <a:spcAft>
                <a:spcPts val="0"/>
              </a:spcAft>
              <a:buClr>
                <a:schemeClr val="accent3"/>
              </a:buClr>
              <a:buSzPts val="3200"/>
              <a:buFont typeface="Calibri"/>
              <a:buNone/>
            </a:pPr>
            <a:r>
              <a:rPr b="0" lang="en-AU" sz="3200">
                <a:solidFill>
                  <a:schemeClr val="accent3"/>
                </a:solidFill>
                <a:latin typeface="Calibri"/>
                <a:ea typeface="Calibri"/>
                <a:cs typeface="Calibri"/>
                <a:sym typeface="Calibri"/>
              </a:rPr>
              <a:t>AusCalVal</a:t>
            </a:r>
            <a:endParaRPr b="0" sz="3600">
              <a:solidFill>
                <a:schemeClr val="accent3"/>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3"/>
          <p:cNvSpPr txBox="1"/>
          <p:nvPr>
            <p:ph idx="1" type="body"/>
          </p:nvPr>
        </p:nvSpPr>
        <p:spPr>
          <a:xfrm>
            <a:off x="251519" y="987574"/>
            <a:ext cx="5056649" cy="3312368"/>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dk1"/>
              </a:buClr>
              <a:buSzPts val="1800"/>
              <a:buNone/>
            </a:pPr>
            <a:r>
              <a:rPr b="1" lang="en-AU" sz="1800"/>
              <a:t>2021 AusCalVal report provides the blueprint for CSIRO facility implementation</a:t>
            </a:r>
            <a:endParaRPr/>
          </a:p>
          <a:p>
            <a:pPr indent="-216000" lvl="0" marL="216000" rtl="0" algn="l">
              <a:lnSpc>
                <a:spcPct val="107000"/>
              </a:lnSpc>
              <a:spcBef>
                <a:spcPts val="600"/>
              </a:spcBef>
              <a:spcAft>
                <a:spcPts val="0"/>
              </a:spcAft>
              <a:buClr>
                <a:schemeClr val="dk1"/>
              </a:buClr>
              <a:buSzPts val="1800"/>
              <a:buChar char="•"/>
            </a:pPr>
            <a:r>
              <a:rPr lang="en-AU" sz="1800">
                <a:latin typeface="Calibri"/>
                <a:ea typeface="Calibri"/>
                <a:cs typeface="Calibri"/>
                <a:sym typeface="Calibri"/>
              </a:rPr>
              <a:t>25 “sites” (capabilities) were identified:</a:t>
            </a:r>
            <a:endParaRPr sz="1800"/>
          </a:p>
          <a:p>
            <a:pPr indent="0" lvl="0" marL="0" rtl="0" algn="l">
              <a:lnSpc>
                <a:spcPct val="90000"/>
              </a:lnSpc>
              <a:spcBef>
                <a:spcPts val="1400"/>
              </a:spcBef>
              <a:spcAft>
                <a:spcPts val="0"/>
              </a:spcAft>
              <a:buClr>
                <a:schemeClr val="dk1"/>
              </a:buClr>
              <a:buSzPts val="1800"/>
              <a:buNone/>
            </a:pPr>
            <a:r>
              <a:t/>
            </a:r>
            <a:endParaRPr sz="1800"/>
          </a:p>
        </p:txBody>
      </p:sp>
      <p:pic>
        <p:nvPicPr>
          <p:cNvPr descr="A picture containing text&#10;&#10;Description automatically generated" id="542" name="Google Shape;542;p3"/>
          <p:cNvPicPr preferRelativeResize="0"/>
          <p:nvPr/>
        </p:nvPicPr>
        <p:blipFill rotWithShape="1">
          <a:blip r:embed="rId3">
            <a:alphaModFix/>
          </a:blip>
          <a:srcRect b="0" l="0" r="0" t="0"/>
          <a:stretch/>
        </p:blipFill>
        <p:spPr>
          <a:xfrm>
            <a:off x="5522681" y="0"/>
            <a:ext cx="3621319" cy="5143500"/>
          </a:xfrm>
          <a:prstGeom prst="rect">
            <a:avLst/>
          </a:prstGeom>
          <a:noFill/>
          <a:ln>
            <a:noFill/>
          </a:ln>
        </p:spPr>
      </p:pic>
      <p:sp>
        <p:nvSpPr>
          <p:cNvPr id="543" name="Google Shape;543;p3"/>
          <p:cNvSpPr txBox="1"/>
          <p:nvPr/>
        </p:nvSpPr>
        <p:spPr>
          <a:xfrm>
            <a:off x="827584" y="123478"/>
            <a:ext cx="8064896" cy="639365"/>
          </a:xfrm>
          <a:prstGeom prst="rect">
            <a:avLst/>
          </a:prstGeom>
          <a:noFill/>
          <a:ln>
            <a:noFill/>
          </a:ln>
        </p:spPr>
        <p:txBody>
          <a:bodyPr anchorCtr="0" anchor="t" bIns="0" lIns="0" spcFirstLastPara="1" rIns="0" wrap="square" tIns="0">
            <a:normAutofit/>
          </a:bodyPr>
          <a:lstStyle/>
          <a:p>
            <a:pPr indent="0" lvl="0" marL="0" marR="0" rtl="0" algn="l">
              <a:spcBef>
                <a:spcPts val="0"/>
              </a:spcBef>
              <a:spcAft>
                <a:spcPts val="0"/>
              </a:spcAft>
              <a:buClr>
                <a:schemeClr val="accent3"/>
              </a:buClr>
              <a:buSzPts val="3200"/>
              <a:buFont typeface="Calibri"/>
              <a:buNone/>
            </a:pPr>
            <a:r>
              <a:rPr b="0" i="0" lang="en-AU" sz="3200" u="none" cap="none" strike="noStrike">
                <a:solidFill>
                  <a:schemeClr val="accent3"/>
                </a:solidFill>
                <a:latin typeface="Calibri"/>
                <a:ea typeface="Calibri"/>
                <a:cs typeface="Calibri"/>
                <a:sym typeface="Calibri"/>
              </a:rPr>
              <a:t>AusCalVal</a:t>
            </a:r>
            <a:endParaRPr b="0" i="0" sz="3600" u="none" cap="none" strike="noStrike">
              <a:solidFill>
                <a:schemeClr val="accent3"/>
              </a:solidFill>
              <a:latin typeface="Calibri"/>
              <a:ea typeface="Calibri"/>
              <a:cs typeface="Calibri"/>
              <a:sym typeface="Calibri"/>
            </a:endParaRPr>
          </a:p>
        </p:txBody>
      </p:sp>
      <p:pic>
        <p:nvPicPr>
          <p:cNvPr id="544" name="Google Shape;544;p3"/>
          <p:cNvPicPr preferRelativeResize="0"/>
          <p:nvPr/>
        </p:nvPicPr>
        <p:blipFill rotWithShape="1">
          <a:blip r:embed="rId4">
            <a:alphaModFix/>
          </a:blip>
          <a:srcRect b="0" l="0" r="0" t="0"/>
          <a:stretch/>
        </p:blipFill>
        <p:spPr>
          <a:xfrm>
            <a:off x="251520" y="1923678"/>
            <a:ext cx="2952328" cy="3082625"/>
          </a:xfrm>
          <a:prstGeom prst="rect">
            <a:avLst/>
          </a:prstGeom>
          <a:noFill/>
          <a:ln>
            <a:noFill/>
          </a:ln>
        </p:spPr>
      </p:pic>
      <p:sp>
        <p:nvSpPr>
          <p:cNvPr id="545" name="Google Shape;545;p3"/>
          <p:cNvSpPr txBox="1"/>
          <p:nvPr/>
        </p:nvSpPr>
        <p:spPr>
          <a:xfrm>
            <a:off x="3217560" y="4818203"/>
            <a:ext cx="2412007"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AU" sz="1200" u="none" cap="none" strike="noStrike">
                <a:solidFill>
                  <a:schemeClr val="dk1"/>
                </a:solidFill>
                <a:latin typeface="Calibri"/>
                <a:ea typeface="Calibri"/>
                <a:cs typeface="Calibri"/>
                <a:sym typeface="Calibri"/>
              </a:rPr>
              <a:t>https://frontiersi.com.au/auscalval/</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4"/>
          <p:cNvSpPr txBox="1"/>
          <p:nvPr>
            <p:ph idx="1" type="body"/>
          </p:nvPr>
        </p:nvSpPr>
        <p:spPr>
          <a:xfrm>
            <a:off x="251519" y="987574"/>
            <a:ext cx="8424937" cy="3816424"/>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dk1"/>
              </a:buClr>
              <a:buSzPts val="1800"/>
              <a:buNone/>
            </a:pPr>
            <a:r>
              <a:rPr b="1" lang="en-AU" sz="1800"/>
              <a:t>AusCalVal national facility will:</a:t>
            </a:r>
            <a:endParaRPr/>
          </a:p>
          <a:p>
            <a:pPr indent="-216000" lvl="0" marL="216000" rtl="0" algn="l">
              <a:lnSpc>
                <a:spcPct val="90000"/>
              </a:lnSpc>
              <a:spcBef>
                <a:spcPts val="600"/>
              </a:spcBef>
              <a:spcAft>
                <a:spcPts val="0"/>
              </a:spcAft>
              <a:buClr>
                <a:schemeClr val="dk1"/>
              </a:buClr>
              <a:buSzPts val="1800"/>
              <a:buChar char="•"/>
            </a:pPr>
            <a:r>
              <a:rPr lang="en-AU" sz="1800">
                <a:latin typeface="Calibri"/>
                <a:ea typeface="Calibri"/>
                <a:cs typeface="Calibri"/>
                <a:sym typeface="Calibri"/>
              </a:rPr>
              <a:t>support a </a:t>
            </a:r>
            <a:r>
              <a:rPr b="1" lang="en-AU" sz="1800">
                <a:latin typeface="Calibri"/>
                <a:ea typeface="Calibri"/>
                <a:cs typeface="Calibri"/>
                <a:sym typeface="Calibri"/>
              </a:rPr>
              <a:t>sustained</a:t>
            </a:r>
            <a:r>
              <a:rPr lang="en-AU" sz="1800">
                <a:latin typeface="Calibri"/>
                <a:ea typeface="Calibri"/>
                <a:cs typeface="Calibri"/>
                <a:sym typeface="Calibri"/>
              </a:rPr>
              <a:t> network of sites across Australia for calibration of Earth observation sensor data and validation of derived products.</a:t>
            </a:r>
            <a:endParaRPr/>
          </a:p>
          <a:p>
            <a:pPr indent="-216000" lvl="0" marL="216000" rtl="0" algn="l">
              <a:lnSpc>
                <a:spcPct val="107000"/>
              </a:lnSpc>
              <a:spcBef>
                <a:spcPts val="600"/>
              </a:spcBef>
              <a:spcAft>
                <a:spcPts val="0"/>
              </a:spcAft>
              <a:buClr>
                <a:schemeClr val="dk1"/>
              </a:buClr>
              <a:buSzPts val="1800"/>
              <a:buChar char="•"/>
            </a:pPr>
            <a:r>
              <a:rPr lang="en-AU" sz="1800">
                <a:latin typeface="Calibri"/>
                <a:ea typeface="Calibri"/>
                <a:cs typeface="Calibri"/>
                <a:sym typeface="Calibri"/>
              </a:rPr>
              <a:t>provide </a:t>
            </a:r>
            <a:r>
              <a:rPr b="1" lang="en-AU" sz="1800">
                <a:latin typeface="Calibri"/>
                <a:ea typeface="Calibri"/>
                <a:cs typeface="Calibri"/>
                <a:sym typeface="Calibri"/>
              </a:rPr>
              <a:t>free and open </a:t>
            </a:r>
            <a:r>
              <a:rPr lang="en-AU" sz="1800">
                <a:latin typeface="Calibri"/>
                <a:ea typeface="Calibri"/>
                <a:cs typeface="Calibri"/>
                <a:sym typeface="Calibri"/>
              </a:rPr>
              <a:t>access through a single interface to </a:t>
            </a:r>
            <a:r>
              <a:rPr b="1" lang="en-AU" sz="1800">
                <a:latin typeface="Calibri"/>
                <a:ea typeface="Calibri"/>
                <a:cs typeface="Calibri"/>
                <a:sym typeface="Calibri"/>
              </a:rPr>
              <a:t>routinely acquired</a:t>
            </a:r>
            <a:r>
              <a:rPr lang="en-AU" sz="1800">
                <a:latin typeface="Calibri"/>
                <a:ea typeface="Calibri"/>
                <a:cs typeface="Calibri"/>
                <a:sym typeface="Calibri"/>
              </a:rPr>
              <a:t>, quality assured and consistent cal/val data.</a:t>
            </a:r>
            <a:endParaRPr/>
          </a:p>
          <a:p>
            <a:pPr indent="-216000" lvl="0" marL="216000" rtl="0" algn="l">
              <a:lnSpc>
                <a:spcPct val="107000"/>
              </a:lnSpc>
              <a:spcBef>
                <a:spcPts val="1400"/>
              </a:spcBef>
              <a:spcAft>
                <a:spcPts val="0"/>
              </a:spcAft>
              <a:buClr>
                <a:schemeClr val="dk1"/>
              </a:buClr>
              <a:buSzPts val="1800"/>
              <a:buChar char="•"/>
            </a:pPr>
            <a:r>
              <a:rPr lang="en-AU" sz="1800">
                <a:latin typeface="Calibri"/>
                <a:ea typeface="Calibri"/>
                <a:cs typeface="Calibri"/>
                <a:sym typeface="Calibri"/>
              </a:rPr>
              <a:t>Customers:</a:t>
            </a:r>
            <a:endParaRPr/>
          </a:p>
          <a:p>
            <a:pPr indent="-180000" lvl="1" marL="396000" rtl="0" algn="l">
              <a:lnSpc>
                <a:spcPct val="107000"/>
              </a:lnSpc>
              <a:spcBef>
                <a:spcPts val="1400"/>
              </a:spcBef>
              <a:spcAft>
                <a:spcPts val="0"/>
              </a:spcAft>
              <a:buClr>
                <a:schemeClr val="dk1"/>
              </a:buClr>
              <a:buSzPts val="1400"/>
              <a:buChar char="•"/>
            </a:pPr>
            <a:r>
              <a:rPr lang="en-AU" sz="1400">
                <a:latin typeface="Calibri"/>
                <a:ea typeface="Calibri"/>
                <a:cs typeface="Calibri"/>
                <a:sym typeface="Calibri"/>
              </a:rPr>
              <a:t>Federal and State Governments,</a:t>
            </a:r>
            <a:endParaRPr/>
          </a:p>
          <a:p>
            <a:pPr indent="-180000" lvl="1" marL="396000" rtl="0" algn="l">
              <a:lnSpc>
                <a:spcPct val="107000"/>
              </a:lnSpc>
              <a:spcBef>
                <a:spcPts val="1400"/>
              </a:spcBef>
              <a:spcAft>
                <a:spcPts val="0"/>
              </a:spcAft>
              <a:buClr>
                <a:schemeClr val="dk1"/>
              </a:buClr>
              <a:buSzPts val="1400"/>
              <a:buChar char="•"/>
            </a:pPr>
            <a:r>
              <a:rPr lang="en-AU" sz="1400">
                <a:latin typeface="Calibri"/>
                <a:ea typeface="Calibri"/>
                <a:cs typeface="Calibri"/>
                <a:sym typeface="Calibri"/>
              </a:rPr>
              <a:t>International partners (e.g. space agencies),</a:t>
            </a:r>
            <a:endParaRPr/>
          </a:p>
          <a:p>
            <a:pPr indent="-180000" lvl="1" marL="396000" rtl="0" algn="l">
              <a:lnSpc>
                <a:spcPct val="107000"/>
              </a:lnSpc>
              <a:spcBef>
                <a:spcPts val="1400"/>
              </a:spcBef>
              <a:spcAft>
                <a:spcPts val="0"/>
              </a:spcAft>
              <a:buClr>
                <a:schemeClr val="dk1"/>
              </a:buClr>
              <a:buSzPts val="1400"/>
              <a:buChar char="•"/>
            </a:pPr>
            <a:r>
              <a:rPr lang="en-AU" sz="1400">
                <a:latin typeface="Calibri"/>
                <a:ea typeface="Calibri"/>
                <a:cs typeface="Calibri"/>
                <a:sym typeface="Calibri"/>
              </a:rPr>
              <a:t>Industry (e.g. New Space and product development)</a:t>
            </a:r>
            <a:endParaRPr/>
          </a:p>
          <a:p>
            <a:pPr indent="-180000" lvl="1" marL="396000" rtl="0" algn="l">
              <a:lnSpc>
                <a:spcPct val="107000"/>
              </a:lnSpc>
              <a:spcBef>
                <a:spcPts val="1400"/>
              </a:spcBef>
              <a:spcAft>
                <a:spcPts val="0"/>
              </a:spcAft>
              <a:buClr>
                <a:schemeClr val="dk1"/>
              </a:buClr>
              <a:buSzPts val="1400"/>
              <a:buChar char="•"/>
            </a:pPr>
            <a:r>
              <a:rPr lang="en-AU" sz="1400">
                <a:latin typeface="Calibri"/>
                <a:ea typeface="Calibri"/>
                <a:cs typeface="Calibri"/>
                <a:sym typeface="Calibri"/>
              </a:rPr>
              <a:t>Research (e.g. new applications)</a:t>
            </a:r>
            <a:endParaRPr sz="1400">
              <a:latin typeface="Calibri"/>
              <a:ea typeface="Calibri"/>
              <a:cs typeface="Calibri"/>
              <a:sym typeface="Calibri"/>
            </a:endParaRPr>
          </a:p>
          <a:p>
            <a:pPr indent="0" lvl="0" marL="0" rtl="0" algn="l">
              <a:lnSpc>
                <a:spcPct val="90000"/>
              </a:lnSpc>
              <a:spcBef>
                <a:spcPts val="1400"/>
              </a:spcBef>
              <a:spcAft>
                <a:spcPts val="0"/>
              </a:spcAft>
              <a:buClr>
                <a:schemeClr val="dk1"/>
              </a:buClr>
              <a:buSzPts val="1800"/>
              <a:buNone/>
            </a:pPr>
            <a:r>
              <a:t/>
            </a:r>
            <a:endParaRPr sz="1800"/>
          </a:p>
        </p:txBody>
      </p:sp>
      <p:sp>
        <p:nvSpPr>
          <p:cNvPr id="552" name="Google Shape;552;p4"/>
          <p:cNvSpPr txBox="1"/>
          <p:nvPr/>
        </p:nvSpPr>
        <p:spPr>
          <a:xfrm>
            <a:off x="827584" y="123478"/>
            <a:ext cx="8064896" cy="639365"/>
          </a:xfrm>
          <a:prstGeom prst="rect">
            <a:avLst/>
          </a:prstGeom>
          <a:noFill/>
          <a:ln>
            <a:noFill/>
          </a:ln>
        </p:spPr>
        <p:txBody>
          <a:bodyPr anchorCtr="0" anchor="t" bIns="0" lIns="0" spcFirstLastPara="1" rIns="0" wrap="square" tIns="0">
            <a:normAutofit/>
          </a:bodyPr>
          <a:lstStyle/>
          <a:p>
            <a:pPr indent="0" lvl="0" marL="0" marR="0" rtl="0" algn="l">
              <a:spcBef>
                <a:spcPts val="0"/>
              </a:spcBef>
              <a:spcAft>
                <a:spcPts val="0"/>
              </a:spcAft>
              <a:buClr>
                <a:schemeClr val="accent3"/>
              </a:buClr>
              <a:buSzPts val="3200"/>
              <a:buFont typeface="Calibri"/>
              <a:buNone/>
            </a:pPr>
            <a:r>
              <a:rPr b="0" lang="en-AU" sz="3200">
                <a:solidFill>
                  <a:schemeClr val="accent3"/>
                </a:solidFill>
                <a:latin typeface="Calibri"/>
                <a:ea typeface="Calibri"/>
                <a:cs typeface="Calibri"/>
                <a:sym typeface="Calibri"/>
              </a:rPr>
              <a:t>AusCalVal</a:t>
            </a:r>
            <a:endParaRPr b="0" sz="3600">
              <a:solidFill>
                <a:schemeClr val="accent3"/>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5"/>
          <p:cNvSpPr txBox="1"/>
          <p:nvPr>
            <p:ph idx="1" type="body"/>
          </p:nvPr>
        </p:nvSpPr>
        <p:spPr>
          <a:xfrm>
            <a:off x="251519" y="987574"/>
            <a:ext cx="8784977" cy="36004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dk1"/>
              </a:buClr>
              <a:buSzPts val="1800"/>
              <a:buNone/>
            </a:pPr>
            <a:r>
              <a:rPr b="1" lang="en-AU" sz="1800"/>
              <a:t>AusCalVal team:</a:t>
            </a:r>
            <a:endParaRPr/>
          </a:p>
          <a:p>
            <a:pPr indent="0" lvl="0" marL="0" rtl="0" algn="l">
              <a:lnSpc>
                <a:spcPct val="90000"/>
              </a:lnSpc>
              <a:spcBef>
                <a:spcPts val="600"/>
              </a:spcBef>
              <a:spcAft>
                <a:spcPts val="0"/>
              </a:spcAft>
              <a:buClr>
                <a:schemeClr val="dk1"/>
              </a:buClr>
              <a:buSzPts val="1800"/>
              <a:buNone/>
            </a:pPr>
            <a:r>
              <a:rPr lang="en-AU" sz="1800">
                <a:latin typeface="Calibri"/>
                <a:ea typeface="Calibri"/>
                <a:cs typeface="Calibri"/>
                <a:sym typeface="Calibri"/>
              </a:rPr>
              <a:t>		</a:t>
            </a:r>
            <a:endParaRPr/>
          </a:p>
          <a:p>
            <a:pPr indent="0" lvl="0" marL="0" rtl="0" algn="l">
              <a:lnSpc>
                <a:spcPct val="90000"/>
              </a:lnSpc>
              <a:spcBef>
                <a:spcPts val="600"/>
              </a:spcBef>
              <a:spcAft>
                <a:spcPts val="0"/>
              </a:spcAft>
              <a:buClr>
                <a:schemeClr val="dk1"/>
              </a:buClr>
              <a:buSzPts val="1800"/>
              <a:buNone/>
            </a:pPr>
            <a:r>
              <a:rPr lang="en-AU" sz="1800">
                <a:latin typeface="Calibri"/>
                <a:ea typeface="Calibri"/>
                <a:cs typeface="Calibri"/>
                <a:sym typeface="Calibri"/>
              </a:rPr>
              <a:t>		Matt Garthwaite, AusCalVal Manager, CSIRO. Started August 2022</a:t>
            </a:r>
            <a:r>
              <a:rPr lang="en-AU" sz="1400">
                <a:latin typeface="Calibri"/>
                <a:ea typeface="Calibri"/>
                <a:cs typeface="Calibri"/>
                <a:sym typeface="Calibri"/>
              </a:rPr>
              <a:t>.</a:t>
            </a:r>
            <a:endParaRPr/>
          </a:p>
          <a:p>
            <a:pPr indent="0" lvl="0" marL="0" rtl="0" algn="l">
              <a:lnSpc>
                <a:spcPct val="90000"/>
              </a:lnSpc>
              <a:spcBef>
                <a:spcPts val="600"/>
              </a:spcBef>
              <a:spcAft>
                <a:spcPts val="0"/>
              </a:spcAft>
              <a:buClr>
                <a:schemeClr val="dk1"/>
              </a:buClr>
              <a:buSzPts val="1400"/>
              <a:buNone/>
            </a:pPr>
            <a:r>
              <a:t/>
            </a:r>
            <a:endParaRPr sz="1400">
              <a:latin typeface="Calibri"/>
              <a:ea typeface="Calibri"/>
              <a:cs typeface="Calibri"/>
              <a:sym typeface="Calibri"/>
            </a:endParaRPr>
          </a:p>
          <a:p>
            <a:pPr indent="0" lvl="0" marL="0" rtl="0" algn="l">
              <a:lnSpc>
                <a:spcPct val="90000"/>
              </a:lnSpc>
              <a:spcBef>
                <a:spcPts val="600"/>
              </a:spcBef>
              <a:spcAft>
                <a:spcPts val="0"/>
              </a:spcAft>
              <a:buClr>
                <a:schemeClr val="dk1"/>
              </a:buClr>
              <a:buSzPts val="1400"/>
              <a:buNone/>
            </a:pPr>
            <a:r>
              <a:t/>
            </a:r>
            <a:endParaRPr sz="1400">
              <a:latin typeface="Calibri"/>
              <a:ea typeface="Calibri"/>
              <a:cs typeface="Calibri"/>
              <a:sym typeface="Calibri"/>
            </a:endParaRPr>
          </a:p>
          <a:p>
            <a:pPr indent="0" lvl="0" marL="0" rtl="0" algn="l">
              <a:lnSpc>
                <a:spcPct val="107000"/>
              </a:lnSpc>
              <a:spcBef>
                <a:spcPts val="600"/>
              </a:spcBef>
              <a:spcAft>
                <a:spcPts val="0"/>
              </a:spcAft>
              <a:buClr>
                <a:schemeClr val="dk1"/>
              </a:buClr>
              <a:buSzPts val="1800"/>
              <a:buNone/>
            </a:pPr>
            <a:r>
              <a:rPr lang="en-AU" sz="1800">
                <a:latin typeface="Calibri"/>
                <a:ea typeface="Calibri"/>
                <a:cs typeface="Calibri"/>
                <a:sym typeface="Calibri"/>
              </a:rPr>
              <a:t>		Andy Allen, Facility Implementation Lead, CSIRO. Started March 2023.</a:t>
            </a:r>
            <a:endParaRPr/>
          </a:p>
          <a:p>
            <a:pPr indent="0" lvl="0" marL="0" rtl="0" algn="l">
              <a:lnSpc>
                <a:spcPct val="90000"/>
              </a:lnSpc>
              <a:spcBef>
                <a:spcPts val="1400"/>
              </a:spcBef>
              <a:spcAft>
                <a:spcPts val="0"/>
              </a:spcAft>
              <a:buClr>
                <a:schemeClr val="dk1"/>
              </a:buClr>
              <a:buSzPts val="1800"/>
              <a:buNone/>
            </a:pPr>
            <a:r>
              <a:t/>
            </a:r>
            <a:endParaRPr sz="1800"/>
          </a:p>
          <a:p>
            <a:pPr indent="0" lvl="0" marL="0" rtl="0" algn="l">
              <a:lnSpc>
                <a:spcPct val="90000"/>
              </a:lnSpc>
              <a:spcBef>
                <a:spcPts val="600"/>
              </a:spcBef>
              <a:spcAft>
                <a:spcPts val="0"/>
              </a:spcAft>
              <a:buClr>
                <a:schemeClr val="dk1"/>
              </a:buClr>
              <a:buSzPts val="1800"/>
              <a:buNone/>
            </a:pPr>
            <a:r>
              <a:t/>
            </a:r>
            <a:endParaRPr sz="1800"/>
          </a:p>
          <a:p>
            <a:pPr indent="0" lvl="0" marL="0" rtl="0" algn="l">
              <a:lnSpc>
                <a:spcPct val="90000"/>
              </a:lnSpc>
              <a:spcBef>
                <a:spcPts val="600"/>
              </a:spcBef>
              <a:spcAft>
                <a:spcPts val="0"/>
              </a:spcAft>
              <a:buClr>
                <a:schemeClr val="dk1"/>
              </a:buClr>
              <a:buSzPts val="1800"/>
              <a:buNone/>
            </a:pPr>
            <a:r>
              <a:rPr lang="en-AU" sz="1800"/>
              <a:t>			Claire Fisk, Jia-Urnn Lee</a:t>
            </a:r>
            <a:endParaRPr/>
          </a:p>
          <a:p>
            <a:pPr indent="0" lvl="0" marL="0" rtl="0" algn="l">
              <a:lnSpc>
                <a:spcPct val="90000"/>
              </a:lnSpc>
              <a:spcBef>
                <a:spcPts val="600"/>
              </a:spcBef>
              <a:spcAft>
                <a:spcPts val="0"/>
              </a:spcAft>
              <a:buClr>
                <a:schemeClr val="dk1"/>
              </a:buClr>
              <a:buSzPts val="1800"/>
              <a:buNone/>
            </a:pPr>
            <a:r>
              <a:t/>
            </a:r>
            <a:endParaRPr sz="1800"/>
          </a:p>
          <a:p>
            <a:pPr indent="0" lvl="0" marL="0" rtl="0" algn="l">
              <a:lnSpc>
                <a:spcPct val="90000"/>
              </a:lnSpc>
              <a:spcBef>
                <a:spcPts val="600"/>
              </a:spcBef>
              <a:spcAft>
                <a:spcPts val="0"/>
              </a:spcAft>
              <a:buClr>
                <a:schemeClr val="dk1"/>
              </a:buClr>
              <a:buSzPts val="1800"/>
              <a:buNone/>
            </a:pPr>
            <a:r>
              <a:rPr lang="en-AU" sz="1800"/>
              <a:t>		George Dyke, Jasmine Muir, Libby Rose, Matt Steventon, Stephen Ward, </a:t>
            </a:r>
            <a:endParaRPr/>
          </a:p>
        </p:txBody>
      </p:sp>
      <p:sp>
        <p:nvSpPr>
          <p:cNvPr id="559" name="Google Shape;559;p5"/>
          <p:cNvSpPr txBox="1"/>
          <p:nvPr/>
        </p:nvSpPr>
        <p:spPr>
          <a:xfrm>
            <a:off x="827584" y="123478"/>
            <a:ext cx="8064896" cy="639365"/>
          </a:xfrm>
          <a:prstGeom prst="rect">
            <a:avLst/>
          </a:prstGeom>
          <a:noFill/>
          <a:ln>
            <a:noFill/>
          </a:ln>
        </p:spPr>
        <p:txBody>
          <a:bodyPr anchorCtr="0" anchor="t" bIns="0" lIns="0" spcFirstLastPara="1" rIns="0" wrap="square" tIns="0">
            <a:normAutofit/>
          </a:bodyPr>
          <a:lstStyle/>
          <a:p>
            <a:pPr indent="0" lvl="0" marL="0" marR="0" rtl="0" algn="l">
              <a:spcBef>
                <a:spcPts val="0"/>
              </a:spcBef>
              <a:spcAft>
                <a:spcPts val="0"/>
              </a:spcAft>
              <a:buClr>
                <a:schemeClr val="accent3"/>
              </a:buClr>
              <a:buSzPts val="3200"/>
              <a:buFont typeface="Calibri"/>
              <a:buNone/>
            </a:pPr>
            <a:r>
              <a:rPr b="0" lang="en-AU" sz="3200">
                <a:solidFill>
                  <a:schemeClr val="accent3"/>
                </a:solidFill>
                <a:latin typeface="Calibri"/>
                <a:ea typeface="Calibri"/>
                <a:cs typeface="Calibri"/>
                <a:sym typeface="Calibri"/>
              </a:rPr>
              <a:t>AusCalVal</a:t>
            </a:r>
            <a:endParaRPr b="0" sz="3600">
              <a:solidFill>
                <a:schemeClr val="accent3"/>
              </a:solidFill>
              <a:latin typeface="Calibri"/>
              <a:ea typeface="Calibri"/>
              <a:cs typeface="Calibri"/>
              <a:sym typeface="Calibri"/>
            </a:endParaRPr>
          </a:p>
        </p:txBody>
      </p:sp>
      <p:pic>
        <p:nvPicPr>
          <p:cNvPr id="560" name="Google Shape;560;p5"/>
          <p:cNvPicPr preferRelativeResize="0"/>
          <p:nvPr/>
        </p:nvPicPr>
        <p:blipFill rotWithShape="1">
          <a:blip r:embed="rId3">
            <a:alphaModFix/>
          </a:blip>
          <a:srcRect b="0" l="0" r="0" t="0"/>
          <a:stretch/>
        </p:blipFill>
        <p:spPr>
          <a:xfrm>
            <a:off x="899592" y="2182366"/>
            <a:ext cx="1101722" cy="1086420"/>
          </a:xfrm>
          <a:prstGeom prst="rect">
            <a:avLst/>
          </a:prstGeom>
          <a:noFill/>
          <a:ln>
            <a:noFill/>
          </a:ln>
        </p:spPr>
      </p:pic>
      <p:pic>
        <p:nvPicPr>
          <p:cNvPr id="561" name="Google Shape;561;p5"/>
          <p:cNvPicPr preferRelativeResize="0"/>
          <p:nvPr/>
        </p:nvPicPr>
        <p:blipFill rotWithShape="1">
          <a:blip r:embed="rId4">
            <a:alphaModFix/>
          </a:blip>
          <a:srcRect b="0" l="0" r="0" t="0"/>
          <a:stretch/>
        </p:blipFill>
        <p:spPr>
          <a:xfrm>
            <a:off x="899592" y="1203598"/>
            <a:ext cx="1090342" cy="1034033"/>
          </a:xfrm>
          <a:prstGeom prst="rect">
            <a:avLst/>
          </a:prstGeom>
          <a:noFill/>
          <a:ln>
            <a:noFill/>
          </a:ln>
        </p:spPr>
      </p:pic>
      <p:pic>
        <p:nvPicPr>
          <p:cNvPr descr="Symbios" id="562" name="Google Shape;562;p5"/>
          <p:cNvPicPr preferRelativeResize="0"/>
          <p:nvPr/>
        </p:nvPicPr>
        <p:blipFill rotWithShape="1">
          <a:blip r:embed="rId5">
            <a:alphaModFix/>
          </a:blip>
          <a:srcRect b="0" l="0" r="0" t="0"/>
          <a:stretch/>
        </p:blipFill>
        <p:spPr>
          <a:xfrm>
            <a:off x="0" y="4055623"/>
            <a:ext cx="2072803" cy="604359"/>
          </a:xfrm>
          <a:prstGeom prst="rect">
            <a:avLst/>
          </a:prstGeom>
          <a:noFill/>
          <a:ln>
            <a:noFill/>
          </a:ln>
        </p:spPr>
      </p:pic>
      <p:pic>
        <p:nvPicPr>
          <p:cNvPr descr="Contact Us | FrontierSI" id="563" name="Google Shape;563;p5"/>
          <p:cNvPicPr preferRelativeResize="0"/>
          <p:nvPr/>
        </p:nvPicPr>
        <p:blipFill rotWithShape="1">
          <a:blip r:embed="rId6">
            <a:alphaModFix/>
          </a:blip>
          <a:srcRect b="0" l="0" r="0" t="0"/>
          <a:stretch/>
        </p:blipFill>
        <p:spPr>
          <a:xfrm>
            <a:off x="179512" y="3479560"/>
            <a:ext cx="2016224" cy="43650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6"/>
          <p:cNvSpPr txBox="1"/>
          <p:nvPr>
            <p:ph idx="1" type="body"/>
          </p:nvPr>
        </p:nvSpPr>
        <p:spPr>
          <a:xfrm>
            <a:off x="251519" y="915566"/>
            <a:ext cx="8424937" cy="3888432"/>
          </a:xfrm>
          <a:prstGeom prst="rect">
            <a:avLst/>
          </a:prstGeom>
          <a:noFill/>
          <a:ln>
            <a:noFill/>
          </a:ln>
        </p:spPr>
        <p:txBody>
          <a:bodyPr anchorCtr="0" anchor="t" bIns="0" lIns="0" spcFirstLastPara="1" rIns="0" wrap="square" tIns="0">
            <a:normAutofit fontScale="92500" lnSpcReduction="20000"/>
          </a:bodyPr>
          <a:lstStyle/>
          <a:p>
            <a:pPr indent="0" lvl="0" marL="0" rtl="0" algn="l">
              <a:lnSpc>
                <a:spcPct val="90000"/>
              </a:lnSpc>
              <a:spcBef>
                <a:spcPts val="0"/>
              </a:spcBef>
              <a:spcAft>
                <a:spcPts val="0"/>
              </a:spcAft>
              <a:buClr>
                <a:schemeClr val="dk1"/>
              </a:buClr>
              <a:buSzPct val="100000"/>
              <a:buNone/>
            </a:pPr>
            <a:r>
              <a:rPr b="1" lang="en-AU" sz="1800"/>
              <a:t>AusCalVal Technical Advisory Group (ATAG)</a:t>
            </a:r>
            <a:endParaRPr/>
          </a:p>
          <a:p>
            <a:pPr indent="-216000" lvl="0" marL="216000" rtl="0" algn="l">
              <a:lnSpc>
                <a:spcPct val="90000"/>
              </a:lnSpc>
              <a:spcBef>
                <a:spcPts val="600"/>
              </a:spcBef>
              <a:spcAft>
                <a:spcPts val="0"/>
              </a:spcAft>
              <a:buClr>
                <a:schemeClr val="dk1"/>
              </a:buClr>
              <a:buSzPct val="100000"/>
              <a:buChar char="•"/>
            </a:pPr>
            <a:r>
              <a:rPr lang="en-AU" sz="1800">
                <a:latin typeface="Calibri"/>
                <a:ea typeface="Calibri"/>
                <a:cs typeface="Calibri"/>
                <a:sym typeface="Calibri"/>
              </a:rPr>
              <a:t>Bringing together Australian expertise in cross-domain EO cal/val to provide recommendations to CSIRO on the development of AusCalVal</a:t>
            </a:r>
            <a:endParaRPr/>
          </a:p>
          <a:p>
            <a:pPr indent="-216000" lvl="0" marL="216000" rtl="0" algn="l">
              <a:lnSpc>
                <a:spcPct val="90000"/>
              </a:lnSpc>
              <a:spcBef>
                <a:spcPts val="600"/>
              </a:spcBef>
              <a:spcAft>
                <a:spcPts val="0"/>
              </a:spcAft>
              <a:buClr>
                <a:schemeClr val="dk1"/>
              </a:buClr>
              <a:buSzPct val="100000"/>
              <a:buChar char="•"/>
            </a:pPr>
            <a:r>
              <a:rPr lang="en-AU" sz="1800">
                <a:latin typeface="Calibri"/>
                <a:ea typeface="Calibri"/>
                <a:cs typeface="Calibri"/>
                <a:sym typeface="Calibri"/>
              </a:rPr>
              <a:t>Met for the first time in April 2023</a:t>
            </a:r>
            <a:endParaRPr/>
          </a:p>
          <a:p>
            <a:pPr indent="-216000" lvl="0" marL="216000" rtl="0" algn="l">
              <a:lnSpc>
                <a:spcPct val="90000"/>
              </a:lnSpc>
              <a:spcBef>
                <a:spcPts val="600"/>
              </a:spcBef>
              <a:spcAft>
                <a:spcPts val="0"/>
              </a:spcAft>
              <a:buClr>
                <a:schemeClr val="dk1"/>
              </a:buClr>
              <a:buSzPct val="100000"/>
              <a:buChar char="•"/>
            </a:pPr>
            <a:r>
              <a:rPr lang="en-AU" sz="1800">
                <a:latin typeface="Calibri"/>
                <a:ea typeface="Calibri"/>
                <a:cs typeface="Calibri"/>
                <a:sym typeface="Calibri"/>
              </a:rPr>
              <a:t>Secretariat support from Symbios</a:t>
            </a:r>
            <a:endParaRPr/>
          </a:p>
          <a:p>
            <a:pPr indent="-216000" lvl="0" marL="216000" rtl="0" algn="l">
              <a:lnSpc>
                <a:spcPct val="90000"/>
              </a:lnSpc>
              <a:spcBef>
                <a:spcPts val="600"/>
              </a:spcBef>
              <a:spcAft>
                <a:spcPts val="0"/>
              </a:spcAft>
              <a:buClr>
                <a:schemeClr val="dk1"/>
              </a:buClr>
              <a:buSzPct val="100000"/>
              <a:buChar char="•"/>
            </a:pPr>
            <a:r>
              <a:rPr lang="en-AU" sz="1800">
                <a:latin typeface="Calibri"/>
                <a:ea typeface="Calibri"/>
                <a:cs typeface="Calibri"/>
                <a:sym typeface="Calibri"/>
              </a:rPr>
              <a:t>Currently 7 members and a capped membership of 12</a:t>
            </a:r>
            <a:endParaRPr/>
          </a:p>
          <a:p>
            <a:pPr indent="-216000" lvl="0" marL="216000" rtl="0" algn="l">
              <a:lnSpc>
                <a:spcPct val="90000"/>
              </a:lnSpc>
              <a:spcBef>
                <a:spcPts val="600"/>
              </a:spcBef>
              <a:spcAft>
                <a:spcPts val="0"/>
              </a:spcAft>
              <a:buClr>
                <a:schemeClr val="dk1"/>
              </a:buClr>
              <a:buSzPct val="100000"/>
              <a:buChar char="•"/>
            </a:pPr>
            <a:r>
              <a:rPr lang="en-AU" sz="1800">
                <a:latin typeface="Calibri"/>
                <a:ea typeface="Calibri"/>
                <a:cs typeface="Calibri"/>
                <a:sym typeface="Calibri"/>
              </a:rPr>
              <a:t>Possibility to invite an international member</a:t>
            </a:r>
            <a:endParaRPr/>
          </a:p>
          <a:p>
            <a:pPr indent="-110272" lvl="0" marL="216000" rtl="0" algn="l">
              <a:lnSpc>
                <a:spcPct val="90000"/>
              </a:lnSpc>
              <a:spcBef>
                <a:spcPts val="600"/>
              </a:spcBef>
              <a:spcAft>
                <a:spcPts val="0"/>
              </a:spcAft>
              <a:buClr>
                <a:schemeClr val="dk1"/>
              </a:buClr>
              <a:buSzPct val="100000"/>
              <a:buNone/>
            </a:pPr>
            <a:r>
              <a:t/>
            </a:r>
            <a:endParaRPr sz="1800">
              <a:latin typeface="Calibri"/>
              <a:ea typeface="Calibri"/>
              <a:cs typeface="Calibri"/>
              <a:sym typeface="Calibri"/>
            </a:endParaRPr>
          </a:p>
          <a:p>
            <a:pPr indent="-216000" lvl="0" marL="216000" rtl="0" algn="l">
              <a:lnSpc>
                <a:spcPct val="90000"/>
              </a:lnSpc>
              <a:spcBef>
                <a:spcPts val="600"/>
              </a:spcBef>
              <a:spcAft>
                <a:spcPts val="0"/>
              </a:spcAft>
              <a:buClr>
                <a:schemeClr val="dk1"/>
              </a:buClr>
              <a:buSzPct val="100000"/>
              <a:buChar char="•"/>
            </a:pPr>
            <a:r>
              <a:rPr lang="en-AU" sz="1800">
                <a:latin typeface="Calibri"/>
                <a:ea typeface="Calibri"/>
                <a:cs typeface="Calibri"/>
                <a:sym typeface="Calibri"/>
              </a:rPr>
              <a:t>Initial Membership:</a:t>
            </a:r>
            <a:endParaRPr/>
          </a:p>
          <a:p>
            <a:pPr indent="-180000" lvl="1" marL="396000" rtl="0" algn="l">
              <a:lnSpc>
                <a:spcPct val="90000"/>
              </a:lnSpc>
              <a:spcBef>
                <a:spcPts val="600"/>
              </a:spcBef>
              <a:spcAft>
                <a:spcPts val="0"/>
              </a:spcAft>
              <a:buClr>
                <a:schemeClr val="dk1"/>
              </a:buClr>
              <a:buSzPct val="100000"/>
              <a:buChar char="•"/>
            </a:pPr>
            <a:r>
              <a:rPr lang="en-AU" sz="1400">
                <a:latin typeface="Calibri"/>
                <a:ea typeface="Calibri"/>
                <a:cs typeface="Calibri"/>
                <a:sym typeface="Calibri"/>
              </a:rPr>
              <a:t>Cindy Ong, Chair (CSIRO)</a:t>
            </a:r>
            <a:endParaRPr/>
          </a:p>
          <a:p>
            <a:pPr indent="-180000" lvl="1" marL="396000" rtl="0" algn="l">
              <a:lnSpc>
                <a:spcPct val="90000"/>
              </a:lnSpc>
              <a:spcBef>
                <a:spcPts val="600"/>
              </a:spcBef>
              <a:spcAft>
                <a:spcPts val="0"/>
              </a:spcAft>
              <a:buClr>
                <a:schemeClr val="dk1"/>
              </a:buClr>
              <a:buSzPct val="100000"/>
              <a:buChar char="•"/>
            </a:pPr>
            <a:r>
              <a:rPr lang="en-AU" sz="1400">
                <a:latin typeface="Calibri"/>
                <a:ea typeface="Calibri"/>
                <a:cs typeface="Calibri"/>
                <a:sym typeface="Calibri"/>
              </a:rPr>
              <a:t>Matt Garthwaite, co-chair (CSIRO)	</a:t>
            </a:r>
            <a:endParaRPr/>
          </a:p>
          <a:p>
            <a:pPr indent="-180000" lvl="1" marL="396000" rtl="0" algn="l">
              <a:lnSpc>
                <a:spcPct val="90000"/>
              </a:lnSpc>
              <a:spcBef>
                <a:spcPts val="600"/>
              </a:spcBef>
              <a:spcAft>
                <a:spcPts val="0"/>
              </a:spcAft>
              <a:buClr>
                <a:schemeClr val="dk1"/>
              </a:buClr>
              <a:buSzPct val="100000"/>
              <a:buChar char="•"/>
            </a:pPr>
            <a:r>
              <a:rPr lang="en-AU" sz="1400">
                <a:latin typeface="Calibri"/>
                <a:ea typeface="Calibri"/>
                <a:cs typeface="Calibri"/>
                <a:sym typeface="Calibri"/>
              </a:rPr>
              <a:t>Janet Anstee (CSIRO)</a:t>
            </a:r>
            <a:endParaRPr/>
          </a:p>
          <a:p>
            <a:pPr indent="-180000" lvl="1" marL="396000" rtl="0" algn="l">
              <a:lnSpc>
                <a:spcPct val="90000"/>
              </a:lnSpc>
              <a:spcBef>
                <a:spcPts val="600"/>
              </a:spcBef>
              <a:spcAft>
                <a:spcPts val="0"/>
              </a:spcAft>
              <a:buClr>
                <a:schemeClr val="dk1"/>
              </a:buClr>
              <a:buSzPct val="100000"/>
              <a:buChar char="•"/>
            </a:pPr>
            <a:r>
              <a:rPr lang="en-AU" sz="1400">
                <a:latin typeface="Calibri"/>
                <a:ea typeface="Calibri"/>
                <a:cs typeface="Calibri"/>
                <a:sym typeface="Calibri"/>
              </a:rPr>
              <a:t>David Antoine (Curtin)</a:t>
            </a:r>
            <a:endParaRPr/>
          </a:p>
          <a:p>
            <a:pPr indent="-180000" lvl="1" marL="396000" rtl="0" algn="l">
              <a:lnSpc>
                <a:spcPct val="90000"/>
              </a:lnSpc>
              <a:spcBef>
                <a:spcPts val="600"/>
              </a:spcBef>
              <a:spcAft>
                <a:spcPts val="0"/>
              </a:spcAft>
              <a:buClr>
                <a:schemeClr val="dk1"/>
              </a:buClr>
              <a:buSzPct val="100000"/>
              <a:buChar char="•"/>
            </a:pPr>
            <a:r>
              <a:rPr lang="en-AU" sz="1400">
                <a:latin typeface="Calibri"/>
                <a:ea typeface="Calibri"/>
                <a:cs typeface="Calibri"/>
                <a:sym typeface="Calibri"/>
              </a:rPr>
              <a:t>Helen Beggs (BoM)</a:t>
            </a:r>
            <a:endParaRPr/>
          </a:p>
          <a:p>
            <a:pPr indent="-180000" lvl="1" marL="396000" rtl="0" algn="l">
              <a:lnSpc>
                <a:spcPct val="90000"/>
              </a:lnSpc>
              <a:spcBef>
                <a:spcPts val="600"/>
              </a:spcBef>
              <a:spcAft>
                <a:spcPts val="0"/>
              </a:spcAft>
              <a:buClr>
                <a:schemeClr val="dk1"/>
              </a:buClr>
              <a:buSzPct val="100000"/>
              <a:buChar char="•"/>
            </a:pPr>
            <a:r>
              <a:rPr lang="en-AU" sz="1400">
                <a:latin typeface="Calibri"/>
                <a:ea typeface="Calibri"/>
                <a:cs typeface="Calibri"/>
                <a:sym typeface="Calibri"/>
              </a:rPr>
              <a:t>Tim Malthus (CSIRO)</a:t>
            </a:r>
            <a:endParaRPr/>
          </a:p>
          <a:p>
            <a:pPr indent="-180000" lvl="1" marL="396000" rtl="0" algn="l">
              <a:lnSpc>
                <a:spcPct val="90000"/>
              </a:lnSpc>
              <a:spcBef>
                <a:spcPts val="600"/>
              </a:spcBef>
              <a:spcAft>
                <a:spcPts val="0"/>
              </a:spcAft>
              <a:buClr>
                <a:schemeClr val="dk1"/>
              </a:buClr>
              <a:buSzPct val="100000"/>
              <a:buChar char="•"/>
            </a:pPr>
            <a:r>
              <a:rPr lang="en-AU" sz="1400">
                <a:latin typeface="Calibri"/>
                <a:ea typeface="Calibri"/>
                <a:cs typeface="Calibri"/>
                <a:sym typeface="Calibri"/>
              </a:rPr>
              <a:t>Medhavy Thankappan (GA)</a:t>
            </a:r>
            <a:endParaRPr/>
          </a:p>
          <a:p>
            <a:pPr indent="0" lvl="0" marL="0" rtl="0" algn="l">
              <a:lnSpc>
                <a:spcPct val="90000"/>
              </a:lnSpc>
              <a:spcBef>
                <a:spcPts val="600"/>
              </a:spcBef>
              <a:spcAft>
                <a:spcPts val="0"/>
              </a:spcAft>
              <a:buClr>
                <a:schemeClr val="dk1"/>
              </a:buClr>
              <a:buSzPct val="100000"/>
              <a:buNone/>
            </a:pPr>
            <a:r>
              <a:t/>
            </a:r>
            <a:endParaRPr sz="1800"/>
          </a:p>
        </p:txBody>
      </p:sp>
      <p:sp>
        <p:nvSpPr>
          <p:cNvPr id="570" name="Google Shape;570;p6"/>
          <p:cNvSpPr txBox="1"/>
          <p:nvPr/>
        </p:nvSpPr>
        <p:spPr>
          <a:xfrm>
            <a:off x="827584" y="123478"/>
            <a:ext cx="8064896" cy="639365"/>
          </a:xfrm>
          <a:prstGeom prst="rect">
            <a:avLst/>
          </a:prstGeom>
          <a:noFill/>
          <a:ln>
            <a:noFill/>
          </a:ln>
        </p:spPr>
        <p:txBody>
          <a:bodyPr anchorCtr="0" anchor="t" bIns="0" lIns="0" spcFirstLastPara="1" rIns="0" wrap="square" tIns="0">
            <a:normAutofit/>
          </a:bodyPr>
          <a:lstStyle/>
          <a:p>
            <a:pPr indent="0" lvl="0" marL="0" marR="0" rtl="0" algn="l">
              <a:spcBef>
                <a:spcPts val="0"/>
              </a:spcBef>
              <a:spcAft>
                <a:spcPts val="0"/>
              </a:spcAft>
              <a:buClr>
                <a:schemeClr val="accent3"/>
              </a:buClr>
              <a:buSzPts val="3200"/>
              <a:buFont typeface="Calibri"/>
              <a:buNone/>
            </a:pPr>
            <a:r>
              <a:rPr b="0" lang="en-AU" sz="3200">
                <a:solidFill>
                  <a:schemeClr val="accent3"/>
                </a:solidFill>
                <a:latin typeface="Calibri"/>
                <a:ea typeface="Calibri"/>
                <a:cs typeface="Calibri"/>
                <a:sym typeface="Calibri"/>
              </a:rPr>
              <a:t>AusCalVal</a:t>
            </a:r>
            <a:endParaRPr b="0" sz="3600">
              <a:solidFill>
                <a:schemeClr val="accent3"/>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pic>
        <p:nvPicPr>
          <p:cNvPr id="576" name="Google Shape;576;p7"/>
          <p:cNvPicPr preferRelativeResize="0"/>
          <p:nvPr/>
        </p:nvPicPr>
        <p:blipFill rotWithShape="1">
          <a:blip r:embed="rId3">
            <a:alphaModFix/>
          </a:blip>
          <a:srcRect b="0" l="0" r="0" t="0"/>
          <a:stretch/>
        </p:blipFill>
        <p:spPr>
          <a:xfrm>
            <a:off x="3203848" y="208549"/>
            <a:ext cx="5940152" cy="4161642"/>
          </a:xfrm>
          <a:prstGeom prst="rect">
            <a:avLst/>
          </a:prstGeom>
          <a:noFill/>
          <a:ln>
            <a:noFill/>
          </a:ln>
        </p:spPr>
      </p:pic>
      <p:sp>
        <p:nvSpPr>
          <p:cNvPr id="577" name="Google Shape;577;p7"/>
          <p:cNvSpPr txBox="1"/>
          <p:nvPr>
            <p:ph type="title"/>
          </p:nvPr>
        </p:nvSpPr>
        <p:spPr>
          <a:xfrm>
            <a:off x="827584" y="123478"/>
            <a:ext cx="8064896" cy="639365"/>
          </a:xfrm>
          <a:prstGeom prst="rect">
            <a:avLst/>
          </a:prstGeom>
          <a:noFill/>
          <a:ln>
            <a:noFill/>
          </a:ln>
        </p:spPr>
        <p:txBody>
          <a:bodyPr anchorCtr="0" anchor="t" bIns="0" lIns="0" spcFirstLastPara="1" rIns="0" wrap="square" tIns="0">
            <a:normAutofit/>
          </a:bodyPr>
          <a:lstStyle/>
          <a:p>
            <a:pPr indent="0" lvl="0" marL="0" rtl="0" algn="l">
              <a:spcBef>
                <a:spcPts val="0"/>
              </a:spcBef>
              <a:spcAft>
                <a:spcPts val="0"/>
              </a:spcAft>
              <a:buClr>
                <a:schemeClr val="accent3"/>
              </a:buClr>
              <a:buSzPts val="3200"/>
              <a:buFont typeface="Calibri"/>
              <a:buNone/>
            </a:pPr>
            <a:r>
              <a:rPr lang="en-AU" sz="3200"/>
              <a:t>AusCalVal</a:t>
            </a:r>
            <a:endParaRPr/>
          </a:p>
        </p:txBody>
      </p:sp>
      <p:sp>
        <p:nvSpPr>
          <p:cNvPr id="578" name="Google Shape;578;p7"/>
          <p:cNvSpPr txBox="1"/>
          <p:nvPr/>
        </p:nvSpPr>
        <p:spPr>
          <a:xfrm>
            <a:off x="251519" y="987574"/>
            <a:ext cx="5056649" cy="3312368"/>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chemeClr val="dk1"/>
              </a:buClr>
              <a:buSzPts val="1800"/>
              <a:buFont typeface="Arial"/>
              <a:buNone/>
            </a:pPr>
            <a:r>
              <a:rPr b="1" lang="en-AU" sz="1800">
                <a:solidFill>
                  <a:schemeClr val="dk1"/>
                </a:solidFill>
                <a:latin typeface="Calibri"/>
                <a:ea typeface="Calibri"/>
                <a:cs typeface="Calibri"/>
                <a:sym typeface="Calibri"/>
              </a:rPr>
              <a:t>Existing Australian capabilities</a:t>
            </a:r>
            <a:endParaRPr sz="1800">
              <a:solidFill>
                <a:schemeClr val="dk1"/>
              </a:solidFill>
              <a:latin typeface="Calibri"/>
              <a:ea typeface="Calibri"/>
              <a:cs typeface="Calibri"/>
              <a:sym typeface="Calibri"/>
            </a:endParaRPr>
          </a:p>
        </p:txBody>
      </p:sp>
      <p:pic>
        <p:nvPicPr>
          <p:cNvPr descr="CSIRO" id="579" name="Google Shape;579;p7"/>
          <p:cNvPicPr preferRelativeResize="0"/>
          <p:nvPr/>
        </p:nvPicPr>
        <p:blipFill rotWithShape="1">
          <a:blip r:embed="rId4">
            <a:alphaModFix/>
          </a:blip>
          <a:srcRect b="0" l="0" r="0" t="0"/>
          <a:stretch/>
        </p:blipFill>
        <p:spPr>
          <a:xfrm>
            <a:off x="539551" y="1635646"/>
            <a:ext cx="792089" cy="792089"/>
          </a:xfrm>
          <a:prstGeom prst="rect">
            <a:avLst/>
          </a:prstGeom>
          <a:noFill/>
          <a:ln>
            <a:noFill/>
          </a:ln>
        </p:spPr>
      </p:pic>
      <p:pic>
        <p:nvPicPr>
          <p:cNvPr id="580" name="Google Shape;580;p7"/>
          <p:cNvPicPr preferRelativeResize="0"/>
          <p:nvPr/>
        </p:nvPicPr>
        <p:blipFill rotWithShape="1">
          <a:blip r:embed="rId5">
            <a:alphaModFix/>
          </a:blip>
          <a:srcRect b="0" l="0" r="0" t="0"/>
          <a:stretch/>
        </p:blipFill>
        <p:spPr>
          <a:xfrm>
            <a:off x="1691680" y="1995686"/>
            <a:ext cx="1102341" cy="859005"/>
          </a:xfrm>
          <a:prstGeom prst="rect">
            <a:avLst/>
          </a:prstGeom>
          <a:noFill/>
          <a:ln>
            <a:noFill/>
          </a:ln>
        </p:spPr>
      </p:pic>
      <p:pic>
        <p:nvPicPr>
          <p:cNvPr descr="University of Tasmania" id="581" name="Google Shape;581;p7"/>
          <p:cNvPicPr preferRelativeResize="0"/>
          <p:nvPr/>
        </p:nvPicPr>
        <p:blipFill rotWithShape="1">
          <a:blip r:embed="rId6">
            <a:alphaModFix/>
          </a:blip>
          <a:srcRect b="0" l="0" r="0" t="0"/>
          <a:stretch/>
        </p:blipFill>
        <p:spPr>
          <a:xfrm>
            <a:off x="222153" y="3723878"/>
            <a:ext cx="1397519" cy="293764"/>
          </a:xfrm>
          <a:prstGeom prst="rect">
            <a:avLst/>
          </a:prstGeom>
          <a:noFill/>
          <a:ln>
            <a:noFill/>
          </a:ln>
        </p:spPr>
      </p:pic>
      <p:pic>
        <p:nvPicPr>
          <p:cNvPr descr="Bureau of Meteorology (BoM) - NRSPP Australia" id="582" name="Google Shape;582;p7"/>
          <p:cNvPicPr preferRelativeResize="0"/>
          <p:nvPr/>
        </p:nvPicPr>
        <p:blipFill rotWithShape="1">
          <a:blip r:embed="rId7">
            <a:alphaModFix/>
          </a:blip>
          <a:srcRect b="0" l="0" r="0" t="0"/>
          <a:stretch/>
        </p:blipFill>
        <p:spPr>
          <a:xfrm>
            <a:off x="1657869" y="1275606"/>
            <a:ext cx="1188214" cy="747357"/>
          </a:xfrm>
          <a:prstGeom prst="rect">
            <a:avLst/>
          </a:prstGeom>
          <a:noFill/>
          <a:ln>
            <a:noFill/>
          </a:ln>
        </p:spPr>
      </p:pic>
      <p:pic>
        <p:nvPicPr>
          <p:cNvPr descr="About Us: IMOS.org.au" id="583" name="Google Shape;583;p7"/>
          <p:cNvPicPr preferRelativeResize="0"/>
          <p:nvPr/>
        </p:nvPicPr>
        <p:blipFill rotWithShape="1">
          <a:blip r:embed="rId8">
            <a:alphaModFix/>
          </a:blip>
          <a:srcRect b="0" l="0" r="0" t="0"/>
          <a:stretch/>
        </p:blipFill>
        <p:spPr>
          <a:xfrm>
            <a:off x="1470581" y="2859782"/>
            <a:ext cx="1688759" cy="716741"/>
          </a:xfrm>
          <a:prstGeom prst="rect">
            <a:avLst/>
          </a:prstGeom>
          <a:noFill/>
          <a:ln>
            <a:noFill/>
          </a:ln>
        </p:spPr>
      </p:pic>
      <p:pic>
        <p:nvPicPr>
          <p:cNvPr descr="TERN - Australia's Terrestrial Ecosystem Research Network" id="584" name="Google Shape;584;p7"/>
          <p:cNvPicPr preferRelativeResize="0"/>
          <p:nvPr/>
        </p:nvPicPr>
        <p:blipFill rotWithShape="1">
          <a:blip r:embed="rId9">
            <a:alphaModFix/>
          </a:blip>
          <a:srcRect b="0" l="0" r="0" t="0"/>
          <a:stretch/>
        </p:blipFill>
        <p:spPr>
          <a:xfrm>
            <a:off x="395536" y="2643758"/>
            <a:ext cx="954106" cy="954106"/>
          </a:xfrm>
          <a:prstGeom prst="rect">
            <a:avLst/>
          </a:prstGeom>
          <a:noFill/>
          <a:ln>
            <a:noFill/>
          </a:ln>
        </p:spPr>
      </p:pic>
      <p:pic>
        <p:nvPicPr>
          <p:cNvPr descr="Curtin University | Study Options" id="585" name="Google Shape;585;p7"/>
          <p:cNvPicPr preferRelativeResize="0"/>
          <p:nvPr/>
        </p:nvPicPr>
        <p:blipFill rotWithShape="1">
          <a:blip r:embed="rId10">
            <a:alphaModFix/>
          </a:blip>
          <a:srcRect b="28159" l="6352" r="7876" t="28258"/>
          <a:stretch/>
        </p:blipFill>
        <p:spPr>
          <a:xfrm>
            <a:off x="158389" y="4691633"/>
            <a:ext cx="1944216" cy="395162"/>
          </a:xfrm>
          <a:prstGeom prst="rect">
            <a:avLst/>
          </a:prstGeom>
          <a:noFill/>
          <a:ln>
            <a:noFill/>
          </a:ln>
        </p:spPr>
      </p:pic>
      <p:pic>
        <p:nvPicPr>
          <p:cNvPr descr="The University of Queensland – Universities Australia" id="586" name="Google Shape;586;p7"/>
          <p:cNvPicPr preferRelativeResize="0"/>
          <p:nvPr/>
        </p:nvPicPr>
        <p:blipFill rotWithShape="1">
          <a:blip r:embed="rId11">
            <a:alphaModFix/>
          </a:blip>
          <a:srcRect b="8332" l="0" r="0" t="9952"/>
          <a:stretch/>
        </p:blipFill>
        <p:spPr>
          <a:xfrm>
            <a:off x="1784253" y="3651870"/>
            <a:ext cx="1059555" cy="865824"/>
          </a:xfrm>
          <a:prstGeom prst="rect">
            <a:avLst/>
          </a:prstGeom>
          <a:noFill/>
          <a:ln>
            <a:noFill/>
          </a:ln>
        </p:spPr>
      </p:pic>
      <p:pic>
        <p:nvPicPr>
          <p:cNvPr descr="University of Wollongong - Course Seeker" id="587" name="Google Shape;587;p7"/>
          <p:cNvPicPr preferRelativeResize="0"/>
          <p:nvPr/>
        </p:nvPicPr>
        <p:blipFill rotWithShape="1">
          <a:blip r:embed="rId12">
            <a:alphaModFix/>
          </a:blip>
          <a:srcRect b="0" l="0" r="0" t="0"/>
          <a:stretch/>
        </p:blipFill>
        <p:spPr>
          <a:xfrm>
            <a:off x="242540" y="4155926"/>
            <a:ext cx="1377132" cy="442774"/>
          </a:xfrm>
          <a:prstGeom prst="rect">
            <a:avLst/>
          </a:prstGeom>
          <a:noFill/>
          <a:ln>
            <a:noFill/>
          </a:ln>
        </p:spPr>
      </p:pic>
      <p:pic>
        <p:nvPicPr>
          <p:cNvPr descr="Monash University - World Green Building Council" id="588" name="Google Shape;588;p7"/>
          <p:cNvPicPr preferRelativeResize="0"/>
          <p:nvPr/>
        </p:nvPicPr>
        <p:blipFill rotWithShape="1">
          <a:blip r:embed="rId13">
            <a:alphaModFix/>
          </a:blip>
          <a:srcRect b="19507" l="0" r="0" t="16201"/>
          <a:stretch/>
        </p:blipFill>
        <p:spPr>
          <a:xfrm>
            <a:off x="2195736" y="4587974"/>
            <a:ext cx="1377132" cy="49187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8"/>
          <p:cNvSpPr txBox="1"/>
          <p:nvPr>
            <p:ph type="title"/>
          </p:nvPr>
        </p:nvSpPr>
        <p:spPr>
          <a:xfrm>
            <a:off x="443752" y="353125"/>
            <a:ext cx="8328773" cy="581027"/>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ED684B"/>
              </a:buClr>
              <a:buSzPts val="2400"/>
              <a:buFont typeface="Arial"/>
              <a:buNone/>
            </a:pPr>
            <a:r>
              <a:rPr lang="en-AU" sz="2400"/>
              <a:t>TERN: a multi-scale continental ecosystem observatory</a:t>
            </a:r>
            <a:endParaRPr/>
          </a:p>
        </p:txBody>
      </p:sp>
      <p:pic>
        <p:nvPicPr>
          <p:cNvPr descr="A picture containing text, several&#10;&#10;Description automatically generated" id="594" name="Google Shape;594;p8"/>
          <p:cNvPicPr preferRelativeResize="0"/>
          <p:nvPr/>
        </p:nvPicPr>
        <p:blipFill rotWithShape="1">
          <a:blip r:embed="rId3">
            <a:alphaModFix/>
          </a:blip>
          <a:srcRect b="0" l="0" r="0" t="0"/>
          <a:stretch/>
        </p:blipFill>
        <p:spPr>
          <a:xfrm>
            <a:off x="310259" y="934152"/>
            <a:ext cx="5095434" cy="3856616"/>
          </a:xfrm>
          <a:prstGeom prst="rect">
            <a:avLst/>
          </a:prstGeom>
          <a:noFill/>
          <a:ln>
            <a:noFill/>
          </a:ln>
        </p:spPr>
      </p:pic>
      <p:sp>
        <p:nvSpPr>
          <p:cNvPr id="595" name="Google Shape;595;p8"/>
          <p:cNvSpPr txBox="1"/>
          <p:nvPr/>
        </p:nvSpPr>
        <p:spPr>
          <a:xfrm>
            <a:off x="5539186" y="934151"/>
            <a:ext cx="3428048" cy="1619313"/>
          </a:xfrm>
          <a:prstGeom prst="rect">
            <a:avLst/>
          </a:prstGeom>
          <a:noFill/>
          <a:ln>
            <a:noFill/>
          </a:ln>
        </p:spPr>
        <p:txBody>
          <a:bodyPr anchorCtr="0" anchor="t" bIns="34275" lIns="68575" spcFirstLastPara="1" rIns="68575" wrap="square" tIns="34275">
            <a:noAutofit/>
          </a:bodyPr>
          <a:lstStyle/>
          <a:p>
            <a:pPr indent="-342900" lvl="0" marL="342900" marR="0" rtl="0" algn="l">
              <a:lnSpc>
                <a:spcPct val="120000"/>
              </a:lnSpc>
              <a:spcBef>
                <a:spcPts val="0"/>
              </a:spcBef>
              <a:spcAft>
                <a:spcPts val="0"/>
              </a:spcAft>
              <a:buClr>
                <a:srgbClr val="6EB4A6"/>
              </a:buClr>
              <a:buSzPts val="1500"/>
              <a:buFont typeface="Calibri"/>
              <a:buAutoNum type="arabicPeriod"/>
            </a:pPr>
            <a:r>
              <a:rPr b="1" i="0" lang="en-AU" sz="1500">
                <a:solidFill>
                  <a:srgbClr val="043D4E"/>
                </a:solidFill>
                <a:latin typeface="Arial"/>
                <a:ea typeface="Arial"/>
                <a:cs typeface="Arial"/>
                <a:sym typeface="Arial"/>
              </a:rPr>
              <a:t>TERN monitors ecosystems from site to continental scale</a:t>
            </a:r>
            <a:endParaRPr/>
          </a:p>
          <a:p>
            <a:pPr indent="-342900" lvl="0" marL="342900" marR="0" rtl="0" algn="l">
              <a:lnSpc>
                <a:spcPct val="120000"/>
              </a:lnSpc>
              <a:spcBef>
                <a:spcPts val="750"/>
              </a:spcBef>
              <a:spcAft>
                <a:spcPts val="0"/>
              </a:spcAft>
              <a:buClr>
                <a:srgbClr val="6EB4A6"/>
              </a:buClr>
              <a:buSzPts val="1500"/>
              <a:buFont typeface="Calibri"/>
              <a:buAutoNum type="arabicPeriod"/>
            </a:pPr>
            <a:r>
              <a:rPr b="1" i="0" lang="en-AU" sz="1500">
                <a:solidFill>
                  <a:srgbClr val="043D4E"/>
                </a:solidFill>
                <a:latin typeface="Arial"/>
                <a:ea typeface="Arial"/>
                <a:cs typeface="Arial"/>
                <a:sym typeface="Arial"/>
              </a:rPr>
              <a:t>TERN’s data repository is open access</a:t>
            </a:r>
            <a:endParaRPr/>
          </a:p>
          <a:p>
            <a:pPr indent="-342900" lvl="0" marL="342900" marR="0" rtl="0" algn="l">
              <a:lnSpc>
                <a:spcPct val="120000"/>
              </a:lnSpc>
              <a:spcBef>
                <a:spcPts val="750"/>
              </a:spcBef>
              <a:spcAft>
                <a:spcPts val="0"/>
              </a:spcAft>
              <a:buClr>
                <a:srgbClr val="6EB4A6"/>
              </a:buClr>
              <a:buSzPts val="1500"/>
              <a:buFont typeface="Calibri"/>
              <a:buAutoNum type="arabicPeriod"/>
            </a:pPr>
            <a:r>
              <a:rPr b="1" i="0" lang="en-AU" sz="1500">
                <a:solidFill>
                  <a:srgbClr val="043D4E"/>
                </a:solidFill>
                <a:latin typeface="Arial"/>
                <a:ea typeface="Arial"/>
                <a:cs typeface="Arial"/>
                <a:sym typeface="Arial"/>
              </a:rPr>
              <a:t>Researchers can co-locate research at TERN monitoring sites</a:t>
            </a:r>
            <a:endParaRPr/>
          </a:p>
          <a:p>
            <a:pPr indent="-342900" lvl="0" marL="342900" marR="0" rtl="0" algn="l">
              <a:lnSpc>
                <a:spcPct val="120000"/>
              </a:lnSpc>
              <a:spcBef>
                <a:spcPts val="750"/>
              </a:spcBef>
              <a:spcAft>
                <a:spcPts val="0"/>
              </a:spcAft>
              <a:buClr>
                <a:srgbClr val="6EB4A6"/>
              </a:buClr>
              <a:buSzPts val="1500"/>
              <a:buFont typeface="Calibri"/>
              <a:buAutoNum type="arabicPeriod"/>
            </a:pPr>
            <a:r>
              <a:rPr b="1" i="0" lang="en-AU" sz="1500">
                <a:solidFill>
                  <a:srgbClr val="043D4E"/>
                </a:solidFill>
                <a:latin typeface="Arial"/>
                <a:ea typeface="Arial"/>
                <a:cs typeface="Arial"/>
                <a:sym typeface="Arial"/>
              </a:rPr>
              <a:t>TERN’s national collection of over 100,000 vegetation &amp; soil samples are available for research</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9"/>
          <p:cNvSpPr txBox="1"/>
          <p:nvPr/>
        </p:nvSpPr>
        <p:spPr>
          <a:xfrm>
            <a:off x="393192" y="129823"/>
            <a:ext cx="4178808" cy="540461"/>
          </a:xfrm>
          <a:prstGeom prst="rect">
            <a:avLst/>
          </a:prstGeom>
          <a:noFill/>
          <a:ln>
            <a:noFill/>
          </a:ln>
        </p:spPr>
        <p:txBody>
          <a:bodyPr anchorCtr="0" anchor="b" bIns="45700" lIns="91425" spcFirstLastPara="1" rIns="91425" wrap="square" tIns="45700">
            <a:normAutofit/>
          </a:bodyPr>
          <a:lstStyle/>
          <a:p>
            <a:pPr indent="0" lvl="0" marL="0" marR="0" rtl="0" algn="l">
              <a:spcBef>
                <a:spcPts val="0"/>
              </a:spcBef>
              <a:spcAft>
                <a:spcPts val="0"/>
              </a:spcAft>
              <a:buNone/>
            </a:pPr>
            <a:r>
              <a:rPr b="1" lang="en-AU" sz="2850">
                <a:solidFill>
                  <a:srgbClr val="ED684B"/>
                </a:solidFill>
                <a:latin typeface="Arial"/>
                <a:ea typeface="Arial"/>
                <a:cs typeface="Arial"/>
                <a:sym typeface="Arial"/>
              </a:rPr>
              <a:t>TERN provides</a:t>
            </a:r>
            <a:endParaRPr b="1" sz="2850">
              <a:solidFill>
                <a:srgbClr val="ED684B"/>
              </a:solidFill>
              <a:latin typeface="Arial"/>
              <a:ea typeface="Arial"/>
              <a:cs typeface="Arial"/>
              <a:sym typeface="Arial"/>
            </a:endParaRPr>
          </a:p>
        </p:txBody>
      </p:sp>
      <p:sp>
        <p:nvSpPr>
          <p:cNvPr id="602" name="Google Shape;602;p9"/>
          <p:cNvSpPr txBox="1"/>
          <p:nvPr/>
        </p:nvSpPr>
        <p:spPr>
          <a:xfrm>
            <a:off x="1035648" y="1206432"/>
            <a:ext cx="1040525" cy="20495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AU" sz="1050">
                <a:solidFill>
                  <a:srgbClr val="043D4E"/>
                </a:solidFill>
                <a:latin typeface="Arial"/>
                <a:ea typeface="Arial"/>
                <a:cs typeface="Arial"/>
                <a:sym typeface="Arial"/>
              </a:rPr>
              <a:t>Open Data</a:t>
            </a:r>
            <a:endParaRPr/>
          </a:p>
        </p:txBody>
      </p:sp>
      <p:sp>
        <p:nvSpPr>
          <p:cNvPr id="603" name="Google Shape;603;p9"/>
          <p:cNvSpPr txBox="1"/>
          <p:nvPr/>
        </p:nvSpPr>
        <p:spPr>
          <a:xfrm>
            <a:off x="2919929" y="1204161"/>
            <a:ext cx="1205573" cy="20495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AU" sz="1050">
                <a:solidFill>
                  <a:srgbClr val="043D4E"/>
                </a:solidFill>
                <a:latin typeface="Arial"/>
                <a:ea typeface="Arial"/>
                <a:cs typeface="Arial"/>
                <a:sym typeface="Arial"/>
              </a:rPr>
              <a:t>Data Infrastructure</a:t>
            </a:r>
            <a:endParaRPr/>
          </a:p>
        </p:txBody>
      </p:sp>
      <p:sp>
        <p:nvSpPr>
          <p:cNvPr id="604" name="Google Shape;604;p9"/>
          <p:cNvSpPr txBox="1"/>
          <p:nvPr/>
        </p:nvSpPr>
        <p:spPr>
          <a:xfrm>
            <a:off x="4753529" y="1199880"/>
            <a:ext cx="1560786" cy="20495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AU" sz="1050">
                <a:solidFill>
                  <a:srgbClr val="043D4E"/>
                </a:solidFill>
                <a:latin typeface="Arial"/>
                <a:ea typeface="Arial"/>
                <a:cs typeface="Arial"/>
                <a:sym typeface="Arial"/>
              </a:rPr>
              <a:t>Standard, Protocols &amp; Collections</a:t>
            </a:r>
            <a:endParaRPr/>
          </a:p>
        </p:txBody>
      </p:sp>
      <p:sp>
        <p:nvSpPr>
          <p:cNvPr id="605" name="Google Shape;605;p9"/>
          <p:cNvSpPr txBox="1"/>
          <p:nvPr/>
        </p:nvSpPr>
        <p:spPr>
          <a:xfrm>
            <a:off x="6765734" y="1196196"/>
            <a:ext cx="1600602" cy="20495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AU" sz="1050">
                <a:solidFill>
                  <a:srgbClr val="043D4E"/>
                </a:solidFill>
                <a:latin typeface="Arial"/>
                <a:ea typeface="Arial"/>
                <a:cs typeface="Arial"/>
                <a:sym typeface="Arial"/>
              </a:rPr>
              <a:t>Site-Based Instruments &amp; Monitoring</a:t>
            </a:r>
            <a:endParaRPr/>
          </a:p>
        </p:txBody>
      </p:sp>
      <p:pic>
        <p:nvPicPr>
          <p:cNvPr id="606" name="Google Shape;606;p9"/>
          <p:cNvPicPr preferRelativeResize="0"/>
          <p:nvPr/>
        </p:nvPicPr>
        <p:blipFill rotWithShape="1">
          <a:blip r:embed="rId3">
            <a:alphaModFix/>
          </a:blip>
          <a:srcRect b="0" l="0" r="0" t="0"/>
          <a:stretch/>
        </p:blipFill>
        <p:spPr>
          <a:xfrm>
            <a:off x="1343268" y="745138"/>
            <a:ext cx="404813" cy="404813"/>
          </a:xfrm>
          <a:prstGeom prst="rect">
            <a:avLst/>
          </a:prstGeom>
          <a:noFill/>
          <a:ln>
            <a:noFill/>
          </a:ln>
        </p:spPr>
      </p:pic>
      <p:pic>
        <p:nvPicPr>
          <p:cNvPr id="607" name="Google Shape;607;p9"/>
          <p:cNvPicPr preferRelativeResize="0"/>
          <p:nvPr/>
        </p:nvPicPr>
        <p:blipFill rotWithShape="1">
          <a:blip r:embed="rId4">
            <a:alphaModFix/>
          </a:blip>
          <a:srcRect b="0" l="0" r="0" t="0"/>
          <a:stretch/>
        </p:blipFill>
        <p:spPr>
          <a:xfrm>
            <a:off x="5353050" y="745466"/>
            <a:ext cx="381000" cy="381000"/>
          </a:xfrm>
          <a:prstGeom prst="rect">
            <a:avLst/>
          </a:prstGeom>
          <a:noFill/>
          <a:ln>
            <a:noFill/>
          </a:ln>
        </p:spPr>
      </p:pic>
      <p:pic>
        <p:nvPicPr>
          <p:cNvPr id="608" name="Google Shape;608;p9"/>
          <p:cNvPicPr preferRelativeResize="0"/>
          <p:nvPr/>
        </p:nvPicPr>
        <p:blipFill rotWithShape="1">
          <a:blip r:embed="rId5">
            <a:alphaModFix/>
          </a:blip>
          <a:srcRect b="0" l="0" r="0" t="0"/>
          <a:stretch/>
        </p:blipFill>
        <p:spPr>
          <a:xfrm>
            <a:off x="3328338" y="735230"/>
            <a:ext cx="381000" cy="381000"/>
          </a:xfrm>
          <a:prstGeom prst="rect">
            <a:avLst/>
          </a:prstGeom>
          <a:noFill/>
          <a:ln>
            <a:noFill/>
          </a:ln>
        </p:spPr>
      </p:pic>
      <p:pic>
        <p:nvPicPr>
          <p:cNvPr id="609" name="Google Shape;609;p9"/>
          <p:cNvPicPr preferRelativeResize="0"/>
          <p:nvPr/>
        </p:nvPicPr>
        <p:blipFill rotWithShape="1">
          <a:blip r:embed="rId6">
            <a:alphaModFix/>
          </a:blip>
          <a:srcRect b="0" l="0" r="0" t="0"/>
          <a:stretch/>
        </p:blipFill>
        <p:spPr>
          <a:xfrm>
            <a:off x="7378304" y="735230"/>
            <a:ext cx="381000" cy="381000"/>
          </a:xfrm>
          <a:prstGeom prst="rect">
            <a:avLst/>
          </a:prstGeom>
          <a:noFill/>
          <a:ln>
            <a:noFill/>
          </a:ln>
        </p:spPr>
      </p:pic>
      <p:sp>
        <p:nvSpPr>
          <p:cNvPr id="610" name="Google Shape;610;p9"/>
          <p:cNvSpPr/>
          <p:nvPr/>
        </p:nvSpPr>
        <p:spPr>
          <a:xfrm>
            <a:off x="502521" y="1680728"/>
            <a:ext cx="1981639" cy="2816373"/>
          </a:xfrm>
          <a:prstGeom prst="rect">
            <a:avLst/>
          </a:prstGeom>
          <a:solidFill>
            <a:schemeClr val="lt1">
              <a:alpha val="4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043D4E"/>
              </a:solidFill>
              <a:latin typeface="Calibri"/>
              <a:ea typeface="Calibri"/>
              <a:cs typeface="Calibri"/>
              <a:sym typeface="Calibri"/>
            </a:endParaRPr>
          </a:p>
        </p:txBody>
      </p:sp>
      <p:sp>
        <p:nvSpPr>
          <p:cNvPr id="611" name="Google Shape;611;p9"/>
          <p:cNvSpPr/>
          <p:nvPr/>
        </p:nvSpPr>
        <p:spPr>
          <a:xfrm>
            <a:off x="504911" y="1677950"/>
            <a:ext cx="1974471" cy="2965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043D4E"/>
              </a:solidFill>
              <a:latin typeface="Calibri"/>
              <a:ea typeface="Calibri"/>
              <a:cs typeface="Calibri"/>
              <a:sym typeface="Calibri"/>
            </a:endParaRPr>
          </a:p>
        </p:txBody>
      </p:sp>
      <p:sp>
        <p:nvSpPr>
          <p:cNvPr id="612" name="Google Shape;612;p9"/>
          <p:cNvSpPr txBox="1"/>
          <p:nvPr/>
        </p:nvSpPr>
        <p:spPr>
          <a:xfrm>
            <a:off x="605794" y="1788027"/>
            <a:ext cx="1873588" cy="279391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AU" sz="975">
                <a:solidFill>
                  <a:srgbClr val="043D4E"/>
                </a:solidFill>
                <a:latin typeface="Calibri"/>
                <a:ea typeface="Calibri"/>
                <a:cs typeface="Calibri"/>
                <a:sym typeface="Calibri"/>
              </a:rPr>
              <a:t>Open access ecosystem data via the TERN Data portal</a:t>
            </a:r>
            <a:endParaRPr/>
          </a:p>
          <a:p>
            <a:pPr indent="0" lvl="0" marL="0" marR="0" rtl="0" algn="l">
              <a:lnSpc>
                <a:spcPct val="120000"/>
              </a:lnSpc>
              <a:spcBef>
                <a:spcPts val="0"/>
              </a:spcBef>
              <a:spcAft>
                <a:spcPts val="0"/>
              </a:spcAft>
              <a:buNone/>
            </a:pPr>
            <a:r>
              <a:t/>
            </a:r>
            <a:endParaRPr sz="975">
              <a:solidFill>
                <a:srgbClr val="043D4E"/>
              </a:solidFill>
              <a:latin typeface="Calibri"/>
              <a:ea typeface="Calibri"/>
              <a:cs typeface="Calibri"/>
              <a:sym typeface="Calibri"/>
            </a:endParaRPr>
          </a:p>
          <a:p>
            <a:pPr indent="-214313" lvl="0" marL="214313" marR="0" rtl="0" algn="l">
              <a:spcBef>
                <a:spcPts val="0"/>
              </a:spcBef>
              <a:spcAft>
                <a:spcPts val="0"/>
              </a:spcAft>
              <a:buClr>
                <a:srgbClr val="043D4E"/>
              </a:buClr>
              <a:buSzPts val="975"/>
              <a:buFont typeface="Calibri"/>
              <a:buChar char="•"/>
            </a:pPr>
            <a:r>
              <a:rPr lang="en-AU" sz="975">
                <a:solidFill>
                  <a:srgbClr val="043D4E"/>
                </a:solidFill>
                <a:latin typeface="Calibri"/>
                <a:ea typeface="Calibri"/>
                <a:cs typeface="Calibri"/>
                <a:sym typeface="Calibri"/>
              </a:rPr>
              <a:t>Continental-scale gridded remote sensing, soil and landscape products</a:t>
            </a:r>
            <a:endParaRPr/>
          </a:p>
          <a:p>
            <a:pPr indent="0" lvl="0" marL="0" marR="0" rtl="0" algn="l">
              <a:lnSpc>
                <a:spcPct val="43076"/>
              </a:lnSpc>
              <a:spcBef>
                <a:spcPts val="0"/>
              </a:spcBef>
              <a:spcAft>
                <a:spcPts val="0"/>
              </a:spcAft>
              <a:buNone/>
            </a:pPr>
            <a:r>
              <a:t/>
            </a:r>
            <a:endParaRPr sz="975">
              <a:solidFill>
                <a:srgbClr val="043D4E"/>
              </a:solidFill>
              <a:latin typeface="Calibri"/>
              <a:ea typeface="Calibri"/>
              <a:cs typeface="Calibri"/>
              <a:sym typeface="Calibri"/>
            </a:endParaRPr>
          </a:p>
          <a:p>
            <a:pPr indent="-214313" lvl="0" marL="214313" marR="0" rtl="0" algn="l">
              <a:spcBef>
                <a:spcPts val="0"/>
              </a:spcBef>
              <a:spcAft>
                <a:spcPts val="0"/>
              </a:spcAft>
              <a:buClr>
                <a:srgbClr val="043D4E"/>
              </a:buClr>
              <a:buSzPts val="975"/>
              <a:buFont typeface="Calibri"/>
              <a:buChar char="•"/>
            </a:pPr>
            <a:r>
              <a:rPr lang="en-AU" sz="975">
                <a:solidFill>
                  <a:srgbClr val="043D4E"/>
                </a:solidFill>
                <a:latin typeface="Calibri"/>
                <a:ea typeface="Calibri"/>
                <a:cs typeface="Calibri"/>
                <a:sym typeface="Calibri"/>
              </a:rPr>
              <a:t>Plot-based soil and vegetation surveillance monitoring data</a:t>
            </a:r>
            <a:endParaRPr/>
          </a:p>
          <a:p>
            <a:pPr indent="0" lvl="0" marL="0" marR="0" rtl="0" algn="l">
              <a:lnSpc>
                <a:spcPct val="43076"/>
              </a:lnSpc>
              <a:spcBef>
                <a:spcPts val="0"/>
              </a:spcBef>
              <a:spcAft>
                <a:spcPts val="0"/>
              </a:spcAft>
              <a:buNone/>
            </a:pPr>
            <a:r>
              <a:t/>
            </a:r>
            <a:endParaRPr sz="975">
              <a:solidFill>
                <a:srgbClr val="043D4E"/>
              </a:solidFill>
              <a:latin typeface="Calibri"/>
              <a:ea typeface="Calibri"/>
              <a:cs typeface="Calibri"/>
              <a:sym typeface="Calibri"/>
            </a:endParaRPr>
          </a:p>
          <a:p>
            <a:pPr indent="-214313" lvl="0" marL="214313" marR="0" rtl="0" algn="l">
              <a:spcBef>
                <a:spcPts val="0"/>
              </a:spcBef>
              <a:spcAft>
                <a:spcPts val="0"/>
              </a:spcAft>
              <a:buClr>
                <a:srgbClr val="043D4E"/>
              </a:buClr>
              <a:buSzPts val="975"/>
              <a:buFont typeface="Calibri"/>
              <a:buChar char="•"/>
            </a:pPr>
            <a:r>
              <a:rPr lang="en-AU" sz="975">
                <a:solidFill>
                  <a:srgbClr val="043D4E"/>
                </a:solidFill>
                <a:latin typeface="Calibri"/>
                <a:ea typeface="Calibri"/>
                <a:cs typeface="Calibri"/>
                <a:sym typeface="Calibri"/>
              </a:rPr>
              <a:t>Aggregated state government survey data</a:t>
            </a:r>
            <a:endParaRPr/>
          </a:p>
          <a:p>
            <a:pPr indent="0" lvl="0" marL="0" marR="0" rtl="0" algn="l">
              <a:lnSpc>
                <a:spcPct val="43076"/>
              </a:lnSpc>
              <a:spcBef>
                <a:spcPts val="0"/>
              </a:spcBef>
              <a:spcAft>
                <a:spcPts val="0"/>
              </a:spcAft>
              <a:buNone/>
            </a:pPr>
            <a:r>
              <a:t/>
            </a:r>
            <a:endParaRPr sz="975">
              <a:solidFill>
                <a:srgbClr val="043D4E"/>
              </a:solidFill>
              <a:latin typeface="Calibri"/>
              <a:ea typeface="Calibri"/>
              <a:cs typeface="Calibri"/>
              <a:sym typeface="Calibri"/>
            </a:endParaRPr>
          </a:p>
          <a:p>
            <a:pPr indent="-214313" lvl="0" marL="214313" marR="0" rtl="0" algn="l">
              <a:spcBef>
                <a:spcPts val="0"/>
              </a:spcBef>
              <a:spcAft>
                <a:spcPts val="0"/>
              </a:spcAft>
              <a:buClr>
                <a:srgbClr val="043D4E"/>
              </a:buClr>
              <a:buSzPts val="975"/>
              <a:buFont typeface="Calibri"/>
              <a:buChar char="•"/>
            </a:pPr>
            <a:r>
              <a:rPr lang="en-AU" sz="975">
                <a:solidFill>
                  <a:srgbClr val="043D4E"/>
                </a:solidFill>
                <a:latin typeface="Calibri"/>
                <a:ea typeface="Calibri"/>
                <a:cs typeface="Calibri"/>
                <a:sym typeface="Calibri"/>
              </a:rPr>
              <a:t>Calibration and validation data for remote sensing</a:t>
            </a:r>
            <a:endParaRPr/>
          </a:p>
          <a:p>
            <a:pPr indent="0" lvl="0" marL="0" marR="0" rtl="0" algn="l">
              <a:lnSpc>
                <a:spcPct val="43076"/>
              </a:lnSpc>
              <a:spcBef>
                <a:spcPts val="0"/>
              </a:spcBef>
              <a:spcAft>
                <a:spcPts val="0"/>
              </a:spcAft>
              <a:buNone/>
            </a:pPr>
            <a:r>
              <a:t/>
            </a:r>
            <a:endParaRPr sz="975">
              <a:solidFill>
                <a:srgbClr val="043D4E"/>
              </a:solidFill>
              <a:latin typeface="Calibri"/>
              <a:ea typeface="Calibri"/>
              <a:cs typeface="Calibri"/>
              <a:sym typeface="Calibri"/>
            </a:endParaRPr>
          </a:p>
          <a:p>
            <a:pPr indent="-214313" lvl="0" marL="214313" marR="0" rtl="0" algn="l">
              <a:spcBef>
                <a:spcPts val="0"/>
              </a:spcBef>
              <a:spcAft>
                <a:spcPts val="0"/>
              </a:spcAft>
              <a:buClr>
                <a:srgbClr val="043D4E"/>
              </a:buClr>
              <a:buSzPts val="975"/>
              <a:buFont typeface="Calibri"/>
              <a:buChar char="•"/>
            </a:pPr>
            <a:r>
              <a:rPr lang="en-AU" sz="975">
                <a:solidFill>
                  <a:srgbClr val="043D4E"/>
                </a:solidFill>
                <a:latin typeface="Calibri"/>
                <a:ea typeface="Calibri"/>
                <a:cs typeface="Calibri"/>
                <a:sym typeface="Calibri"/>
              </a:rPr>
              <a:t>Time series flux tower, phenocam and acoustic monitoring sensor data</a:t>
            </a:r>
            <a:endParaRPr/>
          </a:p>
        </p:txBody>
      </p:sp>
      <p:sp>
        <p:nvSpPr>
          <p:cNvPr id="613" name="Google Shape;613;p9"/>
          <p:cNvSpPr/>
          <p:nvPr/>
        </p:nvSpPr>
        <p:spPr>
          <a:xfrm>
            <a:off x="2533920" y="1680728"/>
            <a:ext cx="1981639" cy="2816373"/>
          </a:xfrm>
          <a:prstGeom prst="rect">
            <a:avLst/>
          </a:prstGeom>
          <a:solidFill>
            <a:schemeClr val="lt1">
              <a:alpha val="4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043D4E"/>
              </a:solidFill>
              <a:latin typeface="Calibri"/>
              <a:ea typeface="Calibri"/>
              <a:cs typeface="Calibri"/>
              <a:sym typeface="Calibri"/>
            </a:endParaRPr>
          </a:p>
        </p:txBody>
      </p:sp>
      <p:sp>
        <p:nvSpPr>
          <p:cNvPr id="614" name="Google Shape;614;p9"/>
          <p:cNvSpPr/>
          <p:nvPr/>
        </p:nvSpPr>
        <p:spPr>
          <a:xfrm>
            <a:off x="4559655" y="1680728"/>
            <a:ext cx="1981639" cy="2816373"/>
          </a:xfrm>
          <a:prstGeom prst="rect">
            <a:avLst/>
          </a:prstGeom>
          <a:solidFill>
            <a:schemeClr val="lt1">
              <a:alpha val="4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043D4E"/>
              </a:solidFill>
              <a:latin typeface="Calibri"/>
              <a:ea typeface="Calibri"/>
              <a:cs typeface="Calibri"/>
              <a:sym typeface="Calibri"/>
            </a:endParaRPr>
          </a:p>
        </p:txBody>
      </p:sp>
      <p:sp>
        <p:nvSpPr>
          <p:cNvPr id="615" name="Google Shape;615;p9"/>
          <p:cNvSpPr/>
          <p:nvPr/>
        </p:nvSpPr>
        <p:spPr>
          <a:xfrm>
            <a:off x="6591054" y="1680728"/>
            <a:ext cx="1981639" cy="2816373"/>
          </a:xfrm>
          <a:prstGeom prst="rect">
            <a:avLst/>
          </a:prstGeom>
          <a:solidFill>
            <a:schemeClr val="lt1">
              <a:alpha val="4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043D4E"/>
              </a:solidFill>
              <a:latin typeface="Calibri"/>
              <a:ea typeface="Calibri"/>
              <a:cs typeface="Calibri"/>
              <a:sym typeface="Calibri"/>
            </a:endParaRPr>
          </a:p>
        </p:txBody>
      </p:sp>
      <p:sp>
        <p:nvSpPr>
          <p:cNvPr id="616" name="Google Shape;616;p9"/>
          <p:cNvSpPr txBox="1"/>
          <p:nvPr/>
        </p:nvSpPr>
        <p:spPr>
          <a:xfrm>
            <a:off x="2630005" y="1801047"/>
            <a:ext cx="1885553" cy="270272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AU" sz="975">
                <a:solidFill>
                  <a:srgbClr val="043D4E"/>
                </a:solidFill>
                <a:latin typeface="Calibri"/>
                <a:ea typeface="Calibri"/>
                <a:cs typeface="Calibri"/>
                <a:sym typeface="Calibri"/>
              </a:rPr>
              <a:t>Tools that support the discovery, analysis and re-use of data</a:t>
            </a:r>
            <a:br>
              <a:rPr lang="en-AU" sz="975">
                <a:solidFill>
                  <a:srgbClr val="043D4E"/>
                </a:solidFill>
                <a:latin typeface="Calibri"/>
                <a:ea typeface="Calibri"/>
                <a:cs typeface="Calibri"/>
                <a:sym typeface="Calibri"/>
              </a:rPr>
            </a:br>
            <a:endParaRPr sz="975">
              <a:solidFill>
                <a:srgbClr val="043D4E"/>
              </a:solidFill>
              <a:latin typeface="Calibri"/>
              <a:ea typeface="Calibri"/>
              <a:cs typeface="Calibri"/>
              <a:sym typeface="Calibri"/>
            </a:endParaRPr>
          </a:p>
          <a:p>
            <a:pPr indent="-128588" lvl="0" marL="128588" marR="0" rtl="0" algn="l">
              <a:spcBef>
                <a:spcPts val="0"/>
              </a:spcBef>
              <a:spcAft>
                <a:spcPts val="0"/>
              </a:spcAft>
              <a:buClr>
                <a:srgbClr val="043D4E"/>
              </a:buClr>
              <a:buSzPts val="975"/>
              <a:buFont typeface="Calibri"/>
              <a:buChar char="•"/>
            </a:pPr>
            <a:r>
              <a:rPr lang="en-AU" sz="975">
                <a:solidFill>
                  <a:srgbClr val="043D4E"/>
                </a:solidFill>
                <a:latin typeface="Calibri"/>
                <a:ea typeface="Calibri"/>
                <a:cs typeface="Calibri"/>
                <a:sym typeface="Calibri"/>
              </a:rPr>
              <a:t>Cloud-based virtual desktop to run and share experiments (CoESRA)</a:t>
            </a:r>
            <a:endParaRPr/>
          </a:p>
          <a:p>
            <a:pPr indent="0" lvl="0" marL="0" marR="0" rtl="0" algn="l">
              <a:lnSpc>
                <a:spcPct val="43076"/>
              </a:lnSpc>
              <a:spcBef>
                <a:spcPts val="0"/>
              </a:spcBef>
              <a:spcAft>
                <a:spcPts val="0"/>
              </a:spcAft>
              <a:buNone/>
            </a:pPr>
            <a:r>
              <a:t/>
            </a:r>
            <a:endParaRPr sz="975">
              <a:solidFill>
                <a:srgbClr val="043D4E"/>
              </a:solidFill>
              <a:latin typeface="Calibri"/>
              <a:ea typeface="Calibri"/>
              <a:cs typeface="Calibri"/>
              <a:sym typeface="Calibri"/>
            </a:endParaRPr>
          </a:p>
          <a:p>
            <a:pPr indent="-128588" lvl="0" marL="128588" marR="0" rtl="0" algn="l">
              <a:spcBef>
                <a:spcPts val="0"/>
              </a:spcBef>
              <a:spcAft>
                <a:spcPts val="0"/>
              </a:spcAft>
              <a:buClr>
                <a:srgbClr val="043D4E"/>
              </a:buClr>
              <a:buSzPts val="975"/>
              <a:buFont typeface="Calibri"/>
              <a:buChar char="•"/>
            </a:pPr>
            <a:r>
              <a:rPr lang="en-AU" sz="975">
                <a:solidFill>
                  <a:srgbClr val="043D4E"/>
                </a:solidFill>
                <a:latin typeface="Calibri"/>
                <a:ea typeface="Calibri"/>
                <a:cs typeface="Calibri"/>
                <a:sym typeface="Calibri"/>
              </a:rPr>
              <a:t>Data submission, harmonisation and retrieval of ecological data (SHaRED)</a:t>
            </a:r>
            <a:endParaRPr/>
          </a:p>
          <a:p>
            <a:pPr indent="0" lvl="0" marL="0" marR="0" rtl="0" algn="l">
              <a:lnSpc>
                <a:spcPct val="43076"/>
              </a:lnSpc>
              <a:spcBef>
                <a:spcPts val="0"/>
              </a:spcBef>
              <a:spcAft>
                <a:spcPts val="0"/>
              </a:spcAft>
              <a:buNone/>
            </a:pPr>
            <a:r>
              <a:t/>
            </a:r>
            <a:endParaRPr sz="975">
              <a:solidFill>
                <a:srgbClr val="043D4E"/>
              </a:solidFill>
              <a:latin typeface="Calibri"/>
              <a:ea typeface="Calibri"/>
              <a:cs typeface="Calibri"/>
              <a:sym typeface="Calibri"/>
            </a:endParaRPr>
          </a:p>
          <a:p>
            <a:pPr indent="-128588" lvl="0" marL="128588" marR="0" rtl="0" algn="l">
              <a:spcBef>
                <a:spcPts val="0"/>
              </a:spcBef>
              <a:spcAft>
                <a:spcPts val="0"/>
              </a:spcAft>
              <a:buClr>
                <a:srgbClr val="043D4E"/>
              </a:buClr>
              <a:buSzPts val="975"/>
              <a:buFont typeface="Calibri"/>
              <a:buChar char="•"/>
            </a:pPr>
            <a:r>
              <a:rPr lang="en-AU" sz="975">
                <a:solidFill>
                  <a:srgbClr val="043D4E"/>
                </a:solidFill>
                <a:latin typeface="Calibri"/>
                <a:ea typeface="Calibri"/>
                <a:cs typeface="Calibri"/>
                <a:sym typeface="Calibri"/>
              </a:rPr>
              <a:t>Discovery, mapping and analysis of landscape-scale ecosystem datasets (Data Visualiser)</a:t>
            </a:r>
            <a:endParaRPr/>
          </a:p>
          <a:p>
            <a:pPr indent="0" lvl="0" marL="0" marR="0" rtl="0" algn="l">
              <a:lnSpc>
                <a:spcPct val="43076"/>
              </a:lnSpc>
              <a:spcBef>
                <a:spcPts val="0"/>
              </a:spcBef>
              <a:spcAft>
                <a:spcPts val="0"/>
              </a:spcAft>
              <a:buNone/>
            </a:pPr>
            <a:r>
              <a:t/>
            </a:r>
            <a:endParaRPr sz="975">
              <a:solidFill>
                <a:srgbClr val="043D4E"/>
              </a:solidFill>
              <a:latin typeface="Calibri"/>
              <a:ea typeface="Calibri"/>
              <a:cs typeface="Calibri"/>
              <a:sym typeface="Calibri"/>
            </a:endParaRPr>
          </a:p>
          <a:p>
            <a:pPr indent="-128588" lvl="0" marL="128588" marR="0" rtl="0" algn="l">
              <a:spcBef>
                <a:spcPts val="0"/>
              </a:spcBef>
              <a:spcAft>
                <a:spcPts val="0"/>
              </a:spcAft>
              <a:buClr>
                <a:srgbClr val="043D4E"/>
              </a:buClr>
              <a:buSzPts val="975"/>
              <a:buFont typeface="Calibri"/>
              <a:buChar char="•"/>
            </a:pPr>
            <a:r>
              <a:rPr lang="en-AU" sz="975">
                <a:solidFill>
                  <a:srgbClr val="043D4E"/>
                </a:solidFill>
                <a:latin typeface="Calibri"/>
                <a:ea typeface="Calibri"/>
                <a:cs typeface="Calibri"/>
                <a:sym typeface="Calibri"/>
              </a:rPr>
              <a:t>Cloud-based analysis, synthesis and training platform</a:t>
            </a:r>
            <a:endParaRPr/>
          </a:p>
        </p:txBody>
      </p:sp>
      <p:sp>
        <p:nvSpPr>
          <p:cNvPr id="617" name="Google Shape;617;p9"/>
          <p:cNvSpPr txBox="1"/>
          <p:nvPr/>
        </p:nvSpPr>
        <p:spPr>
          <a:xfrm>
            <a:off x="4644535" y="1801047"/>
            <a:ext cx="1885553" cy="270272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AU" sz="975">
                <a:solidFill>
                  <a:srgbClr val="043D4E"/>
                </a:solidFill>
                <a:latin typeface="Calibri"/>
                <a:ea typeface="Calibri"/>
                <a:cs typeface="Calibri"/>
                <a:sym typeface="Calibri"/>
              </a:rPr>
              <a:t>Services that facilitate research, education and management</a:t>
            </a:r>
            <a:br>
              <a:rPr lang="en-AU" sz="975">
                <a:solidFill>
                  <a:srgbClr val="043D4E"/>
                </a:solidFill>
                <a:latin typeface="Calibri"/>
                <a:ea typeface="Calibri"/>
                <a:cs typeface="Calibri"/>
                <a:sym typeface="Calibri"/>
              </a:rPr>
            </a:br>
            <a:endParaRPr sz="975">
              <a:solidFill>
                <a:srgbClr val="043D4E"/>
              </a:solidFill>
              <a:latin typeface="Calibri"/>
              <a:ea typeface="Calibri"/>
              <a:cs typeface="Calibri"/>
              <a:sym typeface="Calibri"/>
            </a:endParaRPr>
          </a:p>
          <a:p>
            <a:pPr indent="-214313" lvl="0" marL="214313" marR="0" rtl="0" algn="l">
              <a:spcBef>
                <a:spcPts val="0"/>
              </a:spcBef>
              <a:spcAft>
                <a:spcPts val="0"/>
              </a:spcAft>
              <a:buClr>
                <a:srgbClr val="043D4E"/>
              </a:buClr>
              <a:buSzPts val="975"/>
              <a:buFont typeface="Calibri"/>
              <a:buChar char="•"/>
            </a:pPr>
            <a:r>
              <a:rPr lang="en-AU" sz="975">
                <a:solidFill>
                  <a:srgbClr val="043D4E"/>
                </a:solidFill>
                <a:latin typeface="Calibri"/>
                <a:ea typeface="Calibri"/>
                <a:cs typeface="Calibri"/>
                <a:sym typeface="Calibri"/>
              </a:rPr>
              <a:t>Catalogued plant and soil sample collection</a:t>
            </a:r>
            <a:br>
              <a:rPr lang="en-AU" sz="975">
                <a:solidFill>
                  <a:srgbClr val="043D4E"/>
                </a:solidFill>
                <a:latin typeface="Calibri"/>
                <a:ea typeface="Calibri"/>
                <a:cs typeface="Calibri"/>
                <a:sym typeface="Calibri"/>
              </a:rPr>
            </a:br>
            <a:endParaRPr sz="975">
              <a:solidFill>
                <a:srgbClr val="043D4E"/>
              </a:solidFill>
              <a:latin typeface="Calibri"/>
              <a:ea typeface="Calibri"/>
              <a:cs typeface="Calibri"/>
              <a:sym typeface="Calibri"/>
            </a:endParaRPr>
          </a:p>
          <a:p>
            <a:pPr indent="-214313" lvl="0" marL="214313" marR="0" rtl="0" algn="l">
              <a:spcBef>
                <a:spcPts val="0"/>
              </a:spcBef>
              <a:spcAft>
                <a:spcPts val="0"/>
              </a:spcAft>
              <a:buClr>
                <a:srgbClr val="043D4E"/>
              </a:buClr>
              <a:buSzPts val="975"/>
              <a:buFont typeface="Calibri"/>
              <a:buChar char="•"/>
            </a:pPr>
            <a:r>
              <a:rPr lang="en-AU" sz="975">
                <a:solidFill>
                  <a:srgbClr val="043D4E"/>
                </a:solidFill>
                <a:latin typeface="Calibri"/>
                <a:ea typeface="Calibri"/>
                <a:cs typeface="Calibri"/>
                <a:sym typeface="Calibri"/>
              </a:rPr>
              <a:t>Nationally consistent field methods</a:t>
            </a:r>
            <a:br>
              <a:rPr lang="en-AU" sz="975">
                <a:solidFill>
                  <a:srgbClr val="043D4E"/>
                </a:solidFill>
                <a:latin typeface="Calibri"/>
                <a:ea typeface="Calibri"/>
                <a:cs typeface="Calibri"/>
                <a:sym typeface="Calibri"/>
              </a:rPr>
            </a:br>
            <a:endParaRPr sz="975">
              <a:solidFill>
                <a:srgbClr val="043D4E"/>
              </a:solidFill>
              <a:latin typeface="Calibri"/>
              <a:ea typeface="Calibri"/>
              <a:cs typeface="Calibri"/>
              <a:sym typeface="Calibri"/>
            </a:endParaRPr>
          </a:p>
          <a:p>
            <a:pPr indent="-214313" lvl="0" marL="214313" marR="0" rtl="0" algn="l">
              <a:spcBef>
                <a:spcPts val="0"/>
              </a:spcBef>
              <a:spcAft>
                <a:spcPts val="0"/>
              </a:spcAft>
              <a:buClr>
                <a:srgbClr val="043D4E"/>
              </a:buClr>
              <a:buSzPts val="975"/>
              <a:buFont typeface="Calibri"/>
              <a:buChar char="•"/>
            </a:pPr>
            <a:r>
              <a:rPr lang="en-AU" sz="975">
                <a:solidFill>
                  <a:srgbClr val="043D4E"/>
                </a:solidFill>
                <a:latin typeface="Calibri"/>
                <a:ea typeface="Calibri"/>
                <a:cs typeface="Calibri"/>
                <a:sym typeface="Calibri"/>
              </a:rPr>
              <a:t>Guidelines for calibration and validation of remotely-sensed data</a:t>
            </a:r>
            <a:br>
              <a:rPr lang="en-AU" sz="975">
                <a:solidFill>
                  <a:srgbClr val="043D4E"/>
                </a:solidFill>
                <a:latin typeface="Calibri"/>
                <a:ea typeface="Calibri"/>
                <a:cs typeface="Calibri"/>
                <a:sym typeface="Calibri"/>
              </a:rPr>
            </a:br>
            <a:endParaRPr sz="975">
              <a:solidFill>
                <a:srgbClr val="043D4E"/>
              </a:solidFill>
              <a:latin typeface="Calibri"/>
              <a:ea typeface="Calibri"/>
              <a:cs typeface="Calibri"/>
              <a:sym typeface="Calibri"/>
            </a:endParaRPr>
          </a:p>
          <a:p>
            <a:pPr indent="-214313" lvl="0" marL="214313" marR="0" rtl="0" algn="l">
              <a:spcBef>
                <a:spcPts val="0"/>
              </a:spcBef>
              <a:spcAft>
                <a:spcPts val="0"/>
              </a:spcAft>
              <a:buClr>
                <a:srgbClr val="043D4E"/>
              </a:buClr>
              <a:buSzPts val="975"/>
              <a:buFont typeface="Calibri"/>
              <a:buChar char="•"/>
            </a:pPr>
            <a:r>
              <a:rPr lang="en-AU" sz="975">
                <a:solidFill>
                  <a:srgbClr val="043D4E"/>
                </a:solidFill>
                <a:latin typeface="Calibri"/>
                <a:ea typeface="Calibri"/>
                <a:cs typeface="Calibri"/>
                <a:sym typeface="Calibri"/>
              </a:rPr>
              <a:t>Field data collection apps</a:t>
            </a:r>
            <a:endParaRPr/>
          </a:p>
        </p:txBody>
      </p:sp>
      <p:sp>
        <p:nvSpPr>
          <p:cNvPr id="618" name="Google Shape;618;p9"/>
          <p:cNvSpPr txBox="1"/>
          <p:nvPr/>
        </p:nvSpPr>
        <p:spPr>
          <a:xfrm>
            <a:off x="6678943" y="1801047"/>
            <a:ext cx="1885553" cy="270272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AU" sz="975">
                <a:solidFill>
                  <a:srgbClr val="043D4E"/>
                </a:solidFill>
                <a:latin typeface="Calibri"/>
                <a:ea typeface="Calibri"/>
                <a:cs typeface="Calibri"/>
                <a:sym typeface="Calibri"/>
              </a:rPr>
              <a:t>A network of ecosystem monitoring sites and sensor data streams available to long term researchers</a:t>
            </a:r>
            <a:br>
              <a:rPr lang="en-AU" sz="975">
                <a:solidFill>
                  <a:srgbClr val="043D4E"/>
                </a:solidFill>
                <a:latin typeface="Calibri"/>
                <a:ea typeface="Calibri"/>
                <a:cs typeface="Calibri"/>
                <a:sym typeface="Calibri"/>
              </a:rPr>
            </a:br>
            <a:endParaRPr sz="975">
              <a:solidFill>
                <a:srgbClr val="043D4E"/>
              </a:solidFill>
              <a:latin typeface="Calibri"/>
              <a:ea typeface="Calibri"/>
              <a:cs typeface="Calibri"/>
              <a:sym typeface="Calibri"/>
            </a:endParaRPr>
          </a:p>
          <a:p>
            <a:pPr indent="-214313" lvl="0" marL="214313" marR="0" rtl="0" algn="l">
              <a:spcBef>
                <a:spcPts val="0"/>
              </a:spcBef>
              <a:spcAft>
                <a:spcPts val="0"/>
              </a:spcAft>
              <a:buClr>
                <a:srgbClr val="043D4E"/>
              </a:buClr>
              <a:buSzPts val="975"/>
              <a:buFont typeface="Calibri"/>
              <a:buChar char="•"/>
            </a:pPr>
            <a:r>
              <a:rPr lang="en-AU" sz="975">
                <a:solidFill>
                  <a:srgbClr val="043D4E"/>
                </a:solidFill>
                <a:latin typeface="Calibri"/>
                <a:ea typeface="Calibri"/>
                <a:cs typeface="Calibri"/>
                <a:sym typeface="Calibri"/>
              </a:rPr>
              <a:t>Eddy covariance flux towers; Heat flux plates; Radiometers; Anemometers; Infrared Gas Analysers; Spectrometers; CosmOz soil moisture meters; Groundwater bores; Ecoacoustic sensors; Phenocams; Terrestrial laser scanners; UAV/drones; Camera traps; Photopoints; &amp; more…</a:t>
            </a:r>
            <a:endParaRPr/>
          </a:p>
        </p:txBody>
      </p:sp>
      <p:sp>
        <p:nvSpPr>
          <p:cNvPr id="619" name="Google Shape;619;p9"/>
          <p:cNvSpPr/>
          <p:nvPr/>
        </p:nvSpPr>
        <p:spPr>
          <a:xfrm>
            <a:off x="2529141" y="1677950"/>
            <a:ext cx="1986418" cy="2965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043D4E"/>
              </a:solidFill>
              <a:latin typeface="Calibri"/>
              <a:ea typeface="Calibri"/>
              <a:cs typeface="Calibri"/>
              <a:sym typeface="Calibri"/>
            </a:endParaRPr>
          </a:p>
        </p:txBody>
      </p:sp>
      <p:sp>
        <p:nvSpPr>
          <p:cNvPr id="620" name="Google Shape;620;p9"/>
          <p:cNvSpPr/>
          <p:nvPr/>
        </p:nvSpPr>
        <p:spPr>
          <a:xfrm>
            <a:off x="6591054" y="1677950"/>
            <a:ext cx="1986418" cy="2965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043D4E"/>
              </a:solidFill>
              <a:latin typeface="Calibri"/>
              <a:ea typeface="Calibri"/>
              <a:cs typeface="Calibri"/>
              <a:sym typeface="Calibri"/>
            </a:endParaRPr>
          </a:p>
        </p:txBody>
      </p:sp>
      <p:sp>
        <p:nvSpPr>
          <p:cNvPr id="621" name="Google Shape;621;p9"/>
          <p:cNvSpPr/>
          <p:nvPr/>
        </p:nvSpPr>
        <p:spPr>
          <a:xfrm>
            <a:off x="4554877" y="1677949"/>
            <a:ext cx="1986418" cy="2965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rgbClr val="043D4E"/>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RN-powerpoint-theme">
  <a:themeElements>
    <a:clrScheme name="TERN 1">
      <a:dk1>
        <a:srgbClr val="043D4E"/>
      </a:dk1>
      <a:lt1>
        <a:srgbClr val="FEFFFE"/>
      </a:lt1>
      <a:dk2>
        <a:srgbClr val="043D4E"/>
      </a:dk2>
      <a:lt2>
        <a:srgbClr val="B3D4C8"/>
      </a:lt2>
      <a:accent1>
        <a:srgbClr val="EC684A"/>
      </a:accent1>
      <a:accent2>
        <a:srgbClr val="659FB9"/>
      </a:accent2>
      <a:accent3>
        <a:srgbClr val="F4A26B"/>
      </a:accent3>
      <a:accent4>
        <a:srgbClr val="B3D4C8"/>
      </a:accent4>
      <a:accent5>
        <a:srgbClr val="A4C7DC"/>
      </a:accent5>
      <a:accent6>
        <a:srgbClr val="FAC89F"/>
      </a:accent6>
      <a:hlink>
        <a:srgbClr val="EC684A"/>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CSIRO vertical">
  <a:themeElements>
    <a:clrScheme name="CSIRO">
      <a:dk1>
        <a:srgbClr val="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2_CSIRO vertical">
  <a:themeElements>
    <a:clrScheme name="CSIRO">
      <a:dk1>
        <a:srgbClr val="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1_CSIRO vertical">
  <a:themeElements>
    <a:clrScheme name="CSIRO">
      <a:dk1>
        <a:srgbClr val="000000"/>
      </a:dk1>
      <a:lt1>
        <a:srgbClr val="FFFFFF"/>
      </a:lt1>
      <a:dk2>
        <a:srgbClr val="000000"/>
      </a:dk2>
      <a:lt2>
        <a:srgbClr val="FFFFFF"/>
      </a:lt2>
      <a:accent1>
        <a:srgbClr val="00A9CE"/>
      </a:accent1>
      <a:accent2>
        <a:srgbClr val="001D34"/>
      </a:accent2>
      <a:accent3>
        <a:srgbClr val="757579"/>
      </a:accent3>
      <a:accent4>
        <a:srgbClr val="1E22AA"/>
      </a:accent4>
      <a:accent5>
        <a:srgbClr val="007377"/>
      </a:accent5>
      <a:accent6>
        <a:srgbClr val="6D2077"/>
      </a:accent6>
      <a:hlink>
        <a:srgbClr val="004B87"/>
      </a:hlink>
      <a:folHlink>
        <a:srgbClr val="007A5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2022-11-03T03:59:39Z</dcterms:created>
  <dc:creator>Garthwaite, Matt (S&amp;A, Black Mountain)</dc:creator>
</cp:coreProperties>
</file>