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15"/>
  </p:notesMasterIdLst>
  <p:sldIdLst>
    <p:sldId id="256" r:id="rId2"/>
    <p:sldId id="257" r:id="rId3"/>
    <p:sldId id="265" r:id="rId4"/>
    <p:sldId id="258" r:id="rId5"/>
    <p:sldId id="259" r:id="rId6"/>
    <p:sldId id="260" r:id="rId7"/>
    <p:sldId id="270" r:id="rId8"/>
    <p:sldId id="267" r:id="rId9"/>
    <p:sldId id="268" r:id="rId10"/>
    <p:sldId id="263" r:id="rId11"/>
    <p:sldId id="264" r:id="rId12"/>
    <p:sldId id="261" r:id="rId13"/>
    <p:sldId id="262" r:id="rId1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626B58-74C1-D342-B4A6-B9E7141F5D9A}" v="153" dt="2023-06-08T16:57:01.6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09"/>
    <p:restoredTop sz="94608"/>
  </p:normalViewPr>
  <p:slideViewPr>
    <p:cSldViewPr snapToGrid="0">
      <p:cViewPr varScale="1">
        <p:scale>
          <a:sx n="114" d="100"/>
          <a:sy n="114" d="100"/>
        </p:scale>
        <p:origin x="192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olo Castracane" userId="79409e68-a20d-42e3-af0c-ad1c5702f6f2" providerId="ADAL" clId="{98626B58-74C1-D342-B4A6-B9E7141F5D9A}"/>
    <pc:docChg chg="undo custSel addSld modSld sldOrd">
      <pc:chgData name="Paolo Castracane" userId="79409e68-a20d-42e3-af0c-ad1c5702f6f2" providerId="ADAL" clId="{98626B58-74C1-D342-B4A6-B9E7141F5D9A}" dt="2023-06-08T20:09:51.740" v="1743" actId="20577"/>
      <pc:docMkLst>
        <pc:docMk/>
      </pc:docMkLst>
      <pc:sldChg chg="modSp mod">
        <pc:chgData name="Paolo Castracane" userId="79409e68-a20d-42e3-af0c-ad1c5702f6f2" providerId="ADAL" clId="{98626B58-74C1-D342-B4A6-B9E7141F5D9A}" dt="2023-06-01T07:43:22.601" v="63" actId="20577"/>
        <pc:sldMkLst>
          <pc:docMk/>
          <pc:sldMk cId="0" sldId="256"/>
        </pc:sldMkLst>
        <pc:spChg chg="mod">
          <ac:chgData name="Paolo Castracane" userId="79409e68-a20d-42e3-af0c-ad1c5702f6f2" providerId="ADAL" clId="{98626B58-74C1-D342-B4A6-B9E7141F5D9A}" dt="2023-06-01T07:43:22.601" v="63" actId="20577"/>
          <ac:spMkLst>
            <pc:docMk/>
            <pc:sldMk cId="0" sldId="256"/>
            <ac:spMk id="66" creationId="{00000000-0000-0000-0000-000000000000}"/>
          </ac:spMkLst>
        </pc:spChg>
        <pc:spChg chg="mod">
          <ac:chgData name="Paolo Castracane" userId="79409e68-a20d-42e3-af0c-ad1c5702f6f2" providerId="ADAL" clId="{98626B58-74C1-D342-B4A6-B9E7141F5D9A}" dt="2023-06-01T07:41:53.152" v="4" actId="20577"/>
          <ac:spMkLst>
            <pc:docMk/>
            <pc:sldMk cId="0" sldId="256"/>
            <ac:spMk id="67" creationId="{00000000-0000-0000-0000-000000000000}"/>
          </ac:spMkLst>
        </pc:spChg>
      </pc:sldChg>
      <pc:sldChg chg="addSp delSp modSp mod">
        <pc:chgData name="Paolo Castracane" userId="79409e68-a20d-42e3-af0c-ad1c5702f6f2" providerId="ADAL" clId="{98626B58-74C1-D342-B4A6-B9E7141F5D9A}" dt="2023-06-02T11:08:51.760" v="725" actId="20577"/>
        <pc:sldMkLst>
          <pc:docMk/>
          <pc:sldMk cId="0" sldId="257"/>
        </pc:sldMkLst>
        <pc:spChg chg="add mod">
          <ac:chgData name="Paolo Castracane" userId="79409e68-a20d-42e3-af0c-ad1c5702f6f2" providerId="ADAL" clId="{98626B58-74C1-D342-B4A6-B9E7141F5D9A}" dt="2023-06-02T11:08:51.760" v="725" actId="20577"/>
          <ac:spMkLst>
            <pc:docMk/>
            <pc:sldMk cId="0" sldId="257"/>
            <ac:spMk id="3" creationId="{4EAEF230-9B88-D686-421C-65AC335E5C26}"/>
          </ac:spMkLst>
        </pc:spChg>
        <pc:spChg chg="del">
          <ac:chgData name="Paolo Castracane" userId="79409e68-a20d-42e3-af0c-ad1c5702f6f2" providerId="ADAL" clId="{98626B58-74C1-D342-B4A6-B9E7141F5D9A}" dt="2023-06-01T07:42:42.404" v="51" actId="478"/>
          <ac:spMkLst>
            <pc:docMk/>
            <pc:sldMk cId="0" sldId="257"/>
            <ac:spMk id="73" creationId="{00000000-0000-0000-0000-000000000000}"/>
          </ac:spMkLst>
        </pc:spChg>
        <pc:spChg chg="mod">
          <ac:chgData name="Paolo Castracane" userId="79409e68-a20d-42e3-af0c-ad1c5702f6f2" providerId="ADAL" clId="{98626B58-74C1-D342-B4A6-B9E7141F5D9A}" dt="2023-06-01T07:42:39.308" v="50" actId="20577"/>
          <ac:spMkLst>
            <pc:docMk/>
            <pc:sldMk cId="0" sldId="257"/>
            <ac:spMk id="74" creationId="{00000000-0000-0000-0000-000000000000}"/>
          </ac:spMkLst>
        </pc:spChg>
      </pc:sldChg>
      <pc:sldChg chg="addSp delSp modSp mod">
        <pc:chgData name="Paolo Castracane" userId="79409e68-a20d-42e3-af0c-ad1c5702f6f2" providerId="ADAL" clId="{98626B58-74C1-D342-B4A6-B9E7141F5D9A}" dt="2023-06-08T17:13:34.292" v="1725" actId="20577"/>
        <pc:sldMkLst>
          <pc:docMk/>
          <pc:sldMk cId="0" sldId="258"/>
        </pc:sldMkLst>
        <pc:spChg chg="add mod">
          <ac:chgData name="Paolo Castracane" userId="79409e68-a20d-42e3-af0c-ad1c5702f6f2" providerId="ADAL" clId="{98626B58-74C1-D342-B4A6-B9E7141F5D9A}" dt="2023-06-08T17:13:34.292" v="1725" actId="20577"/>
          <ac:spMkLst>
            <pc:docMk/>
            <pc:sldMk cId="0" sldId="258"/>
            <ac:spMk id="2" creationId="{7B330FDE-7FB2-D408-B343-A33E0C70009E}"/>
          </ac:spMkLst>
        </pc:spChg>
        <pc:spChg chg="add del mod">
          <ac:chgData name="Paolo Castracane" userId="79409e68-a20d-42e3-af0c-ad1c5702f6f2" providerId="ADAL" clId="{98626B58-74C1-D342-B4A6-B9E7141F5D9A}" dt="2023-06-01T07:50:16.931" v="162" actId="478"/>
          <ac:spMkLst>
            <pc:docMk/>
            <pc:sldMk cId="0" sldId="258"/>
            <ac:spMk id="3" creationId="{E88C36DF-E064-F26D-EC0C-E87446C6AFA3}"/>
          </ac:spMkLst>
        </pc:spChg>
        <pc:spChg chg="del">
          <ac:chgData name="Paolo Castracane" userId="79409e68-a20d-42e3-af0c-ad1c5702f6f2" providerId="ADAL" clId="{98626B58-74C1-D342-B4A6-B9E7141F5D9A}" dt="2023-06-01T07:50:12.389" v="161" actId="478"/>
          <ac:spMkLst>
            <pc:docMk/>
            <pc:sldMk cId="0" sldId="258"/>
            <ac:spMk id="80" creationId="{00000000-0000-0000-0000-000000000000}"/>
          </ac:spMkLst>
        </pc:spChg>
        <pc:spChg chg="mod">
          <ac:chgData name="Paolo Castracane" userId="79409e68-a20d-42e3-af0c-ad1c5702f6f2" providerId="ADAL" clId="{98626B58-74C1-D342-B4A6-B9E7141F5D9A}" dt="2023-06-01T11:48:26.699" v="299" actId="20577"/>
          <ac:spMkLst>
            <pc:docMk/>
            <pc:sldMk cId="0" sldId="258"/>
            <ac:spMk id="81" creationId="{00000000-0000-0000-0000-000000000000}"/>
          </ac:spMkLst>
        </pc:spChg>
        <pc:picChg chg="add mod">
          <ac:chgData name="Paolo Castracane" userId="79409e68-a20d-42e3-af0c-ad1c5702f6f2" providerId="ADAL" clId="{98626B58-74C1-D342-B4A6-B9E7141F5D9A}" dt="2023-06-08T16:28:37.558" v="1229" actId="1076"/>
          <ac:picMkLst>
            <pc:docMk/>
            <pc:sldMk cId="0" sldId="258"/>
            <ac:picMk id="4" creationId="{F00FD12C-0989-9E4D-9095-1CA8BE1C8F11}"/>
          </ac:picMkLst>
        </pc:picChg>
      </pc:sldChg>
      <pc:sldChg chg="addSp delSp modSp mod">
        <pc:chgData name="Paolo Castracane" userId="79409e68-a20d-42e3-af0c-ad1c5702f6f2" providerId="ADAL" clId="{98626B58-74C1-D342-B4A6-B9E7141F5D9A}" dt="2023-06-02T13:16:39.919" v="749" actId="1076"/>
        <pc:sldMkLst>
          <pc:docMk/>
          <pc:sldMk cId="0" sldId="259"/>
        </pc:sldMkLst>
        <pc:spChg chg="add mod">
          <ac:chgData name="Paolo Castracane" userId="79409e68-a20d-42e3-af0c-ad1c5702f6f2" providerId="ADAL" clId="{98626B58-74C1-D342-B4A6-B9E7141F5D9A}" dt="2023-06-02T13:16:39.919" v="749" actId="1076"/>
          <ac:spMkLst>
            <pc:docMk/>
            <pc:sldMk cId="0" sldId="259"/>
            <ac:spMk id="8" creationId="{EBFFAA45-8490-2693-BA91-0E09ED546D5D}"/>
          </ac:spMkLst>
        </pc:spChg>
        <pc:spChg chg="del">
          <ac:chgData name="Paolo Castracane" userId="79409e68-a20d-42e3-af0c-ad1c5702f6f2" providerId="ADAL" clId="{98626B58-74C1-D342-B4A6-B9E7141F5D9A}" dt="2023-06-01T07:50:28.522" v="178" actId="478"/>
          <ac:spMkLst>
            <pc:docMk/>
            <pc:sldMk cId="0" sldId="259"/>
            <ac:spMk id="86" creationId="{00000000-0000-0000-0000-000000000000}"/>
          </ac:spMkLst>
        </pc:spChg>
        <pc:spChg chg="mod">
          <ac:chgData name="Paolo Castracane" userId="79409e68-a20d-42e3-af0c-ad1c5702f6f2" providerId="ADAL" clId="{98626B58-74C1-D342-B4A6-B9E7141F5D9A}" dt="2023-06-01T07:50:24.984" v="177" actId="20577"/>
          <ac:spMkLst>
            <pc:docMk/>
            <pc:sldMk cId="0" sldId="259"/>
            <ac:spMk id="87" creationId="{00000000-0000-0000-0000-000000000000}"/>
          </ac:spMkLst>
        </pc:spChg>
        <pc:picChg chg="add mod">
          <ac:chgData name="Paolo Castracane" userId="79409e68-a20d-42e3-af0c-ad1c5702f6f2" providerId="ADAL" clId="{98626B58-74C1-D342-B4A6-B9E7141F5D9A}" dt="2023-06-02T10:52:01.126" v="432" actId="14100"/>
          <ac:picMkLst>
            <pc:docMk/>
            <pc:sldMk cId="0" sldId="259"/>
            <ac:picMk id="3" creationId="{1FC9740F-C172-958C-34A3-D32F13B30BD8}"/>
          </ac:picMkLst>
        </pc:picChg>
        <pc:picChg chg="add mod">
          <ac:chgData name="Paolo Castracane" userId="79409e68-a20d-42e3-af0c-ad1c5702f6f2" providerId="ADAL" clId="{98626B58-74C1-D342-B4A6-B9E7141F5D9A}" dt="2023-06-02T10:51:54.477" v="430" actId="14100"/>
          <ac:picMkLst>
            <pc:docMk/>
            <pc:sldMk cId="0" sldId="259"/>
            <ac:picMk id="5" creationId="{32AADB62-456B-1AEF-A383-D7A632607071}"/>
          </ac:picMkLst>
        </pc:picChg>
        <pc:picChg chg="add mod">
          <ac:chgData name="Paolo Castracane" userId="79409e68-a20d-42e3-af0c-ad1c5702f6f2" providerId="ADAL" clId="{98626B58-74C1-D342-B4A6-B9E7141F5D9A}" dt="2023-06-02T10:53:01.797" v="454" actId="1076"/>
          <ac:picMkLst>
            <pc:docMk/>
            <pc:sldMk cId="0" sldId="259"/>
            <ac:picMk id="7" creationId="{D2C670DE-F437-2964-8CBC-6FFCB9D620C3}"/>
          </ac:picMkLst>
        </pc:picChg>
      </pc:sldChg>
      <pc:sldChg chg="addSp delSp modSp new mod modAnim">
        <pc:chgData name="Paolo Castracane" userId="79409e68-a20d-42e3-af0c-ad1c5702f6f2" providerId="ADAL" clId="{98626B58-74C1-D342-B4A6-B9E7141F5D9A}" dt="2023-06-02T11:07:32.783" v="707" actId="14100"/>
        <pc:sldMkLst>
          <pc:docMk/>
          <pc:sldMk cId="1239923259" sldId="260"/>
        </pc:sldMkLst>
        <pc:spChg chg="add mod">
          <ac:chgData name="Paolo Castracane" userId="79409e68-a20d-42e3-af0c-ad1c5702f6f2" providerId="ADAL" clId="{98626B58-74C1-D342-B4A6-B9E7141F5D9A}" dt="2023-06-02T10:59:37.182" v="589"/>
          <ac:spMkLst>
            <pc:docMk/>
            <pc:sldMk cId="1239923259" sldId="260"/>
            <ac:spMk id="2" creationId="{899C9184-9DBE-2C7C-2F94-7821F827FC6F}"/>
          </ac:spMkLst>
        </pc:spChg>
        <pc:spChg chg="del">
          <ac:chgData name="Paolo Castracane" userId="79409e68-a20d-42e3-af0c-ad1c5702f6f2" providerId="ADAL" clId="{98626B58-74C1-D342-B4A6-B9E7141F5D9A}" dt="2023-06-01T12:17:33.427" v="318" actId="478"/>
          <ac:spMkLst>
            <pc:docMk/>
            <pc:sldMk cId="1239923259" sldId="260"/>
            <ac:spMk id="2" creationId="{C428AA17-4B55-A712-7DFE-EAC64D6F256E}"/>
          </ac:spMkLst>
        </pc:spChg>
        <pc:spChg chg="mod">
          <ac:chgData name="Paolo Castracane" userId="79409e68-a20d-42e3-af0c-ad1c5702f6f2" providerId="ADAL" clId="{98626B58-74C1-D342-B4A6-B9E7141F5D9A}" dt="2023-06-01T07:50:37.089" v="193" actId="20577"/>
          <ac:spMkLst>
            <pc:docMk/>
            <pc:sldMk cId="1239923259" sldId="260"/>
            <ac:spMk id="3" creationId="{070F8A06-AD1A-873F-D94C-1C5095AD6DEE}"/>
          </ac:spMkLst>
        </pc:spChg>
        <pc:spChg chg="add del mod">
          <ac:chgData name="Paolo Castracane" userId="79409e68-a20d-42e3-af0c-ad1c5702f6f2" providerId="ADAL" clId="{98626B58-74C1-D342-B4A6-B9E7141F5D9A}" dt="2023-06-01T12:18:45.396" v="323" actId="21"/>
          <ac:spMkLst>
            <pc:docMk/>
            <pc:sldMk cId="1239923259" sldId="260"/>
            <ac:spMk id="4" creationId="{02B806CD-E8C4-3086-710E-64B1700C4C79}"/>
          </ac:spMkLst>
        </pc:spChg>
        <pc:spChg chg="add del mod">
          <ac:chgData name="Paolo Castracane" userId="79409e68-a20d-42e3-af0c-ad1c5702f6f2" providerId="ADAL" clId="{98626B58-74C1-D342-B4A6-B9E7141F5D9A}" dt="2023-06-02T10:59:45.081" v="590" actId="478"/>
          <ac:spMkLst>
            <pc:docMk/>
            <pc:sldMk cId="1239923259" sldId="260"/>
            <ac:spMk id="4" creationId="{F52192FA-2C97-345D-AD9B-D5F5F79B11FB}"/>
          </ac:spMkLst>
        </pc:spChg>
        <pc:spChg chg="add del mod">
          <ac:chgData name="Paolo Castracane" userId="79409e68-a20d-42e3-af0c-ad1c5702f6f2" providerId="ADAL" clId="{98626B58-74C1-D342-B4A6-B9E7141F5D9A}" dt="2023-06-01T12:19:36.287" v="326" actId="21"/>
          <ac:spMkLst>
            <pc:docMk/>
            <pc:sldMk cId="1239923259" sldId="260"/>
            <ac:spMk id="6" creationId="{1332A3D4-9713-F459-E77F-297EE73B99C4}"/>
          </ac:spMkLst>
        </pc:spChg>
        <pc:spChg chg="add mod">
          <ac:chgData name="Paolo Castracane" userId="79409e68-a20d-42e3-af0c-ad1c5702f6f2" providerId="ADAL" clId="{98626B58-74C1-D342-B4A6-B9E7141F5D9A}" dt="2023-06-02T10:59:37.182" v="589"/>
          <ac:spMkLst>
            <pc:docMk/>
            <pc:sldMk cId="1239923259" sldId="260"/>
            <ac:spMk id="6" creationId="{F296D77A-51E2-C2CC-6EFC-8FFDFD0D01B1}"/>
          </ac:spMkLst>
        </pc:spChg>
        <pc:spChg chg="add mod">
          <ac:chgData name="Paolo Castracane" userId="79409e68-a20d-42e3-af0c-ad1c5702f6f2" providerId="ADAL" clId="{98626B58-74C1-D342-B4A6-B9E7141F5D9A}" dt="2023-06-02T10:59:37.182" v="589"/>
          <ac:spMkLst>
            <pc:docMk/>
            <pc:sldMk cId="1239923259" sldId="260"/>
            <ac:spMk id="7" creationId="{14118133-8ADA-03ED-355E-15AA306353CE}"/>
          </ac:spMkLst>
        </pc:spChg>
        <pc:spChg chg="add del mod">
          <ac:chgData name="Paolo Castracane" userId="79409e68-a20d-42e3-af0c-ad1c5702f6f2" providerId="ADAL" clId="{98626B58-74C1-D342-B4A6-B9E7141F5D9A}" dt="2023-06-01T12:19:31.489" v="325" actId="478"/>
          <ac:spMkLst>
            <pc:docMk/>
            <pc:sldMk cId="1239923259" sldId="260"/>
            <ac:spMk id="8" creationId="{A6E7F900-80D5-947B-E9AD-A2FB75FCADEF}"/>
          </ac:spMkLst>
        </pc:spChg>
        <pc:spChg chg="add mod">
          <ac:chgData name="Paolo Castracane" userId="79409e68-a20d-42e3-af0c-ad1c5702f6f2" providerId="ADAL" clId="{98626B58-74C1-D342-B4A6-B9E7141F5D9A}" dt="2023-06-02T11:07:32.783" v="707" actId="14100"/>
          <ac:spMkLst>
            <pc:docMk/>
            <pc:sldMk cId="1239923259" sldId="260"/>
            <ac:spMk id="8" creationId="{D166D77A-3051-7116-235A-2400CAC634C9}"/>
          </ac:spMkLst>
        </pc:spChg>
        <pc:spChg chg="add mod">
          <ac:chgData name="Paolo Castracane" userId="79409e68-a20d-42e3-af0c-ad1c5702f6f2" providerId="ADAL" clId="{98626B58-74C1-D342-B4A6-B9E7141F5D9A}" dt="2023-06-02T10:59:37.182" v="589"/>
          <ac:spMkLst>
            <pc:docMk/>
            <pc:sldMk cId="1239923259" sldId="260"/>
            <ac:spMk id="9" creationId="{F6FF76D4-3160-67A1-E064-817B3662F56D}"/>
          </ac:spMkLst>
        </pc:spChg>
        <pc:spChg chg="add mod">
          <ac:chgData name="Paolo Castracane" userId="79409e68-a20d-42e3-af0c-ad1c5702f6f2" providerId="ADAL" clId="{98626B58-74C1-D342-B4A6-B9E7141F5D9A}" dt="2023-06-02T10:59:37.182" v="589"/>
          <ac:spMkLst>
            <pc:docMk/>
            <pc:sldMk cId="1239923259" sldId="260"/>
            <ac:spMk id="10" creationId="{5128DADE-9C66-14F7-ABD9-00960C9CD888}"/>
          </ac:spMkLst>
        </pc:spChg>
        <pc:spChg chg="add mod">
          <ac:chgData name="Paolo Castracane" userId="79409e68-a20d-42e3-af0c-ad1c5702f6f2" providerId="ADAL" clId="{98626B58-74C1-D342-B4A6-B9E7141F5D9A}" dt="2023-06-02T10:59:37.182" v="589"/>
          <ac:spMkLst>
            <pc:docMk/>
            <pc:sldMk cId="1239923259" sldId="260"/>
            <ac:spMk id="11" creationId="{D9E8DDD8-C35A-D4CE-D1FE-FA3E59A7D7A3}"/>
          </ac:spMkLst>
        </pc:spChg>
        <pc:picChg chg="add del mod">
          <ac:chgData name="Paolo Castracane" userId="79409e68-a20d-42e3-af0c-ad1c5702f6f2" providerId="ADAL" clId="{98626B58-74C1-D342-B4A6-B9E7141F5D9A}" dt="2023-06-01T12:18:36.169" v="321" actId="21"/>
          <ac:picMkLst>
            <pc:docMk/>
            <pc:sldMk cId="1239923259" sldId="260"/>
            <ac:picMk id="5" creationId="{56B5A067-2FCA-361C-423E-44859CB10E2B}"/>
          </ac:picMkLst>
        </pc:picChg>
        <pc:picChg chg="add mod">
          <ac:chgData name="Paolo Castracane" userId="79409e68-a20d-42e3-af0c-ad1c5702f6f2" providerId="ADAL" clId="{98626B58-74C1-D342-B4A6-B9E7141F5D9A}" dt="2023-06-02T10:59:37.182" v="589"/>
          <ac:picMkLst>
            <pc:docMk/>
            <pc:sldMk cId="1239923259" sldId="260"/>
            <ac:picMk id="5" creationId="{BEB31A02-0A0F-9297-18B2-31D01C8C1CF1}"/>
          </ac:picMkLst>
        </pc:picChg>
      </pc:sldChg>
      <pc:sldChg chg="addSp modSp new mod">
        <pc:chgData name="Paolo Castracane" userId="79409e68-a20d-42e3-af0c-ad1c5702f6f2" providerId="ADAL" clId="{98626B58-74C1-D342-B4A6-B9E7141F5D9A}" dt="2023-06-08T16:49:24.095" v="1662" actId="1440"/>
        <pc:sldMkLst>
          <pc:docMk/>
          <pc:sldMk cId="4205592773" sldId="261"/>
        </pc:sldMkLst>
        <pc:spChg chg="mod">
          <ac:chgData name="Paolo Castracane" userId="79409e68-a20d-42e3-af0c-ad1c5702f6f2" providerId="ADAL" clId="{98626B58-74C1-D342-B4A6-B9E7141F5D9A}" dt="2023-06-02T13:54:27.728" v="1163" actId="255"/>
          <ac:spMkLst>
            <pc:docMk/>
            <pc:sldMk cId="4205592773" sldId="261"/>
            <ac:spMk id="2" creationId="{261879A5-05F7-1230-96C3-4F300CD05565}"/>
          </ac:spMkLst>
        </pc:spChg>
        <pc:spChg chg="mod">
          <ac:chgData name="Paolo Castracane" userId="79409e68-a20d-42e3-af0c-ad1c5702f6f2" providerId="ADAL" clId="{98626B58-74C1-D342-B4A6-B9E7141F5D9A}" dt="2023-06-08T16:48:44.614" v="1659" actId="20577"/>
          <ac:spMkLst>
            <pc:docMk/>
            <pc:sldMk cId="4205592773" sldId="261"/>
            <ac:spMk id="3" creationId="{C01F3F09-CD0A-7225-9AAD-CD7311B50EA9}"/>
          </ac:spMkLst>
        </pc:spChg>
        <pc:picChg chg="add mod">
          <ac:chgData name="Paolo Castracane" userId="79409e68-a20d-42e3-af0c-ad1c5702f6f2" providerId="ADAL" clId="{98626B58-74C1-D342-B4A6-B9E7141F5D9A}" dt="2023-06-08T16:48:28.917" v="1650" actId="14100"/>
          <ac:picMkLst>
            <pc:docMk/>
            <pc:sldMk cId="4205592773" sldId="261"/>
            <ac:picMk id="5" creationId="{4456A40F-6E22-E75B-3350-CB2BCEFB7BC0}"/>
          </ac:picMkLst>
        </pc:picChg>
        <pc:picChg chg="add mod">
          <ac:chgData name="Paolo Castracane" userId="79409e68-a20d-42e3-af0c-ad1c5702f6f2" providerId="ADAL" clId="{98626B58-74C1-D342-B4A6-B9E7141F5D9A}" dt="2023-06-08T16:49:24.095" v="1662" actId="1440"/>
          <ac:picMkLst>
            <pc:docMk/>
            <pc:sldMk cId="4205592773" sldId="261"/>
            <ac:picMk id="6" creationId="{008D7087-8CD0-A518-A5C3-89B591649C48}"/>
          </ac:picMkLst>
        </pc:picChg>
      </pc:sldChg>
      <pc:sldChg chg="addSp modSp new mod">
        <pc:chgData name="Paolo Castracane" userId="79409e68-a20d-42e3-af0c-ad1c5702f6f2" providerId="ADAL" clId="{98626B58-74C1-D342-B4A6-B9E7141F5D9A}" dt="2023-06-08T16:57:04.238" v="1682" actId="20577"/>
        <pc:sldMkLst>
          <pc:docMk/>
          <pc:sldMk cId="247840183" sldId="262"/>
        </pc:sldMkLst>
        <pc:spChg chg="mod">
          <ac:chgData name="Paolo Castracane" userId="79409e68-a20d-42e3-af0c-ad1c5702f6f2" providerId="ADAL" clId="{98626B58-74C1-D342-B4A6-B9E7141F5D9A}" dt="2023-06-08T16:57:04.238" v="1682" actId="20577"/>
          <ac:spMkLst>
            <pc:docMk/>
            <pc:sldMk cId="247840183" sldId="262"/>
            <ac:spMk id="2" creationId="{82F9B039-7906-315C-5337-213627D3BA9C}"/>
          </ac:spMkLst>
        </pc:spChg>
        <pc:spChg chg="mod">
          <ac:chgData name="Paolo Castracane" userId="79409e68-a20d-42e3-af0c-ad1c5702f6f2" providerId="ADAL" clId="{98626B58-74C1-D342-B4A6-B9E7141F5D9A}" dt="2023-06-01T07:51:05.306" v="223" actId="20577"/>
          <ac:spMkLst>
            <pc:docMk/>
            <pc:sldMk cId="247840183" sldId="262"/>
            <ac:spMk id="3" creationId="{AF68501D-37E3-0AB9-E79D-2850062A55B5}"/>
          </ac:spMkLst>
        </pc:spChg>
        <pc:picChg chg="add mod">
          <ac:chgData name="Paolo Castracane" userId="79409e68-a20d-42e3-af0c-ad1c5702f6f2" providerId="ADAL" clId="{98626B58-74C1-D342-B4A6-B9E7141F5D9A}" dt="2023-06-02T13:32:54.840" v="822" actId="1076"/>
          <ac:picMkLst>
            <pc:docMk/>
            <pc:sldMk cId="247840183" sldId="262"/>
            <ac:picMk id="4" creationId="{94769C89-84A5-84DE-58E5-D98382297584}"/>
          </ac:picMkLst>
        </pc:picChg>
        <pc:picChg chg="add mod modCrop">
          <ac:chgData name="Paolo Castracane" userId="79409e68-a20d-42e3-af0c-ad1c5702f6f2" providerId="ADAL" clId="{98626B58-74C1-D342-B4A6-B9E7141F5D9A}" dt="2023-06-02T13:33:55.938" v="826" actId="692"/>
          <ac:picMkLst>
            <pc:docMk/>
            <pc:sldMk cId="247840183" sldId="262"/>
            <ac:picMk id="6" creationId="{E01AEFB5-3BE2-5681-ED6F-54B0DCFEF730}"/>
          </ac:picMkLst>
        </pc:picChg>
      </pc:sldChg>
      <pc:sldChg chg="addSp delSp modSp new mod">
        <pc:chgData name="Paolo Castracane" userId="79409e68-a20d-42e3-af0c-ad1c5702f6f2" providerId="ADAL" clId="{98626B58-74C1-D342-B4A6-B9E7141F5D9A}" dt="2023-06-02T14:15:18.559" v="1187" actId="1076"/>
        <pc:sldMkLst>
          <pc:docMk/>
          <pc:sldMk cId="282793936" sldId="263"/>
        </pc:sldMkLst>
        <pc:spChg chg="del">
          <ac:chgData name="Paolo Castracane" userId="79409e68-a20d-42e3-af0c-ad1c5702f6f2" providerId="ADAL" clId="{98626B58-74C1-D342-B4A6-B9E7141F5D9A}" dt="2023-06-01T12:16:56.552" v="311" actId="478"/>
          <ac:spMkLst>
            <pc:docMk/>
            <pc:sldMk cId="282793936" sldId="263"/>
            <ac:spMk id="2" creationId="{BD5C7ACE-F9A2-2DE0-2EE6-AEF7F261DCF4}"/>
          </ac:spMkLst>
        </pc:spChg>
        <pc:spChg chg="mod">
          <ac:chgData name="Paolo Castracane" userId="79409e68-a20d-42e3-af0c-ad1c5702f6f2" providerId="ADAL" clId="{98626B58-74C1-D342-B4A6-B9E7141F5D9A}" dt="2023-06-01T11:46:40.903" v="257" actId="20577"/>
          <ac:spMkLst>
            <pc:docMk/>
            <pc:sldMk cId="282793936" sldId="263"/>
            <ac:spMk id="3" creationId="{3297D45E-3CBD-3EE2-9624-25CE6A324A79}"/>
          </ac:spMkLst>
        </pc:spChg>
        <pc:spChg chg="add mod">
          <ac:chgData name="Paolo Castracane" userId="79409e68-a20d-42e3-af0c-ad1c5702f6f2" providerId="ADAL" clId="{98626B58-74C1-D342-B4A6-B9E7141F5D9A}" dt="2023-06-02T14:14:00.945" v="1169" actId="14100"/>
          <ac:spMkLst>
            <pc:docMk/>
            <pc:sldMk cId="282793936" sldId="263"/>
            <ac:spMk id="8" creationId="{8B5F4018-CA19-E0AB-831A-F989D51C83EA}"/>
          </ac:spMkLst>
        </pc:spChg>
        <pc:spChg chg="add mod">
          <ac:chgData name="Paolo Castracane" userId="79409e68-a20d-42e3-af0c-ad1c5702f6f2" providerId="ADAL" clId="{98626B58-74C1-D342-B4A6-B9E7141F5D9A}" dt="2023-06-02T14:14:14.972" v="1173" actId="1076"/>
          <ac:spMkLst>
            <pc:docMk/>
            <pc:sldMk cId="282793936" sldId="263"/>
            <ac:spMk id="9" creationId="{53429470-2B85-0769-8934-AAC70A1ED22D}"/>
          </ac:spMkLst>
        </pc:spChg>
        <pc:picChg chg="add mod">
          <ac:chgData name="Paolo Castracane" userId="79409e68-a20d-42e3-af0c-ad1c5702f6f2" providerId="ADAL" clId="{98626B58-74C1-D342-B4A6-B9E7141F5D9A}" dt="2023-06-02T14:15:18.559" v="1187" actId="1076"/>
          <ac:picMkLst>
            <pc:docMk/>
            <pc:sldMk cId="282793936" sldId="263"/>
            <ac:picMk id="4" creationId="{5451B1F3-E3DA-07BD-FF11-6DE5F891CEDB}"/>
          </ac:picMkLst>
        </pc:picChg>
        <pc:picChg chg="add del mod">
          <ac:chgData name="Paolo Castracane" userId="79409e68-a20d-42e3-af0c-ad1c5702f6f2" providerId="ADAL" clId="{98626B58-74C1-D342-B4A6-B9E7141F5D9A}" dt="2023-06-01T12:16:59.947" v="313"/>
          <ac:picMkLst>
            <pc:docMk/>
            <pc:sldMk cId="282793936" sldId="263"/>
            <ac:picMk id="4" creationId="{80C95A25-4BC9-B6D8-D1CE-B4365D0C2B02}"/>
          </ac:picMkLst>
        </pc:picChg>
        <pc:picChg chg="add del mod">
          <ac:chgData name="Paolo Castracane" userId="79409e68-a20d-42e3-af0c-ad1c5702f6f2" providerId="ADAL" clId="{98626B58-74C1-D342-B4A6-B9E7141F5D9A}" dt="2023-06-01T12:17:23.325" v="317" actId="478"/>
          <ac:picMkLst>
            <pc:docMk/>
            <pc:sldMk cId="282793936" sldId="263"/>
            <ac:picMk id="5" creationId="{4851CB6A-4974-5AA3-3DE0-E328A962492A}"/>
          </ac:picMkLst>
        </pc:picChg>
        <pc:picChg chg="add del mod">
          <ac:chgData name="Paolo Castracane" userId="79409e68-a20d-42e3-af0c-ad1c5702f6f2" providerId="ADAL" clId="{98626B58-74C1-D342-B4A6-B9E7141F5D9A}" dt="2023-06-01T12:17:19.635" v="316" actId="478"/>
          <ac:picMkLst>
            <pc:docMk/>
            <pc:sldMk cId="282793936" sldId="263"/>
            <ac:picMk id="6" creationId="{27898246-93DB-7E5B-DCD5-44E09FED2E79}"/>
          </ac:picMkLst>
        </pc:picChg>
        <pc:picChg chg="add mod">
          <ac:chgData name="Paolo Castracane" userId="79409e68-a20d-42e3-af0c-ad1c5702f6f2" providerId="ADAL" clId="{98626B58-74C1-D342-B4A6-B9E7141F5D9A}" dt="2023-06-02T14:14:12.182" v="1172" actId="1076"/>
          <ac:picMkLst>
            <pc:docMk/>
            <pc:sldMk cId="282793936" sldId="263"/>
            <ac:picMk id="7" creationId="{BF9D5CB2-0203-DC63-7337-FD6A1362D736}"/>
          </ac:picMkLst>
        </pc:picChg>
      </pc:sldChg>
      <pc:sldChg chg="addSp delSp modSp new mod">
        <pc:chgData name="Paolo Castracane" userId="79409e68-a20d-42e3-af0c-ad1c5702f6f2" providerId="ADAL" clId="{98626B58-74C1-D342-B4A6-B9E7141F5D9A}" dt="2023-06-02T14:17:22.939" v="1216" actId="1076"/>
        <pc:sldMkLst>
          <pc:docMk/>
          <pc:sldMk cId="659219868" sldId="264"/>
        </pc:sldMkLst>
        <pc:spChg chg="del">
          <ac:chgData name="Paolo Castracane" userId="79409e68-a20d-42e3-af0c-ad1c5702f6f2" providerId="ADAL" clId="{98626B58-74C1-D342-B4A6-B9E7141F5D9A}" dt="2023-06-01T11:47:59.474" v="295" actId="478"/>
          <ac:spMkLst>
            <pc:docMk/>
            <pc:sldMk cId="659219868" sldId="264"/>
            <ac:spMk id="2" creationId="{76CF10B2-A7AC-708F-F1EC-44080901FA7E}"/>
          </ac:spMkLst>
        </pc:spChg>
        <pc:spChg chg="mod">
          <ac:chgData name="Paolo Castracane" userId="79409e68-a20d-42e3-af0c-ad1c5702f6f2" providerId="ADAL" clId="{98626B58-74C1-D342-B4A6-B9E7141F5D9A}" dt="2023-06-01T11:47:45.231" v="294" actId="20577"/>
          <ac:spMkLst>
            <pc:docMk/>
            <pc:sldMk cId="659219868" sldId="264"/>
            <ac:spMk id="3" creationId="{92D6610A-8CDA-3AAA-B499-E332C170D54D}"/>
          </ac:spMkLst>
        </pc:spChg>
        <pc:spChg chg="add del mod">
          <ac:chgData name="Paolo Castracane" userId="79409e68-a20d-42e3-af0c-ad1c5702f6f2" providerId="ADAL" clId="{98626B58-74C1-D342-B4A6-B9E7141F5D9A}" dt="2023-06-02T14:16:23.429" v="1197" actId="1076"/>
          <ac:spMkLst>
            <pc:docMk/>
            <pc:sldMk cId="659219868" sldId="264"/>
            <ac:spMk id="4" creationId="{9D26785A-BC29-4B4D-F375-C6F20DE38144}"/>
          </ac:spMkLst>
        </pc:spChg>
        <pc:picChg chg="add del mod">
          <ac:chgData name="Paolo Castracane" userId="79409e68-a20d-42e3-af0c-ad1c5702f6f2" providerId="ADAL" clId="{98626B58-74C1-D342-B4A6-B9E7141F5D9A}" dt="2023-06-01T12:15:07.202" v="303" actId="478"/>
          <ac:picMkLst>
            <pc:docMk/>
            <pc:sldMk cId="659219868" sldId="264"/>
            <ac:picMk id="5" creationId="{BAB429C5-36B9-A180-94FD-93BF6477C2B4}"/>
          </ac:picMkLst>
        </pc:picChg>
        <pc:picChg chg="add mod">
          <ac:chgData name="Paolo Castracane" userId="79409e68-a20d-42e3-af0c-ad1c5702f6f2" providerId="ADAL" clId="{98626B58-74C1-D342-B4A6-B9E7141F5D9A}" dt="2023-06-02T14:17:08.567" v="1212" actId="1076"/>
          <ac:picMkLst>
            <pc:docMk/>
            <pc:sldMk cId="659219868" sldId="264"/>
            <ac:picMk id="5" creationId="{CF61F448-7017-1205-FA48-23AC40E6A4D8}"/>
          </ac:picMkLst>
        </pc:picChg>
        <pc:picChg chg="add mod">
          <ac:chgData name="Paolo Castracane" userId="79409e68-a20d-42e3-af0c-ad1c5702f6f2" providerId="ADAL" clId="{98626B58-74C1-D342-B4A6-B9E7141F5D9A}" dt="2023-06-02T14:17:22.939" v="1216" actId="1076"/>
          <ac:picMkLst>
            <pc:docMk/>
            <pc:sldMk cId="659219868" sldId="264"/>
            <ac:picMk id="6" creationId="{77FF0358-E8A7-FC0F-A2D1-497E56863C0F}"/>
          </ac:picMkLst>
        </pc:picChg>
        <pc:picChg chg="add mod">
          <ac:chgData name="Paolo Castracane" userId="79409e68-a20d-42e3-af0c-ad1c5702f6f2" providerId="ADAL" clId="{98626B58-74C1-D342-B4A6-B9E7141F5D9A}" dt="2023-06-02T14:17:19.642" v="1215" actId="1076"/>
          <ac:picMkLst>
            <pc:docMk/>
            <pc:sldMk cId="659219868" sldId="264"/>
            <ac:picMk id="7" creationId="{105D257B-9EC6-EC21-E0FC-4B4C70AEB4B8}"/>
          </ac:picMkLst>
        </pc:picChg>
      </pc:sldChg>
      <pc:sldChg chg="addSp delSp modSp new mod ord">
        <pc:chgData name="Paolo Castracane" userId="79409e68-a20d-42e3-af0c-ad1c5702f6f2" providerId="ADAL" clId="{98626B58-74C1-D342-B4A6-B9E7141F5D9A}" dt="2023-06-08T20:09:51.740" v="1743" actId="20577"/>
        <pc:sldMkLst>
          <pc:docMk/>
          <pc:sldMk cId="1743791318" sldId="265"/>
        </pc:sldMkLst>
        <pc:spChg chg="del">
          <ac:chgData name="Paolo Castracane" userId="79409e68-a20d-42e3-af0c-ad1c5702f6f2" providerId="ADAL" clId="{98626B58-74C1-D342-B4A6-B9E7141F5D9A}" dt="2023-06-02T11:14:20.594" v="734" actId="478"/>
          <ac:spMkLst>
            <pc:docMk/>
            <pc:sldMk cId="1743791318" sldId="265"/>
            <ac:spMk id="2" creationId="{ECF3B03F-92B9-D3E6-D98D-1AC46B6CEF59}"/>
          </ac:spMkLst>
        </pc:spChg>
        <pc:spChg chg="mod">
          <ac:chgData name="Paolo Castracane" userId="79409e68-a20d-42e3-af0c-ad1c5702f6f2" providerId="ADAL" clId="{98626B58-74C1-D342-B4A6-B9E7141F5D9A}" dt="2023-06-02T11:09:14.060" v="733" actId="20577"/>
          <ac:spMkLst>
            <pc:docMk/>
            <pc:sldMk cId="1743791318" sldId="265"/>
            <ac:spMk id="3" creationId="{50A7D929-0053-4976-2F85-1FB693CCEAB6}"/>
          </ac:spMkLst>
        </pc:spChg>
        <pc:spChg chg="add del mod">
          <ac:chgData name="Paolo Castracane" userId="79409e68-a20d-42e3-af0c-ad1c5702f6f2" providerId="ADAL" clId="{98626B58-74C1-D342-B4A6-B9E7141F5D9A}" dt="2023-06-02T11:14:27.626" v="736"/>
          <ac:spMkLst>
            <pc:docMk/>
            <pc:sldMk cId="1743791318" sldId="265"/>
            <ac:spMk id="6" creationId="{E78974DB-E98D-E058-ED6A-10B1E6C3994D}"/>
          </ac:spMkLst>
        </pc:spChg>
        <pc:graphicFrameChg chg="add del mod">
          <ac:chgData name="Paolo Castracane" userId="79409e68-a20d-42e3-af0c-ad1c5702f6f2" providerId="ADAL" clId="{98626B58-74C1-D342-B4A6-B9E7141F5D9A}" dt="2023-06-02T11:14:27.626" v="736"/>
          <ac:graphicFrameMkLst>
            <pc:docMk/>
            <pc:sldMk cId="1743791318" sldId="265"/>
            <ac:graphicFrameMk id="4" creationId="{ECB74FFB-5F2B-051F-019C-3CF3F6DE8AA9}"/>
          </ac:graphicFrameMkLst>
        </pc:graphicFrameChg>
        <pc:graphicFrameChg chg="add del mod">
          <ac:chgData name="Paolo Castracane" userId="79409e68-a20d-42e3-af0c-ad1c5702f6f2" providerId="ADAL" clId="{98626B58-74C1-D342-B4A6-B9E7141F5D9A}" dt="2023-06-02T11:14:27.626" v="736"/>
          <ac:graphicFrameMkLst>
            <pc:docMk/>
            <pc:sldMk cId="1743791318" sldId="265"/>
            <ac:graphicFrameMk id="5" creationId="{CD890D7D-D70D-B430-DA18-B8EF42E7FFFB}"/>
          </ac:graphicFrameMkLst>
        </pc:graphicFrameChg>
        <pc:graphicFrameChg chg="add mod modGraphic">
          <ac:chgData name="Paolo Castracane" userId="79409e68-a20d-42e3-af0c-ad1c5702f6f2" providerId="ADAL" clId="{98626B58-74C1-D342-B4A6-B9E7141F5D9A}" dt="2023-06-08T20:09:51.740" v="1743" actId="20577"/>
          <ac:graphicFrameMkLst>
            <pc:docMk/>
            <pc:sldMk cId="1743791318" sldId="265"/>
            <ac:graphicFrameMk id="7" creationId="{97A512F6-2E21-2CA9-0ECB-988959246977}"/>
          </ac:graphicFrameMkLst>
        </pc:graphicFrameChg>
        <pc:graphicFrameChg chg="add mod modGraphic">
          <ac:chgData name="Paolo Castracane" userId="79409e68-a20d-42e3-af0c-ad1c5702f6f2" providerId="ADAL" clId="{98626B58-74C1-D342-B4A6-B9E7141F5D9A}" dt="2023-06-08T17:10:24.809" v="1720" actId="20577"/>
          <ac:graphicFrameMkLst>
            <pc:docMk/>
            <pc:sldMk cId="1743791318" sldId="265"/>
            <ac:graphicFrameMk id="8" creationId="{E163D098-1E40-B407-0CD0-D84E4B45439F}"/>
          </ac:graphicFrameMkLst>
        </pc:graphicFrameChg>
      </pc:sldChg>
      <pc:sldChg chg="addSp delSp modSp add mod">
        <pc:chgData name="Paolo Castracane" userId="79409e68-a20d-42e3-af0c-ad1c5702f6f2" providerId="ADAL" clId="{98626B58-74C1-D342-B4A6-B9E7141F5D9A}" dt="2023-06-08T16:43:29.328" v="1640" actId="1440"/>
        <pc:sldMkLst>
          <pc:docMk/>
          <pc:sldMk cId="667314584" sldId="267"/>
        </pc:sldMkLst>
        <pc:spChg chg="del mod">
          <ac:chgData name="Paolo Castracane" userId="79409e68-a20d-42e3-af0c-ad1c5702f6f2" providerId="ADAL" clId="{98626B58-74C1-D342-B4A6-B9E7141F5D9A}" dt="2023-06-08T16:32:16.531" v="1234" actId="478"/>
          <ac:spMkLst>
            <pc:docMk/>
            <pc:sldMk cId="667314584" sldId="267"/>
            <ac:spMk id="2" creationId="{FDA3942F-DAA9-1868-59A9-114B0C42A841}"/>
          </ac:spMkLst>
        </pc:spChg>
        <pc:spChg chg="add mod">
          <ac:chgData name="Paolo Castracane" userId="79409e68-a20d-42e3-af0c-ad1c5702f6f2" providerId="ADAL" clId="{98626B58-74C1-D342-B4A6-B9E7141F5D9A}" dt="2023-06-08T16:40:22.606" v="1615" actId="20577"/>
          <ac:spMkLst>
            <pc:docMk/>
            <pc:sldMk cId="667314584" sldId="267"/>
            <ac:spMk id="4" creationId="{38BA8585-1400-B526-5D2F-3D35FC785927}"/>
          </ac:spMkLst>
        </pc:spChg>
        <pc:picChg chg="add mod">
          <ac:chgData name="Paolo Castracane" userId="79409e68-a20d-42e3-af0c-ad1c5702f6f2" providerId="ADAL" clId="{98626B58-74C1-D342-B4A6-B9E7141F5D9A}" dt="2023-06-08T16:43:16.170" v="1638" actId="1440"/>
          <ac:picMkLst>
            <pc:docMk/>
            <pc:sldMk cId="667314584" sldId="267"/>
            <ac:picMk id="6" creationId="{966D5808-7C90-9523-69E6-A39831D2654F}"/>
          </ac:picMkLst>
        </pc:picChg>
        <pc:picChg chg="add mod">
          <ac:chgData name="Paolo Castracane" userId="79409e68-a20d-42e3-af0c-ad1c5702f6f2" providerId="ADAL" clId="{98626B58-74C1-D342-B4A6-B9E7141F5D9A}" dt="2023-06-08T16:43:29.328" v="1640" actId="1440"/>
          <ac:picMkLst>
            <pc:docMk/>
            <pc:sldMk cId="667314584" sldId="267"/>
            <ac:picMk id="8" creationId="{F03A4DCB-D373-E721-5136-91D176530866}"/>
          </ac:picMkLst>
        </pc:picChg>
        <pc:picChg chg="add mod">
          <ac:chgData name="Paolo Castracane" userId="79409e68-a20d-42e3-af0c-ad1c5702f6f2" providerId="ADAL" clId="{98626B58-74C1-D342-B4A6-B9E7141F5D9A}" dt="2023-06-08T16:43:22.438" v="1639" actId="1440"/>
          <ac:picMkLst>
            <pc:docMk/>
            <pc:sldMk cId="667314584" sldId="267"/>
            <ac:picMk id="10" creationId="{5C7667C7-6857-CBF0-C3D7-C88A5E639ACB}"/>
          </ac:picMkLst>
        </pc:picChg>
      </pc:sldChg>
      <pc:sldChg chg="modSp add mod">
        <pc:chgData name="Paolo Castracane" userId="79409e68-a20d-42e3-af0c-ad1c5702f6f2" providerId="ADAL" clId="{98626B58-74C1-D342-B4A6-B9E7141F5D9A}" dt="2023-06-08T16:36:25.860" v="1496" actId="20577"/>
        <pc:sldMkLst>
          <pc:docMk/>
          <pc:sldMk cId="1211907966" sldId="268"/>
        </pc:sldMkLst>
        <pc:spChg chg="mod">
          <ac:chgData name="Paolo Castracane" userId="79409e68-a20d-42e3-af0c-ad1c5702f6f2" providerId="ADAL" clId="{98626B58-74C1-D342-B4A6-B9E7141F5D9A}" dt="2023-06-08T16:36:25.860" v="1496" actId="20577"/>
          <ac:spMkLst>
            <pc:docMk/>
            <pc:sldMk cId="1211907966" sldId="268"/>
            <ac:spMk id="4" creationId="{27A83569-FE7B-25FD-14FD-0B9ABF3A69D3}"/>
          </ac:spMkLst>
        </pc:spChg>
      </pc:sldChg>
      <pc:sldChg chg="addSp delSp modSp add mod">
        <pc:chgData name="Paolo Castracane" userId="79409e68-a20d-42e3-af0c-ad1c5702f6f2" providerId="ADAL" clId="{98626B58-74C1-D342-B4A6-B9E7141F5D9A}" dt="2023-06-08T16:53:23.454" v="1678" actId="1076"/>
        <pc:sldMkLst>
          <pc:docMk/>
          <pc:sldMk cId="3857502486" sldId="270"/>
        </pc:sldMkLst>
        <pc:picChg chg="add mod">
          <ac:chgData name="Paolo Castracane" userId="79409e68-a20d-42e3-af0c-ad1c5702f6f2" providerId="ADAL" clId="{98626B58-74C1-D342-B4A6-B9E7141F5D9A}" dt="2023-06-08T16:53:21.487" v="1677" actId="1076"/>
          <ac:picMkLst>
            <pc:docMk/>
            <pc:sldMk cId="3857502486" sldId="270"/>
            <ac:picMk id="4" creationId="{C5D4FBF8-3941-1782-312B-14E5C12554E4}"/>
          </ac:picMkLst>
        </pc:picChg>
        <pc:picChg chg="del">
          <ac:chgData name="Paolo Castracane" userId="79409e68-a20d-42e3-af0c-ad1c5702f6f2" providerId="ADAL" clId="{98626B58-74C1-D342-B4A6-B9E7141F5D9A}" dt="2023-06-08T16:51:36.453" v="1665" actId="478"/>
          <ac:picMkLst>
            <pc:docMk/>
            <pc:sldMk cId="3857502486" sldId="270"/>
            <ac:picMk id="5" creationId="{14B63B8E-20ED-22B8-FE5B-B5691AEDF89F}"/>
          </ac:picMkLst>
        </pc:picChg>
        <pc:picChg chg="add mod">
          <ac:chgData name="Paolo Castracane" userId="79409e68-a20d-42e3-af0c-ad1c5702f6f2" providerId="ADAL" clId="{98626B58-74C1-D342-B4A6-B9E7141F5D9A}" dt="2023-06-08T16:53:23.454" v="1678" actId="1076"/>
          <ac:picMkLst>
            <pc:docMk/>
            <pc:sldMk cId="3857502486" sldId="270"/>
            <ac:picMk id="7" creationId="{57E34EF8-5B9B-C7BD-DCC2-E95F3297406D}"/>
          </ac:picMkLst>
        </pc:picChg>
        <pc:picChg chg="del">
          <ac:chgData name="Paolo Castracane" userId="79409e68-a20d-42e3-af0c-ad1c5702f6f2" providerId="ADAL" clId="{98626B58-74C1-D342-B4A6-B9E7141F5D9A}" dt="2023-06-08T16:51:29.250" v="1664" actId="478"/>
          <ac:picMkLst>
            <pc:docMk/>
            <pc:sldMk cId="3857502486" sldId="270"/>
            <ac:picMk id="9" creationId="{8F25051F-62AD-74EC-68AB-7E5170E1604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4133763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266748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967172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</a:rPr>
              <a:t>WGCV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GB" b="1">
                <a:solidFill>
                  <a:schemeClr val="accent1"/>
                </a:solidFill>
              </a:rPr>
              <a:t>52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b="1">
                <a:solidFill>
                  <a:schemeClr val="accent1"/>
                </a:solidFill>
              </a:rPr>
              <a:t>5-9 June 2023</a:t>
            </a:r>
            <a:endParaRPr b="1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WGCV-52, 5-9 June 2023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5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WGCV-52, 5-9 June 2023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6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WGCV-52, 5-9 June 2023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7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hyperlink" Target="https://docs.google.com/document/d/1coQkACGLg2aLSfyC2dZL_I9VUlzn2ruoFEcRP1kOHCM/edit#heading=h.scgocn7m8pb7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eur05.safelinks.protection.outlook.com/?url=https%3A%2F%2Fdocs.google.com%2Fdocument%2Fd%2F1OLJGUgErsFpNFGuqhlGrBBEpYF7q2mWi%2Fedit%23heading%3Dh.2bn6wsx&amp;data=05%7C01%7CPaolo.Castracane%40ext.esa.int%7C35888c6b41a44ad71a5b08db5cd9f543%7C9a5cacd02bef4dd7ac5c7ebe1f54f495%7C0%7C0%7C638205863417052957%7CUnknown%7CTWFpbGZsb3d8eyJWIjoiMC4wLjAwMDAiLCJQIjoiV2luMzIiLCJBTiI6Ik1haWwiLCJXVCI6Mn0%3D%7C3000%7C%7C%7C&amp;sdata=5j4n7xSUCVbAONsDro%2BeU9QasS2%2BsKahWpjDQuy7idw%3D&amp;reserved=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eos.org/news/cvp-video-1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youtu.be/SpDvqV-4qh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calvalportal.ceos.org/web/guest/mssg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 dirty="0"/>
              <a:t>WGCV-52</a:t>
            </a:r>
            <a:endParaRPr sz="75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4000" i="1" dirty="0"/>
              <a:t>CEOS Cal/Val Portal</a:t>
            </a:r>
            <a:br>
              <a:rPr lang="en-GB" sz="4000" i="1" dirty="0"/>
            </a:br>
            <a:r>
              <a:rPr lang="en-GB" sz="4000" i="1" dirty="0"/>
              <a:t>status and updates</a:t>
            </a:r>
            <a:endParaRPr sz="4000" i="1" dirty="0"/>
          </a:p>
        </p:txBody>
      </p:sp>
      <p:sp>
        <p:nvSpPr>
          <p:cNvPr id="67" name="Google Shape;67;p7"/>
          <p:cNvSpPr/>
          <p:nvPr/>
        </p:nvSpPr>
        <p:spPr>
          <a:xfrm>
            <a:off x="7183010" y="3784596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accent1"/>
              </a:solidFill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Paolo </a:t>
            </a:r>
            <a:r>
              <a:rPr lang="en-GB" sz="2200" b="1" i="0" u="none" strike="noStrike" cap="none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Castracane</a:t>
            </a:r>
            <a:r>
              <a:rPr lang="en-GB" sz="2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</a:rPr>
              <a:t>Rhea System for </a:t>
            </a:r>
            <a:r>
              <a:rPr lang="en-GB" sz="2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ESA/ESRIN</a:t>
            </a:r>
            <a:endParaRPr lang="en-GB" sz="2400" dirty="0"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Agenda Item 5.3</a:t>
            </a:r>
            <a:endParaRPr dirty="0"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</a:rPr>
              <a:t>WGCV-52, ESA/ESRIN, Italy</a:t>
            </a:r>
            <a:endParaRPr sz="22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</a:rPr>
              <a:t>5th - 9th June 2023</a:t>
            </a:r>
            <a:endParaRPr sz="22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97D45E-3CBD-3EE2-9624-25CE6A324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Hyperspectral Cal/Val Resouces</a:t>
            </a:r>
          </a:p>
        </p:txBody>
      </p:sp>
      <p:pic>
        <p:nvPicPr>
          <p:cNvPr id="7" name="image6.png">
            <a:extLst>
              <a:ext uri="{FF2B5EF4-FFF2-40B4-BE49-F238E27FC236}">
                <a16:creationId xmlns:a16="http://schemas.microsoft.com/office/drawing/2014/main" id="{BF9D5CB2-0203-DC63-7337-FD6A1362D736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943351" y="1407268"/>
            <a:ext cx="4006846" cy="3680630"/>
          </a:xfrm>
          <a:prstGeom prst="rect">
            <a:avLst/>
          </a:prstGeom>
          <a:ln/>
        </p:spPr>
      </p:pic>
      <p:sp>
        <p:nvSpPr>
          <p:cNvPr id="8" name="Google Shape;73;p8">
            <a:extLst>
              <a:ext uri="{FF2B5EF4-FFF2-40B4-BE49-F238E27FC236}">
                <a16:creationId xmlns:a16="http://schemas.microsoft.com/office/drawing/2014/main" id="{8B5F4018-CA19-E0AB-831A-F989D51C83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76049" y="1407268"/>
            <a:ext cx="4006846" cy="417640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None/>
            </a:pPr>
            <a:endParaRPr lang="en-IT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IT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Hyperspectral Cal/Val Resources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https://docs.google.com/document/d/1coQkACGLg2aLSfyC2dZL_I9VUlzn2ruoFEcRP1kOHCM/edit#heading=h.scgocn7m8pb7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Networks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Guidelines and Protocols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14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Campaigns and Inter-comparison Excercise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14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Instrumentation and Hardware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14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Mission-Specific Resources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429470-2B85-0769-8934-AAC70A1ED22D}"/>
              </a:ext>
            </a:extLst>
          </p:cNvPr>
          <p:cNvSpPr txBox="1"/>
          <p:nvPr/>
        </p:nvSpPr>
        <p:spPr>
          <a:xfrm>
            <a:off x="8133271" y="5288938"/>
            <a:ext cx="4006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general Cal/Val activities for Hyperspectral Mission will include the elements sketched in the figure above</a:t>
            </a:r>
            <a:endParaRPr lang="en-IT" dirty="0"/>
          </a:p>
        </p:txBody>
      </p:sp>
      <p:pic>
        <p:nvPicPr>
          <p:cNvPr id="4" name="Picture 3" descr="A picture containing text, screenshot, website, web page&#10;&#10;Description automatically generated">
            <a:extLst>
              <a:ext uri="{FF2B5EF4-FFF2-40B4-BE49-F238E27FC236}">
                <a16:creationId xmlns:a16="http://schemas.microsoft.com/office/drawing/2014/main" id="{5451B1F3-E3DA-07BD-FF11-6DE5F891C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1838">
            <a:off x="4826136" y="1815829"/>
            <a:ext cx="2802761" cy="3953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793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D6610A-8CDA-3AAA-B499-E332C170D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FRM Assessment Framework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26785A-BC29-4B4D-F375-C6F20DE38144}"/>
              </a:ext>
            </a:extLst>
          </p:cNvPr>
          <p:cNvSpPr txBox="1"/>
          <p:nvPr/>
        </p:nvSpPr>
        <p:spPr>
          <a:xfrm>
            <a:off x="119103" y="1581902"/>
            <a:ext cx="430611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Roadmap towards an Assessment Framework for Fiducial Reference Measurements (FRM)</a:t>
            </a:r>
          </a:p>
          <a:p>
            <a:r>
              <a:rPr lang="en-GB" u="sng" dirty="0">
                <a:solidFill>
                  <a:srgbClr val="DCA1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https://docs.google.com/document/d/1OLJGUgErsFpNFGuqhlGrBBEpYF7q2mWi/edit#heading=h.2bn6wsx</a:t>
            </a:r>
            <a:endParaRPr lang="en-GB" dirty="0">
              <a:solidFill>
                <a:srgbClr val="DCA10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" indent="0">
              <a:buNone/>
            </a:pPr>
            <a:r>
              <a:rPr lang="en-AU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The purpose of the document is to propose a roadmap towards an assessment framework to endorse a specific </a:t>
            </a:r>
            <a:r>
              <a:rPr lang="en-AU" dirty="0"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class of </a:t>
            </a:r>
            <a:r>
              <a:rPr lang="en-AU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measurements as a Fiducial Reference Measurement (FRM).</a:t>
            </a:r>
            <a:endParaRPr lang="en-IT" dirty="0"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AU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Background and Objectives</a:t>
            </a:r>
            <a:endParaRPr lang="en-GB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FRM Definition and Principles </a:t>
            </a:r>
            <a:endParaRPr lang="en-GB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FRM Endorsement Process </a:t>
            </a:r>
            <a:endParaRPr lang="en-GB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FRM Maturity Matrix</a:t>
            </a:r>
            <a:endParaRPr lang="en-GB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FRM Overall Classification</a:t>
            </a:r>
            <a:endParaRPr lang="en-IT" dirty="0"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IT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en-IT" dirty="0"/>
          </a:p>
        </p:txBody>
      </p:sp>
      <p:pic>
        <p:nvPicPr>
          <p:cNvPr id="6" name="Picture 5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77FF0358-E8A7-FC0F-A2D1-497E56863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760" y="1903889"/>
            <a:ext cx="4483137" cy="1822521"/>
          </a:xfrm>
          <a:prstGeom prst="rect">
            <a:avLst/>
          </a:prstGeom>
        </p:spPr>
      </p:pic>
      <p:pic>
        <p:nvPicPr>
          <p:cNvPr id="7" name="Picture 6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105D257B-9EC6-EC21-E0FC-4B4C70AEB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0334" y="3778951"/>
            <a:ext cx="1765292" cy="1222125"/>
          </a:xfrm>
          <a:prstGeom prst="rect">
            <a:avLst/>
          </a:prstGeom>
        </p:spPr>
      </p:pic>
      <p:pic>
        <p:nvPicPr>
          <p:cNvPr id="5" name="Picture 4" descr="A picture containing text, screenshot, website, web page&#10;&#10;Description automatically generated">
            <a:extLst>
              <a:ext uri="{FF2B5EF4-FFF2-40B4-BE49-F238E27FC236}">
                <a16:creationId xmlns:a16="http://schemas.microsoft.com/office/drawing/2014/main" id="{CF61F448-7017-1205-FA48-23AC40E6A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0280">
            <a:off x="4236686" y="1391079"/>
            <a:ext cx="3131947" cy="4412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9219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1879A5-05F7-1230-96C3-4F300CD05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3143" y="1383436"/>
            <a:ext cx="6024686" cy="4662871"/>
          </a:xfrm>
        </p:spPr>
        <p:txBody>
          <a:bodyPr/>
          <a:lstStyle/>
          <a:p>
            <a:pPr marL="50800" indent="0">
              <a:buNone/>
            </a:pPr>
            <a:r>
              <a:rPr lang="en-IT" sz="2400" dirty="0"/>
              <a:t>Newsletter June 2023</a:t>
            </a:r>
          </a:p>
          <a:p>
            <a:pPr marL="50800" indent="0">
              <a:buNone/>
            </a:pPr>
            <a:endParaRPr lang="en-IT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IT" sz="2400" dirty="0"/>
              <a:t>Software Platform Update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T" sz="2400" dirty="0"/>
              <a:t>Content Updates for each subgroups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T" sz="2400" dirty="0"/>
              <a:t>Hyperspectral Cal/Val resouces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T" sz="2400" dirty="0"/>
              <a:t>FRM Assessmente framwork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T" sz="2400" dirty="0"/>
              <a:t>Outreach, video tutorials, twitter, contact and support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1F3F09-CD0A-7225-9AAD-CD7311B50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Outreach/Newsletter</a:t>
            </a:r>
          </a:p>
        </p:txBody>
      </p:sp>
      <p:pic>
        <p:nvPicPr>
          <p:cNvPr id="5" name="Picture 4" descr="A screenshot of a website&#10;&#10;Description automatically generated with low confidence">
            <a:extLst>
              <a:ext uri="{FF2B5EF4-FFF2-40B4-BE49-F238E27FC236}">
                <a16:creationId xmlns:a16="http://schemas.microsoft.com/office/drawing/2014/main" id="{4456A40F-6E22-E75B-3350-CB2BCEFB7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3581">
            <a:off x="7409532" y="906336"/>
            <a:ext cx="3818414" cy="5368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08D7087-8CD0-A518-A5C3-89B591649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705" y="3408218"/>
            <a:ext cx="3386583" cy="2820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5592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F9B039-7906-315C-5337-213627D3B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183" y="1097564"/>
            <a:ext cx="5402741" cy="4662871"/>
          </a:xfrm>
        </p:spPr>
        <p:txBody>
          <a:bodyPr/>
          <a:lstStyle/>
          <a:p>
            <a:pPr marL="50800" indent="0">
              <a:buNone/>
            </a:pP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Introductory video for the CEOS Cal/Val portal. The first of a series of videos that will describe the platform's features and capabilities.</a:t>
            </a:r>
          </a:p>
          <a:p>
            <a:pPr marL="50800" indent="0">
              <a:buNone/>
            </a:pP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https://ceos.org/news/cvp-video-1/</a:t>
            </a:r>
            <a:endParaRPr lang="en-GB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" indent="0">
              <a:buNone/>
            </a:pPr>
            <a:r>
              <a:rPr lang="en-GB" sz="1600" u="sng">
                <a:solidFill>
                  <a:srgbClr val="DCA1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</a:t>
            </a:r>
            <a:r>
              <a:rPr lang="en-GB" sz="1600" u="sng" dirty="0">
                <a:solidFill>
                  <a:srgbClr val="DCA1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://youtu.be/SpDvqV-4qhs</a:t>
            </a:r>
            <a:endParaRPr lang="en-GB" sz="1600" dirty="0">
              <a:solidFill>
                <a:srgbClr val="DCA10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 indent="-279400">
              <a:buSzPct val="70000"/>
              <a:buFont typeface="Wingdings" pitchFamily="2" charset="2"/>
              <a:buChar char="Ø"/>
            </a:pPr>
            <a:r>
              <a:rPr lang="en-GB" sz="16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thanks to Libby Rose (</a:t>
            </a:r>
            <a:r>
              <a:rPr lang="en-GB" sz="1600" b="1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Symbios</a:t>
            </a:r>
            <a:r>
              <a:rPr lang="en-GB" sz="16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)! </a:t>
            </a:r>
          </a:p>
          <a:p>
            <a:pPr marL="50800" indent="0">
              <a:buNone/>
            </a:pPr>
            <a:b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list of videos will include:</a:t>
            </a:r>
          </a:p>
          <a:p>
            <a:pPr marL="285750" indent="-195263">
              <a:spcBef>
                <a:spcPts val="0"/>
              </a:spcBef>
              <a:buSzPct val="70000"/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Introduction to the WGCV and the </a:t>
            </a:r>
            <a:r>
              <a:rPr lang="en-GB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CalVal</a:t>
            </a: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Portal</a:t>
            </a:r>
          </a:p>
          <a:p>
            <a:pPr marL="285750" indent="-195263">
              <a:spcBef>
                <a:spcPts val="0"/>
              </a:spcBef>
              <a:buSzPct val="70000"/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WGCV Subgroups</a:t>
            </a:r>
          </a:p>
          <a:p>
            <a:pPr marL="285750" indent="-195263">
              <a:spcBef>
                <a:spcPts val="0"/>
              </a:spcBef>
              <a:buSzPct val="70000"/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Terms and Definitions Wiki</a:t>
            </a:r>
          </a:p>
          <a:p>
            <a:pPr marL="285750" indent="-195263">
              <a:spcBef>
                <a:spcPts val="0"/>
              </a:spcBef>
              <a:buSzPct val="70000"/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Registered Users</a:t>
            </a:r>
          </a:p>
          <a:p>
            <a:pPr marL="285750" indent="-195263">
              <a:spcBef>
                <a:spcPts val="0"/>
              </a:spcBef>
              <a:buSzPct val="70000"/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Document repository</a:t>
            </a:r>
          </a:p>
          <a:p>
            <a:pPr marL="285750" indent="-195263">
              <a:spcBef>
                <a:spcPts val="0"/>
              </a:spcBef>
              <a:buSzPct val="70000"/>
              <a:buFont typeface="Arial" panose="020B0604020202020204" pitchFamily="34" charset="0"/>
              <a:buChar char="•"/>
            </a:pPr>
            <a:r>
              <a:rPr lang="en-GB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CalVal</a:t>
            </a: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Sites</a:t>
            </a:r>
          </a:p>
          <a:p>
            <a:pPr marL="285750" indent="-195263">
              <a:spcBef>
                <a:spcPts val="0"/>
              </a:spcBef>
              <a:buSzPct val="70000"/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PICS sites</a:t>
            </a:r>
          </a:p>
          <a:p>
            <a:pPr marL="285750" indent="-195263">
              <a:spcBef>
                <a:spcPts val="0"/>
              </a:spcBef>
              <a:buSzPct val="70000"/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</a:p>
          <a:p>
            <a:pPr marL="285750" indent="-195263">
              <a:spcBef>
                <a:spcPts val="0"/>
              </a:spcBef>
              <a:buSzPct val="70000"/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Tools</a:t>
            </a:r>
          </a:p>
          <a:p>
            <a:pPr marL="285750" indent="-195263">
              <a:spcBef>
                <a:spcPts val="0"/>
              </a:spcBef>
              <a:buSzPct val="70000"/>
              <a:buFont typeface="Arial" panose="020B0604020202020204" pitchFamily="34" charset="0"/>
              <a:buChar char="•"/>
            </a:pPr>
            <a:r>
              <a:rPr lang="en-GB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CalVal</a:t>
            </a: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</a:p>
          <a:p>
            <a:pPr marL="285750" indent="-195263">
              <a:spcBef>
                <a:spcPts val="0"/>
              </a:spcBef>
              <a:buSzPct val="70000"/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Campaigns</a:t>
            </a:r>
          </a:p>
          <a:p>
            <a:pPr marL="285750" indent="-195263">
              <a:spcBef>
                <a:spcPts val="0"/>
              </a:spcBef>
              <a:buSzPct val="70000"/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Conferences and Workshops</a:t>
            </a:r>
          </a:p>
          <a:p>
            <a:pPr marL="285750" indent="-195263">
              <a:spcBef>
                <a:spcPts val="0"/>
              </a:spcBef>
              <a:buSzPct val="70000"/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Keeping up-to-date with the WGCV </a:t>
            </a:r>
            <a:r>
              <a:rPr lang="en-GB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CalVal</a:t>
            </a: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Portal</a:t>
            </a:r>
          </a:p>
          <a:p>
            <a:pPr marL="50800" indent="0">
              <a:buNone/>
            </a:pPr>
            <a:endParaRPr lang="en-GB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" indent="0">
              <a:buNone/>
            </a:pPr>
            <a:br>
              <a:rPr lang="en-GB" dirty="0">
                <a:effectLst/>
                <a:latin typeface="Helvetica Neue" panose="02000503000000020004" pitchFamily="2" charset="0"/>
              </a:rPr>
            </a:br>
            <a:endParaRPr lang="en-GB" dirty="0">
              <a:effectLst/>
              <a:latin typeface="Helvetica Neue" panose="02000503000000020004" pitchFamily="2" charset="0"/>
            </a:endParaRPr>
          </a:p>
          <a:p>
            <a:endParaRPr lang="en-I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68501D-37E3-0AB9-E79D-2850062A5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Overview Video</a:t>
            </a:r>
          </a:p>
        </p:txBody>
      </p:sp>
      <p:pic>
        <p:nvPicPr>
          <p:cNvPr id="6" name="Picture 5" descr="A screenshot of a website&#10;&#10;Description automatically generated with medium confidence">
            <a:extLst>
              <a:ext uri="{FF2B5EF4-FFF2-40B4-BE49-F238E27FC236}">
                <a16:creationId xmlns:a16="http://schemas.microsoft.com/office/drawing/2014/main" id="{E01AEFB5-3BE2-5681-ED6F-54B0DCFEF7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13"/>
          <a:stretch/>
        </p:blipFill>
        <p:spPr>
          <a:xfrm>
            <a:off x="5823305" y="1154349"/>
            <a:ext cx="6368695" cy="418425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4" name="Picture 3" descr="A screenshot of a video&#10;&#10;Description automatically generated with medium confidence">
            <a:extLst>
              <a:ext uri="{FF2B5EF4-FFF2-40B4-BE49-F238E27FC236}">
                <a16:creationId xmlns:a16="http://schemas.microsoft.com/office/drawing/2014/main" id="{94769C89-84A5-84DE-58E5-D983822975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403" y="3004712"/>
            <a:ext cx="4787900" cy="349250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7840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50" y="184901"/>
            <a:ext cx="9387000" cy="77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Table of Contents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EF230-9B88-D686-421C-65AC335E5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300" y="1577989"/>
            <a:ext cx="11495400" cy="4662871"/>
          </a:xfrm>
        </p:spPr>
        <p:txBody>
          <a:bodyPr/>
          <a:lstStyle/>
          <a:p>
            <a:pPr marL="50800" indent="0">
              <a:buNone/>
            </a:pPr>
            <a:r>
              <a:rPr lang="en-IT" dirty="0"/>
              <a:t>Actions</a:t>
            </a:r>
          </a:p>
          <a:p>
            <a:pPr marL="50800" indent="0">
              <a:buNone/>
            </a:pPr>
            <a:r>
              <a:rPr lang="en-IT" dirty="0"/>
              <a:t>Numbers</a:t>
            </a:r>
          </a:p>
          <a:p>
            <a:pPr marL="50800" indent="0">
              <a:buNone/>
            </a:pPr>
            <a:r>
              <a:rPr lang="en-IT" dirty="0"/>
              <a:t>Software Update</a:t>
            </a:r>
          </a:p>
          <a:p>
            <a:pPr marL="50800" indent="0">
              <a:buNone/>
            </a:pPr>
            <a:r>
              <a:rPr lang="en-IT" dirty="0"/>
              <a:t>Content Updates</a:t>
            </a:r>
          </a:p>
          <a:p>
            <a:pPr marL="50800" indent="0">
              <a:buNone/>
            </a:pPr>
            <a:r>
              <a:rPr lang="en-IT" dirty="0"/>
              <a:t>Outreach: Newsletter, New Video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A7D929-0053-4976-2F85-1FB693CCE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Actions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7A512F6-2E21-2CA9-0ECB-9889592469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510885"/>
              </p:ext>
            </p:extLst>
          </p:nvPr>
        </p:nvGraphicFramePr>
        <p:xfrm>
          <a:off x="1365884" y="1096993"/>
          <a:ext cx="8850630" cy="2656840"/>
        </p:xfrm>
        <a:graphic>
          <a:graphicData uri="http://schemas.openxmlformats.org/drawingml/2006/table">
            <a:tbl>
              <a:tblPr firstRow="1" firstCol="1" bandRow="1"/>
              <a:tblGrid>
                <a:gridCol w="1614170">
                  <a:extLst>
                    <a:ext uri="{9D8B030D-6E8A-4147-A177-3AD203B41FA5}">
                      <a16:colId xmlns:a16="http://schemas.microsoft.com/office/drawing/2014/main" val="1871622576"/>
                    </a:ext>
                  </a:extLst>
                </a:gridCol>
                <a:gridCol w="3600450">
                  <a:extLst>
                    <a:ext uri="{9D8B030D-6E8A-4147-A177-3AD203B41FA5}">
                      <a16:colId xmlns:a16="http://schemas.microsoft.com/office/drawing/2014/main" val="407925008"/>
                    </a:ext>
                  </a:extLst>
                </a:gridCol>
                <a:gridCol w="3636010">
                  <a:extLst>
                    <a:ext uri="{9D8B030D-6E8A-4147-A177-3AD203B41FA5}">
                      <a16:colId xmlns:a16="http://schemas.microsoft.com/office/drawing/2014/main" val="4025643078"/>
                    </a:ext>
                  </a:extLst>
                </a:gridCol>
              </a:tblGrid>
              <a:tr h="18161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400" b="1" ker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</a:t>
                      </a:r>
                      <a:endParaRPr lang="en-IT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IT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Current status</a:t>
                      </a:r>
                      <a:endParaRPr lang="en-IT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6121914"/>
                  </a:ext>
                </a:extLst>
              </a:tr>
              <a:tr h="85852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IT" sz="1200" b="1" kern="0">
                          <a:solidFill>
                            <a:srgbClr val="FFFFFF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WGCV-51-ACT-09</a:t>
                      </a:r>
                      <a:endParaRPr lang="en-IT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IT" sz="1200" kern="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Nigel Fox and Paolo Castracane to update the wording on the Cal/Val Portal regarding </a:t>
                      </a:r>
                      <a:r>
                        <a:rPr lang="en-IT" sz="1200" b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solar irradiance spectrum references. </a:t>
                      </a:r>
                      <a:endParaRPr lang="en-IT" sz="1200" b="1" kern="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 kern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Input provided by Nigel – </a:t>
                      </a:r>
                      <a:endParaRPr lang="en-IT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 kern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Updates on CEOS Cal/Val </a:t>
                      </a:r>
                      <a:r>
                        <a:rPr lang="en-US" sz="1200" ker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portal (June</a:t>
                      </a:r>
                      <a:r>
                        <a:rPr lang="en-US" sz="1200" kern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IT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7167031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IT" sz="1200" b="1" kern="0">
                          <a:solidFill>
                            <a:srgbClr val="FFFFFF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WGCV-51-ACT-10</a:t>
                      </a:r>
                      <a:endParaRPr lang="en-IT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IT" sz="1200" kern="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Nigel Fox and Paolo Castracane to investigate the creation of a </a:t>
                      </a:r>
                      <a:r>
                        <a:rPr lang="en-IT" sz="1200" b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private IVOS section </a:t>
                      </a:r>
                      <a:r>
                        <a:rPr lang="en-IT" sz="1200" kern="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 the Cal/Val Portal that would allow for peer review by IVOS members of proposed radiometric calibration methodologies and associated documentation/uncertainties before publishing to a wider audience.</a:t>
                      </a:r>
                      <a:endParaRPr lang="en-IT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 kern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be discussed – </a:t>
                      </a:r>
                      <a:endParaRPr lang="en-IT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 kern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easy from technical point of view</a:t>
                      </a:r>
                      <a:endParaRPr lang="en-IT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91148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163D098-1E40-B407-0CD0-D84E4B4543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262713"/>
              </p:ext>
            </p:extLst>
          </p:nvPr>
        </p:nvGraphicFramePr>
        <p:xfrm>
          <a:off x="1365884" y="3817711"/>
          <a:ext cx="8850630" cy="1996440"/>
        </p:xfrm>
        <a:graphic>
          <a:graphicData uri="http://schemas.openxmlformats.org/drawingml/2006/table">
            <a:tbl>
              <a:tblPr firstRow="1" firstCol="1" bandRow="1"/>
              <a:tblGrid>
                <a:gridCol w="1614170">
                  <a:extLst>
                    <a:ext uri="{9D8B030D-6E8A-4147-A177-3AD203B41FA5}">
                      <a16:colId xmlns:a16="http://schemas.microsoft.com/office/drawing/2014/main" val="3879913873"/>
                    </a:ext>
                  </a:extLst>
                </a:gridCol>
                <a:gridCol w="3600450">
                  <a:extLst>
                    <a:ext uri="{9D8B030D-6E8A-4147-A177-3AD203B41FA5}">
                      <a16:colId xmlns:a16="http://schemas.microsoft.com/office/drawing/2014/main" val="1115722114"/>
                    </a:ext>
                  </a:extLst>
                </a:gridCol>
                <a:gridCol w="3636010">
                  <a:extLst>
                    <a:ext uri="{9D8B030D-6E8A-4147-A177-3AD203B41FA5}">
                      <a16:colId xmlns:a16="http://schemas.microsoft.com/office/drawing/2014/main" val="675480728"/>
                    </a:ext>
                  </a:extLst>
                </a:gridCol>
              </a:tblGrid>
              <a:tr h="49784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IT" sz="1200" b="1" kern="0">
                          <a:solidFill>
                            <a:srgbClr val="FFFFFF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WGCV-51-ACT-21</a:t>
                      </a:r>
                      <a:endParaRPr lang="en-IT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en-IT" sz="1200" kern="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Paolo to </a:t>
                      </a:r>
                      <a:r>
                        <a:rPr lang="en-IT" sz="1200" b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work with the GISTDA team </a:t>
                      </a:r>
                      <a:r>
                        <a:rPr lang="en-IT" sz="1200" kern="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include THEOS-1 calibration site data on the Cal/Val Portal.</a:t>
                      </a:r>
                      <a:endParaRPr lang="en-IT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GISTDA </a:t>
                      </a:r>
                      <a:r>
                        <a:rPr lang="en-IT" sz="1200" kern="1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Cal/Val web portal is still under construction.</a:t>
                      </a:r>
                      <a:endParaRPr lang="en-IT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IT" sz="1200" kern="1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preliminary version at the URL: </a:t>
                      </a:r>
                      <a:endParaRPr lang="en-IT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IT" sz="1200" kern="1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https://sites.google.com/gistda.or.th/calval</a:t>
                      </a:r>
                      <a:endParaRPr lang="en-IT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995443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IT" sz="1200" b="1" kern="0">
                          <a:solidFill>
                            <a:srgbClr val="FFFFFF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WGCV-51-ACT-22</a:t>
                      </a:r>
                      <a:endParaRPr lang="en-IT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IT" sz="1200" kern="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Philippe Goryl, Jean-Christopher Lambert and Paolo Castracane to discuss additional </a:t>
                      </a:r>
                      <a:r>
                        <a:rPr lang="en-IT" sz="1200" b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atmospheric composition guidance</a:t>
                      </a:r>
                      <a:r>
                        <a:rPr lang="en-IT" sz="1200" kern="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for the Cal/Val Portal.</a:t>
                      </a:r>
                      <a:endParaRPr lang="en-IT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 kern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be discussed: </a:t>
                      </a:r>
                      <a:endParaRPr lang="en-IT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 kern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same approach used for other documents (e.g. Hyperspectral Cal/Val resources and FRM assessment framework could be applied) ???</a:t>
                      </a:r>
                      <a:endParaRPr lang="en-IT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5494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3791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176050" y="212510"/>
            <a:ext cx="9387000" cy="742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dirty="0"/>
              <a:t>Numbers/CCN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B330FDE-7FB2-D408-B343-A33E0C70009E}"/>
              </a:ext>
            </a:extLst>
          </p:cNvPr>
          <p:cNvSpPr txBox="1">
            <a:spLocks/>
          </p:cNvSpPr>
          <p:nvPr/>
        </p:nvSpPr>
        <p:spPr>
          <a:xfrm>
            <a:off x="176050" y="1120156"/>
            <a:ext cx="11763827" cy="3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800" indent="0">
              <a:buNone/>
            </a:pPr>
            <a:r>
              <a:rPr lang="en-GB" sz="1800" b="1" u="sng" dirty="0"/>
              <a:t>https://</a:t>
            </a:r>
            <a:r>
              <a:rPr lang="en-GB" sz="1800" b="1" u="sng" dirty="0" err="1"/>
              <a:t>calvalportal.ceos.org</a:t>
            </a:r>
            <a:endParaRPr lang="en-GB" sz="1800" b="1" u="sng" dirty="0"/>
          </a:p>
          <a:p>
            <a:pPr marL="50800" indent="0">
              <a:buNone/>
            </a:pPr>
            <a:r>
              <a:rPr lang="en-GB" sz="1800" dirty="0"/>
              <a:t>Some numbers:  2</a:t>
            </a:r>
            <a:r>
              <a:rPr lang="en-GB" sz="1800" baseline="30000" dirty="0"/>
              <a:t>th</a:t>
            </a:r>
            <a:r>
              <a:rPr lang="en-GB" sz="1800" dirty="0"/>
              <a:t> June 2023:</a:t>
            </a:r>
          </a:p>
          <a:p>
            <a:pPr marL="50800" indent="0">
              <a:buNone/>
            </a:pPr>
            <a:r>
              <a:rPr lang="en-GB" sz="1800" b="1" dirty="0"/>
              <a:t>Users</a:t>
            </a:r>
          </a:p>
          <a:p>
            <a:pPr marL="50800" indent="0">
              <a:buNone/>
            </a:pPr>
            <a:r>
              <a:rPr lang="en-GB" sz="1800" dirty="0"/>
              <a:t>1148 Registered Users</a:t>
            </a:r>
          </a:p>
          <a:p>
            <a:pPr marL="50800" indent="0">
              <a:buNone/>
            </a:pPr>
            <a:r>
              <a:rPr lang="en-GB" sz="1800" dirty="0"/>
              <a:t>154 CEOS WGCV SAR Subgroup and 3 super-users</a:t>
            </a:r>
          </a:p>
          <a:p>
            <a:pPr marL="50800" indent="0">
              <a:buNone/>
            </a:pPr>
            <a:r>
              <a:rPr lang="en-GB" sz="1800" dirty="0"/>
              <a:t>32 MTF Members</a:t>
            </a:r>
          </a:p>
          <a:p>
            <a:pPr marL="50800" indent="0">
              <a:buNone/>
            </a:pPr>
            <a:r>
              <a:rPr lang="en-GB" sz="1800" dirty="0"/>
              <a:t>6 Cal/Val Doc Repository (rights for editing)</a:t>
            </a:r>
          </a:p>
          <a:p>
            <a:pPr marL="50800" indent="0">
              <a:buNone/>
            </a:pPr>
            <a:r>
              <a:rPr lang="en-GB" sz="1800" dirty="0"/>
              <a:t>21 Terms and Definitions (rights for editing)</a:t>
            </a:r>
          </a:p>
          <a:p>
            <a:pPr marL="50800" indent="0">
              <a:buNone/>
            </a:pPr>
            <a:r>
              <a:rPr lang="en-GB" sz="1800" b="1" dirty="0"/>
              <a:t>System availability</a:t>
            </a:r>
          </a:p>
          <a:p>
            <a:pPr marL="50800" indent="0">
              <a:buNone/>
            </a:pPr>
            <a:r>
              <a:rPr lang="en-GB" sz="1800" dirty="0"/>
              <a:t>BC uses Nagios (http://</a:t>
            </a:r>
            <a:r>
              <a:rPr lang="en-GB" sz="1800" dirty="0" err="1"/>
              <a:t>www.nagios.org</a:t>
            </a:r>
            <a:r>
              <a:rPr lang="en-GB" sz="1800" dirty="0"/>
              <a:t>/) for monitoring the IT services. </a:t>
            </a:r>
          </a:p>
          <a:p>
            <a:pPr marL="50800" indent="0">
              <a:buNone/>
            </a:pPr>
            <a:r>
              <a:rPr lang="en-GB" sz="1800" dirty="0"/>
              <a:t>The availability of the Cal/Val Portal is close to 100%.</a:t>
            </a:r>
          </a:p>
          <a:p>
            <a:pPr marL="50800" indent="0">
              <a:buNone/>
            </a:pPr>
            <a:endParaRPr lang="en-US" sz="2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0800" indent="0">
              <a:buNone/>
            </a:pPr>
            <a:r>
              <a:rPr lang="en-US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CCN1 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“CEOS Cal/Val Portal and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MySPPA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maintenance and support” </a:t>
            </a:r>
            <a:r>
              <a:rPr lang="en-US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extension until 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31 December 2024</a:t>
            </a:r>
            <a:r>
              <a:rPr lang="en-IT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4" name="Picture 3" descr="A screenshot of a website&#10;&#10;Description automatically generated with medium confidence">
            <a:extLst>
              <a:ext uri="{FF2B5EF4-FFF2-40B4-BE49-F238E27FC236}">
                <a16:creationId xmlns:a16="http://schemas.microsoft.com/office/drawing/2014/main" id="{F00FD12C-0989-9E4D-9095-1CA8BE1C8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1266">
            <a:off x="7843515" y="1278508"/>
            <a:ext cx="4040910" cy="4048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/>
              <a:t>Software update</a:t>
            </a:r>
            <a:endParaRPr dirty="0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D2C670DE-F437-2964-8CBC-6FFCB9D62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774" y="2468381"/>
            <a:ext cx="7772400" cy="4013744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32AADB62-456B-1AEF-A383-D7A632607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3778" y="1256015"/>
            <a:ext cx="6998819" cy="17412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 descr="A screenshot of a web page&#10;&#10;Description automatically generated with medium confidence">
            <a:extLst>
              <a:ext uri="{FF2B5EF4-FFF2-40B4-BE49-F238E27FC236}">
                <a16:creationId xmlns:a16="http://schemas.microsoft.com/office/drawing/2014/main" id="{1FC9740F-C172-958C-34A3-D32F13B30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5352" y="3119336"/>
            <a:ext cx="3509710" cy="29865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FFAA45-8490-2693-BA91-0E09ED546D5D}"/>
              </a:ext>
            </a:extLst>
          </p:cNvPr>
          <p:cNvSpPr txBox="1"/>
          <p:nvPr/>
        </p:nvSpPr>
        <p:spPr>
          <a:xfrm>
            <a:off x="184826" y="1858457"/>
            <a:ext cx="422085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Liferay®</a:t>
            </a:r>
            <a:r>
              <a:rPr lang="en-IT" sz="1600" dirty="0">
                <a:effectLst/>
                <a:latin typeface="Georgia" panose="02040502050405020303" pitchFamily="18" charset="0"/>
              </a:rPr>
              <a:t> Updates</a:t>
            </a:r>
          </a:p>
          <a:p>
            <a:r>
              <a:rPr lang="en-GB" b="1" i="0" dirty="0">
                <a:solidFill>
                  <a:srgbClr val="2E5AAC"/>
                </a:solidFill>
                <a:effectLst/>
                <a:latin typeface="system-ui"/>
              </a:rPr>
              <a:t>Info</a:t>
            </a:r>
            <a:r>
              <a:rPr lang="en-GB" b="0" i="0" dirty="0">
                <a:solidFill>
                  <a:srgbClr val="2E5AAC"/>
                </a:solidFill>
                <a:effectLst/>
                <a:latin typeface="system-ui"/>
              </a:rPr>
              <a:t>: Liferay Community Edition Portal 7.4.3.14 CE GA14 (Cavanaugh / Build 7403 / March 4, 2022)</a:t>
            </a:r>
            <a:endParaRPr lang="en-IT" dirty="0"/>
          </a:p>
          <a:p>
            <a:endParaRPr lang="en-IT" dirty="0">
              <a:effectLst/>
            </a:endParaRP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en-IE" altLang="en-US" dirty="0"/>
              <a:t>Migration of all documentation.</a:t>
            </a: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en-IE" altLang="en-US" dirty="0"/>
              <a:t>Migration of all accounts, passwords, access definitions for all groups.</a:t>
            </a: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en-IE" altLang="en-US" sz="1400" dirty="0"/>
              <a:t>Security patches applied</a:t>
            </a:r>
            <a:endParaRPr lang="en-IE" dirty="0"/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en-IE" dirty="0"/>
              <a:t>More and updated development features</a:t>
            </a: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en-IT" dirty="0"/>
              <a:t>Improved Performances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0F8A06-AD1A-873F-D94C-1C5095AD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Content Update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99C9184-9DBE-2C7C-2F94-7821F827FC6F}"/>
              </a:ext>
            </a:extLst>
          </p:cNvPr>
          <p:cNvSpPr txBox="1">
            <a:spLocks/>
          </p:cNvSpPr>
          <p:nvPr/>
        </p:nvSpPr>
        <p:spPr>
          <a:xfrm>
            <a:off x="6553200" y="640079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kern="1200" cap="none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defRPr/>
            </a:pPr>
            <a:fld id="{64DEC690-8E2B-4D18-8137-45DE636712C4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EB31A02-0A0F-9297-18B2-31D01C8C1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460" y="1799061"/>
            <a:ext cx="5443080" cy="3291870"/>
          </a:xfrm>
          <a:prstGeom prst="rect">
            <a:avLst/>
          </a:prstGeom>
        </p:spPr>
      </p:pic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F296D77A-51E2-C2CC-6EFC-8FFDFD0D01B1}"/>
              </a:ext>
            </a:extLst>
          </p:cNvPr>
          <p:cNvSpPr/>
          <p:nvPr/>
        </p:nvSpPr>
        <p:spPr>
          <a:xfrm>
            <a:off x="1483112" y="1650380"/>
            <a:ext cx="1641088" cy="1215481"/>
          </a:xfrm>
          <a:prstGeom prst="wedgeRectCallout">
            <a:avLst>
              <a:gd name="adj1" fmla="val 90258"/>
              <a:gd name="adj2" fmla="val 6552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T" sz="1200" dirty="0"/>
              <a:t>ACSG</a:t>
            </a:r>
            <a:r>
              <a:rPr lang="en-IT" dirty="0"/>
              <a:t> </a:t>
            </a:r>
            <a:r>
              <a:rPr lang="en-IT" sz="1200" dirty="0"/>
              <a:t>provided input for Cal/Val sites. Plan for new website.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14118133-8ADA-03ED-355E-15AA306353CE}"/>
              </a:ext>
            </a:extLst>
          </p:cNvPr>
          <p:cNvSpPr/>
          <p:nvPr/>
        </p:nvSpPr>
        <p:spPr>
          <a:xfrm>
            <a:off x="1304693" y="4226312"/>
            <a:ext cx="1849281" cy="1763749"/>
          </a:xfrm>
          <a:prstGeom prst="wedgeRectCallout">
            <a:avLst>
              <a:gd name="adj1" fmla="val 88226"/>
              <a:gd name="adj2" fmla="val -43881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T" sz="1200" dirty="0"/>
              <a:t>New MSSG website pages – hosted in the Cal/Val Portal: Space-borne scatterometers and wind retrieval, more to come  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D166D77A-3051-7116-235A-2400CAC634C9}"/>
              </a:ext>
            </a:extLst>
          </p:cNvPr>
          <p:cNvSpPr/>
          <p:nvPr/>
        </p:nvSpPr>
        <p:spPr>
          <a:xfrm>
            <a:off x="5629072" y="175939"/>
            <a:ext cx="2496766" cy="1536854"/>
          </a:xfrm>
          <a:prstGeom prst="wedgeRectCallout">
            <a:avLst>
              <a:gd name="adj1" fmla="val -32275"/>
              <a:gd name="adj2" fmla="val 123662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T" sz="1200" dirty="0"/>
              <a:t>SAR Subgroup Workshop. </a:t>
            </a:r>
          </a:p>
          <a:p>
            <a:r>
              <a:rPr lang="en-IT" sz="1200" dirty="0"/>
              <a:t>CEOS SAR Cal/Val 2023 Workshop Announcement and website - New dedicated website for SARCalNet is in development phase. 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F6FF76D4-3160-67A1-E064-817B3662F56D}"/>
              </a:ext>
            </a:extLst>
          </p:cNvPr>
          <p:cNvSpPr/>
          <p:nvPr/>
        </p:nvSpPr>
        <p:spPr>
          <a:xfrm>
            <a:off x="4724400" y="5229269"/>
            <a:ext cx="1447800" cy="1066800"/>
          </a:xfrm>
          <a:prstGeom prst="wedgeRectCallout">
            <a:avLst>
              <a:gd name="adj1" fmla="val 34629"/>
              <a:gd name="adj2" fmla="val -137122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T" sz="1200" dirty="0"/>
              <a:t>Dedicated page for TSIS-1 HSRS Updates on IVOS Workshop</a:t>
            </a:r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5128DADE-9C66-14F7-ABD9-00960C9CD888}"/>
              </a:ext>
            </a:extLst>
          </p:cNvPr>
          <p:cNvSpPr/>
          <p:nvPr/>
        </p:nvSpPr>
        <p:spPr>
          <a:xfrm>
            <a:off x="9380033" y="2242537"/>
            <a:ext cx="1905000" cy="1066800"/>
          </a:xfrm>
          <a:prstGeom prst="wedgeRectCallout">
            <a:avLst>
              <a:gd name="adj1" fmla="val -100471"/>
              <a:gd name="adj2" fmla="val 17846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T" sz="1200" dirty="0"/>
              <a:t>SALVAL (Surface Albedo VALidation) tool. </a:t>
            </a:r>
          </a:p>
          <a:p>
            <a:r>
              <a:rPr lang="en-IT" sz="1200" dirty="0"/>
              <a:t>LPV DIRECT 2.1 database</a:t>
            </a:r>
          </a:p>
        </p:txBody>
      </p:sp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D9E8DDD8-C35A-D4CE-D1FE-FA3E59A7D7A3}"/>
              </a:ext>
            </a:extLst>
          </p:cNvPr>
          <p:cNvSpPr/>
          <p:nvPr/>
        </p:nvSpPr>
        <p:spPr>
          <a:xfrm>
            <a:off x="9144000" y="4560559"/>
            <a:ext cx="1447800" cy="1066800"/>
          </a:xfrm>
          <a:prstGeom prst="wedgeRectCallout">
            <a:avLst>
              <a:gd name="adj1" fmla="val -99216"/>
              <a:gd name="adj2" fmla="val -75815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T" sz="1200" dirty="0"/>
              <a:t>Plan for a new Website, including DEMIX material</a:t>
            </a:r>
          </a:p>
        </p:txBody>
      </p:sp>
    </p:spTree>
    <p:extLst>
      <p:ext uri="{BB962C8B-B14F-4D97-AF65-F5344CB8AC3E}">
        <p14:creationId xmlns:p14="http://schemas.microsoft.com/office/powerpoint/2010/main" val="123992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E5A5D4-885C-D4B7-6231-B8912B96B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CEOS SAR Subgroup 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5D4FBF8-3941-1782-312B-14E5C1255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48" y="1423554"/>
            <a:ext cx="5486997" cy="4796580"/>
          </a:xfrm>
          <a:prstGeom prst="rect">
            <a:avLst/>
          </a:prstGeom>
        </p:spPr>
      </p:pic>
      <p:pic>
        <p:nvPicPr>
          <p:cNvPr id="7" name="Picture 6" descr="A screenshot of a web page&#10;&#10;Description automatically generated with medium confidence">
            <a:extLst>
              <a:ext uri="{FF2B5EF4-FFF2-40B4-BE49-F238E27FC236}">
                <a16:creationId xmlns:a16="http://schemas.microsoft.com/office/drawing/2014/main" id="{57E34EF8-5B9B-C7BD-DCC2-E95F32974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393" y="1423554"/>
            <a:ext cx="5814559" cy="471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02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89D10F-ECE7-5EFF-B987-72C3F538A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Microwave Subgroup MSSG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BA8585-1400-B526-5D2F-3D35FC785927}"/>
              </a:ext>
            </a:extLst>
          </p:cNvPr>
          <p:cNvSpPr txBox="1"/>
          <p:nvPr/>
        </p:nvSpPr>
        <p:spPr>
          <a:xfrm>
            <a:off x="500743" y="1600200"/>
            <a:ext cx="5595257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MSSG </a:t>
            </a:r>
            <a:r>
              <a:rPr lang="en-GB" sz="2000" dirty="0" err="1"/>
              <a:t>Gruop</a:t>
            </a:r>
            <a:r>
              <a:rPr lang="en-GB" sz="2000" dirty="0"/>
              <a:t> page is now available – thanks to the input from </a:t>
            </a:r>
          </a:p>
          <a:p>
            <a:r>
              <a:rPr lang="en-GB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Xiaolong</a:t>
            </a: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Dong and his team</a:t>
            </a:r>
          </a:p>
          <a:p>
            <a:pPr marL="50800"/>
            <a:r>
              <a:rPr lang="en-GB" sz="2000" dirty="0">
                <a:hlinkClick r:id="rId2"/>
              </a:rPr>
              <a:t>https://calvalportal.ceos.org/web/guest/mssg1</a:t>
            </a:r>
            <a:endParaRPr lang="en-GB" sz="2000" dirty="0"/>
          </a:p>
          <a:p>
            <a:pPr marL="50800" indent="0">
              <a:buNone/>
            </a:pPr>
            <a:endParaRPr lang="en-GB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50800" indent="0">
              <a:buNone/>
            </a:pPr>
            <a:endParaRPr lang="en-GB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Project Summary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Work Plan Outlines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Scatterometers and Wind Retieval Practices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Scatterometer Biographies</a:t>
            </a:r>
            <a:r>
              <a:rPr lang="en-GB" sz="2000" dirty="0"/>
              <a:t>  </a:t>
            </a:r>
          </a:p>
          <a:p>
            <a:endParaRPr lang="en-GB" dirty="0"/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66D5808-7C90-9523-69E6-A39831D26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154" y="2732314"/>
            <a:ext cx="3137857" cy="3465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C7667C7-6857-CBF0-C3D7-C88A5E639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470" y="992910"/>
            <a:ext cx="4162883" cy="4600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03A4DCB-D373-E721-5136-91D176530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4695" y="3882147"/>
            <a:ext cx="3754664" cy="2207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7314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8E78C1-3C98-A3BF-ECE3-7D0B4601E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sz="3600" dirty="0"/>
              <a:t>Atmospheric Composition Subgroup ACSG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7A83569-FE7B-25FD-14FD-0B9ABF3A69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>
              <a:buNone/>
            </a:pPr>
            <a:r>
              <a:rPr lang="en-IT" sz="2400" dirty="0">
                <a:latin typeface="Arial" panose="020B0604020202020204" pitchFamily="34" charset="0"/>
                <a:cs typeface="Arial" panose="020B0604020202020204" pitchFamily="34" charset="0"/>
              </a:rPr>
              <a:t>Input received from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Jean-Christopher Lambert – implemented on Cal/Val Portal</a:t>
            </a:r>
            <a:endParaRPr lang="en-GB" sz="2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"Use of PICS for calibration evaluation for atmospheric sounders".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T" sz="2400" dirty="0">
                <a:latin typeface="Arial" panose="020B0604020202020204" pitchFamily="34" charset="0"/>
                <a:cs typeface="Arial" panose="020B0604020202020204" pitchFamily="34" charset="0"/>
              </a:rPr>
              <a:t>Relevant links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T" sz="2400" dirty="0">
                <a:latin typeface="Arial" panose="020B0604020202020204" pitchFamily="34" charset="0"/>
                <a:cs typeface="Arial" panose="020B0604020202020204" pitchFamily="34" charset="0"/>
              </a:rPr>
              <a:t>Updates on Cal/Val Sites; Projects</a:t>
            </a:r>
          </a:p>
          <a:p>
            <a:pPr>
              <a:buFont typeface="Arial" panose="020B0604020202020204" pitchFamily="34" charset="0"/>
              <a:buChar char="•"/>
            </a:pPr>
            <a:endParaRPr lang="en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" indent="0">
              <a:buNone/>
            </a:pPr>
            <a:r>
              <a:rPr lang="en-IT" sz="2400" dirty="0">
                <a:latin typeface="Arial" panose="020B0604020202020204" pitchFamily="34" charset="0"/>
                <a:cs typeface="Arial" panose="020B0604020202020204" pitchFamily="34" charset="0"/>
              </a:rPr>
              <a:t>ACSG webpage: </a:t>
            </a:r>
          </a:p>
          <a:p>
            <a:pPr marL="50800" indent="0">
              <a:buNone/>
            </a:pPr>
            <a:r>
              <a:rPr lang="en-IT" sz="2400" dirty="0">
                <a:latin typeface="Arial" panose="020B0604020202020204" pitchFamily="34" charset="0"/>
                <a:cs typeface="Arial" panose="020B0604020202020204" pitchFamily="34" charset="0"/>
              </a:rPr>
              <a:t>New Action for Paolo – to provide  Jean-Christopher Lambert rights to edit the webpage – including info and support </a:t>
            </a:r>
          </a:p>
        </p:txBody>
      </p:sp>
    </p:spTree>
    <p:extLst>
      <p:ext uri="{BB962C8B-B14F-4D97-AF65-F5344CB8AC3E}">
        <p14:creationId xmlns:p14="http://schemas.microsoft.com/office/powerpoint/2010/main" val="1211907966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891</Words>
  <Application>Microsoft Macintosh PowerPoint</Application>
  <PresentationFormat>Widescreen</PresentationFormat>
  <Paragraphs>140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Cambria</vt:lpstr>
      <vt:lpstr>Courier New</vt:lpstr>
      <vt:lpstr>Georgia</vt:lpstr>
      <vt:lpstr>Helvetica Neue</vt:lpstr>
      <vt:lpstr>Noto Sans Symbols</vt:lpstr>
      <vt:lpstr>system-ui</vt:lpstr>
      <vt:lpstr>Wingdings</vt:lpstr>
      <vt:lpstr>ceos</vt:lpstr>
      <vt:lpstr>WGCV-52 CEOS Cal/Val Portal status and updates</vt:lpstr>
      <vt:lpstr>Table of Contents</vt:lpstr>
      <vt:lpstr>Actions</vt:lpstr>
      <vt:lpstr>Numbers/CCN </vt:lpstr>
      <vt:lpstr>Software update</vt:lpstr>
      <vt:lpstr>Content Update</vt:lpstr>
      <vt:lpstr>CEOS SAR Subgroup </vt:lpstr>
      <vt:lpstr>Microwave Subgroup MSSG</vt:lpstr>
      <vt:lpstr>Atmospheric Composition Subgroup ACSG</vt:lpstr>
      <vt:lpstr>Hyperspectral Cal/Val Resouces</vt:lpstr>
      <vt:lpstr>FRM Assessment Framework</vt:lpstr>
      <vt:lpstr>Outreach/Newsletter</vt:lpstr>
      <vt:lpstr>Overview Video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WGCV-52 CEOS Cal/Val Portal status and updates</dc:title>
  <cp:lastModifiedBy>Paolo Castracane</cp:lastModifiedBy>
  <cp:revision>1</cp:revision>
  <cp:lastPrinted>2023-06-07T17:23:47Z</cp:lastPrinted>
  <dcterms:modified xsi:type="dcterms:W3CDTF">2023-06-08T20:09:52Z</dcterms:modified>
</cp:coreProperties>
</file>