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5"/>
  </p:notesMasterIdLst>
  <p:sldIdLst>
    <p:sldId id="256" r:id="rId2"/>
    <p:sldId id="257" r:id="rId3"/>
    <p:sldId id="280" r:id="rId4"/>
    <p:sldId id="277" r:id="rId5"/>
    <p:sldId id="278" r:id="rId6"/>
    <p:sldId id="260" r:id="rId7"/>
    <p:sldId id="258" r:id="rId8"/>
    <p:sldId id="270" r:id="rId9"/>
    <p:sldId id="271" r:id="rId10"/>
    <p:sldId id="273" r:id="rId11"/>
    <p:sldId id="272" r:id="rId12"/>
    <p:sldId id="274" r:id="rId13"/>
    <p:sldId id="275" r:id="rId14"/>
    <p:sldId id="279" r:id="rId15"/>
    <p:sldId id="286" r:id="rId16"/>
    <p:sldId id="287" r:id="rId17"/>
    <p:sldId id="284" r:id="rId18"/>
    <p:sldId id="285" r:id="rId19"/>
    <p:sldId id="283" r:id="rId20"/>
    <p:sldId id="288" r:id="rId21"/>
    <p:sldId id="289" r:id="rId22"/>
    <p:sldId id="276" r:id="rId23"/>
    <p:sldId id="269"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EB067-440D-0D40-836E-D0CD0FCD6B29}" v="65" dt="2023-06-09T06:38:22.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33"/>
    <p:restoredTop sz="94694"/>
  </p:normalViewPr>
  <p:slideViewPr>
    <p:cSldViewPr snapToGrid="0">
      <p:cViewPr varScale="1">
        <p:scale>
          <a:sx n="117" d="100"/>
          <a:sy n="117" d="100"/>
        </p:scale>
        <p:origin x="10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Castracane" userId="79409e68-a20d-42e3-af0c-ad1c5702f6f2" providerId="ADAL" clId="{5BCEB067-440D-0D40-836E-D0CD0FCD6B29}"/>
    <pc:docChg chg="undo custSel addSld delSld modSld">
      <pc:chgData name="Paolo Castracane" userId="79409e68-a20d-42e3-af0c-ad1c5702f6f2" providerId="ADAL" clId="{5BCEB067-440D-0D40-836E-D0CD0FCD6B29}" dt="2023-06-09T07:39:39.055" v="2139" actId="20577"/>
      <pc:docMkLst>
        <pc:docMk/>
      </pc:docMkLst>
      <pc:sldChg chg="modSp mod">
        <pc:chgData name="Paolo Castracane" userId="79409e68-a20d-42e3-af0c-ad1c5702f6f2" providerId="ADAL" clId="{5BCEB067-440D-0D40-836E-D0CD0FCD6B29}" dt="2023-06-09T07:39:39.055" v="2139" actId="20577"/>
        <pc:sldMkLst>
          <pc:docMk/>
          <pc:sldMk cId="0" sldId="256"/>
        </pc:sldMkLst>
        <pc:spChg chg="mod">
          <ac:chgData name="Paolo Castracane" userId="79409e68-a20d-42e3-af0c-ad1c5702f6f2" providerId="ADAL" clId="{5BCEB067-440D-0D40-836E-D0CD0FCD6B29}" dt="2023-06-07T16:50:36.530" v="1953" actId="20577"/>
          <ac:spMkLst>
            <pc:docMk/>
            <pc:sldMk cId="0" sldId="256"/>
            <ac:spMk id="66" creationId="{00000000-0000-0000-0000-000000000000}"/>
          </ac:spMkLst>
        </pc:spChg>
        <pc:spChg chg="mod">
          <ac:chgData name="Paolo Castracane" userId="79409e68-a20d-42e3-af0c-ad1c5702f6f2" providerId="ADAL" clId="{5BCEB067-440D-0D40-836E-D0CD0FCD6B29}" dt="2023-06-09T07:39:39.055" v="2139" actId="20577"/>
          <ac:spMkLst>
            <pc:docMk/>
            <pc:sldMk cId="0" sldId="256"/>
            <ac:spMk id="67" creationId="{00000000-0000-0000-0000-000000000000}"/>
          </ac:spMkLst>
        </pc:spChg>
      </pc:sldChg>
      <pc:sldChg chg="modSp mod">
        <pc:chgData name="Paolo Castracane" userId="79409e68-a20d-42e3-af0c-ad1c5702f6f2" providerId="ADAL" clId="{5BCEB067-440D-0D40-836E-D0CD0FCD6B29}" dt="2023-06-07T17:01:51.721" v="1963" actId="20577"/>
        <pc:sldMkLst>
          <pc:docMk/>
          <pc:sldMk cId="0" sldId="257"/>
        </pc:sldMkLst>
        <pc:spChg chg="mod">
          <ac:chgData name="Paolo Castracane" userId="79409e68-a20d-42e3-af0c-ad1c5702f6f2" providerId="ADAL" clId="{5BCEB067-440D-0D40-836E-D0CD0FCD6B29}" dt="2023-06-07T17:01:51.721" v="1963" actId="20577"/>
          <ac:spMkLst>
            <pc:docMk/>
            <pc:sldMk cId="0" sldId="257"/>
            <ac:spMk id="73" creationId="{00000000-0000-0000-0000-000000000000}"/>
          </ac:spMkLst>
        </pc:spChg>
        <pc:spChg chg="mod">
          <ac:chgData name="Paolo Castracane" userId="79409e68-a20d-42e3-af0c-ad1c5702f6f2" providerId="ADAL" clId="{5BCEB067-440D-0D40-836E-D0CD0FCD6B29}" dt="2023-05-29T07:37:27.595" v="184" actId="20577"/>
          <ac:spMkLst>
            <pc:docMk/>
            <pc:sldMk cId="0" sldId="257"/>
            <ac:spMk id="74" creationId="{00000000-0000-0000-0000-000000000000}"/>
          </ac:spMkLst>
        </pc:spChg>
      </pc:sldChg>
      <pc:sldChg chg="addSp delSp modSp mod modNotes">
        <pc:chgData name="Paolo Castracane" userId="79409e68-a20d-42e3-af0c-ad1c5702f6f2" providerId="ADAL" clId="{5BCEB067-440D-0D40-836E-D0CD0FCD6B29}" dt="2023-05-29T08:11:05.663" v="483" actId="692"/>
        <pc:sldMkLst>
          <pc:docMk/>
          <pc:sldMk cId="0" sldId="258"/>
        </pc:sldMkLst>
        <pc:spChg chg="add mod">
          <ac:chgData name="Paolo Castracane" userId="79409e68-a20d-42e3-af0c-ad1c5702f6f2" providerId="ADAL" clId="{5BCEB067-440D-0D40-836E-D0CD0FCD6B29}" dt="2023-05-29T08:07:54.627" v="460" actId="20577"/>
          <ac:spMkLst>
            <pc:docMk/>
            <pc:sldMk cId="0" sldId="258"/>
            <ac:spMk id="2" creationId="{602760CE-C949-F7BA-133F-949FB4A2B115}"/>
          </ac:spMkLst>
        </pc:spChg>
        <pc:spChg chg="add mod">
          <ac:chgData name="Paolo Castracane" userId="79409e68-a20d-42e3-af0c-ad1c5702f6f2" providerId="ADAL" clId="{5BCEB067-440D-0D40-836E-D0CD0FCD6B29}" dt="2023-05-29T08:08:21.391" v="466" actId="1076"/>
          <ac:spMkLst>
            <pc:docMk/>
            <pc:sldMk cId="0" sldId="258"/>
            <ac:spMk id="4" creationId="{E3988C52-83E6-AAE3-50F2-C240E1CE84E1}"/>
          </ac:spMkLst>
        </pc:spChg>
        <pc:spChg chg="del">
          <ac:chgData name="Paolo Castracane" userId="79409e68-a20d-42e3-af0c-ad1c5702f6f2" providerId="ADAL" clId="{5BCEB067-440D-0D40-836E-D0CD0FCD6B29}" dt="2023-05-29T08:01:48.257" v="451" actId="478"/>
          <ac:spMkLst>
            <pc:docMk/>
            <pc:sldMk cId="0" sldId="258"/>
            <ac:spMk id="80" creationId="{00000000-0000-0000-0000-000000000000}"/>
          </ac:spMkLst>
        </pc:spChg>
        <pc:spChg chg="mod">
          <ac:chgData name="Paolo Castracane" userId="79409e68-a20d-42e3-af0c-ad1c5702f6f2" providerId="ADAL" clId="{5BCEB067-440D-0D40-836E-D0CD0FCD6B29}" dt="2023-05-29T08:00:28.131" v="419" actId="20577"/>
          <ac:spMkLst>
            <pc:docMk/>
            <pc:sldMk cId="0" sldId="258"/>
            <ac:spMk id="81" creationId="{00000000-0000-0000-0000-000000000000}"/>
          </ac:spMkLst>
        </pc:spChg>
        <pc:picChg chg="add del mod">
          <ac:chgData name="Paolo Castracane" userId="79409e68-a20d-42e3-af0c-ad1c5702f6f2" providerId="ADAL" clId="{5BCEB067-440D-0D40-836E-D0CD0FCD6B29}" dt="2023-05-29T08:10:11.475" v="474" actId="478"/>
          <ac:picMkLst>
            <pc:docMk/>
            <pc:sldMk cId="0" sldId="258"/>
            <ac:picMk id="6" creationId="{4B2DA1EB-ACAF-B16C-6887-82BE41F0ADF8}"/>
          </ac:picMkLst>
        </pc:picChg>
        <pc:picChg chg="add mod modCrop">
          <ac:chgData name="Paolo Castracane" userId="79409e68-a20d-42e3-af0c-ad1c5702f6f2" providerId="ADAL" clId="{5BCEB067-440D-0D40-836E-D0CD0FCD6B29}" dt="2023-05-29T08:11:05.663" v="483" actId="692"/>
          <ac:picMkLst>
            <pc:docMk/>
            <pc:sldMk cId="0" sldId="258"/>
            <ac:picMk id="8" creationId="{51A80074-E25D-9822-3117-D30AE0440A74}"/>
          </ac:picMkLst>
        </pc:picChg>
      </pc:sldChg>
      <pc:sldChg chg="del">
        <pc:chgData name="Paolo Castracane" userId="79409e68-a20d-42e3-af0c-ad1c5702f6f2" providerId="ADAL" clId="{5BCEB067-440D-0D40-836E-D0CD0FCD6B29}" dt="2023-05-29T15:46:11.806" v="1272" actId="2696"/>
        <pc:sldMkLst>
          <pc:docMk/>
          <pc:sldMk cId="0" sldId="259"/>
        </pc:sldMkLst>
      </pc:sldChg>
      <pc:sldChg chg="addSp modSp add mod">
        <pc:chgData name="Paolo Castracane" userId="79409e68-a20d-42e3-af0c-ad1c5702f6f2" providerId="ADAL" clId="{5BCEB067-440D-0D40-836E-D0CD0FCD6B29}" dt="2023-05-29T15:03:29.182" v="813" actId="1076"/>
        <pc:sldMkLst>
          <pc:docMk/>
          <pc:sldMk cId="0" sldId="260"/>
        </pc:sldMkLst>
        <pc:spChg chg="mod">
          <ac:chgData name="Paolo Castracane" userId="79409e68-a20d-42e3-af0c-ad1c5702f6f2" providerId="ADAL" clId="{5BCEB067-440D-0D40-836E-D0CD0FCD6B29}" dt="2023-05-29T15:03:11.198" v="810" actId="20577"/>
          <ac:spMkLst>
            <pc:docMk/>
            <pc:sldMk cId="0" sldId="260"/>
            <ac:spMk id="2" creationId="{B1C716AF-3A01-40AC-6818-81F9321407A0}"/>
          </ac:spMkLst>
        </pc:spChg>
        <pc:picChg chg="mod">
          <ac:chgData name="Paolo Castracane" userId="79409e68-a20d-42e3-af0c-ad1c5702f6f2" providerId="ADAL" clId="{5BCEB067-440D-0D40-836E-D0CD0FCD6B29}" dt="2023-05-29T15:03:24.515" v="812" actId="1076"/>
          <ac:picMkLst>
            <pc:docMk/>
            <pc:sldMk cId="0" sldId="260"/>
            <ac:picMk id="3" creationId="{229772E1-8A99-F0A4-D5E2-0F130529C848}"/>
          </ac:picMkLst>
        </pc:picChg>
        <pc:picChg chg="add mod">
          <ac:chgData name="Paolo Castracane" userId="79409e68-a20d-42e3-af0c-ad1c5702f6f2" providerId="ADAL" clId="{5BCEB067-440D-0D40-836E-D0CD0FCD6B29}" dt="2023-05-29T15:03:29.182" v="813" actId="1076"/>
          <ac:picMkLst>
            <pc:docMk/>
            <pc:sldMk cId="0" sldId="260"/>
            <ac:picMk id="4" creationId="{FF7B6173-00B4-DD56-288D-96F8E36CF2B9}"/>
          </ac:picMkLst>
        </pc:picChg>
      </pc:sldChg>
      <pc:sldChg chg="delSp add del mod">
        <pc:chgData name="Paolo Castracane" userId="79409e68-a20d-42e3-af0c-ad1c5702f6f2" providerId="ADAL" clId="{5BCEB067-440D-0D40-836E-D0CD0FCD6B29}" dt="2023-05-29T15:03:40.800" v="814" actId="2696"/>
        <pc:sldMkLst>
          <pc:docMk/>
          <pc:sldMk cId="1840584342" sldId="261"/>
        </pc:sldMkLst>
        <pc:picChg chg="del">
          <ac:chgData name="Paolo Castracane" userId="79409e68-a20d-42e3-af0c-ad1c5702f6f2" providerId="ADAL" clId="{5BCEB067-440D-0D40-836E-D0CD0FCD6B29}" dt="2023-05-29T15:01:26.897" v="746" actId="21"/>
          <ac:picMkLst>
            <pc:docMk/>
            <pc:sldMk cId="1840584342" sldId="261"/>
            <ac:picMk id="5" creationId="{E9CDDD62-1FEB-B0D7-4BF9-B9856295AB66}"/>
          </ac:picMkLst>
        </pc:picChg>
      </pc:sldChg>
      <pc:sldChg chg="delSp modSp add del mod">
        <pc:chgData name="Paolo Castracane" userId="79409e68-a20d-42e3-af0c-ad1c5702f6f2" providerId="ADAL" clId="{5BCEB067-440D-0D40-836E-D0CD0FCD6B29}" dt="2023-05-29T15:53:23.007" v="1530" actId="2696"/>
        <pc:sldMkLst>
          <pc:docMk/>
          <pc:sldMk cId="3944068347" sldId="265"/>
        </pc:sldMkLst>
        <pc:spChg chg="mod">
          <ac:chgData name="Paolo Castracane" userId="79409e68-a20d-42e3-af0c-ad1c5702f6f2" providerId="ADAL" clId="{5BCEB067-440D-0D40-836E-D0CD0FCD6B29}" dt="2023-05-29T15:45:55.953" v="1270" actId="20577"/>
          <ac:spMkLst>
            <pc:docMk/>
            <pc:sldMk cId="3944068347" sldId="265"/>
            <ac:spMk id="2" creationId="{4AE8D54F-1FFB-8327-A720-317530E4AC58}"/>
          </ac:spMkLst>
        </pc:spChg>
        <pc:picChg chg="del">
          <ac:chgData name="Paolo Castracane" userId="79409e68-a20d-42e3-af0c-ad1c5702f6f2" providerId="ADAL" clId="{5BCEB067-440D-0D40-836E-D0CD0FCD6B29}" dt="2023-05-29T15:45:58.788" v="1271" actId="478"/>
          <ac:picMkLst>
            <pc:docMk/>
            <pc:sldMk cId="3944068347" sldId="265"/>
            <ac:picMk id="4" creationId="{6ECE0714-25DD-BEE1-5C02-6C570929CC1D}"/>
          </ac:picMkLst>
        </pc:picChg>
      </pc:sldChg>
      <pc:sldChg chg="addSp delSp modSp add del mod modNotesTx">
        <pc:chgData name="Paolo Castracane" userId="79409e68-a20d-42e3-af0c-ad1c5702f6f2" providerId="ADAL" clId="{5BCEB067-440D-0D40-836E-D0CD0FCD6B29}" dt="2023-06-02T15:03:33.503" v="1853" actId="2696"/>
        <pc:sldMkLst>
          <pc:docMk/>
          <pc:sldMk cId="1402577639" sldId="267"/>
        </pc:sldMkLst>
        <pc:spChg chg="mod">
          <ac:chgData name="Paolo Castracane" userId="79409e68-a20d-42e3-af0c-ad1c5702f6f2" providerId="ADAL" clId="{5BCEB067-440D-0D40-836E-D0CD0FCD6B29}" dt="2023-06-02T14:59:16.767" v="1824" actId="20577"/>
          <ac:spMkLst>
            <pc:docMk/>
            <pc:sldMk cId="1402577639" sldId="267"/>
            <ac:spMk id="7" creationId="{04247FF6-3C84-D1C8-4743-6F5C0938CF5B}"/>
          </ac:spMkLst>
        </pc:spChg>
        <pc:picChg chg="add mod">
          <ac:chgData name="Paolo Castracane" userId="79409e68-a20d-42e3-af0c-ad1c5702f6f2" providerId="ADAL" clId="{5BCEB067-440D-0D40-836E-D0CD0FCD6B29}" dt="2023-06-02T14:59:08.973" v="1821" actId="14100"/>
          <ac:picMkLst>
            <pc:docMk/>
            <pc:sldMk cId="1402577639" sldId="267"/>
            <ac:picMk id="4" creationId="{8739C1D1-3A7E-E7DA-8267-BCA91EBFB329}"/>
          </ac:picMkLst>
        </pc:picChg>
        <pc:picChg chg="del">
          <ac:chgData name="Paolo Castracane" userId="79409e68-a20d-42e3-af0c-ad1c5702f6f2" providerId="ADAL" clId="{5BCEB067-440D-0D40-836E-D0CD0FCD6B29}" dt="2023-05-29T15:44:32.521" v="1261" actId="478"/>
          <ac:picMkLst>
            <pc:docMk/>
            <pc:sldMk cId="1402577639" sldId="267"/>
            <ac:picMk id="9" creationId="{D07B1F65-9B3E-0454-A224-4E2D12C3EA19}"/>
          </ac:picMkLst>
        </pc:picChg>
      </pc:sldChg>
      <pc:sldChg chg="addSp delSp modSp add mod">
        <pc:chgData name="Paolo Castracane" userId="79409e68-a20d-42e3-af0c-ad1c5702f6f2" providerId="ADAL" clId="{5BCEB067-440D-0D40-836E-D0CD0FCD6B29}" dt="2023-06-09T07:30:03.028" v="2110" actId="20577"/>
        <pc:sldMkLst>
          <pc:docMk/>
          <pc:sldMk cId="1734471842" sldId="269"/>
        </pc:sldMkLst>
        <pc:spChg chg="mod">
          <ac:chgData name="Paolo Castracane" userId="79409e68-a20d-42e3-af0c-ad1c5702f6f2" providerId="ADAL" clId="{5BCEB067-440D-0D40-836E-D0CD0FCD6B29}" dt="2023-06-09T07:30:03.028" v="2110" actId="20577"/>
          <ac:spMkLst>
            <pc:docMk/>
            <pc:sldMk cId="1734471842" sldId="269"/>
            <ac:spMk id="2" creationId="{4AE8D54F-1FFB-8327-A720-317530E4AC58}"/>
          </ac:spMkLst>
        </pc:spChg>
        <pc:spChg chg="add del mod">
          <ac:chgData name="Paolo Castracane" userId="79409e68-a20d-42e3-af0c-ad1c5702f6f2" providerId="ADAL" clId="{5BCEB067-440D-0D40-836E-D0CD0FCD6B29}" dt="2023-05-29T15:49:52.401" v="1280" actId="478"/>
          <ac:spMkLst>
            <pc:docMk/>
            <pc:sldMk cId="1734471842" sldId="269"/>
            <ac:spMk id="4" creationId="{E00F8A28-3EC8-A3C6-3D44-26A6F3799545}"/>
          </ac:spMkLst>
        </pc:spChg>
      </pc:sldChg>
      <pc:sldChg chg="addSp delSp modSp new mod">
        <pc:chgData name="Paolo Castracane" userId="79409e68-a20d-42e3-af0c-ad1c5702f6f2" providerId="ADAL" clId="{5BCEB067-440D-0D40-836E-D0CD0FCD6B29}" dt="2023-05-29T15:37:00.534" v="1157" actId="1036"/>
        <pc:sldMkLst>
          <pc:docMk/>
          <pc:sldMk cId="2128358654" sldId="270"/>
        </pc:sldMkLst>
        <pc:spChg chg="mod">
          <ac:chgData name="Paolo Castracane" userId="79409e68-a20d-42e3-af0c-ad1c5702f6f2" providerId="ADAL" clId="{5BCEB067-440D-0D40-836E-D0CD0FCD6B29}" dt="2023-05-29T15:25:32.015" v="1030" actId="13926"/>
          <ac:spMkLst>
            <pc:docMk/>
            <pc:sldMk cId="2128358654" sldId="270"/>
            <ac:spMk id="2" creationId="{0CB2B57E-7478-60D2-79AB-5215DD5AB543}"/>
          </ac:spMkLst>
        </pc:spChg>
        <pc:spChg chg="del">
          <ac:chgData name="Paolo Castracane" userId="79409e68-a20d-42e3-af0c-ad1c5702f6f2" providerId="ADAL" clId="{5BCEB067-440D-0D40-836E-D0CD0FCD6B29}" dt="2023-05-29T08:07:46.483" v="458" actId="478"/>
          <ac:spMkLst>
            <pc:docMk/>
            <pc:sldMk cId="2128358654" sldId="270"/>
            <ac:spMk id="3" creationId="{927D860E-78D8-CC6A-1043-6AD829F9F80F}"/>
          </ac:spMkLst>
        </pc:spChg>
        <pc:spChg chg="add mod">
          <ac:chgData name="Paolo Castracane" userId="79409e68-a20d-42e3-af0c-ad1c5702f6f2" providerId="ADAL" clId="{5BCEB067-440D-0D40-836E-D0CD0FCD6B29}" dt="2023-05-29T15:37:00.534" v="1157" actId="1036"/>
          <ac:spMkLst>
            <pc:docMk/>
            <pc:sldMk cId="2128358654" sldId="270"/>
            <ac:spMk id="3" creationId="{DC2E29F8-8762-FA1E-10B5-6061AC967D24}"/>
          </ac:spMkLst>
        </pc:spChg>
        <pc:spChg chg="add mod">
          <ac:chgData name="Paolo Castracane" userId="79409e68-a20d-42e3-af0c-ad1c5702f6f2" providerId="ADAL" clId="{5BCEB067-440D-0D40-836E-D0CD0FCD6B29}" dt="2023-05-29T14:21:47.572" v="490" actId="20577"/>
          <ac:spMkLst>
            <pc:docMk/>
            <pc:sldMk cId="2128358654" sldId="270"/>
            <ac:spMk id="4" creationId="{E6FAE018-1E00-3D7B-2E06-14F0298F8F85}"/>
          </ac:spMkLst>
        </pc:spChg>
        <pc:spChg chg="add mod">
          <ac:chgData name="Paolo Castracane" userId="79409e68-a20d-42e3-af0c-ad1c5702f6f2" providerId="ADAL" clId="{5BCEB067-440D-0D40-836E-D0CD0FCD6B29}" dt="2023-05-29T15:36:51.050" v="1148" actId="1036"/>
          <ac:spMkLst>
            <pc:docMk/>
            <pc:sldMk cId="2128358654" sldId="270"/>
            <ac:spMk id="5" creationId="{64596265-F417-B19A-3512-57730E2886D3}"/>
          </ac:spMkLst>
        </pc:spChg>
        <pc:spChg chg="add mod">
          <ac:chgData name="Paolo Castracane" userId="79409e68-a20d-42e3-af0c-ad1c5702f6f2" providerId="ADAL" clId="{5BCEB067-440D-0D40-836E-D0CD0FCD6B29}" dt="2023-05-29T15:36:56.083" v="1149" actId="688"/>
          <ac:spMkLst>
            <pc:docMk/>
            <pc:sldMk cId="2128358654" sldId="270"/>
            <ac:spMk id="7" creationId="{F75B7AFB-A34B-ED87-14B9-F1492ECE6A00}"/>
          </ac:spMkLst>
        </pc:spChg>
        <pc:spChg chg="add mod">
          <ac:chgData name="Paolo Castracane" userId="79409e68-a20d-42e3-af0c-ad1c5702f6f2" providerId="ADAL" clId="{5BCEB067-440D-0D40-836E-D0CD0FCD6B29}" dt="2023-05-29T15:36:51.050" v="1148" actId="1036"/>
          <ac:spMkLst>
            <pc:docMk/>
            <pc:sldMk cId="2128358654" sldId="270"/>
            <ac:spMk id="8" creationId="{C0C27833-11F9-E70B-09E7-610F462DF9F7}"/>
          </ac:spMkLst>
        </pc:spChg>
        <pc:graphicFrameChg chg="add mod modGraphic">
          <ac:chgData name="Paolo Castracane" userId="79409e68-a20d-42e3-af0c-ad1c5702f6f2" providerId="ADAL" clId="{5BCEB067-440D-0D40-836E-D0CD0FCD6B29}" dt="2023-05-29T15:26:05.974" v="1034" actId="13926"/>
          <ac:graphicFrameMkLst>
            <pc:docMk/>
            <pc:sldMk cId="2128358654" sldId="270"/>
            <ac:graphicFrameMk id="6" creationId="{E06FF234-D8E5-0516-1150-DDBC6B9F0701}"/>
          </ac:graphicFrameMkLst>
        </pc:graphicFrameChg>
      </pc:sldChg>
      <pc:sldChg chg="addSp delSp modSp new mod">
        <pc:chgData name="Paolo Castracane" userId="79409e68-a20d-42e3-af0c-ad1c5702f6f2" providerId="ADAL" clId="{5BCEB067-440D-0D40-836E-D0CD0FCD6B29}" dt="2023-06-08T15:37:02.090" v="2037" actId="13926"/>
        <pc:sldMkLst>
          <pc:docMk/>
          <pc:sldMk cId="2733669159" sldId="271"/>
        </pc:sldMkLst>
        <pc:spChg chg="del">
          <ac:chgData name="Paolo Castracane" userId="79409e68-a20d-42e3-af0c-ad1c5702f6f2" providerId="ADAL" clId="{5BCEB067-440D-0D40-836E-D0CD0FCD6B29}" dt="2023-05-29T14:58:00.537" v="723" actId="478"/>
          <ac:spMkLst>
            <pc:docMk/>
            <pc:sldMk cId="2733669159" sldId="271"/>
            <ac:spMk id="2" creationId="{6D5EFAC5-9055-F10D-19B0-C0D0BBEBA15A}"/>
          </ac:spMkLst>
        </pc:spChg>
        <pc:spChg chg="del">
          <ac:chgData name="Paolo Castracane" userId="79409e68-a20d-42e3-af0c-ad1c5702f6f2" providerId="ADAL" clId="{5BCEB067-440D-0D40-836E-D0CD0FCD6B29}" dt="2023-05-29T14:57:56.216" v="721" actId="478"/>
          <ac:spMkLst>
            <pc:docMk/>
            <pc:sldMk cId="2733669159" sldId="271"/>
            <ac:spMk id="3" creationId="{C54C9665-C77D-02ED-5230-FB2259B05D39}"/>
          </ac:spMkLst>
        </pc:spChg>
        <pc:spChg chg="add mod">
          <ac:chgData name="Paolo Castracane" userId="79409e68-a20d-42e3-af0c-ad1c5702f6f2" providerId="ADAL" clId="{5BCEB067-440D-0D40-836E-D0CD0FCD6B29}" dt="2023-05-29T14:57:56.922" v="722"/>
          <ac:spMkLst>
            <pc:docMk/>
            <pc:sldMk cId="2733669159" sldId="271"/>
            <ac:spMk id="4" creationId="{9262AFBC-C3A1-A48E-7253-56F5506C3761}"/>
          </ac:spMkLst>
        </pc:spChg>
        <pc:spChg chg="add mod">
          <ac:chgData name="Paolo Castracane" userId="79409e68-a20d-42e3-af0c-ad1c5702f6f2" providerId="ADAL" clId="{5BCEB067-440D-0D40-836E-D0CD0FCD6B29}" dt="2023-05-29T15:37:47.036" v="1198" actId="166"/>
          <ac:spMkLst>
            <pc:docMk/>
            <pc:sldMk cId="2733669159" sldId="271"/>
            <ac:spMk id="6" creationId="{ABF94001-F441-544E-9E0F-D69DAF7B8BA7}"/>
          </ac:spMkLst>
        </pc:spChg>
        <pc:spChg chg="add del mod">
          <ac:chgData name="Paolo Castracane" userId="79409e68-a20d-42e3-af0c-ad1c5702f6f2" providerId="ADAL" clId="{5BCEB067-440D-0D40-836E-D0CD0FCD6B29}" dt="2023-05-29T15:04:14.963" v="816" actId="21"/>
          <ac:spMkLst>
            <pc:docMk/>
            <pc:sldMk cId="2733669159" sldId="271"/>
            <ac:spMk id="8" creationId="{B8E75EEC-E704-249D-B9E7-E48777FB134E}"/>
          </ac:spMkLst>
        </pc:spChg>
        <pc:spChg chg="add del mod">
          <ac:chgData name="Paolo Castracane" userId="79409e68-a20d-42e3-af0c-ad1c5702f6f2" providerId="ADAL" clId="{5BCEB067-440D-0D40-836E-D0CD0FCD6B29}" dt="2023-05-29T15:04:14.963" v="816" actId="21"/>
          <ac:spMkLst>
            <pc:docMk/>
            <pc:sldMk cId="2733669159" sldId="271"/>
            <ac:spMk id="9" creationId="{E92B337A-5938-08C0-3578-0E8CCAD7605C}"/>
          </ac:spMkLst>
        </pc:spChg>
        <pc:spChg chg="add del mod">
          <ac:chgData name="Paolo Castracane" userId="79409e68-a20d-42e3-af0c-ad1c5702f6f2" providerId="ADAL" clId="{5BCEB067-440D-0D40-836E-D0CD0FCD6B29}" dt="2023-05-29T15:08:39.162" v="847" actId="478"/>
          <ac:spMkLst>
            <pc:docMk/>
            <pc:sldMk cId="2733669159" sldId="271"/>
            <ac:spMk id="11" creationId="{D1C3AFC6-41A7-E241-924F-E77EC1E7E75D}"/>
          </ac:spMkLst>
        </pc:spChg>
        <pc:spChg chg="add mod">
          <ac:chgData name="Paolo Castracane" userId="79409e68-a20d-42e3-af0c-ad1c5702f6f2" providerId="ADAL" clId="{5BCEB067-440D-0D40-836E-D0CD0FCD6B29}" dt="2023-05-29T15:37:12.965" v="1158" actId="1076"/>
          <ac:spMkLst>
            <pc:docMk/>
            <pc:sldMk cId="2733669159" sldId="271"/>
            <ac:spMk id="12" creationId="{422784D6-5847-58A5-DC1A-9722DADCAD25}"/>
          </ac:spMkLst>
        </pc:spChg>
        <pc:graphicFrameChg chg="add mod modGraphic">
          <ac:chgData name="Paolo Castracane" userId="79409e68-a20d-42e3-af0c-ad1c5702f6f2" providerId="ADAL" clId="{5BCEB067-440D-0D40-836E-D0CD0FCD6B29}" dt="2023-06-08T15:37:02.090" v="2037" actId="13926"/>
          <ac:graphicFrameMkLst>
            <pc:docMk/>
            <pc:sldMk cId="2733669159" sldId="271"/>
            <ac:graphicFrameMk id="7" creationId="{45204445-0B15-5D57-28E7-68534288B830}"/>
          </ac:graphicFrameMkLst>
        </pc:graphicFrameChg>
      </pc:sldChg>
      <pc:sldChg chg="addSp delSp modSp new mod">
        <pc:chgData name="Paolo Castracane" userId="79409e68-a20d-42e3-af0c-ad1c5702f6f2" providerId="ADAL" clId="{5BCEB067-440D-0D40-836E-D0CD0FCD6B29}" dt="2023-05-29T15:40:50.011" v="1246" actId="1076"/>
        <pc:sldMkLst>
          <pc:docMk/>
          <pc:sldMk cId="648924374" sldId="272"/>
        </pc:sldMkLst>
        <pc:spChg chg="del">
          <ac:chgData name="Paolo Castracane" userId="79409e68-a20d-42e3-af0c-ad1c5702f6f2" providerId="ADAL" clId="{5BCEB067-440D-0D40-836E-D0CD0FCD6B29}" dt="2023-05-29T15:04:22.119" v="818" actId="478"/>
          <ac:spMkLst>
            <pc:docMk/>
            <pc:sldMk cId="648924374" sldId="272"/>
            <ac:spMk id="2" creationId="{8004FF83-3D0E-F71B-EFDB-B34528F142D3}"/>
          </ac:spMkLst>
        </pc:spChg>
        <pc:spChg chg="del">
          <ac:chgData name="Paolo Castracane" userId="79409e68-a20d-42e3-af0c-ad1c5702f6f2" providerId="ADAL" clId="{5BCEB067-440D-0D40-836E-D0CD0FCD6B29}" dt="2023-05-29T15:08:17.469" v="843" actId="478"/>
          <ac:spMkLst>
            <pc:docMk/>
            <pc:sldMk cId="648924374" sldId="272"/>
            <ac:spMk id="3" creationId="{C9E40F09-183B-B010-DDBE-8EA507B460D2}"/>
          </ac:spMkLst>
        </pc:spChg>
        <pc:spChg chg="add del mod">
          <ac:chgData name="Paolo Castracane" userId="79409e68-a20d-42e3-af0c-ad1c5702f6f2" providerId="ADAL" clId="{5BCEB067-440D-0D40-836E-D0CD0FCD6B29}" dt="2023-05-29T15:09:20.854" v="851" actId="21"/>
          <ac:spMkLst>
            <pc:docMk/>
            <pc:sldMk cId="648924374" sldId="272"/>
            <ac:spMk id="4" creationId="{2C1E001E-6BB5-612A-559D-F2BD75C65F1E}"/>
          </ac:spMkLst>
        </pc:spChg>
        <pc:spChg chg="add del mod">
          <ac:chgData name="Paolo Castracane" userId="79409e68-a20d-42e3-af0c-ad1c5702f6f2" providerId="ADAL" clId="{5BCEB067-440D-0D40-836E-D0CD0FCD6B29}" dt="2023-05-29T15:09:20.854" v="851" actId="21"/>
          <ac:spMkLst>
            <pc:docMk/>
            <pc:sldMk cId="648924374" sldId="272"/>
            <ac:spMk id="5" creationId="{9F4A987E-9E5A-24AB-69BD-16FFCD549708}"/>
          </ac:spMkLst>
        </pc:spChg>
        <pc:spChg chg="add mod">
          <ac:chgData name="Paolo Castracane" userId="79409e68-a20d-42e3-af0c-ad1c5702f6f2" providerId="ADAL" clId="{5BCEB067-440D-0D40-836E-D0CD0FCD6B29}" dt="2023-05-29T15:40:47.708" v="1245" actId="1076"/>
          <ac:spMkLst>
            <pc:docMk/>
            <pc:sldMk cId="648924374" sldId="272"/>
            <ac:spMk id="6" creationId="{7F1C7FF3-595B-DB49-F718-F14DD81E8FA5}"/>
          </ac:spMkLst>
        </pc:spChg>
        <pc:spChg chg="add mod">
          <ac:chgData name="Paolo Castracane" userId="79409e68-a20d-42e3-af0c-ad1c5702f6f2" providerId="ADAL" clId="{5BCEB067-440D-0D40-836E-D0CD0FCD6B29}" dt="2023-05-29T15:08:18.093" v="844"/>
          <ac:spMkLst>
            <pc:docMk/>
            <pc:sldMk cId="648924374" sldId="272"/>
            <ac:spMk id="8" creationId="{6226A4DC-2A32-1CBF-3FEE-5A6E9F6A73A6}"/>
          </ac:spMkLst>
        </pc:spChg>
        <pc:spChg chg="add del">
          <ac:chgData name="Paolo Castracane" userId="79409e68-a20d-42e3-af0c-ad1c5702f6f2" providerId="ADAL" clId="{5BCEB067-440D-0D40-836E-D0CD0FCD6B29}" dt="2023-05-29T15:40:16.894" v="1223" actId="478"/>
          <ac:spMkLst>
            <pc:docMk/>
            <pc:sldMk cId="648924374" sldId="272"/>
            <ac:spMk id="9" creationId="{30C2AF7D-FB5D-D9D1-8AB0-375E4CF343C1}"/>
          </ac:spMkLst>
        </pc:spChg>
        <pc:spChg chg="add mod">
          <ac:chgData name="Paolo Castracane" userId="79409e68-a20d-42e3-af0c-ad1c5702f6f2" providerId="ADAL" clId="{5BCEB067-440D-0D40-836E-D0CD0FCD6B29}" dt="2023-05-29T15:40:50.011" v="1246" actId="1076"/>
          <ac:spMkLst>
            <pc:docMk/>
            <pc:sldMk cId="648924374" sldId="272"/>
            <ac:spMk id="10" creationId="{9EE040A3-BAEF-315A-5D34-EBA08A232DCD}"/>
          </ac:spMkLst>
        </pc:spChg>
        <pc:graphicFrameChg chg="add mod">
          <ac:chgData name="Paolo Castracane" userId="79409e68-a20d-42e3-af0c-ad1c5702f6f2" providerId="ADAL" clId="{5BCEB067-440D-0D40-836E-D0CD0FCD6B29}" dt="2023-05-29T15:40:26.540" v="1242" actId="1038"/>
          <ac:graphicFrameMkLst>
            <pc:docMk/>
            <pc:sldMk cId="648924374" sldId="272"/>
            <ac:graphicFrameMk id="7" creationId="{33BED01A-4105-03F8-C8F0-41CDA016FEC5}"/>
          </ac:graphicFrameMkLst>
        </pc:graphicFrameChg>
      </pc:sldChg>
      <pc:sldChg chg="addSp delSp modSp new mod">
        <pc:chgData name="Paolo Castracane" userId="79409e68-a20d-42e3-af0c-ad1c5702f6f2" providerId="ADAL" clId="{5BCEB067-440D-0D40-836E-D0CD0FCD6B29}" dt="2023-05-29T15:39:35.626" v="1220" actId="1037"/>
        <pc:sldMkLst>
          <pc:docMk/>
          <pc:sldMk cId="243940321" sldId="273"/>
        </pc:sldMkLst>
        <pc:spChg chg="del">
          <ac:chgData name="Paolo Castracane" userId="79409e68-a20d-42e3-af0c-ad1c5702f6f2" providerId="ADAL" clId="{5BCEB067-440D-0D40-836E-D0CD0FCD6B29}" dt="2023-05-29T15:08:56.776" v="849" actId="478"/>
          <ac:spMkLst>
            <pc:docMk/>
            <pc:sldMk cId="243940321" sldId="273"/>
            <ac:spMk id="2" creationId="{9CFC6A34-9B7F-95B7-D080-8393AB387F69}"/>
          </ac:spMkLst>
        </pc:spChg>
        <pc:spChg chg="del">
          <ac:chgData name="Paolo Castracane" userId="79409e68-a20d-42e3-af0c-ad1c5702f6f2" providerId="ADAL" clId="{5BCEB067-440D-0D40-836E-D0CD0FCD6B29}" dt="2023-05-29T15:08:33.604" v="846" actId="478"/>
          <ac:spMkLst>
            <pc:docMk/>
            <pc:sldMk cId="243940321" sldId="273"/>
            <ac:spMk id="3" creationId="{30188B09-8704-0C30-9B60-55EE4A7B3769}"/>
          </ac:spMkLst>
        </pc:spChg>
        <pc:spChg chg="add mod">
          <ac:chgData name="Paolo Castracane" userId="79409e68-a20d-42e3-af0c-ad1c5702f6f2" providerId="ADAL" clId="{5BCEB067-440D-0D40-836E-D0CD0FCD6B29}" dt="2023-05-29T15:08:44.771" v="848"/>
          <ac:spMkLst>
            <pc:docMk/>
            <pc:sldMk cId="243940321" sldId="273"/>
            <ac:spMk id="4" creationId="{F50C6F94-6F7D-B4C0-9472-B31F91C7FF85}"/>
          </ac:spMkLst>
        </pc:spChg>
        <pc:spChg chg="add mod">
          <ac:chgData name="Paolo Castracane" userId="79409e68-a20d-42e3-af0c-ad1c5702f6f2" providerId="ADAL" clId="{5BCEB067-440D-0D40-836E-D0CD0FCD6B29}" dt="2023-05-29T15:16:11.946" v="964" actId="1035"/>
          <ac:spMkLst>
            <pc:docMk/>
            <pc:sldMk cId="243940321" sldId="273"/>
            <ac:spMk id="5" creationId="{B7F003CE-0EDD-781B-7D36-94270CDFAB7A}"/>
          </ac:spMkLst>
        </pc:spChg>
        <pc:spChg chg="add mod">
          <ac:chgData name="Paolo Castracane" userId="79409e68-a20d-42e3-af0c-ad1c5702f6f2" providerId="ADAL" clId="{5BCEB067-440D-0D40-836E-D0CD0FCD6B29}" dt="2023-05-29T15:27:29.198" v="1036" actId="13926"/>
          <ac:spMkLst>
            <pc:docMk/>
            <pc:sldMk cId="243940321" sldId="273"/>
            <ac:spMk id="6" creationId="{B2803FF2-3DD5-B75B-5B03-16D66237B700}"/>
          </ac:spMkLst>
        </pc:spChg>
        <pc:spChg chg="add mod">
          <ac:chgData name="Paolo Castracane" userId="79409e68-a20d-42e3-af0c-ad1c5702f6f2" providerId="ADAL" clId="{5BCEB067-440D-0D40-836E-D0CD0FCD6B29}" dt="2023-05-29T15:38:20.603" v="1199" actId="14100"/>
          <ac:spMkLst>
            <pc:docMk/>
            <pc:sldMk cId="243940321" sldId="273"/>
            <ac:spMk id="7" creationId="{0DA2DB2C-933B-244D-B0AB-BC183867A510}"/>
          </ac:spMkLst>
        </pc:spChg>
        <pc:spChg chg="add del">
          <ac:chgData name="Paolo Castracane" userId="79409e68-a20d-42e3-af0c-ad1c5702f6f2" providerId="ADAL" clId="{5BCEB067-440D-0D40-836E-D0CD0FCD6B29}" dt="2023-05-29T15:10:26.772" v="862" actId="22"/>
          <ac:spMkLst>
            <pc:docMk/>
            <pc:sldMk cId="243940321" sldId="273"/>
            <ac:spMk id="9" creationId="{26B01C8B-C589-342E-49F2-35B76252104B}"/>
          </ac:spMkLst>
        </pc:spChg>
        <pc:spChg chg="add mod">
          <ac:chgData name="Paolo Castracane" userId="79409e68-a20d-42e3-af0c-ad1c5702f6f2" providerId="ADAL" clId="{5BCEB067-440D-0D40-836E-D0CD0FCD6B29}" dt="2023-05-29T15:38:39.238" v="1206" actId="14100"/>
          <ac:spMkLst>
            <pc:docMk/>
            <pc:sldMk cId="243940321" sldId="273"/>
            <ac:spMk id="11" creationId="{94608635-FE0A-EFA2-C90C-A37D81D39FFF}"/>
          </ac:spMkLst>
        </pc:spChg>
        <pc:spChg chg="add mod">
          <ac:chgData name="Paolo Castracane" userId="79409e68-a20d-42e3-af0c-ad1c5702f6f2" providerId="ADAL" clId="{5BCEB067-440D-0D40-836E-D0CD0FCD6B29}" dt="2023-05-29T15:39:35.626" v="1220" actId="1037"/>
          <ac:spMkLst>
            <pc:docMk/>
            <pc:sldMk cId="243940321" sldId="273"/>
            <ac:spMk id="12" creationId="{0C298FF5-FC8D-6589-09CB-3B43E2973D9C}"/>
          </ac:spMkLst>
        </pc:spChg>
        <pc:graphicFrameChg chg="add mod modGraphic">
          <ac:chgData name="Paolo Castracane" userId="79409e68-a20d-42e3-af0c-ad1c5702f6f2" providerId="ADAL" clId="{5BCEB067-440D-0D40-836E-D0CD0FCD6B29}" dt="2023-05-29T15:13:05.399" v="911" actId="14734"/>
          <ac:graphicFrameMkLst>
            <pc:docMk/>
            <pc:sldMk cId="243940321" sldId="273"/>
            <ac:graphicFrameMk id="10" creationId="{4E6DC851-3999-5020-43A5-8845FB870C11}"/>
          </ac:graphicFrameMkLst>
        </pc:graphicFrameChg>
      </pc:sldChg>
      <pc:sldChg chg="addSp delSp modSp new mod">
        <pc:chgData name="Paolo Castracane" userId="79409e68-a20d-42e3-af0c-ad1c5702f6f2" providerId="ADAL" clId="{5BCEB067-440D-0D40-836E-D0CD0FCD6B29}" dt="2023-06-08T16:02:55.674" v="2041" actId="13926"/>
        <pc:sldMkLst>
          <pc:docMk/>
          <pc:sldMk cId="1343780656" sldId="274"/>
        </pc:sldMkLst>
        <pc:spChg chg="del">
          <ac:chgData name="Paolo Castracane" userId="79409e68-a20d-42e3-af0c-ad1c5702f6f2" providerId="ADAL" clId="{5BCEB067-440D-0D40-836E-D0CD0FCD6B29}" dt="2023-05-29T15:14:20.368" v="915" actId="478"/>
          <ac:spMkLst>
            <pc:docMk/>
            <pc:sldMk cId="1343780656" sldId="274"/>
            <ac:spMk id="2" creationId="{2D38DF30-FC4C-BC3C-B3D7-4E7894BFF3A6}"/>
          </ac:spMkLst>
        </pc:spChg>
        <pc:spChg chg="del">
          <ac:chgData name="Paolo Castracane" userId="79409e68-a20d-42e3-af0c-ad1c5702f6f2" providerId="ADAL" clId="{5BCEB067-440D-0D40-836E-D0CD0FCD6B29}" dt="2023-05-29T15:14:11.529" v="914"/>
          <ac:spMkLst>
            <pc:docMk/>
            <pc:sldMk cId="1343780656" sldId="274"/>
            <ac:spMk id="3" creationId="{E8573C9E-A119-FD2D-DD3C-A53A61652092}"/>
          </ac:spMkLst>
        </pc:spChg>
        <pc:spChg chg="add mod">
          <ac:chgData name="Paolo Castracane" userId="79409e68-a20d-42e3-af0c-ad1c5702f6f2" providerId="ADAL" clId="{5BCEB067-440D-0D40-836E-D0CD0FCD6B29}" dt="2023-05-29T15:14:11.529" v="914"/>
          <ac:spMkLst>
            <pc:docMk/>
            <pc:sldMk cId="1343780656" sldId="274"/>
            <ac:spMk id="4" creationId="{A6F61174-3F60-E9E3-20F9-6F4CA966D582}"/>
          </ac:spMkLst>
        </pc:spChg>
        <pc:spChg chg="add mod">
          <ac:chgData name="Paolo Castracane" userId="79409e68-a20d-42e3-af0c-ad1c5702f6f2" providerId="ADAL" clId="{5BCEB067-440D-0D40-836E-D0CD0FCD6B29}" dt="2023-05-29T15:16:39.226" v="969" actId="692"/>
          <ac:spMkLst>
            <pc:docMk/>
            <pc:sldMk cId="1343780656" sldId="274"/>
            <ac:spMk id="6" creationId="{3B73D49C-2ED1-77AB-FE5B-E3A352AC24DB}"/>
          </ac:spMkLst>
        </pc:spChg>
        <pc:spChg chg="add">
          <ac:chgData name="Paolo Castracane" userId="79409e68-a20d-42e3-af0c-ad1c5702f6f2" providerId="ADAL" clId="{5BCEB067-440D-0D40-836E-D0CD0FCD6B29}" dt="2023-05-29T15:41:07.722" v="1247" actId="11529"/>
          <ac:spMkLst>
            <pc:docMk/>
            <pc:sldMk cId="1343780656" sldId="274"/>
            <ac:spMk id="7" creationId="{E62F4369-A195-87A5-F56C-60F64D80B9DF}"/>
          </ac:spMkLst>
        </pc:spChg>
        <pc:graphicFrameChg chg="add mod modGraphic">
          <ac:chgData name="Paolo Castracane" userId="79409e68-a20d-42e3-af0c-ad1c5702f6f2" providerId="ADAL" clId="{5BCEB067-440D-0D40-836E-D0CD0FCD6B29}" dt="2023-06-08T16:02:55.674" v="2041" actId="13926"/>
          <ac:graphicFrameMkLst>
            <pc:docMk/>
            <pc:sldMk cId="1343780656" sldId="274"/>
            <ac:graphicFrameMk id="5" creationId="{39078A9B-702C-84B0-1CA2-FD547CCACDD1}"/>
          </ac:graphicFrameMkLst>
        </pc:graphicFrameChg>
      </pc:sldChg>
      <pc:sldChg chg="addSp delSp modSp new mod">
        <pc:chgData name="Paolo Castracane" userId="79409e68-a20d-42e3-af0c-ad1c5702f6f2" providerId="ADAL" clId="{5BCEB067-440D-0D40-836E-D0CD0FCD6B29}" dt="2023-06-08T16:13:44.271" v="2047" actId="13926"/>
        <pc:sldMkLst>
          <pc:docMk/>
          <pc:sldMk cId="2760013688" sldId="275"/>
        </pc:sldMkLst>
        <pc:spChg chg="del">
          <ac:chgData name="Paolo Castracane" userId="79409e68-a20d-42e3-af0c-ad1c5702f6f2" providerId="ADAL" clId="{5BCEB067-440D-0D40-836E-D0CD0FCD6B29}" dt="2023-05-29T15:17:13.059" v="972" actId="478"/>
          <ac:spMkLst>
            <pc:docMk/>
            <pc:sldMk cId="2760013688" sldId="275"/>
            <ac:spMk id="2" creationId="{F9406B7B-0CAE-7CAA-9354-DF25333EC71A}"/>
          </ac:spMkLst>
        </pc:spChg>
        <pc:spChg chg="del">
          <ac:chgData name="Paolo Castracane" userId="79409e68-a20d-42e3-af0c-ad1c5702f6f2" providerId="ADAL" clId="{5BCEB067-440D-0D40-836E-D0CD0FCD6B29}" dt="2023-05-29T15:17:10.271" v="971" actId="478"/>
          <ac:spMkLst>
            <pc:docMk/>
            <pc:sldMk cId="2760013688" sldId="275"/>
            <ac:spMk id="3" creationId="{DAB202A4-622A-4267-1ED7-2742925124AA}"/>
          </ac:spMkLst>
        </pc:spChg>
        <pc:spChg chg="add mod">
          <ac:chgData name="Paolo Castracane" userId="79409e68-a20d-42e3-af0c-ad1c5702f6f2" providerId="ADAL" clId="{5BCEB067-440D-0D40-836E-D0CD0FCD6B29}" dt="2023-05-29T15:17:14.555" v="973"/>
          <ac:spMkLst>
            <pc:docMk/>
            <pc:sldMk cId="2760013688" sldId="275"/>
            <ac:spMk id="4" creationId="{E5BECE0B-6728-0E41-4541-110C8E4ECCDE}"/>
          </ac:spMkLst>
        </pc:spChg>
        <pc:spChg chg="add mod">
          <ac:chgData name="Paolo Castracane" userId="79409e68-a20d-42e3-af0c-ad1c5702f6f2" providerId="ADAL" clId="{5BCEB067-440D-0D40-836E-D0CD0FCD6B29}" dt="2023-05-29T15:20:53.920" v="999" actId="1076"/>
          <ac:spMkLst>
            <pc:docMk/>
            <pc:sldMk cId="2760013688" sldId="275"/>
            <ac:spMk id="6" creationId="{AF9BE885-234E-3133-6536-EDB62EC75991}"/>
          </ac:spMkLst>
        </pc:spChg>
        <pc:spChg chg="add mod">
          <ac:chgData name="Paolo Castracane" userId="79409e68-a20d-42e3-af0c-ad1c5702f6f2" providerId="ADAL" clId="{5BCEB067-440D-0D40-836E-D0CD0FCD6B29}" dt="2023-05-29T15:41:42.088" v="1259" actId="14100"/>
          <ac:spMkLst>
            <pc:docMk/>
            <pc:sldMk cId="2760013688" sldId="275"/>
            <ac:spMk id="8" creationId="{3E41CDA4-05D0-76E8-0938-DA69772588F6}"/>
          </ac:spMkLst>
        </pc:spChg>
        <pc:graphicFrameChg chg="add mod modGraphic">
          <ac:chgData name="Paolo Castracane" userId="79409e68-a20d-42e3-af0c-ad1c5702f6f2" providerId="ADAL" clId="{5BCEB067-440D-0D40-836E-D0CD0FCD6B29}" dt="2023-06-08T16:13:44.271" v="2047" actId="13926"/>
          <ac:graphicFrameMkLst>
            <pc:docMk/>
            <pc:sldMk cId="2760013688" sldId="275"/>
            <ac:graphicFrameMk id="7" creationId="{BB1487A3-44CA-B1B2-D64E-DC0328FCB794}"/>
          </ac:graphicFrameMkLst>
        </pc:graphicFrameChg>
      </pc:sldChg>
      <pc:sldChg chg="addSp delSp modSp new mod">
        <pc:chgData name="Paolo Castracane" userId="79409e68-a20d-42e3-af0c-ad1c5702f6f2" providerId="ADAL" clId="{5BCEB067-440D-0D40-836E-D0CD0FCD6B29}" dt="2023-05-29T15:41:56.133" v="1260" actId="1076"/>
        <pc:sldMkLst>
          <pc:docMk/>
          <pc:sldMk cId="2283120715" sldId="276"/>
        </pc:sldMkLst>
        <pc:spChg chg="del">
          <ac:chgData name="Paolo Castracane" userId="79409e68-a20d-42e3-af0c-ad1c5702f6f2" providerId="ADAL" clId="{5BCEB067-440D-0D40-836E-D0CD0FCD6B29}" dt="2023-05-29T15:22:00.342" v="1009" actId="478"/>
          <ac:spMkLst>
            <pc:docMk/>
            <pc:sldMk cId="2283120715" sldId="276"/>
            <ac:spMk id="2" creationId="{EA043E42-F963-BF12-94D6-C989C1C95D61}"/>
          </ac:spMkLst>
        </pc:spChg>
        <pc:spChg chg="del">
          <ac:chgData name="Paolo Castracane" userId="79409e68-a20d-42e3-af0c-ad1c5702f6f2" providerId="ADAL" clId="{5BCEB067-440D-0D40-836E-D0CD0FCD6B29}" dt="2023-05-29T15:21:40.293" v="1007" actId="478"/>
          <ac:spMkLst>
            <pc:docMk/>
            <pc:sldMk cId="2283120715" sldId="276"/>
            <ac:spMk id="3" creationId="{BABAE0FD-47BE-E88E-916B-8C5BAA925776}"/>
          </ac:spMkLst>
        </pc:spChg>
        <pc:spChg chg="add mod">
          <ac:chgData name="Paolo Castracane" userId="79409e68-a20d-42e3-af0c-ad1c5702f6f2" providerId="ADAL" clId="{5BCEB067-440D-0D40-836E-D0CD0FCD6B29}" dt="2023-05-29T15:21:40.839" v="1008"/>
          <ac:spMkLst>
            <pc:docMk/>
            <pc:sldMk cId="2283120715" sldId="276"/>
            <ac:spMk id="4" creationId="{723CD23E-5322-6597-52B8-047C4D7E407A}"/>
          </ac:spMkLst>
        </pc:spChg>
        <pc:spChg chg="add mod">
          <ac:chgData name="Paolo Castracane" userId="79409e68-a20d-42e3-af0c-ad1c5702f6f2" providerId="ADAL" clId="{5BCEB067-440D-0D40-836E-D0CD0FCD6B29}" dt="2023-05-29T15:41:56.133" v="1260" actId="1076"/>
          <ac:spMkLst>
            <pc:docMk/>
            <pc:sldMk cId="2283120715" sldId="276"/>
            <ac:spMk id="6" creationId="{F4223136-D18C-F54D-9C76-31C44BD4B1D0}"/>
          </ac:spMkLst>
        </pc:spChg>
        <pc:graphicFrameChg chg="add mod modGraphic">
          <ac:chgData name="Paolo Castracane" userId="79409e68-a20d-42e3-af0c-ad1c5702f6f2" providerId="ADAL" clId="{5BCEB067-440D-0D40-836E-D0CD0FCD6B29}" dt="2023-05-29T15:24:25.108" v="1025" actId="1076"/>
          <ac:graphicFrameMkLst>
            <pc:docMk/>
            <pc:sldMk cId="2283120715" sldId="276"/>
            <ac:graphicFrameMk id="7" creationId="{B6C0A1C8-56BC-5691-A25E-4877C6ED3549}"/>
          </ac:graphicFrameMkLst>
        </pc:graphicFrameChg>
        <pc:graphicFrameChg chg="add mod modGraphic">
          <ac:chgData name="Paolo Castracane" userId="79409e68-a20d-42e3-af0c-ad1c5702f6f2" providerId="ADAL" clId="{5BCEB067-440D-0D40-836E-D0CD0FCD6B29}" dt="2023-05-29T15:33:44.660" v="1042" actId="13926"/>
          <ac:graphicFrameMkLst>
            <pc:docMk/>
            <pc:sldMk cId="2283120715" sldId="276"/>
            <ac:graphicFrameMk id="8" creationId="{D7DE4BED-A096-7007-22F8-83BD3A39DADB}"/>
          </ac:graphicFrameMkLst>
        </pc:graphicFrameChg>
      </pc:sldChg>
      <pc:sldChg chg="addSp delSp modSp new mod">
        <pc:chgData name="Paolo Castracane" userId="79409e68-a20d-42e3-af0c-ad1c5702f6f2" providerId="ADAL" clId="{5BCEB067-440D-0D40-836E-D0CD0FCD6B29}" dt="2023-06-02T14:42:06.380" v="1612" actId="1035"/>
        <pc:sldMkLst>
          <pc:docMk/>
          <pc:sldMk cId="3675846081" sldId="277"/>
        </pc:sldMkLst>
        <pc:spChg chg="del">
          <ac:chgData name="Paolo Castracane" userId="79409e68-a20d-42e3-af0c-ad1c5702f6f2" providerId="ADAL" clId="{5BCEB067-440D-0D40-836E-D0CD0FCD6B29}" dt="2023-06-02T14:40:37.366" v="1563" actId="478"/>
          <ac:spMkLst>
            <pc:docMk/>
            <pc:sldMk cId="3675846081" sldId="277"/>
            <ac:spMk id="2" creationId="{E2D7640A-14A7-6548-DF04-02554DF4CAA0}"/>
          </ac:spMkLst>
        </pc:spChg>
        <pc:spChg chg="mod">
          <ac:chgData name="Paolo Castracane" userId="79409e68-a20d-42e3-af0c-ad1c5702f6f2" providerId="ADAL" clId="{5BCEB067-440D-0D40-836E-D0CD0FCD6B29}" dt="2023-06-02T14:40:34.185" v="1562" actId="20577"/>
          <ac:spMkLst>
            <pc:docMk/>
            <pc:sldMk cId="3675846081" sldId="277"/>
            <ac:spMk id="3" creationId="{642DAF90-BCB6-FF47-CCB9-2A3CE8BE6BC4}"/>
          </ac:spMkLst>
        </pc:spChg>
        <pc:spChg chg="mod">
          <ac:chgData name="Paolo Castracane" userId="79409e68-a20d-42e3-af0c-ad1c5702f6f2" providerId="ADAL" clId="{5BCEB067-440D-0D40-836E-D0CD0FCD6B29}" dt="2023-06-02T14:40:51.230" v="1564"/>
          <ac:spMkLst>
            <pc:docMk/>
            <pc:sldMk cId="3675846081" sldId="277"/>
            <ac:spMk id="5" creationId="{41DB706D-28B9-5746-8D01-148B6A804580}"/>
          </ac:spMkLst>
        </pc:spChg>
        <pc:spChg chg="mod">
          <ac:chgData name="Paolo Castracane" userId="79409e68-a20d-42e3-af0c-ad1c5702f6f2" providerId="ADAL" clId="{5BCEB067-440D-0D40-836E-D0CD0FCD6B29}" dt="2023-06-02T14:40:51.230" v="1564"/>
          <ac:spMkLst>
            <pc:docMk/>
            <pc:sldMk cId="3675846081" sldId="277"/>
            <ac:spMk id="6" creationId="{69997910-3261-F9A6-B84B-5BB8E153DF83}"/>
          </ac:spMkLst>
        </pc:spChg>
        <pc:spChg chg="mod">
          <ac:chgData name="Paolo Castracane" userId="79409e68-a20d-42e3-af0c-ad1c5702f6f2" providerId="ADAL" clId="{5BCEB067-440D-0D40-836E-D0CD0FCD6B29}" dt="2023-06-02T14:40:51.230" v="1564"/>
          <ac:spMkLst>
            <pc:docMk/>
            <pc:sldMk cId="3675846081" sldId="277"/>
            <ac:spMk id="10" creationId="{AC9E39D4-2396-E26D-630C-C8E2F2EEF9AC}"/>
          </ac:spMkLst>
        </pc:spChg>
        <pc:spChg chg="mod">
          <ac:chgData name="Paolo Castracane" userId="79409e68-a20d-42e3-af0c-ad1c5702f6f2" providerId="ADAL" clId="{5BCEB067-440D-0D40-836E-D0CD0FCD6B29}" dt="2023-06-02T14:40:51.230" v="1564"/>
          <ac:spMkLst>
            <pc:docMk/>
            <pc:sldMk cId="3675846081" sldId="277"/>
            <ac:spMk id="12" creationId="{E90BB450-29C8-0225-82B6-E9CC0B218418}"/>
          </ac:spMkLst>
        </pc:spChg>
        <pc:spChg chg="mod">
          <ac:chgData name="Paolo Castracane" userId="79409e68-a20d-42e3-af0c-ad1c5702f6f2" providerId="ADAL" clId="{5BCEB067-440D-0D40-836E-D0CD0FCD6B29}" dt="2023-06-02T14:40:51.230" v="1564"/>
          <ac:spMkLst>
            <pc:docMk/>
            <pc:sldMk cId="3675846081" sldId="277"/>
            <ac:spMk id="13" creationId="{29A98A75-697A-5A8D-8D00-5AC56512B649}"/>
          </ac:spMkLst>
        </pc:spChg>
        <pc:spChg chg="mod">
          <ac:chgData name="Paolo Castracane" userId="79409e68-a20d-42e3-af0c-ad1c5702f6f2" providerId="ADAL" clId="{5BCEB067-440D-0D40-836E-D0CD0FCD6B29}" dt="2023-06-02T14:40:51.230" v="1564"/>
          <ac:spMkLst>
            <pc:docMk/>
            <pc:sldMk cId="3675846081" sldId="277"/>
            <ac:spMk id="14" creationId="{80190DBF-0E78-877E-F9F8-75E50A0FDD96}"/>
          </ac:spMkLst>
        </pc:spChg>
        <pc:spChg chg="mod">
          <ac:chgData name="Paolo Castracane" userId="79409e68-a20d-42e3-af0c-ad1c5702f6f2" providerId="ADAL" clId="{5BCEB067-440D-0D40-836E-D0CD0FCD6B29}" dt="2023-06-02T14:40:51.230" v="1564"/>
          <ac:spMkLst>
            <pc:docMk/>
            <pc:sldMk cId="3675846081" sldId="277"/>
            <ac:spMk id="15" creationId="{77420F68-8886-4522-CE9F-70BF840DE81C}"/>
          </ac:spMkLst>
        </pc:spChg>
        <pc:spChg chg="mod">
          <ac:chgData name="Paolo Castracane" userId="79409e68-a20d-42e3-af0c-ad1c5702f6f2" providerId="ADAL" clId="{5BCEB067-440D-0D40-836E-D0CD0FCD6B29}" dt="2023-06-02T14:40:51.230" v="1564"/>
          <ac:spMkLst>
            <pc:docMk/>
            <pc:sldMk cId="3675846081" sldId="277"/>
            <ac:spMk id="16" creationId="{E36D5F7E-80CF-E988-816B-018687695F71}"/>
          </ac:spMkLst>
        </pc:spChg>
        <pc:spChg chg="mod">
          <ac:chgData name="Paolo Castracane" userId="79409e68-a20d-42e3-af0c-ad1c5702f6f2" providerId="ADAL" clId="{5BCEB067-440D-0D40-836E-D0CD0FCD6B29}" dt="2023-06-02T14:40:51.230" v="1564"/>
          <ac:spMkLst>
            <pc:docMk/>
            <pc:sldMk cId="3675846081" sldId="277"/>
            <ac:spMk id="17" creationId="{98B64F8F-A015-9045-3D60-0A948BD90CE3}"/>
          </ac:spMkLst>
        </pc:spChg>
        <pc:spChg chg="add del mod">
          <ac:chgData name="Paolo Castracane" userId="79409e68-a20d-42e3-af0c-ad1c5702f6f2" providerId="ADAL" clId="{5BCEB067-440D-0D40-836E-D0CD0FCD6B29}" dt="2023-06-02T14:41:07.107" v="1567"/>
          <ac:spMkLst>
            <pc:docMk/>
            <pc:sldMk cId="3675846081" sldId="277"/>
            <ac:spMk id="19" creationId="{104E5A8B-55CC-5A62-9E70-A25B6E487FE0}"/>
          </ac:spMkLst>
        </pc:spChg>
        <pc:spChg chg="add del mod">
          <ac:chgData name="Paolo Castracane" userId="79409e68-a20d-42e3-af0c-ad1c5702f6f2" providerId="ADAL" clId="{5BCEB067-440D-0D40-836E-D0CD0FCD6B29}" dt="2023-06-02T14:41:07.107" v="1567"/>
          <ac:spMkLst>
            <pc:docMk/>
            <pc:sldMk cId="3675846081" sldId="277"/>
            <ac:spMk id="20" creationId="{8C182733-DA41-942E-03C2-04557B0EF249}"/>
          </ac:spMkLst>
        </pc:spChg>
        <pc:spChg chg="add del mod">
          <ac:chgData name="Paolo Castracane" userId="79409e68-a20d-42e3-af0c-ad1c5702f6f2" providerId="ADAL" clId="{5BCEB067-440D-0D40-836E-D0CD0FCD6B29}" dt="2023-06-02T14:41:07.107" v="1567"/>
          <ac:spMkLst>
            <pc:docMk/>
            <pc:sldMk cId="3675846081" sldId="277"/>
            <ac:spMk id="21" creationId="{37416163-748B-D457-06D7-88DCE361C7DD}"/>
          </ac:spMkLst>
        </pc:spChg>
        <pc:spChg chg="add del mod">
          <ac:chgData name="Paolo Castracane" userId="79409e68-a20d-42e3-af0c-ad1c5702f6f2" providerId="ADAL" clId="{5BCEB067-440D-0D40-836E-D0CD0FCD6B29}" dt="2023-06-02T14:41:31.602" v="1570" actId="478"/>
          <ac:spMkLst>
            <pc:docMk/>
            <pc:sldMk cId="3675846081" sldId="277"/>
            <ac:spMk id="22" creationId="{86C189BE-E70F-1CF4-FD78-B19F18C5D32B}"/>
          </ac:spMkLst>
        </pc:spChg>
        <pc:spChg chg="add del mod">
          <ac:chgData name="Paolo Castracane" userId="79409e68-a20d-42e3-af0c-ad1c5702f6f2" providerId="ADAL" clId="{5BCEB067-440D-0D40-836E-D0CD0FCD6B29}" dt="2023-06-02T14:41:31.602" v="1570" actId="478"/>
          <ac:spMkLst>
            <pc:docMk/>
            <pc:sldMk cId="3675846081" sldId="277"/>
            <ac:spMk id="23" creationId="{B72237A4-DAC8-223B-4CB4-3657086831A3}"/>
          </ac:spMkLst>
        </pc:spChg>
        <pc:spChg chg="add del mod">
          <ac:chgData name="Paolo Castracane" userId="79409e68-a20d-42e3-af0c-ad1c5702f6f2" providerId="ADAL" clId="{5BCEB067-440D-0D40-836E-D0CD0FCD6B29}" dt="2023-06-02T14:41:36.993" v="1571" actId="478"/>
          <ac:spMkLst>
            <pc:docMk/>
            <pc:sldMk cId="3675846081" sldId="277"/>
            <ac:spMk id="24" creationId="{D5F41F1C-692A-53A5-C9A7-3E50C0C2E8A2}"/>
          </ac:spMkLst>
        </pc:spChg>
        <pc:spChg chg="add del mod">
          <ac:chgData name="Paolo Castracane" userId="79409e68-a20d-42e3-af0c-ad1c5702f6f2" providerId="ADAL" clId="{5BCEB067-440D-0D40-836E-D0CD0FCD6B29}" dt="2023-06-02T14:42:06.380" v="1612" actId="1035"/>
          <ac:spMkLst>
            <pc:docMk/>
            <pc:sldMk cId="3675846081" sldId="277"/>
            <ac:spMk id="25" creationId="{7C430F0C-489A-974C-1FD6-00AA83134E5C}"/>
          </ac:spMkLst>
        </pc:spChg>
        <pc:spChg chg="mod">
          <ac:chgData name="Paolo Castracane" userId="79409e68-a20d-42e3-af0c-ad1c5702f6f2" providerId="ADAL" clId="{5BCEB067-440D-0D40-836E-D0CD0FCD6B29}" dt="2023-06-02T14:41:21.659" v="1568"/>
          <ac:spMkLst>
            <pc:docMk/>
            <pc:sldMk cId="3675846081" sldId="277"/>
            <ac:spMk id="28" creationId="{CE23A5BA-5679-1A3B-29CA-E97AD0805517}"/>
          </ac:spMkLst>
        </pc:spChg>
        <pc:spChg chg="mod">
          <ac:chgData name="Paolo Castracane" userId="79409e68-a20d-42e3-af0c-ad1c5702f6f2" providerId="ADAL" clId="{5BCEB067-440D-0D40-836E-D0CD0FCD6B29}" dt="2023-06-02T14:41:21.659" v="1568"/>
          <ac:spMkLst>
            <pc:docMk/>
            <pc:sldMk cId="3675846081" sldId="277"/>
            <ac:spMk id="29" creationId="{A96A74CC-BD6E-9457-E38E-F56923E948B4}"/>
          </ac:spMkLst>
        </pc:spChg>
        <pc:spChg chg="mod">
          <ac:chgData name="Paolo Castracane" userId="79409e68-a20d-42e3-af0c-ad1c5702f6f2" providerId="ADAL" clId="{5BCEB067-440D-0D40-836E-D0CD0FCD6B29}" dt="2023-06-02T14:41:21.659" v="1568"/>
          <ac:spMkLst>
            <pc:docMk/>
            <pc:sldMk cId="3675846081" sldId="277"/>
            <ac:spMk id="33" creationId="{271BC715-9F2C-EEE4-BDAC-4D81C8DC10B4}"/>
          </ac:spMkLst>
        </pc:spChg>
        <pc:spChg chg="mod">
          <ac:chgData name="Paolo Castracane" userId="79409e68-a20d-42e3-af0c-ad1c5702f6f2" providerId="ADAL" clId="{5BCEB067-440D-0D40-836E-D0CD0FCD6B29}" dt="2023-06-02T14:41:21.659" v="1568"/>
          <ac:spMkLst>
            <pc:docMk/>
            <pc:sldMk cId="3675846081" sldId="277"/>
            <ac:spMk id="35" creationId="{F6BEADB7-413A-1800-3058-947561C76019}"/>
          </ac:spMkLst>
        </pc:spChg>
        <pc:spChg chg="mod">
          <ac:chgData name="Paolo Castracane" userId="79409e68-a20d-42e3-af0c-ad1c5702f6f2" providerId="ADAL" clId="{5BCEB067-440D-0D40-836E-D0CD0FCD6B29}" dt="2023-06-02T14:41:21.659" v="1568"/>
          <ac:spMkLst>
            <pc:docMk/>
            <pc:sldMk cId="3675846081" sldId="277"/>
            <ac:spMk id="36" creationId="{A482B9BB-3BE6-CD81-492B-8A690BE3C67D}"/>
          </ac:spMkLst>
        </pc:spChg>
        <pc:spChg chg="mod">
          <ac:chgData name="Paolo Castracane" userId="79409e68-a20d-42e3-af0c-ad1c5702f6f2" providerId="ADAL" clId="{5BCEB067-440D-0D40-836E-D0CD0FCD6B29}" dt="2023-06-02T14:41:21.659" v="1568"/>
          <ac:spMkLst>
            <pc:docMk/>
            <pc:sldMk cId="3675846081" sldId="277"/>
            <ac:spMk id="37" creationId="{0383A78A-128E-A1D8-28ED-F37CF57D7042}"/>
          </ac:spMkLst>
        </pc:spChg>
        <pc:spChg chg="mod">
          <ac:chgData name="Paolo Castracane" userId="79409e68-a20d-42e3-af0c-ad1c5702f6f2" providerId="ADAL" clId="{5BCEB067-440D-0D40-836E-D0CD0FCD6B29}" dt="2023-06-02T14:41:21.659" v="1568"/>
          <ac:spMkLst>
            <pc:docMk/>
            <pc:sldMk cId="3675846081" sldId="277"/>
            <ac:spMk id="38" creationId="{35EC9AC2-DAE7-2A36-3BD1-41A7928EDE7A}"/>
          </ac:spMkLst>
        </pc:spChg>
        <pc:spChg chg="mod">
          <ac:chgData name="Paolo Castracane" userId="79409e68-a20d-42e3-af0c-ad1c5702f6f2" providerId="ADAL" clId="{5BCEB067-440D-0D40-836E-D0CD0FCD6B29}" dt="2023-06-02T14:41:21.659" v="1568"/>
          <ac:spMkLst>
            <pc:docMk/>
            <pc:sldMk cId="3675846081" sldId="277"/>
            <ac:spMk id="39" creationId="{0C33DF9B-8D50-0106-15EF-98C1A48E7779}"/>
          </ac:spMkLst>
        </pc:spChg>
        <pc:spChg chg="mod">
          <ac:chgData name="Paolo Castracane" userId="79409e68-a20d-42e3-af0c-ad1c5702f6f2" providerId="ADAL" clId="{5BCEB067-440D-0D40-836E-D0CD0FCD6B29}" dt="2023-06-02T14:41:21.659" v="1568"/>
          <ac:spMkLst>
            <pc:docMk/>
            <pc:sldMk cId="3675846081" sldId="277"/>
            <ac:spMk id="40" creationId="{8CB93BCC-C42D-5484-06A2-0EF21C5309A3}"/>
          </ac:spMkLst>
        </pc:spChg>
        <pc:spChg chg="add del mod">
          <ac:chgData name="Paolo Castracane" userId="79409e68-a20d-42e3-af0c-ad1c5702f6f2" providerId="ADAL" clId="{5BCEB067-440D-0D40-836E-D0CD0FCD6B29}" dt="2023-06-02T14:42:06.380" v="1612" actId="1035"/>
          <ac:spMkLst>
            <pc:docMk/>
            <pc:sldMk cId="3675846081" sldId="277"/>
            <ac:spMk id="42" creationId="{4CE1FAE5-A745-5A21-2D84-50F9765AD814}"/>
          </ac:spMkLst>
        </pc:spChg>
        <pc:spChg chg="add del mod">
          <ac:chgData name="Paolo Castracane" userId="79409e68-a20d-42e3-af0c-ad1c5702f6f2" providerId="ADAL" clId="{5BCEB067-440D-0D40-836E-D0CD0FCD6B29}" dt="2023-06-02T14:42:06.380" v="1612" actId="1035"/>
          <ac:spMkLst>
            <pc:docMk/>
            <pc:sldMk cId="3675846081" sldId="277"/>
            <ac:spMk id="44" creationId="{DCCB5B18-978E-43A7-28B5-BF5A93F491A7}"/>
          </ac:spMkLst>
        </pc:spChg>
        <pc:spChg chg="add del mod">
          <ac:chgData name="Paolo Castracane" userId="79409e68-a20d-42e3-af0c-ad1c5702f6f2" providerId="ADAL" clId="{5BCEB067-440D-0D40-836E-D0CD0FCD6B29}" dt="2023-06-02T14:42:06.380" v="1612" actId="1035"/>
          <ac:spMkLst>
            <pc:docMk/>
            <pc:sldMk cId="3675846081" sldId="277"/>
            <ac:spMk id="45" creationId="{DF5098A1-6D90-BDB4-CB27-A698265E3AF7}"/>
          </ac:spMkLst>
        </pc:spChg>
        <pc:spChg chg="add del mod">
          <ac:chgData name="Paolo Castracane" userId="79409e68-a20d-42e3-af0c-ad1c5702f6f2" providerId="ADAL" clId="{5BCEB067-440D-0D40-836E-D0CD0FCD6B29}" dt="2023-06-02T14:42:06.380" v="1612" actId="1035"/>
          <ac:spMkLst>
            <pc:docMk/>
            <pc:sldMk cId="3675846081" sldId="277"/>
            <ac:spMk id="47" creationId="{EBEED408-10A0-F646-3D8D-98C0BA0B7B60}"/>
          </ac:spMkLst>
        </pc:spChg>
        <pc:spChg chg="add del mod">
          <ac:chgData name="Paolo Castracane" userId="79409e68-a20d-42e3-af0c-ad1c5702f6f2" providerId="ADAL" clId="{5BCEB067-440D-0D40-836E-D0CD0FCD6B29}" dt="2023-06-02T14:42:06.380" v="1612" actId="1035"/>
          <ac:spMkLst>
            <pc:docMk/>
            <pc:sldMk cId="3675846081" sldId="277"/>
            <ac:spMk id="49" creationId="{BAEB6E68-4CED-98E9-0000-820CDB8BDF4D}"/>
          </ac:spMkLst>
        </pc:spChg>
        <pc:spChg chg="add del mod">
          <ac:chgData name="Paolo Castracane" userId="79409e68-a20d-42e3-af0c-ad1c5702f6f2" providerId="ADAL" clId="{5BCEB067-440D-0D40-836E-D0CD0FCD6B29}" dt="2023-06-02T14:42:06.380" v="1612" actId="1035"/>
          <ac:spMkLst>
            <pc:docMk/>
            <pc:sldMk cId="3675846081" sldId="277"/>
            <ac:spMk id="51" creationId="{59B281E3-BF87-B2AA-5369-F529DFC8F6E6}"/>
          </ac:spMkLst>
        </pc:spChg>
        <pc:spChg chg="add del mod">
          <ac:chgData name="Paolo Castracane" userId="79409e68-a20d-42e3-af0c-ad1c5702f6f2" providerId="ADAL" clId="{5BCEB067-440D-0D40-836E-D0CD0FCD6B29}" dt="2023-06-02T14:42:06.380" v="1612" actId="1035"/>
          <ac:spMkLst>
            <pc:docMk/>
            <pc:sldMk cId="3675846081" sldId="277"/>
            <ac:spMk id="52" creationId="{6DC73C94-400B-0D9F-61B6-A892D7F63469}"/>
          </ac:spMkLst>
        </pc:spChg>
        <pc:spChg chg="add del mod">
          <ac:chgData name="Paolo Castracane" userId="79409e68-a20d-42e3-af0c-ad1c5702f6f2" providerId="ADAL" clId="{5BCEB067-440D-0D40-836E-D0CD0FCD6B29}" dt="2023-06-02T14:42:06.380" v="1612" actId="1035"/>
          <ac:spMkLst>
            <pc:docMk/>
            <pc:sldMk cId="3675846081" sldId="277"/>
            <ac:spMk id="53" creationId="{319A6070-FF6C-52A1-5E9E-6FF233D41FA4}"/>
          </ac:spMkLst>
        </pc:spChg>
        <pc:spChg chg="add del mod">
          <ac:chgData name="Paolo Castracane" userId="79409e68-a20d-42e3-af0c-ad1c5702f6f2" providerId="ADAL" clId="{5BCEB067-440D-0D40-836E-D0CD0FCD6B29}" dt="2023-06-02T14:42:06.380" v="1612" actId="1035"/>
          <ac:spMkLst>
            <pc:docMk/>
            <pc:sldMk cId="3675846081" sldId="277"/>
            <ac:spMk id="54" creationId="{7788BF2E-8CBA-7F50-D57D-F4F21897454C}"/>
          </ac:spMkLst>
        </pc:spChg>
        <pc:spChg chg="add del mod">
          <ac:chgData name="Paolo Castracane" userId="79409e68-a20d-42e3-af0c-ad1c5702f6f2" providerId="ADAL" clId="{5BCEB067-440D-0D40-836E-D0CD0FCD6B29}" dt="2023-06-02T14:42:06.380" v="1612" actId="1035"/>
          <ac:spMkLst>
            <pc:docMk/>
            <pc:sldMk cId="3675846081" sldId="277"/>
            <ac:spMk id="55" creationId="{EC3D6295-6135-9B99-0B83-9A363E950525}"/>
          </ac:spMkLst>
        </pc:spChg>
        <pc:spChg chg="add del mod">
          <ac:chgData name="Paolo Castracane" userId="79409e68-a20d-42e3-af0c-ad1c5702f6f2" providerId="ADAL" clId="{5BCEB067-440D-0D40-836E-D0CD0FCD6B29}" dt="2023-06-02T14:42:06.380" v="1612" actId="1035"/>
          <ac:spMkLst>
            <pc:docMk/>
            <pc:sldMk cId="3675846081" sldId="277"/>
            <ac:spMk id="56" creationId="{36C9CF54-7FE7-B4A0-C2FE-F98800C59C58}"/>
          </ac:spMkLst>
        </pc:spChg>
        <pc:grpChg chg="add del mod">
          <ac:chgData name="Paolo Castracane" userId="79409e68-a20d-42e3-af0c-ad1c5702f6f2" providerId="ADAL" clId="{5BCEB067-440D-0D40-836E-D0CD0FCD6B29}" dt="2023-06-02T14:41:07.107" v="1567"/>
          <ac:grpSpMkLst>
            <pc:docMk/>
            <pc:sldMk cId="3675846081" sldId="277"/>
            <ac:grpSpMk id="4" creationId="{DEECF2D2-BBD5-BB41-D2B7-41FF01A5F4DA}"/>
          </ac:grpSpMkLst>
        </pc:grpChg>
        <pc:grpChg chg="add del mod">
          <ac:chgData name="Paolo Castracane" userId="79409e68-a20d-42e3-af0c-ad1c5702f6f2" providerId="ADAL" clId="{5BCEB067-440D-0D40-836E-D0CD0FCD6B29}" dt="2023-06-02T14:42:06.380" v="1612" actId="1035"/>
          <ac:grpSpMkLst>
            <pc:docMk/>
            <pc:sldMk cId="3675846081" sldId="277"/>
            <ac:grpSpMk id="27" creationId="{A9D36A57-A1BB-C392-F79E-1F6C01ADDDDA}"/>
          </ac:grpSpMkLst>
        </pc:grpChg>
        <pc:picChg chg="mod">
          <ac:chgData name="Paolo Castracane" userId="79409e68-a20d-42e3-af0c-ad1c5702f6f2" providerId="ADAL" clId="{5BCEB067-440D-0D40-836E-D0CD0FCD6B29}" dt="2023-06-02T14:40:51.230" v="1564"/>
          <ac:picMkLst>
            <pc:docMk/>
            <pc:sldMk cId="3675846081" sldId="277"/>
            <ac:picMk id="7" creationId="{DE6443CF-BD18-C528-E22E-DDF48CACDE2E}"/>
          </ac:picMkLst>
        </pc:picChg>
        <pc:picChg chg="mod">
          <ac:chgData name="Paolo Castracane" userId="79409e68-a20d-42e3-af0c-ad1c5702f6f2" providerId="ADAL" clId="{5BCEB067-440D-0D40-836E-D0CD0FCD6B29}" dt="2023-06-02T14:40:51.230" v="1564"/>
          <ac:picMkLst>
            <pc:docMk/>
            <pc:sldMk cId="3675846081" sldId="277"/>
            <ac:picMk id="8" creationId="{87E4C846-19FB-4CF9-3A83-421861376240}"/>
          </ac:picMkLst>
        </pc:picChg>
        <pc:picChg chg="mod">
          <ac:chgData name="Paolo Castracane" userId="79409e68-a20d-42e3-af0c-ad1c5702f6f2" providerId="ADAL" clId="{5BCEB067-440D-0D40-836E-D0CD0FCD6B29}" dt="2023-06-02T14:40:51.230" v="1564"/>
          <ac:picMkLst>
            <pc:docMk/>
            <pc:sldMk cId="3675846081" sldId="277"/>
            <ac:picMk id="9" creationId="{DEE118E0-73B4-AEA4-56F9-11FD01D85BEA}"/>
          </ac:picMkLst>
        </pc:picChg>
        <pc:picChg chg="mod">
          <ac:chgData name="Paolo Castracane" userId="79409e68-a20d-42e3-af0c-ad1c5702f6f2" providerId="ADAL" clId="{5BCEB067-440D-0D40-836E-D0CD0FCD6B29}" dt="2023-06-02T14:40:51.230" v="1564"/>
          <ac:picMkLst>
            <pc:docMk/>
            <pc:sldMk cId="3675846081" sldId="277"/>
            <ac:picMk id="11" creationId="{4F77BD05-B3F2-2A22-043A-02E7412568D0}"/>
          </ac:picMkLst>
        </pc:picChg>
        <pc:picChg chg="mod">
          <ac:chgData name="Paolo Castracane" userId="79409e68-a20d-42e3-af0c-ad1c5702f6f2" providerId="ADAL" clId="{5BCEB067-440D-0D40-836E-D0CD0FCD6B29}" dt="2023-06-02T14:40:51.230" v="1564"/>
          <ac:picMkLst>
            <pc:docMk/>
            <pc:sldMk cId="3675846081" sldId="277"/>
            <ac:picMk id="18" creationId="{67DF24BF-5F11-1FA0-CB3C-74666040202D}"/>
          </ac:picMkLst>
        </pc:picChg>
        <pc:picChg chg="add del mod">
          <ac:chgData name="Paolo Castracane" userId="79409e68-a20d-42e3-af0c-ad1c5702f6f2" providerId="ADAL" clId="{5BCEB067-440D-0D40-836E-D0CD0FCD6B29}" dt="2023-06-02T14:42:06.380" v="1612" actId="1035"/>
          <ac:picMkLst>
            <pc:docMk/>
            <pc:sldMk cId="3675846081" sldId="277"/>
            <ac:picMk id="26" creationId="{EEDDD5B5-6A66-3657-1B21-91476D59F452}"/>
          </ac:picMkLst>
        </pc:picChg>
        <pc:picChg chg="mod">
          <ac:chgData name="Paolo Castracane" userId="79409e68-a20d-42e3-af0c-ad1c5702f6f2" providerId="ADAL" clId="{5BCEB067-440D-0D40-836E-D0CD0FCD6B29}" dt="2023-06-02T14:41:21.659" v="1568"/>
          <ac:picMkLst>
            <pc:docMk/>
            <pc:sldMk cId="3675846081" sldId="277"/>
            <ac:picMk id="30" creationId="{1AC40273-48EC-CBB9-2563-C9AE74523D13}"/>
          </ac:picMkLst>
        </pc:picChg>
        <pc:picChg chg="mod">
          <ac:chgData name="Paolo Castracane" userId="79409e68-a20d-42e3-af0c-ad1c5702f6f2" providerId="ADAL" clId="{5BCEB067-440D-0D40-836E-D0CD0FCD6B29}" dt="2023-06-02T14:41:21.659" v="1568"/>
          <ac:picMkLst>
            <pc:docMk/>
            <pc:sldMk cId="3675846081" sldId="277"/>
            <ac:picMk id="31" creationId="{7CC3ACEE-FBF7-025A-36AA-203AB0187014}"/>
          </ac:picMkLst>
        </pc:picChg>
        <pc:picChg chg="mod">
          <ac:chgData name="Paolo Castracane" userId="79409e68-a20d-42e3-af0c-ad1c5702f6f2" providerId="ADAL" clId="{5BCEB067-440D-0D40-836E-D0CD0FCD6B29}" dt="2023-06-02T14:41:21.659" v="1568"/>
          <ac:picMkLst>
            <pc:docMk/>
            <pc:sldMk cId="3675846081" sldId="277"/>
            <ac:picMk id="32" creationId="{80D02310-083E-0212-AF85-42C1E6A63096}"/>
          </ac:picMkLst>
        </pc:picChg>
        <pc:picChg chg="mod">
          <ac:chgData name="Paolo Castracane" userId="79409e68-a20d-42e3-af0c-ad1c5702f6f2" providerId="ADAL" clId="{5BCEB067-440D-0D40-836E-D0CD0FCD6B29}" dt="2023-06-02T14:41:21.659" v="1568"/>
          <ac:picMkLst>
            <pc:docMk/>
            <pc:sldMk cId="3675846081" sldId="277"/>
            <ac:picMk id="34" creationId="{C4F11B58-66AD-34B9-1DF7-E555839463FE}"/>
          </ac:picMkLst>
        </pc:picChg>
        <pc:picChg chg="mod">
          <ac:chgData name="Paolo Castracane" userId="79409e68-a20d-42e3-af0c-ad1c5702f6f2" providerId="ADAL" clId="{5BCEB067-440D-0D40-836E-D0CD0FCD6B29}" dt="2023-06-02T14:41:21.659" v="1568"/>
          <ac:picMkLst>
            <pc:docMk/>
            <pc:sldMk cId="3675846081" sldId="277"/>
            <ac:picMk id="41" creationId="{65325568-B9A8-DE59-A300-A9E3D9C786B6}"/>
          </ac:picMkLst>
        </pc:picChg>
        <pc:picChg chg="add del mod">
          <ac:chgData name="Paolo Castracane" userId="79409e68-a20d-42e3-af0c-ad1c5702f6f2" providerId="ADAL" clId="{5BCEB067-440D-0D40-836E-D0CD0FCD6B29}" dt="2023-06-02T14:42:06.380" v="1612" actId="1035"/>
          <ac:picMkLst>
            <pc:docMk/>
            <pc:sldMk cId="3675846081" sldId="277"/>
            <ac:picMk id="43" creationId="{6A47F3D7-AC3B-8359-16C4-41203D89E8E9}"/>
          </ac:picMkLst>
        </pc:picChg>
        <pc:picChg chg="add del mod">
          <ac:chgData name="Paolo Castracane" userId="79409e68-a20d-42e3-af0c-ad1c5702f6f2" providerId="ADAL" clId="{5BCEB067-440D-0D40-836E-D0CD0FCD6B29}" dt="2023-06-02T14:42:06.380" v="1612" actId="1035"/>
          <ac:picMkLst>
            <pc:docMk/>
            <pc:sldMk cId="3675846081" sldId="277"/>
            <ac:picMk id="46" creationId="{297BEFCA-D5FF-E071-3195-ABF5049A4925}"/>
          </ac:picMkLst>
        </pc:picChg>
        <pc:picChg chg="add del mod">
          <ac:chgData name="Paolo Castracane" userId="79409e68-a20d-42e3-af0c-ad1c5702f6f2" providerId="ADAL" clId="{5BCEB067-440D-0D40-836E-D0CD0FCD6B29}" dt="2023-06-02T14:42:06.380" v="1612" actId="1035"/>
          <ac:picMkLst>
            <pc:docMk/>
            <pc:sldMk cId="3675846081" sldId="277"/>
            <ac:picMk id="48" creationId="{133C7098-B1EF-1139-FD0A-020AAABC72A8}"/>
          </ac:picMkLst>
        </pc:picChg>
        <pc:picChg chg="add del mod">
          <ac:chgData name="Paolo Castracane" userId="79409e68-a20d-42e3-af0c-ad1c5702f6f2" providerId="ADAL" clId="{5BCEB067-440D-0D40-836E-D0CD0FCD6B29}" dt="2023-06-02T14:42:06.380" v="1612" actId="1035"/>
          <ac:picMkLst>
            <pc:docMk/>
            <pc:sldMk cId="3675846081" sldId="277"/>
            <ac:picMk id="50" creationId="{33BF3084-68D5-792E-64C6-CCDAFD2F1A40}"/>
          </ac:picMkLst>
        </pc:picChg>
      </pc:sldChg>
      <pc:sldChg chg="addSp delSp modSp new mod">
        <pc:chgData name="Paolo Castracane" userId="79409e68-a20d-42e3-af0c-ad1c5702f6f2" providerId="ADAL" clId="{5BCEB067-440D-0D40-836E-D0CD0FCD6B29}" dt="2023-06-07T17:17:24.031" v="2035" actId="1076"/>
        <pc:sldMkLst>
          <pc:docMk/>
          <pc:sldMk cId="3104717220" sldId="278"/>
        </pc:sldMkLst>
        <pc:spChg chg="del mod">
          <ac:chgData name="Paolo Castracane" userId="79409e68-a20d-42e3-af0c-ad1c5702f6f2" providerId="ADAL" clId="{5BCEB067-440D-0D40-836E-D0CD0FCD6B29}" dt="2023-06-02T14:42:59.929" v="1616" actId="478"/>
          <ac:spMkLst>
            <pc:docMk/>
            <pc:sldMk cId="3104717220" sldId="278"/>
            <ac:spMk id="2" creationId="{C576CFF3-6EF1-3AD9-D4F4-1D9B8A6BF7AE}"/>
          </ac:spMkLst>
        </pc:spChg>
        <pc:spChg chg="del">
          <ac:chgData name="Paolo Castracane" userId="79409e68-a20d-42e3-af0c-ad1c5702f6f2" providerId="ADAL" clId="{5BCEB067-440D-0D40-836E-D0CD0FCD6B29}" dt="2023-06-02T14:42:57.770" v="1615" actId="478"/>
          <ac:spMkLst>
            <pc:docMk/>
            <pc:sldMk cId="3104717220" sldId="278"/>
            <ac:spMk id="3" creationId="{3D257966-20B9-AEF9-6041-CDBBC0DA94DF}"/>
          </ac:spMkLst>
        </pc:spChg>
        <pc:spChg chg="del mod topLvl">
          <ac:chgData name="Paolo Castracane" userId="79409e68-a20d-42e3-af0c-ad1c5702f6f2" providerId="ADAL" clId="{5BCEB067-440D-0D40-836E-D0CD0FCD6B29}" dt="2023-06-07T17:10:37.822" v="1970" actId="478"/>
          <ac:spMkLst>
            <pc:docMk/>
            <pc:sldMk cId="3104717220" sldId="278"/>
            <ac:spMk id="3" creationId="{EE4C974B-296A-E68D-6410-D1F5F1028C8F}"/>
          </ac:spMkLst>
        </pc:spChg>
        <pc:spChg chg="add del mod">
          <ac:chgData name="Paolo Castracane" userId="79409e68-a20d-42e3-af0c-ad1c5702f6f2" providerId="ADAL" clId="{5BCEB067-440D-0D40-836E-D0CD0FCD6B29}" dt="2023-06-02T14:44:07.002" v="1627" actId="478"/>
          <ac:spMkLst>
            <pc:docMk/>
            <pc:sldMk cId="3104717220" sldId="278"/>
            <ac:spMk id="5" creationId="{48A57491-6C64-4ACC-66E0-78BCAE6EA61F}"/>
          </ac:spMkLst>
        </pc:spChg>
        <pc:spChg chg="add mod">
          <ac:chgData name="Paolo Castracane" userId="79409e68-a20d-42e3-af0c-ad1c5702f6f2" providerId="ADAL" clId="{5BCEB067-440D-0D40-836E-D0CD0FCD6B29}" dt="2023-06-02T14:45:25.244" v="1701" actId="14100"/>
          <ac:spMkLst>
            <pc:docMk/>
            <pc:sldMk cId="3104717220" sldId="278"/>
            <ac:spMk id="6" creationId="{43BD0334-9056-7F0B-26EB-BD8A6259ECBD}"/>
          </ac:spMkLst>
        </pc:spChg>
        <pc:spChg chg="mod">
          <ac:chgData name="Paolo Castracane" userId="79409e68-a20d-42e3-af0c-ad1c5702f6f2" providerId="ADAL" clId="{5BCEB067-440D-0D40-836E-D0CD0FCD6B29}" dt="2023-06-02T14:43:01.166" v="1617"/>
          <ac:spMkLst>
            <pc:docMk/>
            <pc:sldMk cId="3104717220" sldId="278"/>
            <ac:spMk id="8" creationId="{9124E29E-8F13-EE25-4C65-BCADF0CC7B1F}"/>
          </ac:spMkLst>
        </pc:spChg>
        <pc:spChg chg="add mod">
          <ac:chgData name="Paolo Castracane" userId="79409e68-a20d-42e3-af0c-ad1c5702f6f2" providerId="ADAL" clId="{5BCEB067-440D-0D40-836E-D0CD0FCD6B29}" dt="2023-06-02T14:45:25.244" v="1701" actId="14100"/>
          <ac:spMkLst>
            <pc:docMk/>
            <pc:sldMk cId="3104717220" sldId="278"/>
            <ac:spMk id="10" creationId="{6D655FB4-8FAC-6C91-0AA4-C7F713BB3C03}"/>
          </ac:spMkLst>
        </pc:spChg>
        <pc:spChg chg="mod">
          <ac:chgData name="Paolo Castracane" userId="79409e68-a20d-42e3-af0c-ad1c5702f6f2" providerId="ADAL" clId="{5BCEB067-440D-0D40-836E-D0CD0FCD6B29}" dt="2023-06-02T14:43:01.166" v="1617"/>
          <ac:spMkLst>
            <pc:docMk/>
            <pc:sldMk cId="3104717220" sldId="278"/>
            <ac:spMk id="12" creationId="{BE20CB85-641C-80FC-07FC-B9BBAC39CC0B}"/>
          </ac:spMkLst>
        </pc:spChg>
        <pc:spChg chg="add mod">
          <ac:chgData name="Paolo Castracane" userId="79409e68-a20d-42e3-af0c-ad1c5702f6f2" providerId="ADAL" clId="{5BCEB067-440D-0D40-836E-D0CD0FCD6B29}" dt="2023-06-02T14:45:25.244" v="1701" actId="14100"/>
          <ac:spMkLst>
            <pc:docMk/>
            <pc:sldMk cId="3104717220" sldId="278"/>
            <ac:spMk id="14" creationId="{43C7BE94-467B-F9BB-5326-4FF846C503D6}"/>
          </ac:spMkLst>
        </pc:spChg>
        <pc:spChg chg="mod">
          <ac:chgData name="Paolo Castracane" userId="79409e68-a20d-42e3-af0c-ad1c5702f6f2" providerId="ADAL" clId="{5BCEB067-440D-0D40-836E-D0CD0FCD6B29}" dt="2023-06-02T14:43:01.166" v="1617"/>
          <ac:spMkLst>
            <pc:docMk/>
            <pc:sldMk cId="3104717220" sldId="278"/>
            <ac:spMk id="16" creationId="{83DC790B-034A-D613-B976-AA37AC816251}"/>
          </ac:spMkLst>
        </pc:spChg>
        <pc:spChg chg="add mod">
          <ac:chgData name="Paolo Castracane" userId="79409e68-a20d-42e3-af0c-ad1c5702f6f2" providerId="ADAL" clId="{5BCEB067-440D-0D40-836E-D0CD0FCD6B29}" dt="2023-06-02T14:45:25.244" v="1701" actId="14100"/>
          <ac:spMkLst>
            <pc:docMk/>
            <pc:sldMk cId="3104717220" sldId="278"/>
            <ac:spMk id="18" creationId="{D4AA3B2E-1EAD-2360-1BF6-054AC2758FD8}"/>
          </ac:spMkLst>
        </pc:spChg>
        <pc:spChg chg="del mod topLvl">
          <ac:chgData name="Paolo Castracane" userId="79409e68-a20d-42e3-af0c-ad1c5702f6f2" providerId="ADAL" clId="{5BCEB067-440D-0D40-836E-D0CD0FCD6B29}" dt="2023-06-07T17:12:51.385" v="1996" actId="478"/>
          <ac:spMkLst>
            <pc:docMk/>
            <pc:sldMk cId="3104717220" sldId="278"/>
            <ac:spMk id="20" creationId="{25C08D9C-F287-A7C8-1BBC-34FD3D94098C}"/>
          </ac:spMkLst>
        </pc:spChg>
        <pc:spChg chg="add mod">
          <ac:chgData name="Paolo Castracane" userId="79409e68-a20d-42e3-af0c-ad1c5702f6f2" providerId="ADAL" clId="{5BCEB067-440D-0D40-836E-D0CD0FCD6B29}" dt="2023-06-07T17:17:12.022" v="2034" actId="1076"/>
          <ac:spMkLst>
            <pc:docMk/>
            <pc:sldMk cId="3104717220" sldId="278"/>
            <ac:spMk id="22" creationId="{336A048F-494A-9D24-98F6-AE912D7CE54F}"/>
          </ac:spMkLst>
        </pc:spChg>
        <pc:spChg chg="del mod topLvl">
          <ac:chgData name="Paolo Castracane" userId="79409e68-a20d-42e3-af0c-ad1c5702f6f2" providerId="ADAL" clId="{5BCEB067-440D-0D40-836E-D0CD0FCD6B29}" dt="2023-06-07T17:12:42.327" v="1994" actId="478"/>
          <ac:spMkLst>
            <pc:docMk/>
            <pc:sldMk cId="3104717220" sldId="278"/>
            <ac:spMk id="24" creationId="{53936CEF-E001-4497-B428-6158F9903FA7}"/>
          </ac:spMkLst>
        </pc:spChg>
        <pc:spChg chg="add mod">
          <ac:chgData name="Paolo Castracane" userId="79409e68-a20d-42e3-af0c-ad1c5702f6f2" providerId="ADAL" clId="{5BCEB067-440D-0D40-836E-D0CD0FCD6B29}" dt="2023-06-07T17:13:27.935" v="2004" actId="1076"/>
          <ac:spMkLst>
            <pc:docMk/>
            <pc:sldMk cId="3104717220" sldId="278"/>
            <ac:spMk id="26" creationId="{2504044E-696F-7A45-1277-09C282E93F34}"/>
          </ac:spMkLst>
        </pc:spChg>
        <pc:spChg chg="mod">
          <ac:chgData name="Paolo Castracane" userId="79409e68-a20d-42e3-af0c-ad1c5702f6f2" providerId="ADAL" clId="{5BCEB067-440D-0D40-836E-D0CD0FCD6B29}" dt="2023-06-02T14:43:01.166" v="1617"/>
          <ac:spMkLst>
            <pc:docMk/>
            <pc:sldMk cId="3104717220" sldId="278"/>
            <ac:spMk id="28" creationId="{7308DF3C-1F07-4966-FF57-0279E1D9E210}"/>
          </ac:spMkLst>
        </pc:spChg>
        <pc:spChg chg="add mod">
          <ac:chgData name="Paolo Castracane" userId="79409e68-a20d-42e3-af0c-ad1c5702f6f2" providerId="ADAL" clId="{5BCEB067-440D-0D40-836E-D0CD0FCD6B29}" dt="2023-06-02T14:45:25.244" v="1701" actId="14100"/>
          <ac:spMkLst>
            <pc:docMk/>
            <pc:sldMk cId="3104717220" sldId="278"/>
            <ac:spMk id="30" creationId="{982D9354-E88B-FCA5-2683-D2273A404761}"/>
          </ac:spMkLst>
        </pc:spChg>
        <pc:spChg chg="mod">
          <ac:chgData name="Paolo Castracane" userId="79409e68-a20d-42e3-af0c-ad1c5702f6f2" providerId="ADAL" clId="{5BCEB067-440D-0D40-836E-D0CD0FCD6B29}" dt="2023-06-02T14:43:01.166" v="1617"/>
          <ac:spMkLst>
            <pc:docMk/>
            <pc:sldMk cId="3104717220" sldId="278"/>
            <ac:spMk id="32" creationId="{15915909-BD2B-5CCF-412F-0990A58B411C}"/>
          </ac:spMkLst>
        </pc:spChg>
        <pc:spChg chg="add mod">
          <ac:chgData name="Paolo Castracane" userId="79409e68-a20d-42e3-af0c-ad1c5702f6f2" providerId="ADAL" clId="{5BCEB067-440D-0D40-836E-D0CD0FCD6B29}" dt="2023-06-07T17:17:12.022" v="2034" actId="1076"/>
          <ac:spMkLst>
            <pc:docMk/>
            <pc:sldMk cId="3104717220" sldId="278"/>
            <ac:spMk id="34" creationId="{F964AD8F-9093-DF11-5914-EE3577171963}"/>
          </ac:spMkLst>
        </pc:spChg>
        <pc:spChg chg="mod">
          <ac:chgData name="Paolo Castracane" userId="79409e68-a20d-42e3-af0c-ad1c5702f6f2" providerId="ADAL" clId="{5BCEB067-440D-0D40-836E-D0CD0FCD6B29}" dt="2023-06-02T14:43:01.166" v="1617"/>
          <ac:spMkLst>
            <pc:docMk/>
            <pc:sldMk cId="3104717220" sldId="278"/>
            <ac:spMk id="36" creationId="{D499F7BA-B13B-9770-FE01-F1661430AAB0}"/>
          </ac:spMkLst>
        </pc:spChg>
        <pc:spChg chg="add mod">
          <ac:chgData name="Paolo Castracane" userId="79409e68-a20d-42e3-af0c-ad1c5702f6f2" providerId="ADAL" clId="{5BCEB067-440D-0D40-836E-D0CD0FCD6B29}" dt="2023-06-02T14:45:25.244" v="1701" actId="14100"/>
          <ac:spMkLst>
            <pc:docMk/>
            <pc:sldMk cId="3104717220" sldId="278"/>
            <ac:spMk id="38" creationId="{25D600D7-D811-3CDF-0C5A-C5F3A60BCDEE}"/>
          </ac:spMkLst>
        </pc:spChg>
        <pc:spChg chg="mod">
          <ac:chgData name="Paolo Castracane" userId="79409e68-a20d-42e3-af0c-ad1c5702f6f2" providerId="ADAL" clId="{5BCEB067-440D-0D40-836E-D0CD0FCD6B29}" dt="2023-06-02T14:43:01.166" v="1617"/>
          <ac:spMkLst>
            <pc:docMk/>
            <pc:sldMk cId="3104717220" sldId="278"/>
            <ac:spMk id="40" creationId="{2CB46C11-B0DE-7547-6884-A946F035D2BB}"/>
          </ac:spMkLst>
        </pc:spChg>
        <pc:spChg chg="add mod">
          <ac:chgData name="Paolo Castracane" userId="79409e68-a20d-42e3-af0c-ad1c5702f6f2" providerId="ADAL" clId="{5BCEB067-440D-0D40-836E-D0CD0FCD6B29}" dt="2023-06-02T14:45:25.244" v="1701" actId="14100"/>
          <ac:spMkLst>
            <pc:docMk/>
            <pc:sldMk cId="3104717220" sldId="278"/>
            <ac:spMk id="42" creationId="{26EB18C0-D1B9-84A6-A9B8-2330EAFC5F36}"/>
          </ac:spMkLst>
        </pc:spChg>
        <pc:spChg chg="del mod topLvl">
          <ac:chgData name="Paolo Castracane" userId="79409e68-a20d-42e3-af0c-ad1c5702f6f2" providerId="ADAL" clId="{5BCEB067-440D-0D40-836E-D0CD0FCD6B29}" dt="2023-06-07T17:11:46.719" v="1979" actId="478"/>
          <ac:spMkLst>
            <pc:docMk/>
            <pc:sldMk cId="3104717220" sldId="278"/>
            <ac:spMk id="44" creationId="{1041B330-5680-40E6-8238-520382D34C24}"/>
          </ac:spMkLst>
        </pc:spChg>
        <pc:spChg chg="add mod">
          <ac:chgData name="Paolo Castracane" userId="79409e68-a20d-42e3-af0c-ad1c5702f6f2" providerId="ADAL" clId="{5BCEB067-440D-0D40-836E-D0CD0FCD6B29}" dt="2023-06-02T14:45:25.244" v="1701" actId="14100"/>
          <ac:spMkLst>
            <pc:docMk/>
            <pc:sldMk cId="3104717220" sldId="278"/>
            <ac:spMk id="46" creationId="{0E1F7DA0-2588-8A76-9A4B-B5ED3EB29F8B}"/>
          </ac:spMkLst>
        </pc:spChg>
        <pc:spChg chg="del mod topLvl">
          <ac:chgData name="Paolo Castracane" userId="79409e68-a20d-42e3-af0c-ad1c5702f6f2" providerId="ADAL" clId="{5BCEB067-440D-0D40-836E-D0CD0FCD6B29}" dt="2023-06-07T17:10:21.084" v="1966" actId="478"/>
          <ac:spMkLst>
            <pc:docMk/>
            <pc:sldMk cId="3104717220" sldId="278"/>
            <ac:spMk id="48" creationId="{D846D0B6-D674-8D5F-A916-D64DF0072C2B}"/>
          </ac:spMkLst>
        </pc:spChg>
        <pc:spChg chg="add mod">
          <ac:chgData name="Paolo Castracane" userId="79409e68-a20d-42e3-af0c-ad1c5702f6f2" providerId="ADAL" clId="{5BCEB067-440D-0D40-836E-D0CD0FCD6B29}" dt="2023-06-07T17:15:54.407" v="2031" actId="1076"/>
          <ac:spMkLst>
            <pc:docMk/>
            <pc:sldMk cId="3104717220" sldId="278"/>
            <ac:spMk id="50" creationId="{79ABA9FE-2348-A334-6A3A-2FA5D382FB15}"/>
          </ac:spMkLst>
        </pc:spChg>
        <pc:spChg chg="mod">
          <ac:chgData name="Paolo Castracane" userId="79409e68-a20d-42e3-af0c-ad1c5702f6f2" providerId="ADAL" clId="{5BCEB067-440D-0D40-836E-D0CD0FCD6B29}" dt="2023-06-02T14:43:01.166" v="1617"/>
          <ac:spMkLst>
            <pc:docMk/>
            <pc:sldMk cId="3104717220" sldId="278"/>
            <ac:spMk id="52" creationId="{0C3694E7-7B7C-9A12-6D22-41D9834F468B}"/>
          </ac:spMkLst>
        </pc:spChg>
        <pc:spChg chg="add mod">
          <ac:chgData name="Paolo Castracane" userId="79409e68-a20d-42e3-af0c-ad1c5702f6f2" providerId="ADAL" clId="{5BCEB067-440D-0D40-836E-D0CD0FCD6B29}" dt="2023-06-02T14:45:25.244" v="1701" actId="14100"/>
          <ac:spMkLst>
            <pc:docMk/>
            <pc:sldMk cId="3104717220" sldId="278"/>
            <ac:spMk id="54" creationId="{173F5CB8-6812-D527-2F55-81E788085F24}"/>
          </ac:spMkLst>
        </pc:spChg>
        <pc:spChg chg="mod">
          <ac:chgData name="Paolo Castracane" userId="79409e68-a20d-42e3-af0c-ad1c5702f6f2" providerId="ADAL" clId="{5BCEB067-440D-0D40-836E-D0CD0FCD6B29}" dt="2023-06-02T14:43:01.166" v="1617"/>
          <ac:spMkLst>
            <pc:docMk/>
            <pc:sldMk cId="3104717220" sldId="278"/>
            <ac:spMk id="56" creationId="{69EE5EE8-3AF5-8978-223D-744ADC65CE27}"/>
          </ac:spMkLst>
        </pc:spChg>
        <pc:spChg chg="del mod">
          <ac:chgData name="Paolo Castracane" userId="79409e68-a20d-42e3-af0c-ad1c5702f6f2" providerId="ADAL" clId="{5BCEB067-440D-0D40-836E-D0CD0FCD6B29}" dt="2023-06-07T17:11:49.263" v="1980" actId="478"/>
          <ac:spMkLst>
            <pc:docMk/>
            <pc:sldMk cId="3104717220" sldId="278"/>
            <ac:spMk id="57" creationId="{D05A72D0-4BFA-422C-55C6-636ABB4058B3}"/>
          </ac:spMkLst>
        </pc:spChg>
        <pc:spChg chg="mod">
          <ac:chgData name="Paolo Castracane" userId="79409e68-a20d-42e3-af0c-ad1c5702f6f2" providerId="ADAL" clId="{5BCEB067-440D-0D40-836E-D0CD0FCD6B29}" dt="2023-06-02T14:43:01.166" v="1617"/>
          <ac:spMkLst>
            <pc:docMk/>
            <pc:sldMk cId="3104717220" sldId="278"/>
            <ac:spMk id="59" creationId="{B1402552-CE20-DA93-C51A-3940D53F7A66}"/>
          </ac:spMkLst>
        </pc:spChg>
        <pc:spChg chg="add mod">
          <ac:chgData name="Paolo Castracane" userId="79409e68-a20d-42e3-af0c-ad1c5702f6f2" providerId="ADAL" clId="{5BCEB067-440D-0D40-836E-D0CD0FCD6B29}" dt="2023-06-02T14:45:25.244" v="1701" actId="14100"/>
          <ac:spMkLst>
            <pc:docMk/>
            <pc:sldMk cId="3104717220" sldId="278"/>
            <ac:spMk id="60" creationId="{93EC3C48-430B-01D1-A915-68BCC877F59A}"/>
          </ac:spMkLst>
        </pc:spChg>
        <pc:spChg chg="add mod">
          <ac:chgData name="Paolo Castracane" userId="79409e68-a20d-42e3-af0c-ad1c5702f6f2" providerId="ADAL" clId="{5BCEB067-440D-0D40-836E-D0CD0FCD6B29}" dt="2023-06-02T14:45:25.244" v="1701" actId="14100"/>
          <ac:spMkLst>
            <pc:docMk/>
            <pc:sldMk cId="3104717220" sldId="278"/>
            <ac:spMk id="62" creationId="{B38884A1-ECA1-A1A6-2813-6CAFD8BABA28}"/>
          </ac:spMkLst>
        </pc:spChg>
        <pc:spChg chg="add mod">
          <ac:chgData name="Paolo Castracane" userId="79409e68-a20d-42e3-af0c-ad1c5702f6f2" providerId="ADAL" clId="{5BCEB067-440D-0D40-836E-D0CD0FCD6B29}" dt="2023-06-02T14:45:25.244" v="1701" actId="14100"/>
          <ac:spMkLst>
            <pc:docMk/>
            <pc:sldMk cId="3104717220" sldId="278"/>
            <ac:spMk id="64" creationId="{647629FB-52CE-70D0-77BE-F7EE7FF2CF36}"/>
          </ac:spMkLst>
        </pc:spChg>
        <pc:spChg chg="add mod">
          <ac:chgData name="Paolo Castracane" userId="79409e68-a20d-42e3-af0c-ad1c5702f6f2" providerId="ADAL" clId="{5BCEB067-440D-0D40-836E-D0CD0FCD6B29}" dt="2023-06-02T14:45:25.244" v="1701" actId="14100"/>
          <ac:spMkLst>
            <pc:docMk/>
            <pc:sldMk cId="3104717220" sldId="278"/>
            <ac:spMk id="66" creationId="{CFBD41E3-BE65-656F-C6C6-5B75DC469921}"/>
          </ac:spMkLst>
        </pc:spChg>
        <pc:spChg chg="add mod">
          <ac:chgData name="Paolo Castracane" userId="79409e68-a20d-42e3-af0c-ad1c5702f6f2" providerId="ADAL" clId="{5BCEB067-440D-0D40-836E-D0CD0FCD6B29}" dt="2023-06-02T14:45:25.244" v="1701" actId="14100"/>
          <ac:spMkLst>
            <pc:docMk/>
            <pc:sldMk cId="3104717220" sldId="278"/>
            <ac:spMk id="68" creationId="{56D78894-21F3-15AB-8479-4CF47FE20F00}"/>
          </ac:spMkLst>
        </pc:spChg>
        <pc:spChg chg="add mod">
          <ac:chgData name="Paolo Castracane" userId="79409e68-a20d-42e3-af0c-ad1c5702f6f2" providerId="ADAL" clId="{5BCEB067-440D-0D40-836E-D0CD0FCD6B29}" dt="2023-06-02T14:45:25.244" v="1701" actId="14100"/>
          <ac:spMkLst>
            <pc:docMk/>
            <pc:sldMk cId="3104717220" sldId="278"/>
            <ac:spMk id="69" creationId="{5D55A864-6DD9-677C-6881-FDECB3D49817}"/>
          </ac:spMkLst>
        </pc:spChg>
        <pc:spChg chg="add mod">
          <ac:chgData name="Paolo Castracane" userId="79409e68-a20d-42e3-af0c-ad1c5702f6f2" providerId="ADAL" clId="{5BCEB067-440D-0D40-836E-D0CD0FCD6B29}" dt="2023-06-07T17:14:28.451" v="2012" actId="1076"/>
          <ac:spMkLst>
            <pc:docMk/>
            <pc:sldMk cId="3104717220" sldId="278"/>
            <ac:spMk id="70" creationId="{8FBFC447-DA80-3AC0-91C9-706B913D2C63}"/>
          </ac:spMkLst>
        </pc:spChg>
        <pc:spChg chg="add mod">
          <ac:chgData name="Paolo Castracane" userId="79409e68-a20d-42e3-af0c-ad1c5702f6f2" providerId="ADAL" clId="{5BCEB067-440D-0D40-836E-D0CD0FCD6B29}" dt="2023-06-02T14:45:35.579" v="1703" actId="14100"/>
          <ac:spMkLst>
            <pc:docMk/>
            <pc:sldMk cId="3104717220" sldId="278"/>
            <ac:spMk id="71" creationId="{A2F35916-47D5-047B-576F-290A4EE5A6C5}"/>
          </ac:spMkLst>
        </pc:spChg>
        <pc:spChg chg="add mod">
          <ac:chgData name="Paolo Castracane" userId="79409e68-a20d-42e3-af0c-ad1c5702f6f2" providerId="ADAL" clId="{5BCEB067-440D-0D40-836E-D0CD0FCD6B29}" dt="2023-06-07T17:17:24.031" v="2035" actId="1076"/>
          <ac:spMkLst>
            <pc:docMk/>
            <pc:sldMk cId="3104717220" sldId="278"/>
            <ac:spMk id="74" creationId="{A77BEEDF-A66F-4E94-FAC6-4359669B9016}"/>
          </ac:spMkLst>
        </pc:spChg>
        <pc:spChg chg="add mod">
          <ac:chgData name="Paolo Castracane" userId="79409e68-a20d-42e3-af0c-ad1c5702f6f2" providerId="ADAL" clId="{5BCEB067-440D-0D40-836E-D0CD0FCD6B29}" dt="2023-06-02T14:46:30.342" v="1704" actId="14100"/>
          <ac:spMkLst>
            <pc:docMk/>
            <pc:sldMk cId="3104717220" sldId="278"/>
            <ac:spMk id="75" creationId="{3A1EFAAC-6976-414B-4CB5-166D6D450049}"/>
          </ac:spMkLst>
        </pc:spChg>
        <pc:spChg chg="add mod">
          <ac:chgData name="Paolo Castracane" userId="79409e68-a20d-42e3-af0c-ad1c5702f6f2" providerId="ADAL" clId="{5BCEB067-440D-0D40-836E-D0CD0FCD6B29}" dt="2023-06-07T17:15:03.998" v="2028" actId="1076"/>
          <ac:spMkLst>
            <pc:docMk/>
            <pc:sldMk cId="3104717220" sldId="278"/>
            <ac:spMk id="78" creationId="{4D1A3190-540E-5C6C-CCFE-42E9E9F2B0F5}"/>
          </ac:spMkLst>
        </pc:spChg>
        <pc:grpChg chg="add del mod">
          <ac:chgData name="Paolo Castracane" userId="79409e68-a20d-42e3-af0c-ad1c5702f6f2" providerId="ADAL" clId="{5BCEB067-440D-0D40-836E-D0CD0FCD6B29}" dt="2023-06-07T17:10:37.822" v="1970" actId="478"/>
          <ac:grpSpMkLst>
            <pc:docMk/>
            <pc:sldMk cId="3104717220" sldId="278"/>
            <ac:grpSpMk id="2" creationId="{F390CDCE-15FB-9A6B-A2E1-F4844EB512AF}"/>
          </ac:grpSpMkLst>
        </pc:grpChg>
        <pc:grpChg chg="add mod">
          <ac:chgData name="Paolo Castracane" userId="79409e68-a20d-42e3-af0c-ad1c5702f6f2" providerId="ADAL" clId="{5BCEB067-440D-0D40-836E-D0CD0FCD6B29}" dt="2023-06-02T14:45:25.244" v="1701" actId="14100"/>
          <ac:grpSpMkLst>
            <pc:docMk/>
            <pc:sldMk cId="3104717220" sldId="278"/>
            <ac:grpSpMk id="7" creationId="{79620A29-B44E-045A-776A-5718B3F7200C}"/>
          </ac:grpSpMkLst>
        </pc:grpChg>
        <pc:grpChg chg="add mod">
          <ac:chgData name="Paolo Castracane" userId="79409e68-a20d-42e3-af0c-ad1c5702f6f2" providerId="ADAL" clId="{5BCEB067-440D-0D40-836E-D0CD0FCD6B29}" dt="2023-06-02T14:45:25.244" v="1701" actId="14100"/>
          <ac:grpSpMkLst>
            <pc:docMk/>
            <pc:sldMk cId="3104717220" sldId="278"/>
            <ac:grpSpMk id="11" creationId="{711E9156-FECD-4A1B-96F4-161076718906}"/>
          </ac:grpSpMkLst>
        </pc:grpChg>
        <pc:grpChg chg="add mod">
          <ac:chgData name="Paolo Castracane" userId="79409e68-a20d-42e3-af0c-ad1c5702f6f2" providerId="ADAL" clId="{5BCEB067-440D-0D40-836E-D0CD0FCD6B29}" dt="2023-06-02T14:45:25.244" v="1701" actId="14100"/>
          <ac:grpSpMkLst>
            <pc:docMk/>
            <pc:sldMk cId="3104717220" sldId="278"/>
            <ac:grpSpMk id="15" creationId="{9B8B87B9-1C8E-EBB4-30CB-6A850ACAC2F1}"/>
          </ac:grpSpMkLst>
        </pc:grpChg>
        <pc:grpChg chg="add del mod">
          <ac:chgData name="Paolo Castracane" userId="79409e68-a20d-42e3-af0c-ad1c5702f6f2" providerId="ADAL" clId="{5BCEB067-440D-0D40-836E-D0CD0FCD6B29}" dt="2023-06-07T17:12:51.385" v="1996" actId="478"/>
          <ac:grpSpMkLst>
            <pc:docMk/>
            <pc:sldMk cId="3104717220" sldId="278"/>
            <ac:grpSpMk id="19" creationId="{6FD64C98-C926-14BD-45D3-2F052066C770}"/>
          </ac:grpSpMkLst>
        </pc:grpChg>
        <pc:grpChg chg="add del mod">
          <ac:chgData name="Paolo Castracane" userId="79409e68-a20d-42e3-af0c-ad1c5702f6f2" providerId="ADAL" clId="{5BCEB067-440D-0D40-836E-D0CD0FCD6B29}" dt="2023-06-07T17:12:42.327" v="1994" actId="478"/>
          <ac:grpSpMkLst>
            <pc:docMk/>
            <pc:sldMk cId="3104717220" sldId="278"/>
            <ac:grpSpMk id="23" creationId="{64E4A84A-7CE3-E614-CDD0-DECFD841CF3E}"/>
          </ac:grpSpMkLst>
        </pc:grpChg>
        <pc:grpChg chg="add mod">
          <ac:chgData name="Paolo Castracane" userId="79409e68-a20d-42e3-af0c-ad1c5702f6f2" providerId="ADAL" clId="{5BCEB067-440D-0D40-836E-D0CD0FCD6B29}" dt="2023-06-02T14:45:25.244" v="1701" actId="14100"/>
          <ac:grpSpMkLst>
            <pc:docMk/>
            <pc:sldMk cId="3104717220" sldId="278"/>
            <ac:grpSpMk id="27" creationId="{30ADBE65-A351-22FD-8075-FCBB3A9EACC4}"/>
          </ac:grpSpMkLst>
        </pc:grpChg>
        <pc:grpChg chg="add del mod">
          <ac:chgData name="Paolo Castracane" userId="79409e68-a20d-42e3-af0c-ad1c5702f6f2" providerId="ADAL" clId="{5BCEB067-440D-0D40-836E-D0CD0FCD6B29}" dt="2023-06-07T17:11:50.723" v="1981" actId="478"/>
          <ac:grpSpMkLst>
            <pc:docMk/>
            <pc:sldMk cId="3104717220" sldId="278"/>
            <ac:grpSpMk id="31" creationId="{5A683955-ABEB-576D-F3D1-8ED85A6D7186}"/>
          </ac:grpSpMkLst>
        </pc:grpChg>
        <pc:grpChg chg="add mod">
          <ac:chgData name="Paolo Castracane" userId="79409e68-a20d-42e3-af0c-ad1c5702f6f2" providerId="ADAL" clId="{5BCEB067-440D-0D40-836E-D0CD0FCD6B29}" dt="2023-06-02T14:45:25.244" v="1701" actId="14100"/>
          <ac:grpSpMkLst>
            <pc:docMk/>
            <pc:sldMk cId="3104717220" sldId="278"/>
            <ac:grpSpMk id="35" creationId="{84E31062-9B3B-2D41-2695-68A9B0A1F036}"/>
          </ac:grpSpMkLst>
        </pc:grpChg>
        <pc:grpChg chg="add mod">
          <ac:chgData name="Paolo Castracane" userId="79409e68-a20d-42e3-af0c-ad1c5702f6f2" providerId="ADAL" clId="{5BCEB067-440D-0D40-836E-D0CD0FCD6B29}" dt="2023-06-02T14:45:25.244" v="1701" actId="14100"/>
          <ac:grpSpMkLst>
            <pc:docMk/>
            <pc:sldMk cId="3104717220" sldId="278"/>
            <ac:grpSpMk id="39" creationId="{730678A1-C588-D924-9207-7ED81F553968}"/>
          </ac:grpSpMkLst>
        </pc:grpChg>
        <pc:grpChg chg="add del mod">
          <ac:chgData name="Paolo Castracane" userId="79409e68-a20d-42e3-af0c-ad1c5702f6f2" providerId="ADAL" clId="{5BCEB067-440D-0D40-836E-D0CD0FCD6B29}" dt="2023-06-07T17:11:46.719" v="1979" actId="478"/>
          <ac:grpSpMkLst>
            <pc:docMk/>
            <pc:sldMk cId="3104717220" sldId="278"/>
            <ac:grpSpMk id="43" creationId="{BC64541D-9791-5541-7069-FB3FE76D3B46}"/>
          </ac:grpSpMkLst>
        </pc:grpChg>
        <pc:grpChg chg="add del mod">
          <ac:chgData name="Paolo Castracane" userId="79409e68-a20d-42e3-af0c-ad1c5702f6f2" providerId="ADAL" clId="{5BCEB067-440D-0D40-836E-D0CD0FCD6B29}" dt="2023-06-07T17:10:21.084" v="1966" actId="478"/>
          <ac:grpSpMkLst>
            <pc:docMk/>
            <pc:sldMk cId="3104717220" sldId="278"/>
            <ac:grpSpMk id="47" creationId="{C8C103F0-CBD1-FBE7-C894-B6EDF7DD2ADA}"/>
          </ac:grpSpMkLst>
        </pc:grpChg>
        <pc:grpChg chg="add mod">
          <ac:chgData name="Paolo Castracane" userId="79409e68-a20d-42e3-af0c-ad1c5702f6f2" providerId="ADAL" clId="{5BCEB067-440D-0D40-836E-D0CD0FCD6B29}" dt="2023-06-02T14:45:25.244" v="1701" actId="14100"/>
          <ac:grpSpMkLst>
            <pc:docMk/>
            <pc:sldMk cId="3104717220" sldId="278"/>
            <ac:grpSpMk id="51" creationId="{D38FEB7B-19D3-F4C3-E945-4D29FF29D447}"/>
          </ac:grpSpMkLst>
        </pc:grpChg>
        <pc:grpChg chg="add mod">
          <ac:chgData name="Paolo Castracane" userId="79409e68-a20d-42e3-af0c-ad1c5702f6f2" providerId="ADAL" clId="{5BCEB067-440D-0D40-836E-D0CD0FCD6B29}" dt="2023-06-02T14:45:25.244" v="1701" actId="14100"/>
          <ac:grpSpMkLst>
            <pc:docMk/>
            <pc:sldMk cId="3104717220" sldId="278"/>
            <ac:grpSpMk id="55" creationId="{2EF89513-95EF-3388-1BC9-F0C6F502950E}"/>
          </ac:grpSpMkLst>
        </pc:grpChg>
        <pc:picChg chg="add mod">
          <ac:chgData name="Paolo Castracane" userId="79409e68-a20d-42e3-af0c-ad1c5702f6f2" providerId="ADAL" clId="{5BCEB067-440D-0D40-836E-D0CD0FCD6B29}" dt="2023-06-02T14:45:25.244" v="1701" actId="14100"/>
          <ac:picMkLst>
            <pc:docMk/>
            <pc:sldMk cId="3104717220" sldId="278"/>
            <ac:picMk id="4" creationId="{9F3B338A-B2A5-59B8-10BD-BAFCDC2FE49B}"/>
          </ac:picMkLst>
        </pc:picChg>
        <pc:picChg chg="mod topLvl">
          <ac:chgData name="Paolo Castracane" userId="79409e68-a20d-42e3-af0c-ad1c5702f6f2" providerId="ADAL" clId="{5BCEB067-440D-0D40-836E-D0CD0FCD6B29}" dt="2023-06-07T17:17:24.031" v="2035" actId="1076"/>
          <ac:picMkLst>
            <pc:docMk/>
            <pc:sldMk cId="3104717220" sldId="278"/>
            <ac:picMk id="5" creationId="{5BD13500-E341-2A60-BFE0-9835A3A9F6C0}"/>
          </ac:picMkLst>
        </pc:picChg>
        <pc:picChg chg="mod">
          <ac:chgData name="Paolo Castracane" userId="79409e68-a20d-42e3-af0c-ad1c5702f6f2" providerId="ADAL" clId="{5BCEB067-440D-0D40-836E-D0CD0FCD6B29}" dt="2023-06-02T14:43:01.166" v="1617"/>
          <ac:picMkLst>
            <pc:docMk/>
            <pc:sldMk cId="3104717220" sldId="278"/>
            <ac:picMk id="9" creationId="{4C0EDB57-411B-2E42-8737-27862B54A6E7}"/>
          </ac:picMkLst>
        </pc:picChg>
        <pc:picChg chg="mod">
          <ac:chgData name="Paolo Castracane" userId="79409e68-a20d-42e3-af0c-ad1c5702f6f2" providerId="ADAL" clId="{5BCEB067-440D-0D40-836E-D0CD0FCD6B29}" dt="2023-06-02T14:43:01.166" v="1617"/>
          <ac:picMkLst>
            <pc:docMk/>
            <pc:sldMk cId="3104717220" sldId="278"/>
            <ac:picMk id="13" creationId="{278F4781-FABC-79A2-930A-038ED9C7B161}"/>
          </ac:picMkLst>
        </pc:picChg>
        <pc:picChg chg="mod">
          <ac:chgData name="Paolo Castracane" userId="79409e68-a20d-42e3-af0c-ad1c5702f6f2" providerId="ADAL" clId="{5BCEB067-440D-0D40-836E-D0CD0FCD6B29}" dt="2023-06-02T14:43:01.166" v="1617"/>
          <ac:picMkLst>
            <pc:docMk/>
            <pc:sldMk cId="3104717220" sldId="278"/>
            <ac:picMk id="17" creationId="{6DAA477E-ECF1-4EEC-3326-B4DC364E6B9A}"/>
          </ac:picMkLst>
        </pc:picChg>
        <pc:picChg chg="mod topLvl">
          <ac:chgData name="Paolo Castracane" userId="79409e68-a20d-42e3-af0c-ad1c5702f6f2" providerId="ADAL" clId="{5BCEB067-440D-0D40-836E-D0CD0FCD6B29}" dt="2023-06-07T17:17:12.022" v="2034" actId="1076"/>
          <ac:picMkLst>
            <pc:docMk/>
            <pc:sldMk cId="3104717220" sldId="278"/>
            <ac:picMk id="21" creationId="{185AC760-1589-58CB-A493-B38656C779B0}"/>
          </ac:picMkLst>
        </pc:picChg>
        <pc:picChg chg="mod topLvl">
          <ac:chgData name="Paolo Castracane" userId="79409e68-a20d-42e3-af0c-ad1c5702f6f2" providerId="ADAL" clId="{5BCEB067-440D-0D40-836E-D0CD0FCD6B29}" dt="2023-06-07T17:13:20.128" v="2003" actId="1076"/>
          <ac:picMkLst>
            <pc:docMk/>
            <pc:sldMk cId="3104717220" sldId="278"/>
            <ac:picMk id="25" creationId="{7D54D1BD-F29C-9E67-4464-CC0668B1ADA0}"/>
          </ac:picMkLst>
        </pc:picChg>
        <pc:picChg chg="mod">
          <ac:chgData name="Paolo Castracane" userId="79409e68-a20d-42e3-af0c-ad1c5702f6f2" providerId="ADAL" clId="{5BCEB067-440D-0D40-836E-D0CD0FCD6B29}" dt="2023-06-02T14:43:01.166" v="1617"/>
          <ac:picMkLst>
            <pc:docMk/>
            <pc:sldMk cId="3104717220" sldId="278"/>
            <ac:picMk id="29" creationId="{BC1FF5B7-34ED-FA7B-D04C-BDEA4891E71D}"/>
          </ac:picMkLst>
        </pc:picChg>
        <pc:picChg chg="mod">
          <ac:chgData name="Paolo Castracane" userId="79409e68-a20d-42e3-af0c-ad1c5702f6f2" providerId="ADAL" clId="{5BCEB067-440D-0D40-836E-D0CD0FCD6B29}" dt="2023-06-02T14:43:01.166" v="1617"/>
          <ac:picMkLst>
            <pc:docMk/>
            <pc:sldMk cId="3104717220" sldId="278"/>
            <ac:picMk id="33" creationId="{E9A13BBC-E6DF-07EE-7E4B-A5ED16DC0E97}"/>
          </ac:picMkLst>
        </pc:picChg>
        <pc:picChg chg="mod">
          <ac:chgData name="Paolo Castracane" userId="79409e68-a20d-42e3-af0c-ad1c5702f6f2" providerId="ADAL" clId="{5BCEB067-440D-0D40-836E-D0CD0FCD6B29}" dt="2023-06-02T14:43:01.166" v="1617"/>
          <ac:picMkLst>
            <pc:docMk/>
            <pc:sldMk cId="3104717220" sldId="278"/>
            <ac:picMk id="37" creationId="{95AA1FAA-E6D2-4706-9203-2C94C6E73001}"/>
          </ac:picMkLst>
        </pc:picChg>
        <pc:picChg chg="mod">
          <ac:chgData name="Paolo Castracane" userId="79409e68-a20d-42e3-af0c-ad1c5702f6f2" providerId="ADAL" clId="{5BCEB067-440D-0D40-836E-D0CD0FCD6B29}" dt="2023-06-02T14:43:01.166" v="1617"/>
          <ac:picMkLst>
            <pc:docMk/>
            <pc:sldMk cId="3104717220" sldId="278"/>
            <ac:picMk id="41" creationId="{EFB080F4-2805-2469-F746-761E864820B2}"/>
          </ac:picMkLst>
        </pc:picChg>
        <pc:picChg chg="mod topLvl">
          <ac:chgData name="Paolo Castracane" userId="79409e68-a20d-42e3-af0c-ad1c5702f6f2" providerId="ADAL" clId="{5BCEB067-440D-0D40-836E-D0CD0FCD6B29}" dt="2023-06-07T17:11:46.719" v="1979" actId="478"/>
          <ac:picMkLst>
            <pc:docMk/>
            <pc:sldMk cId="3104717220" sldId="278"/>
            <ac:picMk id="45" creationId="{890A2D5A-56E0-C1E0-78FE-978FAD1F1FE0}"/>
          </ac:picMkLst>
        </pc:picChg>
        <pc:picChg chg="mod topLvl">
          <ac:chgData name="Paolo Castracane" userId="79409e68-a20d-42e3-af0c-ad1c5702f6f2" providerId="ADAL" clId="{5BCEB067-440D-0D40-836E-D0CD0FCD6B29}" dt="2023-06-07T17:15:54.407" v="2031" actId="1076"/>
          <ac:picMkLst>
            <pc:docMk/>
            <pc:sldMk cId="3104717220" sldId="278"/>
            <ac:picMk id="49" creationId="{BB29DB6B-3433-47CF-025B-87E73EB56706}"/>
          </ac:picMkLst>
        </pc:picChg>
        <pc:picChg chg="mod">
          <ac:chgData name="Paolo Castracane" userId="79409e68-a20d-42e3-af0c-ad1c5702f6f2" providerId="ADAL" clId="{5BCEB067-440D-0D40-836E-D0CD0FCD6B29}" dt="2023-06-02T14:43:01.166" v="1617"/>
          <ac:picMkLst>
            <pc:docMk/>
            <pc:sldMk cId="3104717220" sldId="278"/>
            <ac:picMk id="53" creationId="{7258686D-67ED-1F88-7AB3-9744A2851A65}"/>
          </ac:picMkLst>
        </pc:picChg>
        <pc:picChg chg="mod">
          <ac:chgData name="Paolo Castracane" userId="79409e68-a20d-42e3-af0c-ad1c5702f6f2" providerId="ADAL" clId="{5BCEB067-440D-0D40-836E-D0CD0FCD6B29}" dt="2023-06-02T14:43:01.166" v="1617"/>
          <ac:picMkLst>
            <pc:docMk/>
            <pc:sldMk cId="3104717220" sldId="278"/>
            <ac:picMk id="58" creationId="{DD6FA8C0-539B-C77E-F70B-B7C2962BC7DB}"/>
          </ac:picMkLst>
        </pc:picChg>
        <pc:picChg chg="add mod">
          <ac:chgData name="Paolo Castracane" userId="79409e68-a20d-42e3-af0c-ad1c5702f6f2" providerId="ADAL" clId="{5BCEB067-440D-0D40-836E-D0CD0FCD6B29}" dt="2023-06-02T14:45:25.244" v="1701" actId="14100"/>
          <ac:picMkLst>
            <pc:docMk/>
            <pc:sldMk cId="3104717220" sldId="278"/>
            <ac:picMk id="61" creationId="{A90D429E-518C-BAE1-1325-7D2B87062114}"/>
          </ac:picMkLst>
        </pc:picChg>
        <pc:picChg chg="add mod">
          <ac:chgData name="Paolo Castracane" userId="79409e68-a20d-42e3-af0c-ad1c5702f6f2" providerId="ADAL" clId="{5BCEB067-440D-0D40-836E-D0CD0FCD6B29}" dt="2023-06-02T14:45:25.244" v="1701" actId="14100"/>
          <ac:picMkLst>
            <pc:docMk/>
            <pc:sldMk cId="3104717220" sldId="278"/>
            <ac:picMk id="63" creationId="{CDBF4AE6-2652-ADCB-30AF-11882FAC84B7}"/>
          </ac:picMkLst>
        </pc:picChg>
        <pc:picChg chg="add mod">
          <ac:chgData name="Paolo Castracane" userId="79409e68-a20d-42e3-af0c-ad1c5702f6f2" providerId="ADAL" clId="{5BCEB067-440D-0D40-836E-D0CD0FCD6B29}" dt="2023-06-02T14:45:25.244" v="1701" actId="14100"/>
          <ac:picMkLst>
            <pc:docMk/>
            <pc:sldMk cId="3104717220" sldId="278"/>
            <ac:picMk id="65" creationId="{A7AD31F0-B08B-2E8F-4D5A-6EDA25F480D2}"/>
          </ac:picMkLst>
        </pc:picChg>
        <pc:picChg chg="add mod">
          <ac:chgData name="Paolo Castracane" userId="79409e68-a20d-42e3-af0c-ad1c5702f6f2" providerId="ADAL" clId="{5BCEB067-440D-0D40-836E-D0CD0FCD6B29}" dt="2023-06-02T14:45:25.244" v="1701" actId="14100"/>
          <ac:picMkLst>
            <pc:docMk/>
            <pc:sldMk cId="3104717220" sldId="278"/>
            <ac:picMk id="67" creationId="{29B06D5A-7ACA-D9FD-B188-D7D887A0CB48}"/>
          </ac:picMkLst>
        </pc:picChg>
        <pc:picChg chg="add mod">
          <ac:chgData name="Paolo Castracane" userId="79409e68-a20d-42e3-af0c-ad1c5702f6f2" providerId="ADAL" clId="{5BCEB067-440D-0D40-836E-D0CD0FCD6B29}" dt="2023-06-07T17:17:12.022" v="2034" actId="1076"/>
          <ac:picMkLst>
            <pc:docMk/>
            <pc:sldMk cId="3104717220" sldId="278"/>
            <ac:picMk id="76" creationId="{CC1FEF82-6B69-CA3D-34C4-DE1F5A1504C1}"/>
          </ac:picMkLst>
        </pc:picChg>
        <pc:picChg chg="add mod">
          <ac:chgData name="Paolo Castracane" userId="79409e68-a20d-42e3-af0c-ad1c5702f6f2" providerId="ADAL" clId="{5BCEB067-440D-0D40-836E-D0CD0FCD6B29}" dt="2023-06-07T17:14:37.829" v="2014" actId="1076"/>
          <ac:picMkLst>
            <pc:docMk/>
            <pc:sldMk cId="3104717220" sldId="278"/>
            <ac:picMk id="77" creationId="{1A564BD7-8653-61B4-A216-BF78FAE99B6D}"/>
          </ac:picMkLst>
        </pc:picChg>
        <pc:cxnChg chg="add mod">
          <ac:chgData name="Paolo Castracane" userId="79409e68-a20d-42e3-af0c-ad1c5702f6f2" providerId="ADAL" clId="{5BCEB067-440D-0D40-836E-D0CD0FCD6B29}" dt="2023-06-02T14:45:25.244" v="1701" actId="14100"/>
          <ac:cxnSpMkLst>
            <pc:docMk/>
            <pc:sldMk cId="3104717220" sldId="278"/>
            <ac:cxnSpMk id="72" creationId="{73ED8160-3213-F60B-D7D7-048E50506145}"/>
          </ac:cxnSpMkLst>
        </pc:cxnChg>
        <pc:cxnChg chg="add mod">
          <ac:chgData name="Paolo Castracane" userId="79409e68-a20d-42e3-af0c-ad1c5702f6f2" providerId="ADAL" clId="{5BCEB067-440D-0D40-836E-D0CD0FCD6B29}" dt="2023-06-02T14:45:25.244" v="1701" actId="14100"/>
          <ac:cxnSpMkLst>
            <pc:docMk/>
            <pc:sldMk cId="3104717220" sldId="278"/>
            <ac:cxnSpMk id="73" creationId="{2F710C70-E268-92B1-5981-C3A8AD723E41}"/>
          </ac:cxnSpMkLst>
        </pc:cxnChg>
      </pc:sldChg>
      <pc:sldChg chg="addSp delSp modSp new mod">
        <pc:chgData name="Paolo Castracane" userId="79409e68-a20d-42e3-af0c-ad1c5702f6f2" providerId="ADAL" clId="{5BCEB067-440D-0D40-836E-D0CD0FCD6B29}" dt="2023-06-09T07:32:44.474" v="2130" actId="20577"/>
        <pc:sldMkLst>
          <pc:docMk/>
          <pc:sldMk cId="3833775996" sldId="279"/>
        </pc:sldMkLst>
        <pc:spChg chg="del mod">
          <ac:chgData name="Paolo Castracane" userId="79409e68-a20d-42e3-af0c-ad1c5702f6f2" providerId="ADAL" clId="{5BCEB067-440D-0D40-836E-D0CD0FCD6B29}" dt="2023-06-02T14:47:37.765" v="1741" actId="478"/>
          <ac:spMkLst>
            <pc:docMk/>
            <pc:sldMk cId="3833775996" sldId="279"/>
            <ac:spMk id="2" creationId="{2F379447-8DDC-3264-5C11-2776DDF6F31F}"/>
          </ac:spMkLst>
        </pc:spChg>
        <pc:spChg chg="mod">
          <ac:chgData name="Paolo Castracane" userId="79409e68-a20d-42e3-af0c-ad1c5702f6f2" providerId="ADAL" clId="{5BCEB067-440D-0D40-836E-D0CD0FCD6B29}" dt="2023-06-02T14:47:31.310" v="1739" actId="255"/>
          <ac:spMkLst>
            <pc:docMk/>
            <pc:sldMk cId="3833775996" sldId="279"/>
            <ac:spMk id="3" creationId="{F2420898-80AD-73FD-D78A-694F29FA700C}"/>
          </ac:spMkLst>
        </pc:spChg>
        <pc:spChg chg="add mod">
          <ac:chgData name="Paolo Castracane" userId="79409e68-a20d-42e3-af0c-ad1c5702f6f2" providerId="ADAL" clId="{5BCEB067-440D-0D40-836E-D0CD0FCD6B29}" dt="2023-06-09T07:32:44.474" v="2130" actId="20577"/>
          <ac:spMkLst>
            <pc:docMk/>
            <pc:sldMk cId="3833775996" sldId="279"/>
            <ac:spMk id="4" creationId="{7DF4E208-FADB-7777-5080-5303F044F803}"/>
          </ac:spMkLst>
        </pc:spChg>
      </pc:sldChg>
      <pc:sldChg chg="addSp delSp modSp new mod">
        <pc:chgData name="Paolo Castracane" userId="79409e68-a20d-42e3-af0c-ad1c5702f6f2" providerId="ADAL" clId="{5BCEB067-440D-0D40-836E-D0CD0FCD6B29}" dt="2023-06-07T16:57:37.124" v="1962" actId="20577"/>
        <pc:sldMkLst>
          <pc:docMk/>
          <pc:sldMk cId="3938923450" sldId="280"/>
        </pc:sldMkLst>
        <pc:spChg chg="mod">
          <ac:chgData name="Paolo Castracane" userId="79409e68-a20d-42e3-af0c-ad1c5702f6f2" providerId="ADAL" clId="{5BCEB067-440D-0D40-836E-D0CD0FCD6B29}" dt="2023-06-02T15:01:04.602" v="1841" actId="692"/>
          <ac:spMkLst>
            <pc:docMk/>
            <pc:sldMk cId="3938923450" sldId="280"/>
            <ac:spMk id="2" creationId="{49843319-1554-0D2B-106F-28FD472D0233}"/>
          </ac:spMkLst>
        </pc:spChg>
        <pc:spChg chg="mod">
          <ac:chgData name="Paolo Castracane" userId="79409e68-a20d-42e3-af0c-ad1c5702f6f2" providerId="ADAL" clId="{5BCEB067-440D-0D40-836E-D0CD0FCD6B29}" dt="2023-06-07T16:57:37.124" v="1962" actId="20577"/>
          <ac:spMkLst>
            <pc:docMk/>
            <pc:sldMk cId="3938923450" sldId="280"/>
            <ac:spMk id="3" creationId="{4D32C0BF-A56F-C892-A020-A9B04F13463C}"/>
          </ac:spMkLst>
        </pc:spChg>
        <pc:spChg chg="add mod">
          <ac:chgData name="Paolo Castracane" userId="79409e68-a20d-42e3-af0c-ad1c5702f6f2" providerId="ADAL" clId="{5BCEB067-440D-0D40-836E-D0CD0FCD6B29}" dt="2023-06-02T15:00:21.607" v="1833" actId="692"/>
          <ac:spMkLst>
            <pc:docMk/>
            <pc:sldMk cId="3938923450" sldId="280"/>
            <ac:spMk id="4" creationId="{D9395FC5-EACB-162E-E174-4F1D3030B4B7}"/>
          </ac:spMkLst>
        </pc:spChg>
        <pc:picChg chg="add mod">
          <ac:chgData name="Paolo Castracane" userId="79409e68-a20d-42e3-af0c-ad1c5702f6f2" providerId="ADAL" clId="{5BCEB067-440D-0D40-836E-D0CD0FCD6B29}" dt="2023-06-02T15:01:11.758" v="1843" actId="692"/>
          <ac:picMkLst>
            <pc:docMk/>
            <pc:sldMk cId="3938923450" sldId="280"/>
            <ac:picMk id="5" creationId="{3DD0F84E-4F7C-40D4-A13E-8FCB86B41576}"/>
          </ac:picMkLst>
        </pc:picChg>
        <pc:picChg chg="add del mod">
          <ac:chgData name="Paolo Castracane" userId="79409e68-a20d-42e3-af0c-ad1c5702f6f2" providerId="ADAL" clId="{5BCEB067-440D-0D40-836E-D0CD0FCD6B29}" dt="2023-06-02T15:02:14.163" v="1845"/>
          <ac:picMkLst>
            <pc:docMk/>
            <pc:sldMk cId="3938923450" sldId="280"/>
            <ac:picMk id="6" creationId="{5B36523D-B512-1A3D-4029-A72A1F37D053}"/>
          </ac:picMkLst>
        </pc:picChg>
        <pc:picChg chg="add mod">
          <ac:chgData name="Paolo Castracane" userId="79409e68-a20d-42e3-af0c-ad1c5702f6f2" providerId="ADAL" clId="{5BCEB067-440D-0D40-836E-D0CD0FCD6B29}" dt="2023-06-02T15:03:14.427" v="1852" actId="1076"/>
          <ac:picMkLst>
            <pc:docMk/>
            <pc:sldMk cId="3938923450" sldId="280"/>
            <ac:picMk id="8" creationId="{38FE6F62-19AD-080E-285A-166A1B7365C4}"/>
          </ac:picMkLst>
        </pc:picChg>
      </pc:sldChg>
      <pc:sldChg chg="addSp delSp modSp new del mod">
        <pc:chgData name="Paolo Castracane" userId="79409e68-a20d-42e3-af0c-ad1c5702f6f2" providerId="ADAL" clId="{5BCEB067-440D-0D40-836E-D0CD0FCD6B29}" dt="2023-06-09T06:40:19.865" v="2075" actId="2696"/>
        <pc:sldMkLst>
          <pc:docMk/>
          <pc:sldMk cId="1853520223" sldId="281"/>
        </pc:sldMkLst>
        <pc:spChg chg="del">
          <ac:chgData name="Paolo Castracane" userId="79409e68-a20d-42e3-af0c-ad1c5702f6f2" providerId="ADAL" clId="{5BCEB067-440D-0D40-836E-D0CD0FCD6B29}" dt="2023-06-05T17:07:12.626" v="1857" actId="478"/>
          <ac:spMkLst>
            <pc:docMk/>
            <pc:sldMk cId="1853520223" sldId="281"/>
            <ac:spMk id="2" creationId="{AC4A6A7B-C08C-3327-D646-E633E96BF856}"/>
          </ac:spMkLst>
        </pc:spChg>
        <pc:spChg chg="mod">
          <ac:chgData name="Paolo Castracane" userId="79409e68-a20d-42e3-af0c-ad1c5702f6f2" providerId="ADAL" clId="{5BCEB067-440D-0D40-836E-D0CD0FCD6B29}" dt="2023-06-05T17:07:09.618" v="1856" actId="14100"/>
          <ac:spMkLst>
            <pc:docMk/>
            <pc:sldMk cId="1853520223" sldId="281"/>
            <ac:spMk id="3" creationId="{73F406FE-F06A-CF2D-B2B0-0BC0364A5695}"/>
          </ac:spMkLst>
        </pc:spChg>
        <pc:spChg chg="add del">
          <ac:chgData name="Paolo Castracane" userId="79409e68-a20d-42e3-af0c-ad1c5702f6f2" providerId="ADAL" clId="{5BCEB067-440D-0D40-836E-D0CD0FCD6B29}" dt="2023-06-05T17:07:20.759" v="1859" actId="22"/>
          <ac:spMkLst>
            <pc:docMk/>
            <pc:sldMk cId="1853520223" sldId="281"/>
            <ac:spMk id="5" creationId="{A86E1903-14DC-BC4B-B147-773D75D0D432}"/>
          </ac:spMkLst>
        </pc:spChg>
        <pc:spChg chg="add mod">
          <ac:chgData name="Paolo Castracane" userId="79409e68-a20d-42e3-af0c-ad1c5702f6f2" providerId="ADAL" clId="{5BCEB067-440D-0D40-836E-D0CD0FCD6B29}" dt="2023-06-05T17:08:05.799" v="1867" actId="12"/>
          <ac:spMkLst>
            <pc:docMk/>
            <pc:sldMk cId="1853520223" sldId="281"/>
            <ac:spMk id="6" creationId="{95DA8440-2F7B-0A21-DB18-C62D4E15D7BE}"/>
          </ac:spMkLst>
        </pc:spChg>
      </pc:sldChg>
      <pc:sldChg chg="addSp delSp modSp new del mod">
        <pc:chgData name="Paolo Castracane" userId="79409e68-a20d-42e3-af0c-ad1c5702f6f2" providerId="ADAL" clId="{5BCEB067-440D-0D40-836E-D0CD0FCD6B29}" dt="2023-06-09T06:39:48.575" v="2074" actId="2696"/>
        <pc:sldMkLst>
          <pc:docMk/>
          <pc:sldMk cId="102971405" sldId="282"/>
        </pc:sldMkLst>
        <pc:spChg chg="del">
          <ac:chgData name="Paolo Castracane" userId="79409e68-a20d-42e3-af0c-ad1c5702f6f2" providerId="ADAL" clId="{5BCEB067-440D-0D40-836E-D0CD0FCD6B29}" dt="2023-06-05T17:08:31.100" v="1870" actId="478"/>
          <ac:spMkLst>
            <pc:docMk/>
            <pc:sldMk cId="102971405" sldId="282"/>
            <ac:spMk id="2" creationId="{89FDC1F9-C4B8-3353-67F7-0C53CCC3EA72}"/>
          </ac:spMkLst>
        </pc:spChg>
        <pc:spChg chg="del">
          <ac:chgData name="Paolo Castracane" userId="79409e68-a20d-42e3-af0c-ad1c5702f6f2" providerId="ADAL" clId="{5BCEB067-440D-0D40-836E-D0CD0FCD6B29}" dt="2023-06-05T17:08:28.678" v="1869"/>
          <ac:spMkLst>
            <pc:docMk/>
            <pc:sldMk cId="102971405" sldId="282"/>
            <ac:spMk id="3" creationId="{93786579-9034-A091-5FAE-F87B75DC245F}"/>
          </ac:spMkLst>
        </pc:spChg>
        <pc:spChg chg="add mod">
          <ac:chgData name="Paolo Castracane" userId="79409e68-a20d-42e3-af0c-ad1c5702f6f2" providerId="ADAL" clId="{5BCEB067-440D-0D40-836E-D0CD0FCD6B29}" dt="2023-06-05T17:08:28.678" v="1869"/>
          <ac:spMkLst>
            <pc:docMk/>
            <pc:sldMk cId="102971405" sldId="282"/>
            <ac:spMk id="4" creationId="{135209EB-2C30-21E5-BF84-EFE066186EDB}"/>
          </ac:spMkLst>
        </pc:spChg>
        <pc:spChg chg="add mod">
          <ac:chgData name="Paolo Castracane" userId="79409e68-a20d-42e3-af0c-ad1c5702f6f2" providerId="ADAL" clId="{5BCEB067-440D-0D40-836E-D0CD0FCD6B29}" dt="2023-06-05T17:11:39.220" v="1904" actId="14100"/>
          <ac:spMkLst>
            <pc:docMk/>
            <pc:sldMk cId="102971405" sldId="282"/>
            <ac:spMk id="5" creationId="{4FB41C29-7362-EBF2-7B8A-7248C1779440}"/>
          </ac:spMkLst>
        </pc:spChg>
      </pc:sldChg>
      <pc:sldChg chg="add">
        <pc:chgData name="Paolo Castracane" userId="79409e68-a20d-42e3-af0c-ad1c5702f6f2" providerId="ADAL" clId="{5BCEB067-440D-0D40-836E-D0CD0FCD6B29}" dt="2023-06-09T06:38:22.740" v="2073"/>
        <pc:sldMkLst>
          <pc:docMk/>
          <pc:sldMk cId="700047552" sldId="283"/>
        </pc:sldMkLst>
      </pc:sldChg>
      <pc:sldChg chg="add">
        <pc:chgData name="Paolo Castracane" userId="79409e68-a20d-42e3-af0c-ad1c5702f6f2" providerId="ADAL" clId="{5BCEB067-440D-0D40-836E-D0CD0FCD6B29}" dt="2023-06-09T06:38:22.740" v="2073"/>
        <pc:sldMkLst>
          <pc:docMk/>
          <pc:sldMk cId="1502223765" sldId="284"/>
        </pc:sldMkLst>
      </pc:sldChg>
      <pc:sldChg chg="add">
        <pc:chgData name="Paolo Castracane" userId="79409e68-a20d-42e3-af0c-ad1c5702f6f2" providerId="ADAL" clId="{5BCEB067-440D-0D40-836E-D0CD0FCD6B29}" dt="2023-06-09T06:38:22.740" v="2073"/>
        <pc:sldMkLst>
          <pc:docMk/>
          <pc:sldMk cId="207121293" sldId="285"/>
        </pc:sldMkLst>
      </pc:sldChg>
      <pc:sldChg chg="add">
        <pc:chgData name="Paolo Castracane" userId="79409e68-a20d-42e3-af0c-ad1c5702f6f2" providerId="ADAL" clId="{5BCEB067-440D-0D40-836E-D0CD0FCD6B29}" dt="2023-06-09T06:38:22.740" v="2073"/>
        <pc:sldMkLst>
          <pc:docMk/>
          <pc:sldMk cId="2855850766" sldId="286"/>
        </pc:sldMkLst>
      </pc:sldChg>
      <pc:sldChg chg="modSp add mod">
        <pc:chgData name="Paolo Castracane" userId="79409e68-a20d-42e3-af0c-ad1c5702f6f2" providerId="ADAL" clId="{5BCEB067-440D-0D40-836E-D0CD0FCD6B29}" dt="2023-06-09T07:33:18.837" v="2137" actId="20577"/>
        <pc:sldMkLst>
          <pc:docMk/>
          <pc:sldMk cId="1930196936" sldId="287"/>
        </pc:sldMkLst>
        <pc:spChg chg="mod">
          <ac:chgData name="Paolo Castracane" userId="79409e68-a20d-42e3-af0c-ad1c5702f6f2" providerId="ADAL" clId="{5BCEB067-440D-0D40-836E-D0CD0FCD6B29}" dt="2023-06-09T07:33:18.837" v="2137" actId="20577"/>
          <ac:spMkLst>
            <pc:docMk/>
            <pc:sldMk cId="1930196936" sldId="287"/>
            <ac:spMk id="2" creationId="{4AE8D54F-1FFB-8327-A720-317530E4AC58}"/>
          </ac:spMkLst>
        </pc:spChg>
      </pc:sldChg>
      <pc:sldChg chg="add">
        <pc:chgData name="Paolo Castracane" userId="79409e68-a20d-42e3-af0c-ad1c5702f6f2" providerId="ADAL" clId="{5BCEB067-440D-0D40-836E-D0CD0FCD6B29}" dt="2023-06-09T06:38:22.740" v="2073"/>
        <pc:sldMkLst>
          <pc:docMk/>
          <pc:sldMk cId="318784021" sldId="288"/>
        </pc:sldMkLst>
      </pc:sldChg>
      <pc:sldChg chg="modSp new mod">
        <pc:chgData name="Paolo Castracane" userId="79409e68-a20d-42e3-af0c-ad1c5702f6f2" providerId="ADAL" clId="{5BCEB067-440D-0D40-836E-D0CD0FCD6B29}" dt="2023-06-09T06:40:55.332" v="2090" actId="20577"/>
        <pc:sldMkLst>
          <pc:docMk/>
          <pc:sldMk cId="3632534823" sldId="289"/>
        </pc:sldMkLst>
        <pc:spChg chg="mod">
          <ac:chgData name="Paolo Castracane" userId="79409e68-a20d-42e3-af0c-ad1c5702f6f2" providerId="ADAL" clId="{5BCEB067-440D-0D40-836E-D0CD0FCD6B29}" dt="2023-06-09T06:40:55.332" v="2090" actId="20577"/>
          <ac:spMkLst>
            <pc:docMk/>
            <pc:sldMk cId="3632534823" sldId="289"/>
            <ac:spMk id="3" creationId="{9DF2E93C-C2F2-4835-AB52-9002DCA797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51455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T" dirty="0"/>
              <a:t>@Philippe please add/modify steps, plan and conclusion here.</a:t>
            </a:r>
          </a:p>
        </p:txBody>
      </p:sp>
    </p:spTree>
    <p:extLst>
      <p:ext uri="{BB962C8B-B14F-4D97-AF65-F5344CB8AC3E}">
        <p14:creationId xmlns:p14="http://schemas.microsoft.com/office/powerpoint/2010/main" val="72311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T" dirty="0"/>
              <a:t>@Philippe please add/modify steps, plan and conclusion here.</a:t>
            </a:r>
          </a:p>
        </p:txBody>
      </p:sp>
    </p:spTree>
    <p:extLst>
      <p:ext uri="{BB962C8B-B14F-4D97-AF65-F5344CB8AC3E}">
        <p14:creationId xmlns:p14="http://schemas.microsoft.com/office/powerpoint/2010/main" val="72311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283255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100540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100875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99803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102532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rPr>
              <a:t>WGCV</a:t>
            </a:r>
            <a:r>
              <a:rPr lang="en-GB" sz="1400" b="1" i="0" u="none" strike="noStrike" cap="none">
                <a:solidFill>
                  <a:schemeClr val="accent1"/>
                </a:solidFill>
                <a:latin typeface="Arial"/>
                <a:ea typeface="Arial"/>
                <a:cs typeface="Arial"/>
                <a:sym typeface="Arial"/>
              </a:rPr>
              <a:t>-</a:t>
            </a:r>
            <a:r>
              <a:rPr lang="en-GB" b="1">
                <a:solidFill>
                  <a:schemeClr val="accent1"/>
                </a:solidFill>
              </a:rPr>
              <a:t>52</a:t>
            </a:r>
            <a:r>
              <a:rPr lang="en-GB" sz="1400" b="1" i="0" u="none" strike="noStrike" cap="none">
                <a:solidFill>
                  <a:schemeClr val="accent1"/>
                </a:solidFill>
                <a:latin typeface="Arial"/>
                <a:ea typeface="Arial"/>
                <a:cs typeface="Arial"/>
                <a:sym typeface="Arial"/>
              </a:rPr>
              <a:t>, </a:t>
            </a:r>
            <a:r>
              <a:rPr lang="en-GB" b="1">
                <a:solidFill>
                  <a:schemeClr val="accent1"/>
                </a:solidFill>
              </a:rPr>
              <a:t>5-9 June 2023</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RjR_611-ao" TargetMode="External"/><Relationship Id="rId2" Type="http://schemas.openxmlformats.org/officeDocument/2006/relationships/hyperlink" Target="https://forms.office.com/e/vDt5JchCW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star.nesdis.noaa.gov/smcd/GCC/ProductCatalog.php" TargetMode="External"/><Relationship Id="rId3" Type="http://schemas.openxmlformats.org/officeDocument/2006/relationships/hyperlink" Target="https://colab.research.google.com/drive/1AbQklydiBgSk3gWe14FcLBe69HiSciJC" TargetMode="External"/><Relationship Id="rId7" Type="http://schemas.openxmlformats.org/officeDocument/2006/relationships/hyperlink" Target="http://gsics.tools.eumetsat.int/plotter" TargetMode="External"/><Relationship Id="rId2" Type="http://schemas.openxmlformats.org/officeDocument/2006/relationships/hyperlink" Target="http://gsics.atmos.umd.edu/bin/view/Development/DownloadGSICSProducts" TargetMode="External"/><Relationship Id="rId1" Type="http://schemas.openxmlformats.org/officeDocument/2006/relationships/slideLayout" Target="../slideLayouts/slideLayout2.xml"/><Relationship Id="rId6" Type="http://schemas.openxmlformats.org/officeDocument/2006/relationships/hyperlink" Target="https://colab.research.google.com/drive/18SjLpebRKPdEBT_eYuZrEGTQNo82gpn4" TargetMode="External"/><Relationship Id="rId5" Type="http://schemas.openxmlformats.org/officeDocument/2006/relationships/hyperlink" Target="https://colab.research.google.com/drive/1ENBFgZ1IOgXNw6bS-0X14AshT729yIf2?usp=sharing" TargetMode="External"/><Relationship Id="rId4" Type="http://schemas.openxmlformats.org/officeDocument/2006/relationships/hyperlink" Target="https://colab.research.google.com/drive/13Icapoogf0FUkYpfnynFJQm0H68uDNy3" TargetMode="External"/><Relationship Id="rId9" Type="http://schemas.openxmlformats.org/officeDocument/2006/relationships/hyperlink" Target="https://docs.google.com/spreadsheets/d/1WCSLeawlgvZjzB6GM9pmDlbKMj7CV_tYGqSeT63G4oM/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sics.atmos.umd.edu/bin/view/Development/MeetingsAndConferences" TargetMode="External"/><Relationship Id="rId2" Type="http://schemas.openxmlformats.org/officeDocument/2006/relationships/hyperlink" Target="https://www.data.jma.go.jp/mscweb/data/monitoring/calibration.html" TargetMode="External"/><Relationship Id="rId1" Type="http://schemas.openxmlformats.org/officeDocument/2006/relationships/slideLayout" Target="../slideLayouts/slideLayout2.xml"/><Relationship Id="rId4" Type="http://schemas.openxmlformats.org/officeDocument/2006/relationships/hyperlink" Target="mailto:wlikun@umd.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alvalportal.ceos.org/t-d_wik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WGCV-52</a:t>
            </a:r>
            <a:endParaRPr sz="7500" dirty="0"/>
          </a:p>
          <a:p>
            <a:pPr marL="0" lvl="0" indent="0" algn="l" rtl="0">
              <a:lnSpc>
                <a:spcPct val="90000"/>
              </a:lnSpc>
              <a:spcBef>
                <a:spcPts val="0"/>
              </a:spcBef>
              <a:spcAft>
                <a:spcPts val="0"/>
              </a:spcAft>
              <a:buClr>
                <a:schemeClr val="lt1"/>
              </a:buClr>
              <a:buSzPts val="8000"/>
              <a:buFont typeface="Arial"/>
              <a:buNone/>
            </a:pPr>
            <a:r>
              <a:rPr lang="en-GB" sz="4000" i="1" dirty="0"/>
              <a:t>GSICS </a:t>
            </a:r>
            <a:br>
              <a:rPr lang="en-GB" sz="4000" i="1" dirty="0"/>
            </a:br>
            <a:r>
              <a:rPr lang="en-GB" sz="4000" i="1" dirty="0"/>
              <a:t>Collaboration</a:t>
            </a:r>
            <a:endParaRPr sz="4000" i="1" dirty="0"/>
          </a:p>
        </p:txBody>
      </p:sp>
      <p:sp>
        <p:nvSpPr>
          <p:cNvPr id="67" name="Google Shape;67;p7"/>
          <p:cNvSpPr/>
          <p:nvPr/>
        </p:nvSpPr>
        <p:spPr>
          <a:xfrm>
            <a:off x="7217539" y="2845924"/>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en-GB" sz="1300" b="1" i="0" u="sng" strike="noStrike" cap="none" dirty="0">
                <a:solidFill>
                  <a:schemeClr val="accent1"/>
                </a:solidFill>
                <a:latin typeface="Arial"/>
                <a:ea typeface="Arial"/>
                <a:cs typeface="Arial"/>
                <a:sym typeface="Arial"/>
              </a:rPr>
              <a:t>Paolo </a:t>
            </a:r>
            <a:r>
              <a:rPr lang="en-GB" sz="1300" b="1" i="0" u="sng" strike="noStrike" cap="none" dirty="0" err="1">
                <a:solidFill>
                  <a:schemeClr val="accent1"/>
                </a:solidFill>
                <a:latin typeface="Arial"/>
                <a:ea typeface="Arial"/>
                <a:cs typeface="Arial"/>
                <a:sym typeface="Arial"/>
              </a:rPr>
              <a:t>Castracane</a:t>
            </a:r>
            <a:r>
              <a:rPr lang="en-GB" sz="1300" b="1" i="0" u="sng" strike="noStrike" cap="none" dirty="0">
                <a:solidFill>
                  <a:schemeClr val="accent1"/>
                </a:solidFill>
                <a:latin typeface="Arial"/>
                <a:ea typeface="Arial"/>
                <a:cs typeface="Arial"/>
                <a:sym typeface="Arial"/>
              </a:rPr>
              <a:t> </a:t>
            </a:r>
          </a:p>
          <a:p>
            <a:pPr marL="0" marR="0" lvl="0" indent="0" algn="r" rtl="0">
              <a:lnSpc>
                <a:spcPct val="150000"/>
              </a:lnSpc>
              <a:spcBef>
                <a:spcPts val="0"/>
              </a:spcBef>
              <a:spcAft>
                <a:spcPts val="0"/>
              </a:spcAft>
              <a:buNone/>
            </a:pPr>
            <a:r>
              <a:rPr lang="en-GB" sz="1300" b="1" i="0" u="none" strike="noStrike" cap="none" dirty="0">
                <a:solidFill>
                  <a:schemeClr val="accent1"/>
                </a:solidFill>
                <a:latin typeface="Arial"/>
                <a:ea typeface="Arial"/>
                <a:cs typeface="Arial"/>
                <a:sym typeface="Arial"/>
              </a:rPr>
              <a:t>Rhea System  for ESA/ESRIN</a:t>
            </a:r>
          </a:p>
          <a:p>
            <a:pPr marL="0" marR="0" lvl="0" indent="0" algn="r" rtl="0">
              <a:lnSpc>
                <a:spcPct val="150000"/>
              </a:lnSpc>
              <a:spcBef>
                <a:spcPts val="0"/>
              </a:spcBef>
              <a:spcAft>
                <a:spcPts val="0"/>
              </a:spcAft>
              <a:buNone/>
            </a:pPr>
            <a:r>
              <a:rPr lang="en-GB" sz="1300" b="1" dirty="0" err="1">
                <a:solidFill>
                  <a:schemeClr val="accent1"/>
                </a:solidFill>
              </a:rPr>
              <a:t>Manik</a:t>
            </a:r>
            <a:r>
              <a:rPr lang="en-GB" sz="1300" b="1" dirty="0">
                <a:solidFill>
                  <a:schemeClr val="accent1"/>
                </a:solidFill>
              </a:rPr>
              <a:t> Bali</a:t>
            </a:r>
          </a:p>
          <a:p>
            <a:pPr marL="0" marR="0" lvl="0" indent="0" algn="r" rtl="0">
              <a:lnSpc>
                <a:spcPct val="150000"/>
              </a:lnSpc>
              <a:spcBef>
                <a:spcPts val="0"/>
              </a:spcBef>
              <a:spcAft>
                <a:spcPts val="0"/>
              </a:spcAft>
              <a:buNone/>
            </a:pPr>
            <a:r>
              <a:rPr lang="en-GB" sz="1300" b="1" dirty="0">
                <a:solidFill>
                  <a:schemeClr val="accent1"/>
                </a:solidFill>
              </a:rPr>
              <a:t>NOAA/UMD-CICS</a:t>
            </a:r>
          </a:p>
          <a:p>
            <a:pPr marL="0" marR="0" lvl="0" indent="0" algn="r" rtl="0">
              <a:lnSpc>
                <a:spcPct val="150000"/>
              </a:lnSpc>
              <a:spcBef>
                <a:spcPts val="0"/>
              </a:spcBef>
              <a:spcAft>
                <a:spcPts val="0"/>
              </a:spcAft>
              <a:buNone/>
            </a:pPr>
            <a:r>
              <a:rPr lang="en-GB" sz="1300" b="1" dirty="0">
                <a:solidFill>
                  <a:schemeClr val="accent1"/>
                </a:solidFill>
              </a:rPr>
              <a:t>With Contribution from</a:t>
            </a:r>
            <a:endParaRPr sz="1300" dirty="0"/>
          </a:p>
          <a:p>
            <a:pPr marL="0" marR="0" lvl="0" indent="0" algn="r" rtl="0">
              <a:lnSpc>
                <a:spcPct val="150000"/>
              </a:lnSpc>
              <a:spcBef>
                <a:spcPts val="0"/>
              </a:spcBef>
              <a:spcAft>
                <a:spcPts val="0"/>
              </a:spcAft>
              <a:buNone/>
            </a:pPr>
            <a:r>
              <a:rPr lang="en-GB" sz="1300" b="0" i="0" u="none" strike="noStrike" dirty="0">
                <a:solidFill>
                  <a:srgbClr val="000000"/>
                </a:solidFill>
                <a:effectLst/>
                <a:latin typeface="Arial" panose="020B0604020202020204" pitchFamily="34" charset="0"/>
              </a:rPr>
              <a:t>Dave </a:t>
            </a:r>
            <a:r>
              <a:rPr lang="en-GB" sz="1300" b="0" i="0" u="none" strike="noStrike" dirty="0" err="1">
                <a:solidFill>
                  <a:srgbClr val="000000"/>
                </a:solidFill>
                <a:effectLst/>
                <a:latin typeface="Arial" panose="020B0604020202020204" pitchFamily="34" charset="0"/>
              </a:rPr>
              <a:t>Doelling</a:t>
            </a:r>
            <a:r>
              <a:rPr lang="en-GB" sz="1300" b="0" i="0" u="none" strike="noStrike" dirty="0">
                <a:solidFill>
                  <a:srgbClr val="000000"/>
                </a:solidFill>
                <a:effectLst/>
                <a:latin typeface="Arial" panose="020B0604020202020204" pitchFamily="34" charset="0"/>
              </a:rPr>
              <a:t>, </a:t>
            </a:r>
            <a:r>
              <a:rPr lang="en-GB" sz="1300" b="0" i="0" u="none" strike="noStrike" dirty="0" err="1">
                <a:solidFill>
                  <a:srgbClr val="000000"/>
                </a:solidFill>
                <a:effectLst/>
                <a:latin typeface="Arial" panose="020B0604020202020204" pitchFamily="34" charset="0"/>
              </a:rPr>
              <a:t>Likun</a:t>
            </a:r>
            <a:r>
              <a:rPr lang="en-GB" sz="1300" b="0" i="0" u="none" strike="noStrike" dirty="0">
                <a:solidFill>
                  <a:srgbClr val="000000"/>
                </a:solidFill>
                <a:effectLst/>
                <a:latin typeface="Arial" panose="020B0604020202020204" pitchFamily="34" charset="0"/>
              </a:rPr>
              <a:t> Wang, </a:t>
            </a:r>
          </a:p>
          <a:p>
            <a:pPr marL="0" marR="0" lvl="0" indent="0" algn="r" rtl="0">
              <a:lnSpc>
                <a:spcPct val="150000"/>
              </a:lnSpc>
              <a:spcBef>
                <a:spcPts val="0"/>
              </a:spcBef>
              <a:spcAft>
                <a:spcPts val="0"/>
              </a:spcAft>
              <a:buNone/>
            </a:pPr>
            <a:r>
              <a:rPr lang="en-GB" sz="1300" b="0" i="0" u="none" strike="noStrike" dirty="0">
                <a:solidFill>
                  <a:srgbClr val="000000"/>
                </a:solidFill>
                <a:effectLst/>
                <a:latin typeface="Arial" panose="020B0604020202020204" pitchFamily="34" charset="0"/>
              </a:rPr>
              <a:t>Larry </a:t>
            </a:r>
            <a:r>
              <a:rPr lang="en-GB" sz="1300" dirty="0">
                <a:latin typeface="Arial" panose="020B0604020202020204" pitchFamily="34" charset="0"/>
              </a:rPr>
              <a:t>F</a:t>
            </a:r>
            <a:r>
              <a:rPr lang="en-GB" sz="1300" b="0" i="0" u="none" strike="noStrike" dirty="0">
                <a:solidFill>
                  <a:srgbClr val="000000"/>
                </a:solidFill>
                <a:effectLst/>
                <a:latin typeface="Arial" panose="020B0604020202020204" pitchFamily="34" charset="0"/>
              </a:rPr>
              <a:t>lynn, Jack </a:t>
            </a:r>
            <a:r>
              <a:rPr lang="en-GB" sz="1300" b="0" i="0" u="none" strike="noStrike" dirty="0" err="1">
                <a:solidFill>
                  <a:srgbClr val="000000"/>
                </a:solidFill>
                <a:effectLst/>
                <a:latin typeface="Arial" panose="020B0604020202020204" pitchFamily="34" charset="0"/>
              </a:rPr>
              <a:t>Xiong</a:t>
            </a:r>
            <a:r>
              <a:rPr lang="en-GB" sz="1300" b="0" i="0" u="none" strike="noStrike" dirty="0">
                <a:solidFill>
                  <a:srgbClr val="000000"/>
                </a:solidFill>
                <a:effectLst/>
                <a:latin typeface="Arial" panose="020B0604020202020204" pitchFamily="34" charset="0"/>
              </a:rPr>
              <a:t> and Tom Stone</a:t>
            </a:r>
            <a:endParaRPr lang="en-GB" sz="13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endParaRPr lang="en-GB" sz="12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200" b="1" i="0" u="none" strike="noStrike" cap="none" dirty="0">
                <a:solidFill>
                  <a:schemeClr val="accent1"/>
                </a:solidFill>
                <a:latin typeface="Arial"/>
                <a:ea typeface="Arial"/>
                <a:cs typeface="Arial"/>
                <a:sym typeface="Arial"/>
              </a:rPr>
              <a:t>Agenda Item 5.4</a:t>
            </a:r>
            <a:endParaRPr sz="1200" dirty="0"/>
          </a:p>
          <a:p>
            <a:pPr marL="0" marR="0" lvl="0" indent="0" algn="r" rtl="0">
              <a:lnSpc>
                <a:spcPct val="150000"/>
              </a:lnSpc>
              <a:spcBef>
                <a:spcPts val="0"/>
              </a:spcBef>
              <a:spcAft>
                <a:spcPts val="0"/>
              </a:spcAft>
              <a:buNone/>
            </a:pPr>
            <a:r>
              <a:rPr lang="en-GB" sz="1200" b="1" dirty="0">
                <a:solidFill>
                  <a:schemeClr val="accent1"/>
                </a:solidFill>
              </a:rPr>
              <a:t>WGCV-52, ESA/ESRIN, Italy</a:t>
            </a:r>
            <a:endParaRPr sz="12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200" b="1" dirty="0">
                <a:solidFill>
                  <a:schemeClr val="accent1"/>
                </a:solidFill>
              </a:rPr>
              <a:t>5th - 9th June 2023</a:t>
            </a:r>
            <a:endParaRPr sz="12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8">
            <a:extLst>
              <a:ext uri="{FF2B5EF4-FFF2-40B4-BE49-F238E27FC236}">
                <a16:creationId xmlns:a16="http://schemas.microsoft.com/office/drawing/2014/main" id="{F50C6F94-6F7D-B4C0-9472-B31F91C7FF85}"/>
              </a:ext>
            </a:extLst>
          </p:cNvPr>
          <p:cNvSpPr txBox="1"/>
          <p:nvPr/>
        </p:nvSpPr>
        <p:spPr>
          <a:xfrm>
            <a:off x="147322" y="236527"/>
            <a:ext cx="100525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Discussion points, conclusions, Actions, Recommendations, Decisions</a:t>
            </a:r>
            <a:r>
              <a:rPr lang="en-IT" sz="2000" dirty="0">
                <a:solidFill>
                  <a:schemeClr val="bg1"/>
                </a:solidFill>
                <a:effectLst/>
                <a:latin typeface="Arial" panose="020B0604020202020204" pitchFamily="34" charset="0"/>
                <a:cs typeface="Arial" panose="020B0604020202020204" pitchFamily="34" charset="0"/>
              </a:rPr>
              <a:t> </a:t>
            </a:r>
            <a:endParaRPr sz="2000" dirty="0">
              <a:solidFill>
                <a:schemeClr val="bg1"/>
              </a:solidFill>
              <a:latin typeface="Arial" panose="020B0604020202020204" pitchFamily="34" charset="0"/>
              <a:cs typeface="Arial" panose="020B0604020202020204" pitchFamily="34" charset="0"/>
            </a:endParaRPr>
          </a:p>
        </p:txBody>
      </p:sp>
      <p:sp>
        <p:nvSpPr>
          <p:cNvPr id="5" name="Title 2">
            <a:extLst>
              <a:ext uri="{FF2B5EF4-FFF2-40B4-BE49-F238E27FC236}">
                <a16:creationId xmlns:a16="http://schemas.microsoft.com/office/drawing/2014/main" id="{B7F003CE-0EDD-781B-7D36-94270CDFAB7A}"/>
              </a:ext>
            </a:extLst>
          </p:cNvPr>
          <p:cNvSpPr txBox="1">
            <a:spLocks/>
          </p:cNvSpPr>
          <p:nvPr/>
        </p:nvSpPr>
        <p:spPr>
          <a:xfrm>
            <a:off x="66091" y="1064635"/>
            <a:ext cx="2891118" cy="307777"/>
          </a:xfrm>
          <a:prstGeom prst="rect">
            <a:avLst/>
          </a:prstGeom>
          <a:noFill/>
          <a:ln>
            <a:solidFill>
              <a:schemeClr val="accent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T" sz="1400" dirty="0">
                <a:solidFill>
                  <a:schemeClr val="tx1"/>
                </a:solidFill>
              </a:rPr>
              <a:t>Space Weather Breakout Session</a:t>
            </a:r>
          </a:p>
        </p:txBody>
      </p:sp>
      <p:sp>
        <p:nvSpPr>
          <p:cNvPr id="6" name="TextBox 5">
            <a:extLst>
              <a:ext uri="{FF2B5EF4-FFF2-40B4-BE49-F238E27FC236}">
                <a16:creationId xmlns:a16="http://schemas.microsoft.com/office/drawing/2014/main" id="{B2803FF2-3DD5-B75B-5B03-16D66237B700}"/>
              </a:ext>
            </a:extLst>
          </p:cNvPr>
          <p:cNvSpPr txBox="1"/>
          <p:nvPr/>
        </p:nvSpPr>
        <p:spPr>
          <a:xfrm>
            <a:off x="680935" y="1385382"/>
            <a:ext cx="11342451" cy="1692771"/>
          </a:xfrm>
          <a:prstGeom prst="rect">
            <a:avLst/>
          </a:prstGeom>
          <a:noFill/>
          <a:ln>
            <a:solidFill>
              <a:schemeClr val="accent1"/>
            </a:solidFill>
          </a:ln>
        </p:spPr>
        <p:txBody>
          <a:bodyPr wrap="square" rtlCol="0">
            <a:spAutoFit/>
          </a:bodyPr>
          <a:lstStyle/>
          <a:p>
            <a:pPr marR="0" algn="just" rtl="0" fontAlgn="t">
              <a:spcBef>
                <a:spcPts val="0"/>
              </a:spcBef>
              <a:spcAft>
                <a:spcPts val="0"/>
              </a:spcAft>
            </a:pPr>
            <a:r>
              <a:rPr kumimoji="1" lang="en-US" sz="1300" b="0" i="0" u="none" strike="noStrike" dirty="0">
                <a:solidFill>
                  <a:srgbClr val="000000"/>
                </a:solidFill>
                <a:effectLst/>
                <a:latin typeface="Arial" panose="020B0604020202020204" pitchFamily="34" charset="0"/>
              </a:rPr>
              <a:t>As experts in space environment measurement, its application, and understanding user’s requirements, members of the SW sub-group will carry out the following activities:</a:t>
            </a:r>
            <a:endParaRPr lang="en-IT" sz="1300" b="0" i="0" u="none" strike="noStrike" dirty="0">
              <a:effectLst/>
              <a:latin typeface="Arial" panose="020B0604020202020204" pitchFamily="34" charset="0"/>
            </a:endParaRPr>
          </a:p>
          <a:p>
            <a:pPr marL="285750" marR="0" indent="-285750" algn="just" rtl="0" fontAlgn="t">
              <a:spcBef>
                <a:spcPts val="0"/>
              </a:spcBef>
              <a:spcAft>
                <a:spcPts val="0"/>
              </a:spcAft>
              <a:buFont typeface="Arial" panose="020B0604020202020204" pitchFamily="34" charset="0"/>
              <a:buChar char="•"/>
            </a:pPr>
            <a:r>
              <a:rPr kumimoji="1" lang="en-US" sz="1300" b="0" i="0" u="none" strike="noStrike" dirty="0">
                <a:solidFill>
                  <a:srgbClr val="000000"/>
                </a:solidFill>
                <a:effectLst/>
                <a:latin typeface="Arial" panose="020B0604020202020204" pitchFamily="34" charset="0"/>
              </a:rPr>
              <a:t>Discussion and coordination on research, </a:t>
            </a:r>
            <a:r>
              <a:rPr kumimoji="1" lang="en-US" sz="1300" b="0" i="0" u="none" strike="noStrike" dirty="0">
                <a:solidFill>
                  <a:srgbClr val="000000"/>
                </a:solidFill>
                <a:effectLst/>
                <a:highlight>
                  <a:srgbClr val="FFFF00"/>
                </a:highlight>
                <a:latin typeface="Arial" panose="020B0604020202020204" pitchFamily="34" charset="0"/>
              </a:rPr>
              <a:t>development and implementation of inter-calibration for space environment sensors, initially focusing on high-energy electron sensor in geostationary orbit</a:t>
            </a:r>
            <a:endParaRPr lang="en-IT" sz="1300" b="0" i="0" u="none" strike="noStrike" dirty="0">
              <a:effectLst/>
              <a:highlight>
                <a:srgbClr val="FFFF00"/>
              </a:highlight>
              <a:latin typeface="Arial" panose="020B0604020202020204" pitchFamily="34" charset="0"/>
            </a:endParaRPr>
          </a:p>
          <a:p>
            <a:pPr marL="285750" marR="0" indent="-285750" algn="just" rtl="0" fontAlgn="t">
              <a:spcBef>
                <a:spcPts val="0"/>
              </a:spcBef>
              <a:spcAft>
                <a:spcPts val="0"/>
              </a:spcAft>
              <a:buFont typeface="Arial" panose="020B0604020202020204" pitchFamily="34" charset="0"/>
              <a:buChar char="•"/>
            </a:pPr>
            <a:r>
              <a:rPr kumimoji="1" lang="en-US" sz="1300" b="0" i="0" u="none" strike="noStrike" dirty="0">
                <a:solidFill>
                  <a:srgbClr val="000000"/>
                </a:solidFill>
                <a:effectLst/>
                <a:latin typeface="Arial" panose="020B0604020202020204" pitchFamily="34" charset="0"/>
              </a:rPr>
              <a:t>Analysis of the characterization (sensitivity, secular variation, etc.) of individual sensor and publication of the outcomes (product), and consideration of its implementation in the framework of GSICS</a:t>
            </a:r>
            <a:endParaRPr lang="en-IT" sz="1300" b="0" i="0" u="none" strike="noStrike" dirty="0">
              <a:effectLst/>
              <a:latin typeface="Arial" panose="020B0604020202020204" pitchFamily="34" charset="0"/>
            </a:endParaRPr>
          </a:p>
          <a:p>
            <a:pPr marL="285750" marR="0" indent="-285750" algn="just" rtl="0" fontAlgn="t">
              <a:spcBef>
                <a:spcPts val="0"/>
              </a:spcBef>
              <a:spcAft>
                <a:spcPts val="0"/>
              </a:spcAft>
              <a:buFont typeface="Arial" panose="020B0604020202020204" pitchFamily="34" charset="0"/>
              <a:buChar char="•"/>
            </a:pPr>
            <a:r>
              <a:rPr kumimoji="1" lang="en-US" sz="1300" b="0" i="0" u="none" strike="noStrike" dirty="0">
                <a:solidFill>
                  <a:srgbClr val="000000"/>
                </a:solidFill>
                <a:effectLst/>
                <a:highlight>
                  <a:srgbClr val="FFFF00"/>
                </a:highlight>
                <a:latin typeface="Arial" panose="020B0604020202020204" pitchFamily="34" charset="0"/>
              </a:rPr>
              <a:t>Examination and documentation of standardization (data format, data exchange, inter-calibration, etc.)</a:t>
            </a:r>
            <a:endParaRPr lang="en-IT" sz="1300" b="0" i="0" u="none" strike="noStrike" dirty="0">
              <a:effectLst/>
              <a:highlight>
                <a:srgbClr val="FFFF00"/>
              </a:highlight>
              <a:latin typeface="Arial" panose="020B0604020202020204" pitchFamily="34" charset="0"/>
            </a:endParaRPr>
          </a:p>
          <a:p>
            <a:pPr marL="285750" marR="0" indent="-285750" algn="just" rtl="0" fontAlgn="t">
              <a:spcBef>
                <a:spcPts val="0"/>
              </a:spcBef>
              <a:spcAft>
                <a:spcPts val="0"/>
              </a:spcAft>
              <a:buFont typeface="Arial" panose="020B0604020202020204" pitchFamily="34" charset="0"/>
              <a:buChar char="•"/>
            </a:pPr>
            <a:r>
              <a:rPr kumimoji="1" lang="en-US" sz="1300" b="0" i="0" u="none" strike="noStrike" dirty="0">
                <a:solidFill>
                  <a:srgbClr val="000000"/>
                </a:solidFill>
                <a:effectLst/>
                <a:latin typeface="Arial" panose="020B0604020202020204" pitchFamily="34" charset="0"/>
              </a:rPr>
              <a:t>Examination of developing a standard products (near-real time bases, and post-data analysis bases) that integrates multiple satellite data</a:t>
            </a:r>
            <a:endParaRPr lang="en-IT" sz="1300" b="0" i="0" u="none" strike="noStrike" dirty="0">
              <a:effectLst/>
              <a:latin typeface="Arial" panose="020B0604020202020204" pitchFamily="34" charset="0"/>
            </a:endParaRPr>
          </a:p>
        </p:txBody>
      </p:sp>
      <p:sp>
        <p:nvSpPr>
          <p:cNvPr id="7" name="Title 2">
            <a:extLst>
              <a:ext uri="{FF2B5EF4-FFF2-40B4-BE49-F238E27FC236}">
                <a16:creationId xmlns:a16="http://schemas.microsoft.com/office/drawing/2014/main" id="{0DA2DB2C-933B-244D-B0AB-BC183867A510}"/>
              </a:ext>
            </a:extLst>
          </p:cNvPr>
          <p:cNvSpPr txBox="1">
            <a:spLocks/>
          </p:cNvSpPr>
          <p:nvPr/>
        </p:nvSpPr>
        <p:spPr>
          <a:xfrm>
            <a:off x="66091" y="4657489"/>
            <a:ext cx="1821075" cy="307777"/>
          </a:xfrm>
          <a:prstGeom prst="rect">
            <a:avLst/>
          </a:prstGeom>
          <a:noFill/>
          <a:ln>
            <a:solidFill>
              <a:schemeClr val="accent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T" sz="1400" dirty="0">
                <a:solidFill>
                  <a:schemeClr val="tx1"/>
                </a:solidFill>
              </a:rPr>
              <a:t>IR Breakout Session</a:t>
            </a:r>
          </a:p>
        </p:txBody>
      </p:sp>
      <p:graphicFrame>
        <p:nvGraphicFramePr>
          <p:cNvPr id="10" name="Table 5">
            <a:extLst>
              <a:ext uri="{FF2B5EF4-FFF2-40B4-BE49-F238E27FC236}">
                <a16:creationId xmlns:a16="http://schemas.microsoft.com/office/drawing/2014/main" id="{4E6DC851-3999-5020-43A5-8845FB870C11}"/>
              </a:ext>
            </a:extLst>
          </p:cNvPr>
          <p:cNvGraphicFramePr>
            <a:graphicFrameLocks noGrp="1"/>
          </p:cNvGraphicFramePr>
          <p:nvPr>
            <p:extLst>
              <p:ext uri="{D42A27DB-BD31-4B8C-83A1-F6EECF244321}">
                <p14:modId xmlns:p14="http://schemas.microsoft.com/office/powerpoint/2010/main" val="2830121680"/>
              </p:ext>
            </p:extLst>
          </p:nvPr>
        </p:nvGraphicFramePr>
        <p:xfrm>
          <a:off x="2185480" y="3149384"/>
          <a:ext cx="9837906" cy="3244931"/>
        </p:xfrm>
        <a:graphic>
          <a:graphicData uri="http://schemas.openxmlformats.org/drawingml/2006/table">
            <a:tbl>
              <a:tblPr firstRow="1" bandRow="1">
                <a:tableStyleId>{5C22544A-7EE6-4342-B048-85BDC9FD1C3A}</a:tableStyleId>
              </a:tblPr>
              <a:tblGrid>
                <a:gridCol w="9837906">
                  <a:extLst>
                    <a:ext uri="{9D8B030D-6E8A-4147-A177-3AD203B41FA5}">
                      <a16:colId xmlns:a16="http://schemas.microsoft.com/office/drawing/2014/main" val="1995049461"/>
                    </a:ext>
                  </a:extLst>
                </a:gridCol>
              </a:tblGrid>
              <a:tr h="1351280">
                <a:tc>
                  <a:txBody>
                    <a:bodyPr/>
                    <a:lstStyle/>
                    <a:p>
                      <a:r>
                        <a:rPr lang="en-US" sz="1000" dirty="0">
                          <a:solidFill>
                            <a:schemeClr val="tx1"/>
                          </a:solidFill>
                          <a:latin typeface="Arial" panose="020B0604020202020204" pitchFamily="34" charset="0"/>
                          <a:cs typeface="Arial" panose="020B0604020202020204" pitchFamily="34" charset="0"/>
                        </a:rPr>
                        <a:t>NWP O-B method helps for calibration</a:t>
                      </a:r>
                    </a:p>
                    <a:p>
                      <a:r>
                        <a:rPr lang="en-US" sz="1000" b="0" dirty="0">
                          <a:solidFill>
                            <a:schemeClr val="tx1"/>
                          </a:solidFill>
                          <a:latin typeface="Arial" panose="020B0604020202020204" pitchFamily="34" charset="0"/>
                          <a:cs typeface="Arial" panose="020B0604020202020204" pitchFamily="34" charset="0"/>
                        </a:rPr>
                        <a:t>Infrared observations from instruments are compared with the simulations using NWP+</a:t>
                      </a:r>
                      <a:r>
                        <a:rPr lang="en-US" altLang="zh-CN" sz="1000" b="0" dirty="0">
                          <a:solidFill>
                            <a:schemeClr val="tx1"/>
                          </a:solidFill>
                          <a:latin typeface="Arial" panose="020B0604020202020204" pitchFamily="34" charset="0"/>
                          <a:cs typeface="Arial" panose="020B0604020202020204" pitchFamily="34" charset="0"/>
                        </a:rPr>
                        <a:t>RTM method. </a:t>
                      </a:r>
                      <a:r>
                        <a:rPr lang="en-US" sz="1000" b="0" dirty="0">
                          <a:solidFill>
                            <a:schemeClr val="tx1"/>
                          </a:solidFill>
                          <a:latin typeface="Arial" panose="020B0604020202020204" pitchFamily="34" charset="0"/>
                          <a:cs typeface="Arial" panose="020B0604020202020204" pitchFamily="34" charset="0"/>
                        </a:rPr>
                        <a:t>  </a:t>
                      </a:r>
                    </a:p>
                    <a:p>
                      <a:r>
                        <a:rPr lang="en-US" sz="1000" b="0" dirty="0">
                          <a:solidFill>
                            <a:schemeClr val="tx1"/>
                          </a:solidFill>
                          <a:latin typeface="Arial" panose="020B0604020202020204" pitchFamily="34" charset="0"/>
                          <a:cs typeface="Arial" panose="020B0604020202020204" pitchFamily="34" charset="0"/>
                        </a:rPr>
                        <a:t>NWP O-B method can benefit the IR instrument calibration because NWP and RTM improvements:</a:t>
                      </a:r>
                    </a:p>
                    <a:p>
                      <a:pPr marL="285750" lvl="1" indent="-2857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Characterizing instrument features (e.g., stripes)</a:t>
                      </a:r>
                    </a:p>
                    <a:p>
                      <a:pPr marL="285750" lvl="1" indent="-2857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Spectral response error </a:t>
                      </a:r>
                    </a:p>
                    <a:p>
                      <a:pPr marL="285750" lvl="1" indent="-2857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Monitor instrument calibration change</a:t>
                      </a:r>
                    </a:p>
                    <a:p>
                      <a:pPr marL="285750" lvl="1" indent="-2857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Bias diagnosis</a:t>
                      </a:r>
                    </a:p>
                    <a:p>
                      <a:r>
                        <a:rPr lang="en-US" sz="1000" b="0" dirty="0">
                          <a:solidFill>
                            <a:schemeClr val="tx1"/>
                          </a:solidFill>
                          <a:latin typeface="Arial" panose="020B0604020202020204" pitchFamily="34" charset="0"/>
                          <a:cs typeface="Arial" panose="020B0604020202020204" pitchFamily="34" charset="0"/>
                        </a:rPr>
                        <a:t>Limitation should be clearly acknowledged.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671914"/>
                  </a:ext>
                </a:extLst>
              </a:tr>
              <a:tr h="1180290">
                <a:tc>
                  <a:txBody>
                    <a:bodyPr/>
                    <a:lstStyle/>
                    <a:p>
                      <a:r>
                        <a:rPr lang="en-US" sz="1000" b="1" dirty="0">
                          <a:latin typeface="Arial" panose="020B0604020202020204" pitchFamily="34" charset="0"/>
                          <a:cs typeface="Arial" panose="020B0604020202020204" pitchFamily="34" charset="0"/>
                        </a:rPr>
                        <a:t>Straylight Characterization</a:t>
                      </a:r>
                    </a:p>
                    <a:p>
                      <a:pPr marL="0" indent="0">
                        <a:buFontTx/>
                        <a:buNone/>
                      </a:pPr>
                      <a:r>
                        <a:rPr lang="en-US" sz="1000" dirty="0">
                          <a:latin typeface="Arial" panose="020B0604020202020204" pitchFamily="34" charset="0"/>
                          <a:cs typeface="Arial" panose="020B0604020202020204" pitchFamily="34" charset="0"/>
                        </a:rPr>
                        <a:t>Stray light rejection around local midnight during eclipse season is a unique challenge for satellite instrument on geostationary orbit for the SW IR bands.</a:t>
                      </a:r>
                    </a:p>
                    <a:p>
                      <a:pPr marL="0" indent="0">
                        <a:buFontTx/>
                        <a:buNone/>
                      </a:pPr>
                      <a:r>
                        <a:rPr lang="en-US" sz="1000" dirty="0">
                          <a:latin typeface="Arial" panose="020B0604020202020204" pitchFamily="34" charset="0"/>
                          <a:cs typeface="Arial" panose="020B0604020202020204" pitchFamily="34" charset="0"/>
                        </a:rPr>
                        <a:t>A method has been developed to characterize ABI-type straylight</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Time-difference processing </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Coordinate transformation</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Straylight magnitude estimation</a:t>
                      </a:r>
                    </a:p>
                    <a:p>
                      <a:pPr marL="0" indent="0">
                        <a:buFontTx/>
                        <a:buNone/>
                      </a:pPr>
                      <a:r>
                        <a:rPr lang="en-US" sz="1000" dirty="0">
                          <a:latin typeface="Arial" panose="020B0604020202020204" pitchFamily="34" charset="0"/>
                          <a:cs typeface="Arial" panose="020B0604020202020204" pitchFamily="34" charset="0"/>
                        </a:rPr>
                        <a:t> It evaluate the capability of straylight rejection for different ABI-type instruments.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4262500"/>
                  </a:ext>
                </a:extLst>
              </a:tr>
              <a:tr h="713361">
                <a:tc>
                  <a:txBody>
                    <a:bodyPr/>
                    <a:lstStyle/>
                    <a:p>
                      <a:r>
                        <a:rPr lang="en-US" sz="1000" b="1" dirty="0">
                          <a:latin typeface="Arial" panose="020B0604020202020204" pitchFamily="34" charset="0"/>
                          <a:cs typeface="Arial" panose="020B0604020202020204" pitchFamily="34" charset="0"/>
                        </a:rPr>
                        <a:t>Inter-Calibration using Moon</a:t>
                      </a:r>
                    </a:p>
                    <a:p>
                      <a:r>
                        <a:rPr lang="en-US" sz="1000" dirty="0">
                          <a:latin typeface="Arial" panose="020B0604020202020204" pitchFamily="34" charset="0"/>
                          <a:cs typeface="Arial" panose="020B0604020202020204" pitchFamily="34" charset="0"/>
                        </a:rPr>
                        <a:t>Moon potentially serve as a stable target to inter-calibrate IR sensors when the Moon was within their FOVs. </a:t>
                      </a:r>
                    </a:p>
                    <a:p>
                      <a:r>
                        <a:rPr lang="en-US" sz="1000" dirty="0">
                          <a:latin typeface="Arial" panose="020B0604020202020204" pitchFamily="34" charset="0"/>
                          <a:cs typeface="Arial" panose="020B0604020202020204" pitchFamily="34" charset="0"/>
                        </a:rPr>
                        <a:t>A model of the IR irradiance of the disk-integrated Moon is available.</a:t>
                      </a:r>
                    </a:p>
                    <a:p>
                      <a:r>
                        <a:rPr lang="en-US" sz="1000" dirty="0">
                          <a:latin typeface="Arial" panose="020B0604020202020204" pitchFamily="34" charset="0"/>
                          <a:cs typeface="Arial" panose="020B0604020202020204" pitchFamily="34" charset="0"/>
                        </a:rPr>
                        <a:t>D</a:t>
                      </a:r>
                      <a:r>
                        <a:rPr lang="en-DE" sz="1000">
                          <a:latin typeface="Arial" panose="020B0604020202020204" pitchFamily="34" charset="0"/>
                          <a:cs typeface="Arial" panose="020B0604020202020204" pitchFamily="34" charset="0"/>
                        </a:rPr>
                        <a:t>isk-integrated infrared observations of the Moon</a:t>
                      </a:r>
                      <a:r>
                        <a:rPr lang="en-US" sz="1000" dirty="0">
                          <a:latin typeface="Arial" panose="020B0604020202020204" pitchFamily="34" charset="0"/>
                          <a:cs typeface="Arial" panose="020B0604020202020204" pitchFamily="34" charset="0"/>
                        </a:rPr>
                        <a:t> was compared with the model and the results agree each other.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184633"/>
                  </a:ext>
                </a:extLst>
              </a:tr>
            </a:tbl>
          </a:graphicData>
        </a:graphic>
      </p:graphicFrame>
      <p:sp>
        <p:nvSpPr>
          <p:cNvPr id="11" name="Right Arrow 10">
            <a:extLst>
              <a:ext uri="{FF2B5EF4-FFF2-40B4-BE49-F238E27FC236}">
                <a16:creationId xmlns:a16="http://schemas.microsoft.com/office/drawing/2014/main" id="{94608635-FE0A-EFA2-C90C-A37D81D39FFF}"/>
              </a:ext>
            </a:extLst>
          </p:cNvPr>
          <p:cNvSpPr/>
          <p:nvPr/>
        </p:nvSpPr>
        <p:spPr>
          <a:xfrm>
            <a:off x="1913106" y="4760069"/>
            <a:ext cx="272373" cy="1297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2" name="Bent Arrow 11">
            <a:extLst>
              <a:ext uri="{FF2B5EF4-FFF2-40B4-BE49-F238E27FC236}">
                <a16:creationId xmlns:a16="http://schemas.microsoft.com/office/drawing/2014/main" id="{0C298FF5-FC8D-6589-09CB-3B43E2973D9C}"/>
              </a:ext>
            </a:extLst>
          </p:cNvPr>
          <p:cNvSpPr/>
          <p:nvPr/>
        </p:nvSpPr>
        <p:spPr>
          <a:xfrm rot="5400000">
            <a:off x="3160707" y="1000708"/>
            <a:ext cx="233002" cy="54029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spTree>
    <p:extLst>
      <p:ext uri="{BB962C8B-B14F-4D97-AF65-F5344CB8AC3E}">
        <p14:creationId xmlns:p14="http://schemas.microsoft.com/office/powerpoint/2010/main" val="24394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F1C7FF3-595B-DB49-F718-F14DD81E8FA5}"/>
              </a:ext>
            </a:extLst>
          </p:cNvPr>
          <p:cNvSpPr txBox="1">
            <a:spLocks/>
          </p:cNvSpPr>
          <p:nvPr/>
        </p:nvSpPr>
        <p:spPr>
          <a:xfrm>
            <a:off x="147322" y="3360228"/>
            <a:ext cx="822658" cy="307777"/>
          </a:xfrm>
          <a:prstGeom prst="rect">
            <a:avLst/>
          </a:prstGeom>
          <a:noFill/>
          <a:ln>
            <a:solidFill>
              <a:schemeClr val="accent1">
                <a:shade val="15000"/>
              </a:schemeClr>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T" sz="1400" dirty="0">
                <a:solidFill>
                  <a:schemeClr val="tx1"/>
                </a:solidFill>
              </a:rPr>
              <a:t>GDWG</a:t>
            </a:r>
          </a:p>
        </p:txBody>
      </p:sp>
      <p:graphicFrame>
        <p:nvGraphicFramePr>
          <p:cNvPr id="7" name="Object 6">
            <a:extLst>
              <a:ext uri="{FF2B5EF4-FFF2-40B4-BE49-F238E27FC236}">
                <a16:creationId xmlns:a16="http://schemas.microsoft.com/office/drawing/2014/main" id="{33BED01A-4105-03F8-C8F0-41CDA016FEC5}"/>
              </a:ext>
            </a:extLst>
          </p:cNvPr>
          <p:cNvGraphicFramePr>
            <a:graphicFrameLocks noChangeAspect="1"/>
          </p:cNvGraphicFramePr>
          <p:nvPr>
            <p:extLst>
              <p:ext uri="{D42A27DB-BD31-4B8C-83A1-F6EECF244321}">
                <p14:modId xmlns:p14="http://schemas.microsoft.com/office/powerpoint/2010/main" val="79208849"/>
              </p:ext>
            </p:extLst>
          </p:nvPr>
        </p:nvGraphicFramePr>
        <p:xfrm>
          <a:off x="1508083" y="1167782"/>
          <a:ext cx="10420971" cy="5285983"/>
        </p:xfrm>
        <a:graphic>
          <a:graphicData uri="http://schemas.openxmlformats.org/presentationml/2006/ole">
            <mc:AlternateContent xmlns:mc="http://schemas.openxmlformats.org/markup-compatibility/2006">
              <mc:Choice xmlns:v="urn:schemas-microsoft-com:vml" Requires="v">
                <p:oleObj name="Document" r:id="rId3" imgW="8864600" imgH="5308600" progId="Word.Document.12">
                  <p:embed/>
                </p:oleObj>
              </mc:Choice>
              <mc:Fallback>
                <p:oleObj name="Document" r:id="rId3" imgW="8864600" imgH="5308600" progId="Word.Document.12">
                  <p:embed/>
                  <p:pic>
                    <p:nvPicPr>
                      <p:cNvPr id="7" name="Object 6">
                        <a:extLst>
                          <a:ext uri="{FF2B5EF4-FFF2-40B4-BE49-F238E27FC236}">
                            <a16:creationId xmlns:a16="http://schemas.microsoft.com/office/drawing/2014/main" id="{33BED01A-4105-03F8-C8F0-41CDA016FEC5}"/>
                          </a:ext>
                        </a:extLst>
                      </p:cNvPr>
                      <p:cNvPicPr/>
                      <p:nvPr/>
                    </p:nvPicPr>
                    <p:blipFill>
                      <a:blip r:embed="rId4"/>
                      <a:stretch>
                        <a:fillRect/>
                      </a:stretch>
                    </p:blipFill>
                    <p:spPr>
                      <a:xfrm>
                        <a:off x="1508083" y="1167782"/>
                        <a:ext cx="10420971" cy="5285983"/>
                      </a:xfrm>
                      <a:prstGeom prst="rect">
                        <a:avLst/>
                      </a:prstGeom>
                    </p:spPr>
                  </p:pic>
                </p:oleObj>
              </mc:Fallback>
            </mc:AlternateContent>
          </a:graphicData>
        </a:graphic>
      </p:graphicFrame>
      <p:sp>
        <p:nvSpPr>
          <p:cNvPr id="8" name="Google Shape;72;p8">
            <a:extLst>
              <a:ext uri="{FF2B5EF4-FFF2-40B4-BE49-F238E27FC236}">
                <a16:creationId xmlns:a16="http://schemas.microsoft.com/office/drawing/2014/main" id="{6226A4DC-2A32-1CBF-3FEE-5A6E9F6A73A6}"/>
              </a:ext>
            </a:extLst>
          </p:cNvPr>
          <p:cNvSpPr txBox="1"/>
          <p:nvPr/>
        </p:nvSpPr>
        <p:spPr>
          <a:xfrm>
            <a:off x="147322" y="236527"/>
            <a:ext cx="100525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Discussion points, conclusions, Actions, Recommendations, Decisions</a:t>
            </a:r>
            <a:r>
              <a:rPr lang="en-IT" sz="2000" dirty="0">
                <a:solidFill>
                  <a:schemeClr val="bg1"/>
                </a:solidFill>
                <a:effectLst/>
                <a:latin typeface="Arial" panose="020B0604020202020204" pitchFamily="34" charset="0"/>
                <a:cs typeface="Arial" panose="020B0604020202020204" pitchFamily="34" charset="0"/>
              </a:rPr>
              <a:t> </a:t>
            </a:r>
            <a:endParaRPr sz="2000" dirty="0">
              <a:solidFill>
                <a:schemeClr val="bg1"/>
              </a:solidFill>
              <a:latin typeface="Arial" panose="020B0604020202020204" pitchFamily="34" charset="0"/>
              <a:cs typeface="Arial" panose="020B0604020202020204" pitchFamily="34" charset="0"/>
            </a:endParaRPr>
          </a:p>
        </p:txBody>
      </p:sp>
      <p:sp>
        <p:nvSpPr>
          <p:cNvPr id="10" name="Right Arrow 9">
            <a:extLst>
              <a:ext uri="{FF2B5EF4-FFF2-40B4-BE49-F238E27FC236}">
                <a16:creationId xmlns:a16="http://schemas.microsoft.com/office/drawing/2014/main" id="{9EE040A3-BAEF-315A-5D34-EBA08A232DCD}"/>
              </a:ext>
            </a:extLst>
          </p:cNvPr>
          <p:cNvSpPr/>
          <p:nvPr/>
        </p:nvSpPr>
        <p:spPr>
          <a:xfrm>
            <a:off x="1010660" y="3429000"/>
            <a:ext cx="457496" cy="1702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648924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8">
            <a:extLst>
              <a:ext uri="{FF2B5EF4-FFF2-40B4-BE49-F238E27FC236}">
                <a16:creationId xmlns:a16="http://schemas.microsoft.com/office/drawing/2014/main" id="{A6F61174-3F60-E9E3-20F9-6F4CA966D582}"/>
              </a:ext>
            </a:extLst>
          </p:cNvPr>
          <p:cNvSpPr txBox="1">
            <a:spLocks noGrp="1"/>
          </p:cNvSpPr>
          <p:nvPr>
            <p:ph type="title"/>
          </p:nvPr>
        </p:nvSpPr>
        <p:spPr>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Discussion points, conclusions, Actions, Recommendations, Decisions</a:t>
            </a:r>
            <a:r>
              <a:rPr lang="en-IT" sz="2000" dirty="0">
                <a:solidFill>
                  <a:schemeClr val="bg1"/>
                </a:solidFill>
                <a:effectLst/>
                <a:latin typeface="Arial" panose="020B0604020202020204" pitchFamily="34" charset="0"/>
                <a:cs typeface="Arial" panose="020B0604020202020204" pitchFamily="34" charset="0"/>
              </a:rPr>
              <a:t> </a:t>
            </a:r>
            <a:endParaRPr sz="2000" dirty="0">
              <a:solidFill>
                <a:schemeClr val="bg1"/>
              </a:solidFill>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39078A9B-702C-84B0-1CA2-FD547CCACDD1}"/>
              </a:ext>
            </a:extLst>
          </p:cNvPr>
          <p:cNvGraphicFramePr>
            <a:graphicFrameLocks noGrp="1"/>
          </p:cNvGraphicFramePr>
          <p:nvPr>
            <p:extLst>
              <p:ext uri="{D42A27DB-BD31-4B8C-83A1-F6EECF244321}">
                <p14:modId xmlns:p14="http://schemas.microsoft.com/office/powerpoint/2010/main" val="461998184"/>
              </p:ext>
            </p:extLst>
          </p:nvPr>
        </p:nvGraphicFramePr>
        <p:xfrm>
          <a:off x="3067456" y="1127862"/>
          <a:ext cx="8917151" cy="5255591"/>
        </p:xfrm>
        <a:graphic>
          <a:graphicData uri="http://schemas.openxmlformats.org/drawingml/2006/table">
            <a:tbl>
              <a:tblPr firstRow="1" bandRow="1">
                <a:tableStyleId>{5C22544A-7EE6-4342-B048-85BDC9FD1C3A}</a:tableStyleId>
              </a:tblPr>
              <a:tblGrid>
                <a:gridCol w="8917151">
                  <a:extLst>
                    <a:ext uri="{9D8B030D-6E8A-4147-A177-3AD203B41FA5}">
                      <a16:colId xmlns:a16="http://schemas.microsoft.com/office/drawing/2014/main" val="2528413127"/>
                    </a:ext>
                  </a:extLst>
                </a:gridCol>
              </a:tblGrid>
              <a:tr h="1506551">
                <a:tc>
                  <a:txBody>
                    <a:bodyPr/>
                    <a:lstStyle/>
                    <a:p>
                      <a:r>
                        <a:rPr lang="en-US" altLang="zh-CN" sz="1000" b="1" i="0" u="none" strike="noStrike" kern="0" cap="none" dirty="0">
                          <a:solidFill>
                            <a:schemeClr val="tx1"/>
                          </a:solidFill>
                          <a:latin typeface="Arial" panose="020B0604020202020204" pitchFamily="34" charset="0"/>
                          <a:ea typeface="+mn-ea"/>
                          <a:cs typeface="Arial" panose="020B0604020202020204" pitchFamily="34" charset="0"/>
                          <a:sym typeface="Arial"/>
                        </a:rPr>
                        <a:t>Microwave (MW) subgroup meetings</a:t>
                      </a:r>
                    </a:p>
                    <a:p>
                      <a:r>
                        <a:rPr lang="en-US" altLang="zh-CN" sz="1000" b="1" kern="0" dirty="0">
                          <a:solidFill>
                            <a:schemeClr val="tx1"/>
                          </a:solidFill>
                          <a:highlight>
                            <a:srgbClr val="FFFF00"/>
                          </a:highlight>
                          <a:latin typeface="Arial" panose="020B0604020202020204" pitchFamily="34" charset="0"/>
                          <a:cs typeface="Arial" panose="020B0604020202020204" pitchFamily="34" charset="0"/>
                        </a:rPr>
                        <a:t>Validation of new MW instrument constellation assets</a:t>
                      </a:r>
                    </a:p>
                    <a:p>
                      <a:pPr lvl="1"/>
                      <a:r>
                        <a:rPr lang="en-US" altLang="zh-CN" sz="1000" b="0" kern="0" dirty="0">
                          <a:solidFill>
                            <a:schemeClr val="tx1"/>
                          </a:solidFill>
                          <a:latin typeface="Arial" panose="020B0604020202020204" pitchFamily="34" charset="0"/>
                          <a:cs typeface="Arial" panose="020B0604020202020204" pitchFamily="34" charset="0"/>
                        </a:rPr>
                        <a:t>CMA FY-3E MWTS, MWHS, and </a:t>
                      </a:r>
                      <a:r>
                        <a:rPr lang="en-US" altLang="zh-CN" sz="1000" b="0" kern="0" dirty="0" err="1">
                          <a:solidFill>
                            <a:schemeClr val="tx1"/>
                          </a:solidFill>
                          <a:latin typeface="Arial" panose="020B0604020202020204" pitchFamily="34" charset="0"/>
                          <a:cs typeface="Arial" panose="020B0604020202020204" pitchFamily="34" charset="0"/>
                        </a:rPr>
                        <a:t>WindRad</a:t>
                      </a:r>
                      <a:endParaRPr lang="en-US" altLang="zh-CN" sz="1000" b="0" kern="0" dirty="0">
                        <a:solidFill>
                          <a:schemeClr val="tx1"/>
                        </a:solidFill>
                        <a:latin typeface="Arial" panose="020B0604020202020204" pitchFamily="34" charset="0"/>
                        <a:cs typeface="Arial" panose="020B0604020202020204" pitchFamily="34" charset="0"/>
                      </a:endParaRPr>
                    </a:p>
                    <a:p>
                      <a:pPr lvl="1"/>
                      <a:r>
                        <a:rPr lang="en-US" altLang="zh-CN" sz="1000" b="0" kern="0" dirty="0">
                          <a:solidFill>
                            <a:schemeClr val="tx1"/>
                          </a:solidFill>
                          <a:latin typeface="Arial" panose="020B0604020202020204" pitchFamily="34" charset="0"/>
                          <a:cs typeface="Arial" panose="020B0604020202020204" pitchFamily="34" charset="0"/>
                        </a:rPr>
                        <a:t>NOAA-21 ATMS</a:t>
                      </a:r>
                    </a:p>
                    <a:p>
                      <a:r>
                        <a:rPr lang="en-GB" altLang="en-US" sz="1000" b="1" kern="0" dirty="0">
                          <a:solidFill>
                            <a:schemeClr val="tx1"/>
                          </a:solidFill>
                          <a:highlight>
                            <a:srgbClr val="FFFF00"/>
                          </a:highlight>
                          <a:latin typeface="Arial" panose="020B0604020202020204" pitchFamily="34" charset="0"/>
                          <a:cs typeface="Arial" panose="020B0604020202020204" pitchFamily="34" charset="0"/>
                        </a:rPr>
                        <a:t>Calibration maintenance and sustainment of current MW instruments</a:t>
                      </a:r>
                    </a:p>
                    <a:p>
                      <a:pPr marL="171450" lvl="1" indent="-171450">
                        <a:buFont typeface="Arial" panose="020B0604020202020204" pitchFamily="34" charset="0"/>
                        <a:buChar char="•"/>
                      </a:pPr>
                      <a:r>
                        <a:rPr lang="en-GB" altLang="en-US" sz="1000" b="0" kern="0" dirty="0">
                          <a:solidFill>
                            <a:schemeClr val="tx1"/>
                          </a:solidFill>
                          <a:latin typeface="Arial" panose="020B0604020202020204" pitchFamily="34" charset="0"/>
                          <a:cs typeface="Arial" panose="020B0604020202020204" pitchFamily="34" charset="0"/>
                        </a:rPr>
                        <a:t>Each operational and space agency continuously monitors their on-orbit MW sounder and/or imager calibration performance</a:t>
                      </a:r>
                    </a:p>
                    <a:p>
                      <a:pPr marL="171450" lvl="0" indent="-171450">
                        <a:buFont typeface="Arial" panose="020B0604020202020204" pitchFamily="34" charset="0"/>
                        <a:buChar char="•"/>
                      </a:pPr>
                      <a:r>
                        <a:rPr lang="en-GB" altLang="en-US" sz="1000" b="0" kern="0" dirty="0">
                          <a:solidFill>
                            <a:schemeClr val="tx1"/>
                          </a:solidFill>
                          <a:latin typeface="Arial" panose="020B0604020202020204" pitchFamily="34" charset="0"/>
                          <a:cs typeface="Arial" panose="020B0604020202020204" pitchFamily="34" charset="0"/>
                        </a:rPr>
                        <a:t>ESA SMOS Mission</a:t>
                      </a:r>
                    </a:p>
                    <a:p>
                      <a:pPr marL="312738" lvl="8" indent="-134938">
                        <a:buFont typeface="Courier New" panose="02070309020205020404" pitchFamily="49" charset="0"/>
                        <a:buChar char="o"/>
                        <a:tabLst/>
                      </a:pPr>
                      <a:r>
                        <a:rPr lang="en-US" altLang="zh-CN" sz="1000" b="0" kern="0" dirty="0">
                          <a:solidFill>
                            <a:schemeClr val="tx1"/>
                          </a:solidFill>
                          <a:latin typeface="Arial" panose="020B0604020202020204" pitchFamily="34" charset="0"/>
                          <a:cs typeface="Arial" panose="020B0604020202020204" pitchFamily="34" charset="0"/>
                        </a:rPr>
                        <a:t>SMOS – SMAP Brightness Temperature (Tb) inter-comparison continues to show good agreement between the two sensors</a:t>
                      </a:r>
                    </a:p>
                    <a:p>
                      <a:pPr marL="312738" lvl="8" indent="-134938">
                        <a:buFont typeface="Courier New" panose="02070309020205020404" pitchFamily="49" charset="0"/>
                        <a:buChar char="o"/>
                        <a:tabLst/>
                      </a:pPr>
                      <a:r>
                        <a:rPr lang="en-US" altLang="zh-CN" sz="1000" b="0" kern="0" dirty="0">
                          <a:solidFill>
                            <a:schemeClr val="tx1"/>
                          </a:solidFill>
                          <a:latin typeface="Arial" panose="020B0604020202020204" pitchFamily="34" charset="0"/>
                          <a:cs typeface="Arial" panose="020B0604020202020204" pitchFamily="34" charset="0"/>
                        </a:rPr>
                        <a:t>DOMEX experiment (L-band radiometer in Antarctica) has continued with nominal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434367"/>
                  </a:ext>
                </a:extLst>
              </a:tr>
              <a:tr h="12468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000" b="1" i="0" u="none" strike="noStrike" kern="0" cap="none" dirty="0">
                          <a:solidFill>
                            <a:schemeClr val="tx1"/>
                          </a:solidFill>
                          <a:highlight>
                            <a:srgbClr val="FFFF00"/>
                          </a:highlight>
                          <a:latin typeface="Arial" panose="020B0604020202020204" pitchFamily="34" charset="0"/>
                          <a:ea typeface="+mn-ea"/>
                          <a:cs typeface="Arial" panose="020B0604020202020204" pitchFamily="34" charset="0"/>
                          <a:sym typeface="Arial"/>
                        </a:rPr>
                        <a:t>Future MW instrument </a:t>
                      </a:r>
                      <a:r>
                        <a:rPr lang="en-US" altLang="zh-CN" sz="1000" b="1" i="0" u="none" strike="noStrike" kern="0" cap="none" dirty="0" err="1">
                          <a:solidFill>
                            <a:schemeClr val="tx1"/>
                          </a:solidFill>
                          <a:highlight>
                            <a:srgbClr val="FFFF00"/>
                          </a:highlight>
                          <a:latin typeface="Arial" panose="020B0604020202020204" pitchFamily="34" charset="0"/>
                          <a:ea typeface="+mn-ea"/>
                          <a:cs typeface="Arial" panose="020B0604020202020204" pitchFamily="34" charset="0"/>
                          <a:sym typeface="Arial"/>
                        </a:rPr>
                        <a:t>cal</a:t>
                      </a:r>
                      <a:r>
                        <a:rPr lang="en-US" altLang="zh-CN" sz="1000" b="1" i="0" u="none" strike="noStrike" kern="0" cap="none" dirty="0">
                          <a:solidFill>
                            <a:schemeClr val="tx1"/>
                          </a:solidFill>
                          <a:highlight>
                            <a:srgbClr val="FFFF00"/>
                          </a:highlight>
                          <a:latin typeface="Arial" panose="020B0604020202020204" pitchFamily="34" charset="0"/>
                          <a:ea typeface="+mn-ea"/>
                          <a:cs typeface="Arial" panose="020B0604020202020204" pitchFamily="34" charset="0"/>
                          <a:sym typeface="Arial"/>
                        </a:rPr>
                        <a:t>/</a:t>
                      </a:r>
                      <a:r>
                        <a:rPr lang="en-US" altLang="zh-CN" sz="1000" b="1" i="0" u="none" strike="noStrike" kern="0" cap="none" dirty="0" err="1">
                          <a:solidFill>
                            <a:schemeClr val="tx1"/>
                          </a:solidFill>
                          <a:highlight>
                            <a:srgbClr val="FFFF00"/>
                          </a:highlight>
                          <a:latin typeface="Arial" panose="020B0604020202020204" pitchFamily="34" charset="0"/>
                          <a:ea typeface="+mn-ea"/>
                          <a:cs typeface="Arial" panose="020B0604020202020204" pitchFamily="34" charset="0"/>
                          <a:sym typeface="Arial"/>
                        </a:rPr>
                        <a:t>val</a:t>
                      </a:r>
                      <a:r>
                        <a:rPr lang="en-US" altLang="zh-CN" sz="1000" b="1" i="0" u="none" strike="noStrike" kern="0" cap="none" dirty="0">
                          <a:solidFill>
                            <a:schemeClr val="tx1"/>
                          </a:solidFill>
                          <a:highlight>
                            <a:srgbClr val="FFFF00"/>
                          </a:highlight>
                          <a:latin typeface="Arial" panose="020B0604020202020204" pitchFamily="34" charset="0"/>
                          <a:ea typeface="+mn-ea"/>
                          <a:cs typeface="Arial" panose="020B0604020202020204" pitchFamily="34" charset="0"/>
                          <a:sym typeface="Arial"/>
                        </a:rPr>
                        <a:t> preparation </a:t>
                      </a:r>
                    </a:p>
                    <a:p>
                      <a:pPr lvl="1"/>
                      <a:r>
                        <a:rPr lang="en-US" altLang="en-US" sz="800" b="1" kern="0" dirty="0">
                          <a:solidFill>
                            <a:schemeClr val="tx1"/>
                          </a:solidFill>
                          <a:latin typeface="Arial" panose="020B0604020202020204" pitchFamily="34" charset="0"/>
                          <a:cs typeface="Arial" panose="020B0604020202020204" pitchFamily="34" charset="0"/>
                        </a:rPr>
                        <a:t>EUMETSAT</a:t>
                      </a:r>
                    </a:p>
                    <a:p>
                      <a:pPr lvl="2"/>
                      <a:r>
                        <a:rPr lang="en-US" altLang="en-US" sz="800" b="0" kern="0" dirty="0">
                          <a:solidFill>
                            <a:schemeClr val="tx1"/>
                          </a:solidFill>
                          <a:latin typeface="Arial" panose="020B0604020202020204" pitchFamily="34" charset="0"/>
                          <a:cs typeface="Arial" panose="020B0604020202020204" pitchFamily="34" charset="0"/>
                        </a:rPr>
                        <a:t>SNO method planned to validate MWS radiances by inter-comparison with AMSU, MHS and ATMS and FY-3/MWTS/MWHS (dependent on LECT).</a:t>
                      </a:r>
                    </a:p>
                    <a:p>
                      <a:pPr lvl="2"/>
                      <a:r>
                        <a:rPr lang="en-US" altLang="en-US" sz="800" b="0" kern="0" dirty="0">
                          <a:solidFill>
                            <a:schemeClr val="tx1"/>
                          </a:solidFill>
                          <a:latin typeface="Arial" panose="020B0604020202020204" pitchFamily="34" charset="0"/>
                          <a:cs typeface="Arial" panose="020B0604020202020204" pitchFamily="34" charset="0"/>
                        </a:rPr>
                        <a:t>NWP / Radiosonde / Radio Occultation + RTM methods will be key in MWI/ICI and MWS Cal/Val Plans during commissioning and operations. The methods will be extended to validate potential frequency shifts for MWS, and possibly to inter-calibration by double-differencing.</a:t>
                      </a:r>
                    </a:p>
                    <a:p>
                      <a:pPr lvl="2"/>
                      <a:r>
                        <a:rPr lang="en-US" altLang="en-US" sz="800" b="0" kern="0" dirty="0">
                          <a:solidFill>
                            <a:schemeClr val="tx1"/>
                          </a:solidFill>
                          <a:latin typeface="Arial" panose="020B0604020202020204" pitchFamily="34" charset="0"/>
                          <a:cs typeface="Arial" panose="020B0604020202020204" pitchFamily="34" charset="0"/>
                        </a:rPr>
                        <a:t>Sterna draft EURD requires inter-calibration monitoring through mission life against a reference – such as another mission (e.g. EPS-SG MWS), vicarious targets or RO. Tandem flights could be beneficial.</a:t>
                      </a:r>
                    </a:p>
                    <a:p>
                      <a:pPr lvl="1"/>
                      <a:r>
                        <a:rPr lang="en-US" altLang="en-US" sz="800" b="1" kern="0" dirty="0">
                          <a:solidFill>
                            <a:schemeClr val="tx1"/>
                          </a:solidFill>
                          <a:latin typeface="Arial" panose="020B0604020202020204" pitchFamily="34" charset="0"/>
                          <a:cs typeface="Arial" panose="020B0604020202020204" pitchFamily="34" charset="0"/>
                        </a:rPr>
                        <a:t>ESA</a:t>
                      </a:r>
                      <a:r>
                        <a:rPr lang="en-US" altLang="en-US" sz="800" b="0" kern="0" dirty="0">
                          <a:solidFill>
                            <a:schemeClr val="tx1"/>
                          </a:solidFill>
                          <a:latin typeface="Arial" panose="020B0604020202020204" pitchFamily="34" charset="0"/>
                          <a:cs typeface="Arial" panose="020B0604020202020204" pitchFamily="34" charset="0"/>
                        </a:rPr>
                        <a:t> </a:t>
                      </a:r>
                    </a:p>
                    <a:p>
                      <a:pPr lvl="2"/>
                      <a:r>
                        <a:rPr lang="en-US" altLang="en-US" sz="800" b="0" kern="0" dirty="0" err="1">
                          <a:solidFill>
                            <a:schemeClr val="tx1"/>
                          </a:solidFill>
                          <a:latin typeface="Arial" panose="020B0604020202020204" pitchFamily="34" charset="0"/>
                          <a:cs typeface="Arial" panose="020B0604020202020204" pitchFamily="34" charset="0"/>
                        </a:rPr>
                        <a:t>TriHex</a:t>
                      </a:r>
                      <a:r>
                        <a:rPr lang="en-US" altLang="en-US" sz="800" b="0" kern="0" dirty="0">
                          <a:solidFill>
                            <a:schemeClr val="tx1"/>
                          </a:solidFill>
                          <a:latin typeface="Arial" panose="020B0604020202020204" pitchFamily="34" charset="0"/>
                          <a:cs typeface="Arial" panose="020B0604020202020204" pitchFamily="34" charset="0"/>
                        </a:rPr>
                        <a:t> mission concept developed (flight formation L-band  interferometer)</a:t>
                      </a:r>
                    </a:p>
                    <a:p>
                      <a:pPr lvl="2"/>
                      <a:r>
                        <a:rPr lang="en-US" altLang="en-US" sz="800" b="0" kern="0" dirty="0">
                          <a:solidFill>
                            <a:schemeClr val="tx1"/>
                          </a:solidFill>
                          <a:latin typeface="Arial" panose="020B0604020202020204" pitchFamily="34" charset="0"/>
                          <a:cs typeface="Arial" panose="020B0604020202020204" pitchFamily="34" charset="0"/>
                        </a:rPr>
                        <a:t>CIMR mission (https://</a:t>
                      </a:r>
                      <a:r>
                        <a:rPr lang="en-US" altLang="en-US" sz="800" b="0" kern="0" dirty="0" err="1">
                          <a:solidFill>
                            <a:schemeClr val="tx1"/>
                          </a:solidFill>
                          <a:latin typeface="Arial" panose="020B0604020202020204" pitchFamily="34" charset="0"/>
                          <a:cs typeface="Arial" panose="020B0604020202020204" pitchFamily="34" charset="0"/>
                        </a:rPr>
                        <a:t>cimr.eu</a:t>
                      </a:r>
                      <a:r>
                        <a:rPr lang="en-US" altLang="en-US" sz="800" b="0" kern="0" dirty="0">
                          <a:solidFill>
                            <a:schemeClr val="tx1"/>
                          </a:solidFill>
                          <a:latin typeface="Arial" panose="020B0604020202020204" pitchFamily="34" charset="0"/>
                          <a:cs typeface="Arial" panose="020B0604020202020204" pitchFamily="34" charset="0"/>
                        </a:rPr>
                        <a:t>/) algorithm prototyping and product definitions have progressed well. </a:t>
                      </a:r>
                    </a:p>
                    <a:p>
                      <a:pPr lvl="1"/>
                      <a:r>
                        <a:rPr lang="en-US" altLang="en-US" sz="800" b="1" kern="0" dirty="0">
                          <a:solidFill>
                            <a:schemeClr val="tx1"/>
                          </a:solidFill>
                          <a:latin typeface="Arial" panose="020B0604020202020204" pitchFamily="34" charset="0"/>
                          <a:cs typeface="Arial" panose="020B0604020202020204" pitchFamily="34" charset="0"/>
                        </a:rPr>
                        <a:t>CMA</a:t>
                      </a:r>
                    </a:p>
                    <a:p>
                      <a:pPr lvl="2"/>
                      <a:r>
                        <a:rPr lang="en-US" altLang="en-US" sz="800" b="0" kern="0" dirty="0">
                          <a:solidFill>
                            <a:schemeClr val="tx1"/>
                          </a:solidFill>
                          <a:latin typeface="Arial" panose="020B0604020202020204" pitchFamily="34" charset="0"/>
                          <a:cs typeface="Arial" panose="020B0604020202020204" pitchFamily="34" charset="0"/>
                        </a:rPr>
                        <a:t>New MWRI (MWRI-II and MWRI-RM) were developed and will be launched soon onboard FY-3F (FY-3G). PMR (Precipitation Measurement Radar) has been completed and will be launched soon.</a:t>
                      </a:r>
                    </a:p>
                    <a:p>
                      <a:pPr lvl="2"/>
                      <a:r>
                        <a:rPr lang="en-US" altLang="en-US" sz="800" b="0" kern="0" dirty="0">
                          <a:solidFill>
                            <a:schemeClr val="tx1"/>
                          </a:solidFill>
                          <a:latin typeface="Arial" panose="020B0604020202020204" pitchFamily="34" charset="0"/>
                          <a:cs typeface="Arial" panose="020B0604020202020204" pitchFamily="34" charset="0"/>
                        </a:rPr>
                        <a:t>Follow-on MWTS and MWHS will be launched onboard FY-3F.</a:t>
                      </a:r>
                    </a:p>
                    <a:p>
                      <a:pPr lvl="1"/>
                      <a:r>
                        <a:rPr lang="en-US" altLang="zh-CN" sz="800" b="1" kern="0" dirty="0">
                          <a:solidFill>
                            <a:schemeClr val="tx1"/>
                          </a:solidFill>
                          <a:latin typeface="Arial" panose="020B0604020202020204" pitchFamily="34" charset="0"/>
                          <a:cs typeface="Arial" panose="020B0604020202020204" pitchFamily="34" charset="0"/>
                        </a:rPr>
                        <a:t>NOAA</a:t>
                      </a:r>
                    </a:p>
                    <a:p>
                      <a:pPr lvl="2"/>
                      <a:r>
                        <a:rPr lang="en-US" altLang="zh-CN" sz="800" b="0" kern="0" dirty="0" err="1">
                          <a:solidFill>
                            <a:schemeClr val="tx1"/>
                          </a:solidFill>
                          <a:latin typeface="Arial" panose="020B0604020202020204" pitchFamily="34" charset="0"/>
                          <a:cs typeface="Arial" panose="020B0604020202020204" pitchFamily="34" charset="0"/>
                        </a:rPr>
                        <a:t>QuickSounder</a:t>
                      </a:r>
                      <a:r>
                        <a:rPr lang="en-US" altLang="zh-CN" sz="800" b="0" kern="0" dirty="0">
                          <a:solidFill>
                            <a:schemeClr val="tx1"/>
                          </a:solidFill>
                          <a:latin typeface="Arial" panose="020B0604020202020204" pitchFamily="34" charset="0"/>
                          <a:cs typeface="Arial" panose="020B0604020202020204" pitchFamily="34" charset="0"/>
                        </a:rPr>
                        <a:t>; Using TROPICS Pathfinder to explore the utility of small </a:t>
                      </a:r>
                      <a:r>
                        <a:rPr lang="en-US" altLang="zh-CN" sz="800" b="0" kern="0" dirty="0" err="1">
                          <a:solidFill>
                            <a:schemeClr val="tx1"/>
                          </a:solidFill>
                          <a:latin typeface="Arial" panose="020B0604020202020204" pitchFamily="34" charset="0"/>
                          <a:cs typeface="Arial" panose="020B0604020202020204" pitchFamily="34" charset="0"/>
                        </a:rPr>
                        <a:t>sats</a:t>
                      </a:r>
                      <a:r>
                        <a:rPr lang="en-US" altLang="zh-CN" sz="800" b="0" kern="0" dirty="0">
                          <a:solidFill>
                            <a:schemeClr val="tx1"/>
                          </a:solidFill>
                          <a:latin typeface="Arial" panose="020B0604020202020204" pitchFamily="34" charset="0"/>
                          <a:cs typeface="Arial" panose="020B0604020202020204" pitchFamily="34" charset="0"/>
                        </a:rPr>
                        <a:t> in their MW portfolio</a:t>
                      </a:r>
                      <a:endParaRPr lang="en-US" altLang="en-US" sz="800" b="0" kern="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8957775"/>
                  </a:ext>
                </a:extLst>
              </a:tr>
              <a:tr h="1246837">
                <a:tc>
                  <a:txBody>
                    <a:bodyPr/>
                    <a:lstStyle/>
                    <a:p>
                      <a:r>
                        <a:rPr lang="en-US" altLang="zh-CN" sz="1000" b="1" kern="0" dirty="0">
                          <a:solidFill>
                            <a:schemeClr val="tx1"/>
                          </a:solidFill>
                          <a:highlight>
                            <a:srgbClr val="FFFF00"/>
                          </a:highlight>
                          <a:latin typeface="Arial" panose="020B0604020202020204" pitchFamily="34" charset="0"/>
                          <a:cs typeface="Arial" panose="020B0604020202020204" pitchFamily="34" charset="0"/>
                        </a:rPr>
                        <a:t>Innovations</a:t>
                      </a:r>
                    </a:p>
                    <a:p>
                      <a:pPr lvl="1"/>
                      <a:r>
                        <a:rPr lang="en-US" altLang="zh-CN" sz="1000" b="0" kern="0" dirty="0">
                          <a:solidFill>
                            <a:schemeClr val="tx1"/>
                          </a:solidFill>
                          <a:highlight>
                            <a:srgbClr val="FFFF00"/>
                          </a:highlight>
                          <a:latin typeface="Arial" panose="020B0604020202020204" pitchFamily="34" charset="0"/>
                          <a:cs typeface="Arial" panose="020B0604020202020204" pitchFamily="34" charset="0"/>
                        </a:rPr>
                        <a:t>AI-based radiative transfer calculations </a:t>
                      </a:r>
                      <a:r>
                        <a:rPr lang="en-US" altLang="zh-CN" sz="1000" b="0" kern="0" dirty="0">
                          <a:solidFill>
                            <a:schemeClr val="tx1"/>
                          </a:solidFill>
                          <a:latin typeface="Arial" panose="020B0604020202020204" pitchFamily="34" charset="0"/>
                          <a:cs typeface="Arial" panose="020B0604020202020204" pitchFamily="34" charset="0"/>
                        </a:rPr>
                        <a:t>proved to be 100 times faster for clear-sky, and 400-1,000 time faster than the CRTM, and achieved high accuracy</a:t>
                      </a:r>
                    </a:p>
                    <a:p>
                      <a:pPr lvl="1"/>
                      <a:r>
                        <a:rPr lang="en-US" altLang="zh-CN" sz="1000" b="0" kern="0" dirty="0">
                          <a:solidFill>
                            <a:schemeClr val="tx1"/>
                          </a:solidFill>
                          <a:latin typeface="Arial" panose="020B0604020202020204" pitchFamily="34" charset="0"/>
                          <a:cs typeface="Arial" panose="020B0604020202020204" pitchFamily="34" charset="0"/>
                        </a:rPr>
                        <a:t>Developing methods to quantify simulated MW Tb uncertainties</a:t>
                      </a:r>
                    </a:p>
                    <a:p>
                      <a:pPr lvl="1"/>
                      <a:r>
                        <a:rPr lang="en-US" altLang="zh-CN" sz="1000" b="0" kern="0" dirty="0">
                          <a:solidFill>
                            <a:schemeClr val="tx1"/>
                          </a:solidFill>
                          <a:latin typeface="Arial" panose="020B0604020202020204" pitchFamily="34" charset="0"/>
                          <a:cs typeface="Arial" panose="020B0604020202020204" pitchFamily="34" charset="0"/>
                        </a:rPr>
                        <a:t>JAXA AMSR-2 Product Updates - Sea Ice Motion Vector V1 in Mar. 2022; SST V4.1 in Jul. 2022; Improved Snow depth V3 &amp; Soil Moisture Content as research product in Sep. 2022; Precipitation V3 in Oct. 2022</a:t>
                      </a:r>
                    </a:p>
                    <a:p>
                      <a:pPr lvl="1"/>
                      <a:r>
                        <a:rPr lang="en-US" altLang="zh-CN" sz="1000" b="0" kern="0" dirty="0">
                          <a:solidFill>
                            <a:schemeClr val="tx1"/>
                          </a:solidFill>
                          <a:latin typeface="Arial" panose="020B0604020202020204" pitchFamily="34" charset="0"/>
                          <a:cs typeface="Arial" panose="020B0604020202020204" pitchFamily="34" charset="0"/>
                        </a:rPr>
                        <a:t>ESA SMOS - New version of L4 sea-ice product, L3 Freeze and Thaw soil state product delivered</a:t>
                      </a:r>
                    </a:p>
                    <a:p>
                      <a:pPr lvl="1"/>
                      <a:r>
                        <a:rPr lang="en-US" altLang="zh-CN" sz="1000" b="0" kern="0" dirty="0">
                          <a:solidFill>
                            <a:schemeClr val="tx1"/>
                          </a:solidFill>
                          <a:latin typeface="Arial" panose="020B0604020202020204" pitchFamily="34" charset="0"/>
                          <a:cs typeface="Arial" panose="020B0604020202020204" pitchFamily="34" charset="0"/>
                        </a:rPr>
                        <a:t>In Dec. 2021, JAXA and NASA started to release the DPR V07, corresponding to the Ka-band PR scan pattern change.</a:t>
                      </a:r>
                    </a:p>
                    <a:p>
                      <a:r>
                        <a:rPr lang="en-US" altLang="zh-CN" sz="1000" b="0" kern="0" dirty="0">
                          <a:solidFill>
                            <a:schemeClr val="tx1"/>
                          </a:solidFill>
                          <a:latin typeface="Arial" panose="020B0604020202020204" pitchFamily="34" charset="0"/>
                          <a:cs typeface="Arial" panose="020B0604020202020204" pitchFamily="34" charset="0"/>
                        </a:rPr>
                        <a:t>ESA RFI monitoring and reporting has continued (https://</a:t>
                      </a:r>
                      <a:r>
                        <a:rPr lang="en-US" altLang="zh-CN" sz="1000" b="0" kern="0" dirty="0" err="1">
                          <a:solidFill>
                            <a:schemeClr val="tx1"/>
                          </a:solidFill>
                          <a:latin typeface="Arial" panose="020B0604020202020204" pitchFamily="34" charset="0"/>
                          <a:cs typeface="Arial" panose="020B0604020202020204" pitchFamily="34" charset="0"/>
                        </a:rPr>
                        <a:t>rfi.smos.eo.esa.int</a:t>
                      </a:r>
                      <a:r>
                        <a:rPr lang="en-US" altLang="zh-CN" sz="1000" b="0" kern="0" dirty="0">
                          <a:solidFill>
                            <a:schemeClr val="tx1"/>
                          </a:solidFill>
                          <a:latin typeface="Arial" panose="020B0604020202020204" pitchFamily="34" charset="0"/>
                          <a:cs typeface="Arial" panose="020B0604020202020204" pitchFamily="34" charset="0"/>
                        </a:rPr>
                        <a:t>/)</a:t>
                      </a:r>
                    </a:p>
                    <a:p>
                      <a:r>
                        <a:rPr lang="en-US" altLang="zh-CN" sz="1000" b="0" kern="0" dirty="0">
                          <a:solidFill>
                            <a:schemeClr val="tx1"/>
                          </a:solidFill>
                          <a:latin typeface="Arial" panose="020B0604020202020204" pitchFamily="34" charset="0"/>
                          <a:cs typeface="Arial" panose="020B0604020202020204" pitchFamily="34" charset="0"/>
                        </a:rPr>
                        <a:t>MW Subgroup Wiki updated and expanded to include all meetings</a:t>
                      </a:r>
                    </a:p>
                    <a:p>
                      <a:endParaRPr lang="en-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1880977"/>
                  </a:ext>
                </a:extLst>
              </a:tr>
            </a:tbl>
          </a:graphicData>
        </a:graphic>
      </p:graphicFrame>
      <p:sp>
        <p:nvSpPr>
          <p:cNvPr id="6" name="TextBox 5">
            <a:extLst>
              <a:ext uri="{FF2B5EF4-FFF2-40B4-BE49-F238E27FC236}">
                <a16:creationId xmlns:a16="http://schemas.microsoft.com/office/drawing/2014/main" id="{3B73D49C-2ED1-77AB-FE5B-E3A352AC24DB}"/>
              </a:ext>
            </a:extLst>
          </p:cNvPr>
          <p:cNvSpPr txBox="1"/>
          <p:nvPr/>
        </p:nvSpPr>
        <p:spPr>
          <a:xfrm>
            <a:off x="616086" y="3429000"/>
            <a:ext cx="1958502" cy="307777"/>
          </a:xfrm>
          <a:prstGeom prst="rect">
            <a:avLst/>
          </a:prstGeom>
          <a:noFill/>
          <a:ln>
            <a:solidFill>
              <a:schemeClr val="accent1"/>
            </a:solidFill>
          </a:ln>
        </p:spPr>
        <p:txBody>
          <a:bodyPr wrap="square" rtlCol="0">
            <a:spAutoFit/>
          </a:bodyPr>
          <a:lstStyle/>
          <a:p>
            <a:r>
              <a:rPr lang="en-IT" dirty="0"/>
              <a:t>MW Breakout Session</a:t>
            </a:r>
          </a:p>
        </p:txBody>
      </p:sp>
      <p:sp>
        <p:nvSpPr>
          <p:cNvPr id="7" name="Right Arrow 6">
            <a:extLst>
              <a:ext uri="{FF2B5EF4-FFF2-40B4-BE49-F238E27FC236}">
                <a16:creationId xmlns:a16="http://schemas.microsoft.com/office/drawing/2014/main" id="{E62F4369-A195-87A5-F56C-60F64D80B9DF}"/>
              </a:ext>
            </a:extLst>
          </p:cNvPr>
          <p:cNvSpPr/>
          <p:nvPr/>
        </p:nvSpPr>
        <p:spPr>
          <a:xfrm>
            <a:off x="2639438" y="3547353"/>
            <a:ext cx="376136" cy="136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34378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8">
            <a:extLst>
              <a:ext uri="{FF2B5EF4-FFF2-40B4-BE49-F238E27FC236}">
                <a16:creationId xmlns:a16="http://schemas.microsoft.com/office/drawing/2014/main" id="{E5BECE0B-6728-0E41-4541-110C8E4ECCDE}"/>
              </a:ext>
            </a:extLst>
          </p:cNvPr>
          <p:cNvSpPr txBox="1"/>
          <p:nvPr/>
        </p:nvSpPr>
        <p:spPr>
          <a:xfrm>
            <a:off x="147322" y="236527"/>
            <a:ext cx="100525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Discussion points, conclusions, Actions, Recommendations, Decisions</a:t>
            </a:r>
            <a:r>
              <a:rPr lang="en-IT" sz="2000" dirty="0">
                <a:solidFill>
                  <a:schemeClr val="bg1"/>
                </a:solidFill>
                <a:effectLst/>
                <a:latin typeface="Arial" panose="020B0604020202020204" pitchFamily="34" charset="0"/>
                <a:cs typeface="Arial" panose="020B0604020202020204" pitchFamily="34" charset="0"/>
              </a:rPr>
              <a:t> </a:t>
            </a:r>
            <a:endParaRPr sz="2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9BE885-234E-3133-6536-EDB62EC75991}"/>
              </a:ext>
            </a:extLst>
          </p:cNvPr>
          <p:cNvSpPr txBox="1"/>
          <p:nvPr/>
        </p:nvSpPr>
        <p:spPr>
          <a:xfrm>
            <a:off x="56531" y="1108709"/>
            <a:ext cx="2621818" cy="307777"/>
          </a:xfrm>
          <a:prstGeom prst="rect">
            <a:avLst/>
          </a:prstGeom>
          <a:noFill/>
          <a:ln>
            <a:solidFill>
              <a:schemeClr val="accent1"/>
            </a:solidFill>
          </a:ln>
        </p:spPr>
        <p:txBody>
          <a:bodyPr wrap="square">
            <a:spAutoFit/>
          </a:bodyPr>
          <a:lstStyle/>
          <a:p>
            <a:r>
              <a:rPr lang="en-IT" sz="1400" dirty="0"/>
              <a:t>VIS/NIR and Lunar Calibration</a:t>
            </a:r>
            <a:endParaRPr lang="en-IT" dirty="0"/>
          </a:p>
        </p:txBody>
      </p:sp>
      <p:graphicFrame>
        <p:nvGraphicFramePr>
          <p:cNvPr id="7" name="Table 5">
            <a:extLst>
              <a:ext uri="{FF2B5EF4-FFF2-40B4-BE49-F238E27FC236}">
                <a16:creationId xmlns:a16="http://schemas.microsoft.com/office/drawing/2014/main" id="{BB1487A3-44CA-B1B2-D64E-DC0328FCB794}"/>
              </a:ext>
            </a:extLst>
          </p:cNvPr>
          <p:cNvGraphicFramePr>
            <a:graphicFrameLocks noGrp="1"/>
          </p:cNvGraphicFramePr>
          <p:nvPr>
            <p:extLst>
              <p:ext uri="{D42A27DB-BD31-4B8C-83A1-F6EECF244321}">
                <p14:modId xmlns:p14="http://schemas.microsoft.com/office/powerpoint/2010/main" val="764945374"/>
              </p:ext>
            </p:extLst>
          </p:nvPr>
        </p:nvGraphicFramePr>
        <p:xfrm>
          <a:off x="758757" y="1480550"/>
          <a:ext cx="10441023" cy="4910068"/>
        </p:xfrm>
        <a:graphic>
          <a:graphicData uri="http://schemas.openxmlformats.org/drawingml/2006/table">
            <a:tbl>
              <a:tblPr firstRow="1" bandRow="1">
                <a:tableStyleId>{5C22544A-7EE6-4342-B048-85BDC9FD1C3A}</a:tableStyleId>
              </a:tblPr>
              <a:tblGrid>
                <a:gridCol w="5146724">
                  <a:extLst>
                    <a:ext uri="{9D8B030D-6E8A-4147-A177-3AD203B41FA5}">
                      <a16:colId xmlns:a16="http://schemas.microsoft.com/office/drawing/2014/main" val="4018327088"/>
                    </a:ext>
                  </a:extLst>
                </a:gridCol>
                <a:gridCol w="5294299">
                  <a:extLst>
                    <a:ext uri="{9D8B030D-6E8A-4147-A177-3AD203B41FA5}">
                      <a16:colId xmlns:a16="http://schemas.microsoft.com/office/drawing/2014/main" val="2679010646"/>
                    </a:ext>
                  </a:extLst>
                </a:gridCol>
              </a:tblGrid>
              <a:tr h="2151628">
                <a:tc>
                  <a:txBody>
                    <a:bodyPr/>
                    <a:lstStyle/>
                    <a:p>
                      <a:r>
                        <a:rPr lang="en-US" sz="1000" dirty="0">
                          <a:solidFill>
                            <a:schemeClr val="tx1"/>
                          </a:solidFill>
                          <a:latin typeface="Arial" panose="020B0604020202020204" pitchFamily="34" charset="0"/>
                          <a:cs typeface="Arial" panose="020B0604020202020204" pitchFamily="34" charset="0"/>
                        </a:rPr>
                        <a:t>VIS/NIR highlights</a:t>
                      </a:r>
                    </a:p>
                    <a:p>
                      <a:r>
                        <a:rPr lang="en-US" sz="1000" b="1" dirty="0">
                          <a:solidFill>
                            <a:schemeClr val="tx1"/>
                          </a:solidFill>
                          <a:latin typeface="Arial" panose="020B0604020202020204" pitchFamily="34" charset="0"/>
                          <a:cs typeface="Arial" panose="020B0604020202020204" pitchFamily="34" charset="0"/>
                        </a:rPr>
                        <a:t>We have had 6 monthly web meetings during the last year</a:t>
                      </a:r>
                    </a:p>
                    <a:p>
                      <a:pPr marL="171450" lvl="1" indent="-1714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Presented visible imager and visible calibration strategies</a:t>
                      </a:r>
                    </a:p>
                    <a:p>
                      <a:r>
                        <a:rPr lang="en-US" sz="1000" b="1" dirty="0">
                          <a:solidFill>
                            <a:schemeClr val="tx1"/>
                          </a:solidFill>
                          <a:highlight>
                            <a:srgbClr val="FFFF00"/>
                          </a:highlight>
                          <a:latin typeface="Arial" panose="020B0604020202020204" pitchFamily="34" charset="0"/>
                          <a:cs typeface="Arial" panose="020B0604020202020204" pitchFamily="34" charset="0"/>
                        </a:rPr>
                        <a:t>VIS/NIR reference status update</a:t>
                      </a:r>
                    </a:p>
                    <a:p>
                      <a:pPr marL="171450" lvl="1" indent="-171450">
                        <a:buFont typeface="Arial" panose="020B0604020202020204" pitchFamily="34" charset="0"/>
                        <a:buChar char="•"/>
                      </a:pPr>
                      <a:r>
                        <a:rPr lang="en-US" sz="1000" b="0" dirty="0">
                          <a:solidFill>
                            <a:schemeClr val="tx1"/>
                          </a:solidFill>
                          <a:highlight>
                            <a:srgbClr val="FFFF00"/>
                          </a:highlight>
                          <a:latin typeface="Arial" panose="020B0604020202020204" pitchFamily="34" charset="0"/>
                          <a:cs typeface="Arial" panose="020B0604020202020204" pitchFamily="34" charset="0"/>
                        </a:rPr>
                        <a:t>CLARREO sensor has been postponed and is now scheduled to operate in 2025 </a:t>
                      </a:r>
                    </a:p>
                    <a:p>
                      <a:pPr marL="171450" lvl="1" indent="-171450">
                        <a:buFont typeface="Arial" panose="020B0604020202020204" pitchFamily="34" charset="0"/>
                        <a:buChar char="•"/>
                      </a:pPr>
                      <a:r>
                        <a:rPr lang="en-US" sz="1000" b="0" dirty="0">
                          <a:solidFill>
                            <a:schemeClr val="tx1"/>
                          </a:solidFill>
                          <a:highlight>
                            <a:srgbClr val="FFFF00"/>
                          </a:highlight>
                          <a:latin typeface="Arial" panose="020B0604020202020204" pitchFamily="34" charset="0"/>
                          <a:cs typeface="Arial" panose="020B0604020202020204" pitchFamily="34" charset="0"/>
                        </a:rPr>
                        <a:t>TRUTHS sensor to launch in 2030</a:t>
                      </a:r>
                    </a:p>
                    <a:p>
                      <a:pPr marL="171450" lvl="1" indent="-171450">
                        <a:buFont typeface="Arial" panose="020B0604020202020204" pitchFamily="34" charset="0"/>
                        <a:buChar char="•"/>
                      </a:pPr>
                      <a:r>
                        <a:rPr lang="en-US" sz="1000" b="0" dirty="0">
                          <a:solidFill>
                            <a:schemeClr val="tx1"/>
                          </a:solidFill>
                          <a:highlight>
                            <a:srgbClr val="FFFF00"/>
                          </a:highlight>
                          <a:latin typeface="Arial" panose="020B0604020202020204" pitchFamily="34" charset="0"/>
                          <a:cs typeface="Arial" panose="020B0604020202020204" pitchFamily="34" charset="0"/>
                        </a:rPr>
                        <a:t>NOAA21 – VIIRS RSB channel calibration is very good (Might use as the future reference)</a:t>
                      </a:r>
                    </a:p>
                    <a:p>
                      <a:r>
                        <a:rPr lang="en-US" sz="1000" b="1" dirty="0">
                          <a:solidFill>
                            <a:schemeClr val="tx1"/>
                          </a:solidFill>
                          <a:highlight>
                            <a:srgbClr val="FFFF00"/>
                          </a:highlight>
                          <a:latin typeface="Arial" panose="020B0604020202020204" pitchFamily="34" charset="0"/>
                          <a:cs typeface="Arial" panose="020B0604020202020204" pitchFamily="34" charset="0"/>
                        </a:rPr>
                        <a:t>The sensor / retrieval continuity session</a:t>
                      </a:r>
                    </a:p>
                    <a:p>
                      <a:pPr marL="171450" lvl="1" indent="-1714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VGT 1/2/</a:t>
                      </a:r>
                      <a:r>
                        <a:rPr lang="en-US" sz="1000" b="0" dirty="0" err="1">
                          <a:solidFill>
                            <a:schemeClr val="tx1"/>
                          </a:solidFill>
                          <a:latin typeface="Arial" panose="020B0604020202020204" pitchFamily="34" charset="0"/>
                          <a:cs typeface="Arial" panose="020B0604020202020204" pitchFamily="34" charset="0"/>
                        </a:rPr>
                        <a:t>Proba</a:t>
                      </a:r>
                      <a:r>
                        <a:rPr lang="en-US" sz="1000" b="0" dirty="0">
                          <a:solidFill>
                            <a:schemeClr val="tx1"/>
                          </a:solidFill>
                          <a:latin typeface="Arial" panose="020B0604020202020204" pitchFamily="34" charset="0"/>
                          <a:cs typeface="Arial" panose="020B0604020202020204" pitchFamily="34" charset="0"/>
                        </a:rPr>
                        <a:t> surface reflectance continuity – Marta </a:t>
                      </a:r>
                      <a:r>
                        <a:rPr lang="en-US" sz="1000" b="0" dirty="0" err="1">
                          <a:solidFill>
                            <a:schemeClr val="tx1"/>
                          </a:solidFill>
                          <a:latin typeface="Arial" panose="020B0604020202020204" pitchFamily="34" charset="0"/>
                          <a:cs typeface="Arial" panose="020B0604020202020204" pitchFamily="34" charset="0"/>
                        </a:rPr>
                        <a:t>Luffarelli</a:t>
                      </a:r>
                      <a:endParaRPr lang="en-US" sz="1000" b="0" dirty="0">
                        <a:solidFill>
                          <a:schemeClr val="tx1"/>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Historical GOES recalibration and archiving – Jessica Matthews </a:t>
                      </a:r>
                    </a:p>
                    <a:p>
                      <a:pPr marL="171450" lvl="1" indent="-1714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MODIS and VIIRS cloud retrieval continuity – Kerry Meyer</a:t>
                      </a:r>
                    </a:p>
                    <a:p>
                      <a:pPr marL="171450" lvl="1" indent="-1714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MODIS and VIIRS aerosol continuity – Rob Levy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solidFill>
                            <a:schemeClr val="tx1"/>
                          </a:solidFill>
                          <a:latin typeface="Arial" panose="020B0604020202020204" pitchFamily="34" charset="0"/>
                          <a:cs typeface="Arial" panose="020B0604020202020204" pitchFamily="34" charset="0"/>
                        </a:rPr>
                        <a:t> </a:t>
                      </a:r>
                    </a:p>
                    <a:p>
                      <a:r>
                        <a:rPr lang="en-US" sz="1000" b="1" dirty="0">
                          <a:solidFill>
                            <a:schemeClr val="tx1"/>
                          </a:solidFill>
                          <a:highlight>
                            <a:srgbClr val="FFFF00"/>
                          </a:highlight>
                          <a:latin typeface="Arial" panose="020B0604020202020204" pitchFamily="34" charset="0"/>
                          <a:cs typeface="Arial" panose="020B0604020202020204" pitchFamily="34" charset="0"/>
                        </a:rPr>
                        <a:t>Inter-calibration</a:t>
                      </a:r>
                    </a:p>
                    <a:p>
                      <a:pPr marL="171450" lvl="1" indent="-171450">
                        <a:buFont typeface="Arial" panose="020B0604020202020204" pitchFamily="34" charset="0"/>
                        <a:buChar char="•"/>
                      </a:pPr>
                      <a:r>
                        <a:rPr lang="en-US" sz="1000" b="0" dirty="0">
                          <a:solidFill>
                            <a:schemeClr val="tx1"/>
                          </a:solidFill>
                          <a:latin typeface="Arial" panose="020B0604020202020204" pitchFamily="34" charset="0"/>
                          <a:cs typeface="Arial" panose="020B0604020202020204" pitchFamily="34" charset="0"/>
                        </a:rPr>
                        <a:t>OCO-2/3 ray-matching - Thomas </a:t>
                      </a:r>
                      <a:r>
                        <a:rPr lang="en-US" sz="1000" b="0" dirty="0" err="1">
                          <a:solidFill>
                            <a:schemeClr val="tx1"/>
                          </a:solidFill>
                          <a:latin typeface="Arial" panose="020B0604020202020204" pitchFamily="34" charset="0"/>
                          <a:cs typeface="Arial" panose="020B0604020202020204" pitchFamily="34" charset="0"/>
                        </a:rPr>
                        <a:t>Kuroso</a:t>
                      </a:r>
                      <a:endParaRPr lang="en-US" sz="1000" b="0" dirty="0">
                        <a:solidFill>
                          <a:schemeClr val="tx1"/>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US" sz="1000" b="0" dirty="0" err="1">
                          <a:solidFill>
                            <a:schemeClr val="tx1"/>
                          </a:solidFill>
                          <a:latin typeface="Arial" panose="020B0604020202020204" pitchFamily="34" charset="0"/>
                          <a:cs typeface="Arial" panose="020B0604020202020204" pitchFamily="34" charset="0"/>
                        </a:rPr>
                        <a:t>Himawari</a:t>
                      </a:r>
                      <a:r>
                        <a:rPr lang="en-US" sz="1000" b="0" dirty="0">
                          <a:solidFill>
                            <a:schemeClr val="tx1"/>
                          </a:solidFill>
                          <a:latin typeface="Arial" panose="020B0604020202020204" pitchFamily="34" charset="0"/>
                          <a:cs typeface="Arial" panose="020B0604020202020204" pitchFamily="34" charset="0"/>
                        </a:rPr>
                        <a:t> 8/9 and VIIRS ray-matching – </a:t>
                      </a:r>
                      <a:r>
                        <a:rPr lang="en-US" sz="1000" b="0" dirty="0" err="1">
                          <a:solidFill>
                            <a:schemeClr val="tx1"/>
                          </a:solidFill>
                          <a:latin typeface="Arial" panose="020B0604020202020204" pitchFamily="34" charset="0"/>
                          <a:cs typeface="Arial" panose="020B0604020202020204" pitchFamily="34" charset="0"/>
                        </a:rPr>
                        <a:t>Kazuki</a:t>
                      </a:r>
                      <a:r>
                        <a:rPr lang="en-US" sz="1000" b="0" dirty="0">
                          <a:solidFill>
                            <a:schemeClr val="tx1"/>
                          </a:solidFill>
                          <a:latin typeface="Arial" panose="020B0604020202020204" pitchFamily="34" charset="0"/>
                          <a:cs typeface="Arial" panose="020B0604020202020204" pitchFamily="34" charset="0"/>
                        </a:rPr>
                        <a:t> KODERA</a:t>
                      </a:r>
                    </a:p>
                    <a:p>
                      <a:r>
                        <a:rPr lang="en-US" sz="1000" b="1" dirty="0">
                          <a:solidFill>
                            <a:schemeClr val="tx1"/>
                          </a:solidFill>
                          <a:highlight>
                            <a:srgbClr val="FFFF00"/>
                          </a:highlight>
                          <a:latin typeface="Arial" panose="020B0604020202020204" pitchFamily="34" charset="0"/>
                          <a:cs typeface="Arial" panose="020B0604020202020204" pitchFamily="34" charset="0"/>
                        </a:rPr>
                        <a:t>Discussion of DCC algorithm and product promotion</a:t>
                      </a:r>
                    </a:p>
                    <a:p>
                      <a:pPr marL="171450" lvl="1" indent="-171450">
                        <a:buFont typeface="Arial" panose="020B0604020202020204" pitchFamily="34" charset="0"/>
                        <a:buChar char="•"/>
                      </a:pPr>
                      <a:r>
                        <a:rPr lang="en-US" sz="1000" b="0" dirty="0" err="1">
                          <a:solidFill>
                            <a:schemeClr val="tx1"/>
                          </a:solidFill>
                          <a:latin typeface="Arial" panose="020B0604020202020204" pitchFamily="34" charset="0"/>
                          <a:cs typeface="Arial" panose="020B0604020202020204" pitchFamily="34" charset="0"/>
                        </a:rPr>
                        <a:t>Seb</a:t>
                      </a:r>
                      <a:r>
                        <a:rPr lang="en-US" sz="1000" b="0" dirty="0">
                          <a:solidFill>
                            <a:schemeClr val="tx1"/>
                          </a:solidFill>
                          <a:latin typeface="Arial" panose="020B0604020202020204" pitchFamily="34" charset="0"/>
                          <a:cs typeface="Arial" panose="020B0604020202020204" pitchFamily="34" charset="0"/>
                        </a:rPr>
                        <a:t> Wagner – migrating DCC algorithm from MODIS to VIIRS and in MICMICS</a:t>
                      </a:r>
                    </a:p>
                    <a:p>
                      <a:pPr marL="171450" lvl="1" indent="-171450">
                        <a:buFont typeface="Arial" panose="020B0604020202020204" pitchFamily="34" charset="0"/>
                        <a:buChar char="•"/>
                      </a:pPr>
                      <a:r>
                        <a:rPr lang="en-US" sz="1000" b="0" dirty="0" err="1">
                          <a:solidFill>
                            <a:schemeClr val="tx1"/>
                          </a:solidFill>
                          <a:latin typeface="Arial" panose="020B0604020202020204" pitchFamily="34" charset="0"/>
                          <a:cs typeface="Arial" panose="020B0604020202020204" pitchFamily="34" charset="0"/>
                        </a:rPr>
                        <a:t>Kazuki</a:t>
                      </a:r>
                      <a:r>
                        <a:rPr lang="en-US" sz="1000" b="0" dirty="0">
                          <a:solidFill>
                            <a:schemeClr val="tx1"/>
                          </a:solidFill>
                          <a:latin typeface="Arial" panose="020B0604020202020204" pitchFamily="34" charset="0"/>
                          <a:cs typeface="Arial" panose="020B0604020202020204" pitchFamily="34" charset="0"/>
                        </a:rPr>
                        <a:t> KODERA – implementing DCC calibration for Him-8/</a:t>
                      </a:r>
                      <a:r>
                        <a:rPr lang="en-US" sz="1000" b="1" dirty="0">
                          <a:solidFill>
                            <a:schemeClr val="tx1"/>
                          </a:solidFill>
                          <a:latin typeface="Arial" panose="020B0604020202020204" pitchFamily="34" charset="0"/>
                          <a:cs typeface="Arial" panose="020B0604020202020204" pitchFamily="34" charset="0"/>
                        </a:rPr>
                        <a:t>9</a:t>
                      </a:r>
                    </a:p>
                    <a:p>
                      <a:r>
                        <a:rPr lang="en-US" sz="1000" b="1" dirty="0">
                          <a:solidFill>
                            <a:schemeClr val="tx1"/>
                          </a:solidFill>
                          <a:highlight>
                            <a:srgbClr val="FFFF00"/>
                          </a:highlight>
                          <a:latin typeface="Arial" panose="020B0604020202020204" pitchFamily="34" charset="0"/>
                          <a:cs typeface="Arial" panose="020B0604020202020204" pitchFamily="34" charset="0"/>
                        </a:rPr>
                        <a:t>GSICS DCC algorithm uncertainties discussion</a:t>
                      </a:r>
                    </a:p>
                    <a:p>
                      <a:r>
                        <a:rPr lang="en-US" sz="1000" dirty="0">
                          <a:solidFill>
                            <a:schemeClr val="tx1"/>
                          </a:solidFill>
                          <a:highlight>
                            <a:srgbClr val="FFFF00"/>
                          </a:highlight>
                          <a:latin typeface="Arial" panose="020B0604020202020204" pitchFamily="34" charset="0"/>
                          <a:cs typeface="Arial" panose="020B0604020202020204" pitchFamily="34" charset="0"/>
                        </a:rPr>
                        <a:t>GSICS VIS/NIR ray-matching calibration strategy</a:t>
                      </a:r>
                      <a:endParaRPr lang="en-IT" sz="1000" b="1" dirty="0">
                        <a:solidFill>
                          <a:schemeClr val="tx1"/>
                        </a:solidFill>
                        <a:highlight>
                          <a:srgbClr val="FFFF00"/>
                        </a:highlight>
                        <a:latin typeface="Arial" panose="020B0604020202020204" pitchFamily="34" charset="0"/>
                        <a:cs typeface="Arial" panose="020B0604020202020204" pitchFamily="34" charset="0"/>
                      </a:endParaRPr>
                    </a:p>
                    <a:p>
                      <a:endParaRPr lang="en-IT"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8953336"/>
                  </a:ext>
                </a:extLst>
              </a:tr>
              <a:tr h="2211422">
                <a:tc>
                  <a:txBody>
                    <a:bodyPr/>
                    <a:lstStyle/>
                    <a:p>
                      <a:r>
                        <a:rPr lang="en-IT" sz="1000" b="1" dirty="0">
                          <a:latin typeface="Arial" panose="020B0604020202020204" pitchFamily="34" charset="0"/>
                          <a:cs typeface="Arial" panose="020B0604020202020204" pitchFamily="34" charset="0"/>
                        </a:rPr>
                        <a:t>Lunar Session</a:t>
                      </a:r>
                    </a:p>
                    <a:p>
                      <a:pPr marR="0" algn="l" rtl="0">
                        <a:lnSpc>
                          <a:spcPct val="100000"/>
                        </a:lnSpc>
                        <a:spcBef>
                          <a:spcPts val="0"/>
                        </a:spcBef>
                        <a:buClr>
                          <a:srgbClr val="000000"/>
                        </a:buClr>
                      </a:pPr>
                      <a:r>
                        <a:rPr lang="en-US" sz="1000" b="0" i="0" u="none" strike="noStrike" cap="none" dirty="0" err="1">
                          <a:solidFill>
                            <a:schemeClr val="dk1"/>
                          </a:solidFill>
                          <a:latin typeface="Arial" panose="020B0604020202020204" pitchFamily="34" charset="0"/>
                          <a:ea typeface="+mn-ea"/>
                          <a:cs typeface="Arial" panose="020B0604020202020204" pitchFamily="34" charset="0"/>
                          <a:sym typeface="Arial"/>
                        </a:rPr>
                        <a:t>Seb</a:t>
                      </a: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 Wagner (EUMETSAT) presented updates on lunar calibrations for Sentinel-2 and Meteosat-8 end-of-life tests</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S2 work on stray light assessments and determining Moon image oversampling</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MSG1 (Meteosat-8) was given 8 hours to run test acquisitions of the Moon</a:t>
                      </a:r>
                    </a:p>
                    <a:p>
                      <a:pPr marL="134938" marR="0" lvl="1" indent="-134938" algn="l" rtl="0">
                        <a:lnSpc>
                          <a:spcPct val="100000"/>
                        </a:lnSpc>
                        <a:spcBef>
                          <a:spcPts val="0"/>
                        </a:spcBef>
                        <a:spcAft>
                          <a:spcPts val="1200"/>
                        </a:spcAft>
                        <a:buClr>
                          <a:srgbClr val="000000"/>
                        </a:buClr>
                        <a:buFont typeface="Calibri" panose="020F050202020403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series of images acquired in rapid succession; analysis ongoing</a:t>
                      </a:r>
                    </a:p>
                    <a:p>
                      <a:pPr marL="134938" marR="0" indent="-134938" algn="l" rtl="0">
                        <a:lnSpc>
                          <a:spcPct val="100000"/>
                        </a:lnSpc>
                        <a:spcBef>
                          <a:spcPts val="0"/>
                        </a:spcBef>
                        <a:buClr>
                          <a:srgbClr val="000000"/>
                        </a:buCl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Jack </a:t>
                      </a:r>
                      <a:r>
                        <a:rPr lang="en-US" sz="1000" b="0" i="0" u="none" strike="noStrike" cap="none" dirty="0" err="1">
                          <a:solidFill>
                            <a:schemeClr val="dk1"/>
                          </a:solidFill>
                          <a:latin typeface="Arial" panose="020B0604020202020204" pitchFamily="34" charset="0"/>
                          <a:ea typeface="+mn-ea"/>
                          <a:cs typeface="Arial" panose="020B0604020202020204" pitchFamily="34" charset="0"/>
                          <a:sym typeface="Arial"/>
                        </a:rPr>
                        <a:t>Xiong</a:t>
                      </a: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 (NASA) reported on inter-calibration of MODIS and SNPP and N20 VIIRS</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Calibration differences were reduced with using TSIS-1 HSRS solar spectrum</a:t>
                      </a:r>
                    </a:p>
                    <a:p>
                      <a:pPr marL="134938" marR="0" indent="-134938" algn="l" rtl="0">
                        <a:lnSpc>
                          <a:spcPct val="100000"/>
                        </a:lnSpc>
                        <a:spcBef>
                          <a:spcPts val="0"/>
                        </a:spcBef>
                        <a:spcAft>
                          <a:spcPts val="1200"/>
                        </a:spcAft>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First Moon images taken by NOAA-21 VIIRS this week!</a:t>
                      </a:r>
                    </a:p>
                    <a:p>
                      <a:pPr marL="134938" marR="0" indent="-134938" algn="l" rtl="0">
                        <a:lnSpc>
                          <a:spcPct val="100000"/>
                        </a:lnSpc>
                        <a:spcBef>
                          <a:spcPts val="0"/>
                        </a:spcBef>
                        <a:buClr>
                          <a:srgbClr val="000000"/>
                        </a:buCl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Emma </a:t>
                      </a:r>
                      <a:r>
                        <a:rPr lang="en-US" sz="1000" b="0" i="0" u="none" strike="noStrike" cap="none" dirty="0" err="1">
                          <a:solidFill>
                            <a:schemeClr val="dk1"/>
                          </a:solidFill>
                          <a:latin typeface="Arial" panose="020B0604020202020204" pitchFamily="34" charset="0"/>
                          <a:ea typeface="+mn-ea"/>
                          <a:cs typeface="Arial" panose="020B0604020202020204" pitchFamily="34" charset="0"/>
                          <a:sym typeface="Arial"/>
                        </a:rPr>
                        <a:t>Woolliams</a:t>
                      </a: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 (NPL) gave presentation on the Lunar Irradiance Model of ESA (LIME)</a:t>
                      </a:r>
                    </a:p>
                    <a:p>
                      <a:pPr marL="134938" indent="-134938">
                        <a:lnSpc>
                          <a:spcPct val="100000"/>
                        </a:lnSpc>
                        <a:buFont typeface="Arial" panose="020B0604020202020204" pitchFamily="34" charset="0"/>
                        <a:buChar char="•"/>
                        <a:tabLst/>
                      </a:pPr>
                      <a:r>
                        <a:rPr lang="en-US" sz="1000" dirty="0">
                          <a:latin typeface="Arial" panose="020B0604020202020204" pitchFamily="34" charset="0"/>
                          <a:cs typeface="Arial" panose="020B0604020202020204" pitchFamily="34" charset="0"/>
                        </a:rPr>
                        <a:t>Rigorous uncertainty analysis applied to lunar Langley acquisitions</a:t>
                      </a:r>
                    </a:p>
                    <a:p>
                      <a:pPr marL="134938" indent="-134938">
                        <a:lnSpc>
                          <a:spcPct val="100000"/>
                        </a:lnSpc>
                        <a:buFont typeface="Arial" panose="020B0604020202020204" pitchFamily="34" charset="0"/>
                        <a:buChar char="•"/>
                        <a:tabLst/>
                      </a:pPr>
                      <a:r>
                        <a:rPr lang="en-US" sz="1000" dirty="0" err="1">
                          <a:latin typeface="Arial" panose="020B0604020202020204" pitchFamily="34" charset="0"/>
                          <a:cs typeface="Arial" panose="020B0604020202020204" pitchFamily="34" charset="0"/>
                        </a:rPr>
                        <a:t>CoMet</a:t>
                      </a:r>
                      <a:r>
                        <a:rPr lang="en-US" sz="1000" dirty="0">
                          <a:latin typeface="Arial" panose="020B0604020202020204" pitchFamily="34" charset="0"/>
                          <a:cs typeface="Arial" panose="020B0604020202020204" pitchFamily="34" charset="0"/>
                        </a:rPr>
                        <a:t> toolkit used for spectral interpolation/processing</a:t>
                      </a:r>
                    </a:p>
                    <a:p>
                      <a:pPr marL="134938" indent="-134938">
                        <a:lnSpc>
                          <a:spcPct val="100000"/>
                        </a:lnSpc>
                        <a:buFont typeface="Arial" panose="020B0604020202020204" pitchFamily="34" charset="0"/>
                        <a:buChar char="•"/>
                        <a:tabLst/>
                      </a:pPr>
                      <a:r>
                        <a:rPr lang="en-US" sz="1000" dirty="0">
                          <a:latin typeface="Arial" panose="020B0604020202020204" pitchFamily="34" charset="0"/>
                          <a:cs typeface="Arial" panose="020B0604020202020204" pitchFamily="34" charset="0"/>
                        </a:rPr>
                        <a:t>LIME toolkit:  in development for operating lunar calibration using LIME</a:t>
                      </a:r>
                    </a:p>
                    <a:p>
                      <a:pPr marL="134938" lvl="1" indent="-134938">
                        <a:lnSpc>
                          <a:spcPct val="100000"/>
                        </a:lnSpc>
                        <a:buFont typeface="Calibri" panose="020F0502020204030204" pitchFamily="34" charset="0"/>
                        <a:buChar char="−"/>
                        <a:tabLst/>
                      </a:pPr>
                      <a:r>
                        <a:rPr lang="en-US" sz="1000" dirty="0">
                          <a:latin typeface="Arial" panose="020B0604020202020204" pitchFamily="34" charset="0"/>
                          <a:cs typeface="Arial" panose="020B0604020202020204" pitchFamily="34" charset="0"/>
                        </a:rPr>
                        <a:t>expected to be available for community use by the end of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l" rtl="0">
                        <a:lnSpc>
                          <a:spcPct val="100000"/>
                        </a:lnSpc>
                        <a:spcBef>
                          <a:spcPts val="0"/>
                        </a:spcBef>
                        <a:buClr>
                          <a:srgbClr val="000000"/>
                        </a:buClr>
                      </a:pPr>
                      <a:endParaRPr lang="en-US" sz="1000" b="0" i="0" u="none" strike="noStrike" cap="none" dirty="0">
                        <a:solidFill>
                          <a:schemeClr val="dk1"/>
                        </a:solidFill>
                        <a:latin typeface="Arial" panose="020B0604020202020204" pitchFamily="34" charset="0"/>
                        <a:ea typeface="+mn-ea"/>
                        <a:cs typeface="Arial" panose="020B0604020202020204" pitchFamily="34" charset="0"/>
                        <a:sym typeface="Arial"/>
                      </a:endParaRPr>
                    </a:p>
                    <a:p>
                      <a:pPr marR="0" algn="l" rtl="0">
                        <a:lnSpc>
                          <a:spcPct val="100000"/>
                        </a:lnSpc>
                        <a:spcBef>
                          <a:spcPts val="0"/>
                        </a:spcBef>
                        <a:buClr>
                          <a:srgbClr val="000000"/>
                        </a:buClr>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Bikash Basnet (NOAA) reported on using H. Kieffer’s SLIMED lunar model at NOAA</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Comparisons of using SLIMED and GIRO on the same GOES-16 and 17 datasets</a:t>
                      </a:r>
                    </a:p>
                    <a:p>
                      <a:pPr marL="134938" marR="0" lvl="1" indent="-134938" algn="l" rtl="0">
                        <a:lnSpc>
                          <a:spcPct val="100000"/>
                        </a:lnSpc>
                        <a:spcBef>
                          <a:spcPts val="0"/>
                        </a:spcBef>
                        <a:buClr>
                          <a:srgbClr val="000000"/>
                        </a:buClr>
                        <a:buFont typeface="Calibri" panose="020F050202020403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results show clearly some limitations of GIRO</a:t>
                      </a:r>
                    </a:p>
                    <a:p>
                      <a:pPr marL="134938" marR="0" lvl="1" indent="-134938" algn="l" rtl="0">
                        <a:lnSpc>
                          <a:spcPct val="100000"/>
                        </a:lnSpc>
                        <a:spcBef>
                          <a:spcPts val="0"/>
                        </a:spcBef>
                        <a:spcAft>
                          <a:spcPts val="1200"/>
                        </a:spcAft>
                        <a:buClr>
                          <a:srgbClr val="000000"/>
                        </a:buClr>
                        <a:buFont typeface="Calibri" panose="020F050202020403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this work transitioned well to the next talk:</a:t>
                      </a:r>
                    </a:p>
                    <a:p>
                      <a:pPr marL="134938" marR="0" indent="-134938" algn="l" rtl="0">
                        <a:lnSpc>
                          <a:spcPct val="100000"/>
                        </a:lnSpc>
                        <a:spcBef>
                          <a:spcPts val="0"/>
                        </a:spcBef>
                        <a:buClr>
                          <a:srgbClr val="000000"/>
                        </a:buClr>
                        <a:tabLst/>
                      </a:pPr>
                      <a:r>
                        <a:rPr lang="en-US" sz="1000" b="0" i="0" u="none" strike="noStrike" cap="none" dirty="0">
                          <a:solidFill>
                            <a:schemeClr val="dk1"/>
                          </a:solidFill>
                          <a:highlight>
                            <a:srgbClr val="FFFF00"/>
                          </a:highlight>
                          <a:latin typeface="Arial" panose="020B0604020202020204" pitchFamily="34" charset="0"/>
                          <a:ea typeface="+mn-ea"/>
                          <a:cs typeface="Arial" panose="020B0604020202020204" pitchFamily="34" charset="0"/>
                          <a:sym typeface="Arial"/>
                        </a:rPr>
                        <a:t>Discussion on implementing a new GSICS lunar model — led by Tom Stone </a:t>
                      </a: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(USGS) and Hugh Kieffer (Celestial Reasonings)</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Tom presented a proposed framework for software system development</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Hugh has distributed a document describing SLIMED implementation</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Potential multi-agency effort, under GSICS</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Emma </a:t>
                      </a:r>
                      <a:r>
                        <a:rPr lang="en-US" sz="1000" b="0" i="0" u="none" strike="noStrike" cap="none" dirty="0" err="1">
                          <a:solidFill>
                            <a:schemeClr val="dk1"/>
                          </a:solidFill>
                          <a:latin typeface="Arial" panose="020B0604020202020204" pitchFamily="34" charset="0"/>
                          <a:ea typeface="+mn-ea"/>
                          <a:cs typeface="Arial" panose="020B0604020202020204" pitchFamily="34" charset="0"/>
                          <a:sym typeface="Arial"/>
                        </a:rPr>
                        <a:t>Woolliams</a:t>
                      </a: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 stressed the importance of tracking uncertainties</a:t>
                      </a:r>
                    </a:p>
                    <a:p>
                      <a:pPr marL="134938" marR="0" indent="-134938" algn="l" rtl="0">
                        <a:lnSpc>
                          <a:spcPct val="100000"/>
                        </a:lnSpc>
                        <a:spcBef>
                          <a:spcPts val="0"/>
                        </a:spcBef>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Suggestion to potentially use the LIME toolkit as a starting point</a:t>
                      </a:r>
                    </a:p>
                    <a:p>
                      <a:pPr marL="134938" marR="0" lvl="1" indent="-134938" algn="l" rtl="0">
                        <a:lnSpc>
                          <a:spcPct val="100000"/>
                        </a:lnSpc>
                        <a:spcBef>
                          <a:spcPts val="0"/>
                        </a:spcBef>
                        <a:spcAft>
                          <a:spcPts val="600"/>
                        </a:spcAft>
                        <a:buClr>
                          <a:srgbClr val="000000"/>
                        </a:buClr>
                        <a:buFont typeface="Arial" panose="020B0604020202020204" pitchFamily="34" charset="0"/>
                        <a:buChar char="•"/>
                        <a:tabLst/>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Fred Wu indicated possible NOAA support for this</a:t>
                      </a:r>
                    </a:p>
                    <a:p>
                      <a:pPr marR="0" algn="l" rtl="0">
                        <a:lnSpc>
                          <a:spcPct val="100000"/>
                        </a:lnSpc>
                        <a:spcBef>
                          <a:spcPts val="0"/>
                        </a:spcBef>
                        <a:buClr>
                          <a:srgbClr val="000000"/>
                        </a:buClr>
                      </a:pPr>
                      <a:r>
                        <a:rPr lang="en-US" sz="1000" b="0" i="0" u="none" strike="noStrike" cap="none" dirty="0">
                          <a:solidFill>
                            <a:schemeClr val="dk1"/>
                          </a:solidFill>
                          <a:latin typeface="Arial" panose="020B0604020202020204" pitchFamily="34" charset="0"/>
                          <a:ea typeface="+mn-ea"/>
                          <a:cs typeface="Arial" panose="020B0604020202020204" pitchFamily="34" charset="0"/>
                          <a:sym typeface="Arial"/>
                        </a:rPr>
                        <a:t>Tentative Action:  NOAA to study using the LIME toolkit for implementing a new GSICS lunar calibration model</a:t>
                      </a:r>
                    </a:p>
                    <a:p>
                      <a:endParaRPr lang="en-IT" sz="1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35541"/>
                  </a:ext>
                </a:extLst>
              </a:tr>
            </a:tbl>
          </a:graphicData>
        </a:graphic>
      </p:graphicFrame>
      <p:sp>
        <p:nvSpPr>
          <p:cNvPr id="8" name="Bent Arrow 7">
            <a:extLst>
              <a:ext uri="{FF2B5EF4-FFF2-40B4-BE49-F238E27FC236}">
                <a16:creationId xmlns:a16="http://schemas.microsoft.com/office/drawing/2014/main" id="{3E41CDA4-05D0-76E8-0938-DA69772588F6}"/>
              </a:ext>
            </a:extLst>
          </p:cNvPr>
          <p:cNvSpPr/>
          <p:nvPr/>
        </p:nvSpPr>
        <p:spPr>
          <a:xfrm rot="5400000">
            <a:off x="2942796" y="985885"/>
            <a:ext cx="230348" cy="722918"/>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spTree>
    <p:extLst>
      <p:ext uri="{BB962C8B-B14F-4D97-AF65-F5344CB8AC3E}">
        <p14:creationId xmlns:p14="http://schemas.microsoft.com/office/powerpoint/2010/main" val="276001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20898-80AD-73FD-D78A-694F29FA700C}"/>
              </a:ext>
            </a:extLst>
          </p:cNvPr>
          <p:cNvSpPr>
            <a:spLocks noGrp="1"/>
          </p:cNvSpPr>
          <p:nvPr>
            <p:ph type="title"/>
          </p:nvPr>
        </p:nvSpPr>
        <p:spPr/>
        <p:txBody>
          <a:bodyPr/>
          <a:lstStyle/>
          <a:p>
            <a:r>
              <a:rPr lang="en-IT" sz="2400" dirty="0"/>
              <a:t>CEOS in GSICS Annual Meeting 2023</a:t>
            </a:r>
          </a:p>
        </p:txBody>
      </p:sp>
      <p:sp>
        <p:nvSpPr>
          <p:cNvPr id="4" name="Content Placeholder 2">
            <a:extLst>
              <a:ext uri="{FF2B5EF4-FFF2-40B4-BE49-F238E27FC236}">
                <a16:creationId xmlns:a16="http://schemas.microsoft.com/office/drawing/2014/main" id="{7DF4E208-FADB-7777-5080-5303F044F803}"/>
              </a:ext>
            </a:extLst>
          </p:cNvPr>
          <p:cNvSpPr txBox="1">
            <a:spLocks/>
          </p:cNvSpPr>
          <p:nvPr/>
        </p:nvSpPr>
        <p:spPr>
          <a:xfrm>
            <a:off x="662835" y="10051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buSzPct val="100000"/>
              <a:buFont typeface="Wingdings" pitchFamily="2" charset="2"/>
              <a:buChar char="Ø"/>
            </a:pPr>
            <a:r>
              <a:rPr lang="en-US" sz="1600" b="1" dirty="0">
                <a:solidFill>
                  <a:srgbClr val="000000"/>
                </a:solidFill>
                <a:latin typeface="Times New Roman" panose="02020603050405020304" pitchFamily="18" charset="0"/>
                <a:cs typeface="Times New Roman" panose="02020603050405020304" pitchFamily="18" charset="0"/>
              </a:rPr>
              <a:t>QA4EO: Applying metrological principles :</a:t>
            </a:r>
            <a:r>
              <a:rPr lang="en-US" sz="1600" dirty="0">
                <a:solidFill>
                  <a:srgbClr val="000000"/>
                </a:solidFill>
                <a:latin typeface="Times New Roman" panose="02020603050405020304" pitchFamily="18" charset="0"/>
                <a:cs typeface="Times New Roman" panose="02020603050405020304" pitchFamily="18" charset="0"/>
              </a:rPr>
              <a:t> Emma </a:t>
            </a:r>
            <a:r>
              <a:rPr lang="en-US" sz="1600" dirty="0" err="1">
                <a:solidFill>
                  <a:srgbClr val="000000"/>
                </a:solidFill>
                <a:latin typeface="Times New Roman" panose="02020603050405020304" pitchFamily="18" charset="0"/>
                <a:cs typeface="Times New Roman" panose="02020603050405020304" pitchFamily="18" charset="0"/>
              </a:rPr>
              <a:t>Woolliams</a:t>
            </a:r>
            <a:r>
              <a:rPr lang="en-US" sz="1600" dirty="0">
                <a:solidFill>
                  <a:srgbClr val="000000"/>
                </a:solidFill>
                <a:latin typeface="Times New Roman" panose="02020603050405020304" pitchFamily="18" charset="0"/>
                <a:cs typeface="Times New Roman" panose="02020603050405020304" pitchFamily="18" charset="0"/>
              </a:rPr>
              <a:t>, NPL.</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Emma reviewed the steps in establishing traceability – the first is to define the measurand, then establish an uncertainty tree.</a:t>
            </a:r>
          </a:p>
          <a:p>
            <a:pPr>
              <a:buSzPct val="100000"/>
              <a:buFont typeface="Wingdings" pitchFamily="2" charset="2"/>
              <a:buChar char="Ø"/>
            </a:pPr>
            <a:r>
              <a:rPr lang="en-US" sz="1600" b="1" dirty="0">
                <a:solidFill>
                  <a:srgbClr val="000000"/>
                </a:solidFill>
                <a:latin typeface="Times New Roman" panose="02020603050405020304" pitchFamily="18" charset="0"/>
                <a:cs typeface="Times New Roman" panose="02020603050405020304" pitchFamily="18" charset="0"/>
              </a:rPr>
              <a:t> Developing QA4EO</a:t>
            </a:r>
            <a:r>
              <a:rPr lang="en-US" sz="1600" dirty="0">
                <a:solidFill>
                  <a:srgbClr val="000000"/>
                </a:solidFill>
                <a:latin typeface="Times New Roman" panose="02020603050405020304" pitchFamily="18" charset="0"/>
                <a:cs typeface="Times New Roman" panose="02020603050405020304" pitchFamily="18" charset="0"/>
              </a:rPr>
              <a:t>: Comparisons as a system and steps towards metrological approaches </a:t>
            </a:r>
          </a:p>
          <a:p>
            <a:pPr lvl="1">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Emma is establishing a group to consider various aspects of comparisons and seeking further participation from GSICS members. If you’re interested in participating in such a group, then fill in this: </a:t>
            </a:r>
            <a:r>
              <a:rPr lang="en-US" sz="1600" u="sng" dirty="0">
                <a:solidFill>
                  <a:srgbClr val="0000FF"/>
                </a:solidFill>
                <a:latin typeface="Times New Roman" panose="02020603050405020304" pitchFamily="18" charset="0"/>
                <a:cs typeface="Times New Roman" panose="02020603050405020304" pitchFamily="18" charset="0"/>
                <a:hlinkClick r:id="rId2"/>
              </a:rPr>
              <a:t>https://forms.office.com/e/vDt5JchCWR</a:t>
            </a:r>
            <a:r>
              <a:rPr lang="en-US" sz="1600" dirty="0">
                <a:solidFill>
                  <a:srgbClr val="000000"/>
                </a:solidFill>
                <a:latin typeface="Times New Roman" panose="02020603050405020304" pitchFamily="18" charset="0"/>
                <a:cs typeface="Times New Roman" panose="02020603050405020304" pitchFamily="18" charset="0"/>
              </a:rPr>
              <a:t>  </a:t>
            </a:r>
          </a:p>
          <a:p>
            <a:pPr lvl="1" fontAlgn="base">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Philippe highlighted some WGCV activities of interest to GSICS </a:t>
            </a:r>
          </a:p>
          <a:p>
            <a:pPr fontAlgn="base">
              <a:buSzPct val="100000"/>
              <a:buFont typeface="Wingdings" pitchFamily="2" charset="2"/>
              <a:buChar char="Ø"/>
            </a:pPr>
            <a:r>
              <a:rPr lang="en-US" sz="1600" b="1" dirty="0">
                <a:solidFill>
                  <a:srgbClr val="000000"/>
                </a:solidFill>
                <a:latin typeface="Times New Roman" panose="02020603050405020304" pitchFamily="18" charset="0"/>
                <a:cs typeface="Times New Roman" panose="02020603050405020304" pitchFamily="18" charset="0"/>
              </a:rPr>
              <a:t>GSICS CEOS</a:t>
            </a:r>
            <a:r>
              <a:rPr lang="en-US" sz="1600" dirty="0">
                <a:solidFill>
                  <a:srgbClr val="000000"/>
                </a:solidFill>
                <a:latin typeface="Times New Roman" panose="02020603050405020304" pitchFamily="18" charset="0"/>
                <a:cs typeface="Times New Roman" panose="02020603050405020304" pitchFamily="18" charset="0"/>
              </a:rPr>
              <a:t>: Philippe </a:t>
            </a:r>
            <a:r>
              <a:rPr lang="en-US" sz="1600" dirty="0" err="1">
                <a:solidFill>
                  <a:srgbClr val="000000"/>
                </a:solidFill>
                <a:latin typeface="Times New Roman" panose="02020603050405020304" pitchFamily="18" charset="0"/>
                <a:cs typeface="Times New Roman" panose="02020603050405020304" pitchFamily="18" charset="0"/>
              </a:rPr>
              <a:t>Goryl</a:t>
            </a:r>
            <a:r>
              <a:rPr lang="en-US" sz="1600" dirty="0">
                <a:solidFill>
                  <a:srgbClr val="000000"/>
                </a:solidFill>
                <a:latin typeface="Times New Roman" panose="02020603050405020304" pitchFamily="18" charset="0"/>
                <a:cs typeface="Times New Roman" panose="02020603050405020304" pitchFamily="18" charset="0"/>
              </a:rPr>
              <a:t> and Paolo </a:t>
            </a:r>
            <a:r>
              <a:rPr lang="en-US" sz="1600" dirty="0" err="1">
                <a:solidFill>
                  <a:srgbClr val="000000"/>
                </a:solidFill>
                <a:latin typeface="Times New Roman" panose="02020603050405020304" pitchFamily="18" charset="0"/>
                <a:cs typeface="Times New Roman" panose="02020603050405020304" pitchFamily="18" charset="0"/>
              </a:rPr>
              <a:t>Castracane</a:t>
            </a:r>
            <a:endParaRPr lang="en-US" sz="1600" dirty="0">
              <a:solidFill>
                <a:srgbClr val="000000"/>
              </a:solidFill>
              <a:latin typeface="Times New Roman" panose="02020603050405020304" pitchFamily="18" charset="0"/>
              <a:cs typeface="Times New Roman" panose="02020603050405020304" pitchFamily="18" charset="0"/>
            </a:endParaRPr>
          </a:p>
          <a:p>
            <a:pPr lvl="1" fontAlgn="base">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SITSats</a:t>
            </a:r>
            <a:r>
              <a:rPr lang="en-US" sz="1600" dirty="0">
                <a:latin typeface="Times New Roman" panose="02020603050405020304" pitchFamily="18" charset="0"/>
                <a:cs typeface="Times New Roman" panose="02020603050405020304" pitchFamily="18" charset="0"/>
              </a:rPr>
              <a:t> common interest </a:t>
            </a:r>
          </a:p>
          <a:p>
            <a:pPr lvl="1" fontAlgn="base">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Fiducial Reference Measurements (FRMs) - as part of a generic approach to satellite </a:t>
            </a:r>
            <a:r>
              <a:rPr lang="en-US" sz="1600" dirty="0" err="1">
                <a:latin typeface="Times New Roman" panose="02020603050405020304" pitchFamily="18" charset="0"/>
                <a:cs typeface="Times New Roman" panose="02020603050405020304" pitchFamily="18" charset="0"/>
              </a:rPr>
              <a:t>cal</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cal</a:t>
            </a:r>
            <a:r>
              <a:rPr lang="en-US" sz="1600" dirty="0">
                <a:latin typeface="Times New Roman" panose="02020603050405020304" pitchFamily="18" charset="0"/>
                <a:cs typeface="Times New Roman" panose="02020603050405020304" pitchFamily="18" charset="0"/>
              </a:rPr>
              <a:t>, as outlined in agenda item 1m. Possible role of CEOS in endorsing FRMs, following the approach for Analysis Ready Data, and following a non-binary maturity matrix </a:t>
            </a:r>
          </a:p>
          <a:p>
            <a:pPr lvl="1" fontAlgn="base">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Newspace</a:t>
            </a:r>
            <a:r>
              <a:rPr lang="en-US" sz="1600" dirty="0">
                <a:latin typeface="Times New Roman" panose="02020603050405020304" pitchFamily="18" charset="0"/>
                <a:cs typeface="Times New Roman" panose="02020603050405020304" pitchFamily="18" charset="0"/>
              </a:rPr>
              <a:t> – developed a </a:t>
            </a:r>
            <a:r>
              <a:rPr lang="en-US" sz="1600" dirty="0" err="1">
                <a:latin typeface="Times New Roman" panose="02020603050405020304" pitchFamily="18" charset="0"/>
                <a:cs typeface="Times New Roman" panose="02020603050405020304" pitchFamily="18" charset="0"/>
              </a:rPr>
              <a:t>cal</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val</a:t>
            </a:r>
            <a:r>
              <a:rPr lang="en-US" sz="1600" dirty="0">
                <a:latin typeface="Times New Roman" panose="02020603050405020304" pitchFamily="18" charset="0"/>
                <a:cs typeface="Times New Roman" panose="02020603050405020304" pitchFamily="18" charset="0"/>
              </a:rPr>
              <a:t> maturity matrix following EDAP Best Practice Guidelines / see also 6-minute YouTube talk by Sam Hunt (NPL): </a:t>
            </a:r>
            <a:r>
              <a:rPr lang="en-US" sz="1600" b="1"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https://www.youtube.com/watch?v=IRjR_611-ao</a:t>
            </a:r>
            <a:r>
              <a:rPr lang="en-US" sz="1600" dirty="0">
                <a:latin typeface="Times New Roman" panose="02020603050405020304" pitchFamily="18" charset="0"/>
                <a:cs typeface="Times New Roman" panose="02020603050405020304" pitchFamily="18" charset="0"/>
              </a:rPr>
              <a:t> </a:t>
            </a:r>
          </a:p>
          <a:p>
            <a:pPr lvl="1" fontAlgn="base">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Workshop on preflight calibration and </a:t>
            </a:r>
            <a:r>
              <a:rPr lang="en-US" sz="1600" dirty="0" err="1">
                <a:latin typeface="Times New Roman" panose="02020603050405020304" pitchFamily="18" charset="0"/>
                <a:cs typeface="Times New Roman" panose="02020603050405020304" pitchFamily="18" charset="0"/>
              </a:rPr>
              <a:t>characterisation</a:t>
            </a:r>
            <a:r>
              <a:rPr lang="en-US" sz="1600" dirty="0">
                <a:latin typeface="Times New Roman" panose="02020603050405020304" pitchFamily="18" charset="0"/>
                <a:cs typeface="Times New Roman" panose="02020603050405020304" pitchFamily="18" charset="0"/>
              </a:rPr>
              <a:t> – need to revise membership of </a:t>
            </a:r>
            <a:r>
              <a:rPr lang="en-US" sz="1600" dirty="0" err="1">
                <a:latin typeface="Times New Roman" panose="02020603050405020304" pitchFamily="18" charset="0"/>
                <a:cs typeface="Times New Roman" panose="02020603050405020304" pitchFamily="18" charset="0"/>
              </a:rPr>
              <a:t>organisation</a:t>
            </a:r>
            <a:r>
              <a:rPr lang="en-US" sz="1600" dirty="0">
                <a:latin typeface="Times New Roman" panose="02020603050405020304" pitchFamily="18" charset="0"/>
                <a:cs typeface="Times New Roman" panose="02020603050405020304" pitchFamily="18" charset="0"/>
              </a:rPr>
              <a:t> committee – probably 2023Q4/2024Q1 </a:t>
            </a:r>
          </a:p>
          <a:p>
            <a:pPr>
              <a:buSzPct val="100000"/>
              <a:buFont typeface="Wingdings" pitchFamily="2" charset="2"/>
              <a:buChar char="Ø"/>
            </a:pPr>
            <a:r>
              <a:rPr lang="en-US" sz="1600" b="1" dirty="0">
                <a:latin typeface="Times New Roman" panose="02020603050405020304" pitchFamily="18" charset="0"/>
                <a:cs typeface="Times New Roman" panose="02020603050405020304" pitchFamily="18" charset="0"/>
              </a:rPr>
              <a:t>GSICS Data Working Group</a:t>
            </a:r>
          </a:p>
          <a:p>
            <a:pPr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Paolo presented the QA websites, has been invited to appraise GSICS community on tool developed to  detect overpasses</a:t>
            </a:r>
          </a:p>
        </p:txBody>
      </p:sp>
    </p:spTree>
    <p:extLst>
      <p:ext uri="{BB962C8B-B14F-4D97-AF65-F5344CB8AC3E}">
        <p14:creationId xmlns:p14="http://schemas.microsoft.com/office/powerpoint/2010/main" val="383377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1529C-93C3-3D4F-8AD6-2BC2A9C3F876}"/>
              </a:ext>
            </a:extLst>
          </p:cNvPr>
          <p:cNvSpPr>
            <a:spLocks noGrp="1"/>
          </p:cNvSpPr>
          <p:nvPr>
            <p:ph type="body" idx="1"/>
          </p:nvPr>
        </p:nvSpPr>
        <p:spPr>
          <a:xfrm>
            <a:off x="3498981" y="2692202"/>
            <a:ext cx="5570376" cy="620166"/>
          </a:xfrm>
        </p:spPr>
        <p:txBody>
          <a:bodyPr/>
          <a:lstStyle/>
          <a:p>
            <a:pPr marL="50800" indent="0">
              <a:buNone/>
            </a:pPr>
            <a:r>
              <a:rPr lang="en-US" dirty="0"/>
              <a:t>GSICS-CEOS Discussion Points</a:t>
            </a:r>
          </a:p>
        </p:txBody>
      </p:sp>
    </p:spTree>
    <p:extLst>
      <p:ext uri="{BB962C8B-B14F-4D97-AF65-F5344CB8AC3E}">
        <p14:creationId xmlns:p14="http://schemas.microsoft.com/office/powerpoint/2010/main" val="285585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E8D54F-1FFB-8327-A720-317530E4AC58}"/>
              </a:ext>
            </a:extLst>
          </p:cNvPr>
          <p:cNvSpPr>
            <a:spLocks noGrp="1"/>
          </p:cNvSpPr>
          <p:nvPr>
            <p:ph type="body" idx="1"/>
          </p:nvPr>
        </p:nvSpPr>
        <p:spPr>
          <a:xfrm>
            <a:off x="271071" y="1446572"/>
            <a:ext cx="11495400" cy="4662871"/>
          </a:xfrm>
        </p:spPr>
        <p:txBody>
          <a:bodyPr/>
          <a:lstStyle/>
          <a:p>
            <a:pPr marL="285750" indent="-285750">
              <a:buFont typeface="Arial" panose="020B0604020202020204" pitchFamily="34" charset="0"/>
              <a:buChar char="•"/>
            </a:pPr>
            <a:r>
              <a:rPr lang="en-GB" sz="2400" dirty="0"/>
              <a:t>WGCV and GSICS share methods and protocols </a:t>
            </a:r>
          </a:p>
          <a:p>
            <a:pPr marL="285750" indent="-285750">
              <a:buFont typeface="Arial" panose="020B0604020202020204" pitchFamily="34" charset="0"/>
              <a:buChar char="•"/>
            </a:pPr>
            <a:r>
              <a:rPr lang="en-GB" sz="2400" dirty="0"/>
              <a:t>WGCV and GSICS look for </a:t>
            </a:r>
            <a:r>
              <a:rPr lang="en-GB" sz="2400" u="sng" dirty="0"/>
              <a:t>REFERENCES</a:t>
            </a:r>
            <a:endParaRPr lang="en-GB" sz="2400" dirty="0"/>
          </a:p>
          <a:p>
            <a:pPr marL="285750" indent="-285750">
              <a:buFont typeface="Arial" panose="020B0604020202020204" pitchFamily="34" charset="0"/>
              <a:buChar char="•"/>
            </a:pPr>
            <a:r>
              <a:rPr lang="en-GB" sz="2400" dirty="0"/>
              <a:t>Fiducial Reference Measurement (FRM) Assessment Framework</a:t>
            </a:r>
          </a:p>
          <a:p>
            <a:pPr marL="285750" indent="-285750">
              <a:buFont typeface="Arial" panose="020B0604020202020204" pitchFamily="34" charset="0"/>
              <a:buChar char="•"/>
            </a:pPr>
            <a:r>
              <a:rPr lang="en-GB" sz="2400" dirty="0" err="1"/>
              <a:t>SITSats</a:t>
            </a:r>
            <a:r>
              <a:rPr lang="en-GB" sz="2400" dirty="0"/>
              <a:t> common interest</a:t>
            </a:r>
          </a:p>
          <a:p>
            <a:pPr marL="285750" indent="-285750">
              <a:buFont typeface="Arial" panose="020B0604020202020204" pitchFamily="34" charset="0"/>
              <a:buChar char="•"/>
            </a:pPr>
            <a:r>
              <a:rPr lang="en-GB" sz="2400" dirty="0" err="1"/>
              <a:t>Newspace</a:t>
            </a:r>
            <a:r>
              <a:rPr lang="en-GB" sz="2400" dirty="0"/>
              <a:t> Context</a:t>
            </a:r>
          </a:p>
          <a:p>
            <a:pPr marL="285750" indent="-285750">
              <a:buFont typeface="Arial" panose="020B0604020202020204" pitchFamily="34" charset="0"/>
              <a:buChar char="•"/>
            </a:pPr>
            <a:r>
              <a:rPr lang="en-GB" sz="2400" dirty="0"/>
              <a:t>Workshop Pre-flight Calibration and Characterisation (organization in progress)</a:t>
            </a:r>
          </a:p>
          <a:p>
            <a:pPr marL="0" indent="0">
              <a:buNone/>
            </a:pPr>
            <a:endParaRPr lang="en-GB" sz="2400" dirty="0"/>
          </a:p>
        </p:txBody>
      </p:sp>
      <p:sp>
        <p:nvSpPr>
          <p:cNvPr id="3" name="Title 2">
            <a:extLst>
              <a:ext uri="{FF2B5EF4-FFF2-40B4-BE49-F238E27FC236}">
                <a16:creationId xmlns:a16="http://schemas.microsoft.com/office/drawing/2014/main" id="{6ADEF445-B553-6D52-DBF4-195D06E008E6}"/>
              </a:ext>
            </a:extLst>
          </p:cNvPr>
          <p:cNvSpPr>
            <a:spLocks noGrp="1"/>
          </p:cNvSpPr>
          <p:nvPr>
            <p:ph type="title"/>
          </p:nvPr>
        </p:nvSpPr>
        <p:spPr>
          <a:xfrm>
            <a:off x="176048" y="175939"/>
            <a:ext cx="4470597" cy="458543"/>
          </a:xfrm>
        </p:spPr>
        <p:txBody>
          <a:bodyPr/>
          <a:lstStyle/>
          <a:p>
            <a:r>
              <a:rPr lang="en-GB" sz="1800" b="1" dirty="0"/>
              <a:t>Discussion points/Area of cooperation </a:t>
            </a:r>
            <a:endParaRPr lang="en-IT" sz="1800" b="1" dirty="0"/>
          </a:p>
        </p:txBody>
      </p:sp>
    </p:spTree>
    <p:extLst>
      <p:ext uri="{BB962C8B-B14F-4D97-AF65-F5344CB8AC3E}">
        <p14:creationId xmlns:p14="http://schemas.microsoft.com/office/powerpoint/2010/main" val="193019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E5D63-AE93-8C8B-0311-4F4181D2E9C2}"/>
              </a:ext>
            </a:extLst>
          </p:cNvPr>
          <p:cNvSpPr>
            <a:spLocks noGrp="1"/>
          </p:cNvSpPr>
          <p:nvPr>
            <p:ph type="body" idx="1"/>
          </p:nvPr>
        </p:nvSpPr>
        <p:spPr>
          <a:xfrm>
            <a:off x="348300" y="1637740"/>
            <a:ext cx="11495400" cy="2239026"/>
          </a:xfrm>
        </p:spPr>
        <p:txBody>
          <a:bodyPr/>
          <a:lstStyle/>
          <a:p>
            <a:pPr algn="l"/>
            <a:r>
              <a:rPr lang="en-US" sz="1800" b="0" i="0" dirty="0">
                <a:solidFill>
                  <a:srgbClr val="222222"/>
                </a:solidFill>
                <a:effectLst/>
                <a:latin typeface="Arial" panose="020B0604020202020204" pitchFamily="34" charset="0"/>
              </a:rPr>
              <a:t>We may investigate some potential topics, i.e.</a:t>
            </a:r>
          </a:p>
          <a:p>
            <a:pPr marL="50800" indent="0" algn="l">
              <a:buNone/>
            </a:pPr>
            <a:endParaRPr lang="en-US" sz="1800" b="0" i="0" dirty="0">
              <a:solidFill>
                <a:srgbClr val="222222"/>
              </a:solidFill>
              <a:effectLst/>
              <a:latin typeface="Arial" panose="020B0604020202020204" pitchFamily="34" charset="0"/>
            </a:endParaRPr>
          </a:p>
          <a:p>
            <a:pPr lvl="1">
              <a:lnSpc>
                <a:spcPct val="150000"/>
              </a:lnSpc>
            </a:pPr>
            <a:r>
              <a:rPr lang="en-US" sz="1400" b="0" i="0" dirty="0">
                <a:solidFill>
                  <a:srgbClr val="222222"/>
                </a:solidFill>
                <a:effectLst/>
                <a:latin typeface="Arial" panose="020B0604020202020204" pitchFamily="34" charset="0"/>
              </a:rPr>
              <a:t>The Fiducial Reference Measurements (FRM) for atmospheric microwave sounding, which are important for long-term historical record and also for the applications of small satellite data;</a:t>
            </a:r>
          </a:p>
          <a:p>
            <a:pPr lvl="1">
              <a:lnSpc>
                <a:spcPct val="150000"/>
              </a:lnSpc>
            </a:pPr>
            <a:r>
              <a:rPr lang="en-US" sz="1400" b="0" i="0" dirty="0">
                <a:solidFill>
                  <a:srgbClr val="222222"/>
                </a:solidFill>
                <a:effectLst/>
                <a:latin typeface="Arial" panose="020B0604020202020204" pitchFamily="34" charset="0"/>
              </a:rPr>
              <a:t>The Fiducial Reference Measurements for sea ice with microwave imagers;</a:t>
            </a:r>
          </a:p>
          <a:p>
            <a:pPr lvl="1">
              <a:lnSpc>
                <a:spcPct val="150000"/>
              </a:lnSpc>
            </a:pPr>
            <a:r>
              <a:rPr lang="en-US" sz="1400" b="0" i="0" dirty="0">
                <a:solidFill>
                  <a:srgbClr val="222222"/>
                </a:solidFill>
                <a:effectLst/>
                <a:latin typeface="Arial" panose="020B0604020202020204" pitchFamily="34" charset="0"/>
              </a:rPr>
              <a:t>Calibration/Validation for new products with microwave sensors, such as the ocean surface wind, ocean surface atmospheric pressure, as proposed in my presentation.</a:t>
            </a:r>
          </a:p>
          <a:p>
            <a:pPr marL="50800" indent="0">
              <a:buNone/>
            </a:pPr>
            <a:endParaRPr lang="en-US" sz="1800" dirty="0"/>
          </a:p>
        </p:txBody>
      </p:sp>
      <p:sp>
        <p:nvSpPr>
          <p:cNvPr id="3" name="Title 2">
            <a:extLst>
              <a:ext uri="{FF2B5EF4-FFF2-40B4-BE49-F238E27FC236}">
                <a16:creationId xmlns:a16="http://schemas.microsoft.com/office/drawing/2014/main" id="{5DA5578B-9ACD-27E9-4916-486DC7FAF969}"/>
              </a:ext>
            </a:extLst>
          </p:cNvPr>
          <p:cNvSpPr>
            <a:spLocks noGrp="1"/>
          </p:cNvSpPr>
          <p:nvPr>
            <p:ph type="title"/>
          </p:nvPr>
        </p:nvSpPr>
        <p:spPr/>
        <p:txBody>
          <a:bodyPr/>
          <a:lstStyle/>
          <a:p>
            <a:r>
              <a:rPr lang="en-US" dirty="0"/>
              <a:t>Discussion Points</a:t>
            </a:r>
          </a:p>
        </p:txBody>
      </p:sp>
      <p:sp>
        <p:nvSpPr>
          <p:cNvPr id="5" name="TextBox 4">
            <a:extLst>
              <a:ext uri="{FF2B5EF4-FFF2-40B4-BE49-F238E27FC236}">
                <a16:creationId xmlns:a16="http://schemas.microsoft.com/office/drawing/2014/main" id="{ED328894-EA31-C9DC-869C-1330250ADF6B}"/>
              </a:ext>
            </a:extLst>
          </p:cNvPr>
          <p:cNvSpPr txBox="1"/>
          <p:nvPr/>
        </p:nvSpPr>
        <p:spPr>
          <a:xfrm>
            <a:off x="9208373" y="4842587"/>
            <a:ext cx="1359668" cy="307777"/>
          </a:xfrm>
          <a:prstGeom prst="rect">
            <a:avLst/>
          </a:prstGeom>
          <a:noFill/>
        </p:spPr>
        <p:txBody>
          <a:bodyPr wrap="none" rtlCol="0">
            <a:spAutoFit/>
          </a:bodyPr>
          <a:lstStyle/>
          <a:p>
            <a:r>
              <a:rPr lang="en-US" b="0" i="1" dirty="0" err="1">
                <a:solidFill>
                  <a:srgbClr val="222222"/>
                </a:solidFill>
                <a:effectLst/>
                <a:latin typeface="Arial" panose="020B0604020202020204" pitchFamily="34" charset="0"/>
              </a:rPr>
              <a:t>Xiaolong</a:t>
            </a:r>
            <a:r>
              <a:rPr lang="en-US" b="0" i="1" dirty="0">
                <a:solidFill>
                  <a:srgbClr val="222222"/>
                </a:solidFill>
                <a:effectLst/>
                <a:latin typeface="Arial" panose="020B0604020202020204" pitchFamily="34" charset="0"/>
              </a:rPr>
              <a:t> </a:t>
            </a:r>
            <a:r>
              <a:rPr lang="en-US" i="1" dirty="0"/>
              <a:t>Dong</a:t>
            </a:r>
          </a:p>
        </p:txBody>
      </p:sp>
    </p:spTree>
    <p:extLst>
      <p:ext uri="{BB962C8B-B14F-4D97-AF65-F5344CB8AC3E}">
        <p14:creationId xmlns:p14="http://schemas.microsoft.com/office/powerpoint/2010/main" val="150222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6B9C82-C817-3BD4-EF90-85382BD4CBA9}"/>
              </a:ext>
            </a:extLst>
          </p:cNvPr>
          <p:cNvSpPr>
            <a:spLocks noGrp="1"/>
          </p:cNvSpPr>
          <p:nvPr>
            <p:ph type="body" idx="1"/>
          </p:nvPr>
        </p:nvSpPr>
        <p:spPr>
          <a:xfrm>
            <a:off x="176048" y="1031193"/>
            <a:ext cx="11495400" cy="1007385"/>
          </a:xfrm>
        </p:spPr>
        <p:txBody>
          <a:bodyPr/>
          <a:lstStyle/>
          <a:p>
            <a:pPr marL="50800" indent="0">
              <a:lnSpc>
                <a:spcPct val="150000"/>
              </a:lnSpc>
              <a:buNone/>
            </a:pPr>
            <a:r>
              <a:rPr lang="en-US" sz="1400" dirty="0">
                <a:latin typeface="Times New Roman" panose="02020603050405020304" pitchFamily="18" charset="0"/>
                <a:cs typeface="Times New Roman" panose="02020603050405020304" pitchFamily="18" charset="0"/>
              </a:rPr>
              <a:t>GSICS Data Working Group is a GSICS group dedicated to building algorithms, Data, Meta data/code and sharing platforms. Works very closely with CEOS ( </a:t>
            </a:r>
            <a:r>
              <a:rPr lang="en-US" sz="140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Paolo </a:t>
            </a:r>
            <a:r>
              <a:rPr lang="en-US" sz="1400" i="0" dirty="0" err="1">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Castracane</a:t>
            </a:r>
            <a:r>
              <a:rPr lang="en-US" sz="140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and recently CEOS has hosted GSICS Notebooks.</a:t>
            </a:r>
          </a:p>
        </p:txBody>
      </p:sp>
      <p:sp>
        <p:nvSpPr>
          <p:cNvPr id="3" name="Title 2">
            <a:extLst>
              <a:ext uri="{FF2B5EF4-FFF2-40B4-BE49-F238E27FC236}">
                <a16:creationId xmlns:a16="http://schemas.microsoft.com/office/drawing/2014/main" id="{1C42599B-7310-9558-BFB5-D68F727323E9}"/>
              </a:ext>
            </a:extLst>
          </p:cNvPr>
          <p:cNvSpPr>
            <a:spLocks noGrp="1"/>
          </p:cNvSpPr>
          <p:nvPr>
            <p:ph type="title"/>
          </p:nvPr>
        </p:nvSpPr>
        <p:spPr>
          <a:xfrm>
            <a:off x="176048" y="175939"/>
            <a:ext cx="9386864" cy="738462"/>
          </a:xfrm>
        </p:spPr>
        <p:txBody>
          <a:bodyPr/>
          <a:lstStyle/>
          <a:p>
            <a:r>
              <a:rPr lang="en-US" sz="3000" dirty="0"/>
              <a:t>CEOS and GSICS Data Working Group</a:t>
            </a:r>
          </a:p>
        </p:txBody>
      </p:sp>
      <p:sp>
        <p:nvSpPr>
          <p:cNvPr id="4" name="Rectangle 2">
            <a:extLst>
              <a:ext uri="{FF2B5EF4-FFF2-40B4-BE49-F238E27FC236}">
                <a16:creationId xmlns:a16="http://schemas.microsoft.com/office/drawing/2014/main" id="{F8B333F0-33DA-BAE5-9D52-845BCF3CD2C9}"/>
              </a:ext>
            </a:extLst>
          </p:cNvPr>
          <p:cNvSpPr>
            <a:spLocks noChangeArrowheads="1"/>
          </p:cNvSpPr>
          <p:nvPr/>
        </p:nvSpPr>
        <p:spPr bwMode="auto">
          <a:xfrm>
            <a:off x="1072073" y="2063037"/>
            <a:ext cx="9208098" cy="21236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fontAlgn="base">
              <a:spcBef>
                <a:spcPct val="0"/>
              </a:spcBef>
              <a:spcAft>
                <a:spcPct val="0"/>
              </a:spcAft>
              <a:buClrTx/>
              <a:buFontTx/>
              <a:buAutoNum type="arabicPeriod"/>
            </a:pPr>
            <a:r>
              <a:rPr lang="en-US" altLang="en-US" sz="1200" dirty="0">
                <a:solidFill>
                  <a:srgbClr val="222222"/>
                </a:solidFill>
                <a:latin typeface="Arial"/>
              </a:rPr>
              <a:t>Bash script to download GSICS Data </a:t>
            </a:r>
            <a:r>
              <a:rPr lang="en-US" altLang="en-US" sz="1200" dirty="0">
                <a:solidFill>
                  <a:srgbClr val="222222"/>
                </a:solidFill>
                <a:latin typeface="Arial"/>
                <a:hlinkClick r:id="rId2"/>
              </a:rPr>
              <a:t>http://gsics.atmos.umd.edu/bin/view/Development/DownloadGSICSProducts</a:t>
            </a:r>
            <a:endParaRPr lang="en-US" altLang="en-US" sz="1200" dirty="0">
              <a:solidFill>
                <a:srgbClr val="222222"/>
              </a:solidFill>
              <a:latin typeface="Arial"/>
            </a:endParaRPr>
          </a:p>
          <a:p>
            <a:pPr marL="342900" indent="-342900" fontAlgn="base">
              <a:spcBef>
                <a:spcPct val="0"/>
              </a:spcBef>
              <a:spcAft>
                <a:spcPct val="0"/>
              </a:spcAft>
              <a:buClrTx/>
              <a:buFontTx/>
              <a:buAutoNum type="arabicPeriod"/>
            </a:pPr>
            <a:r>
              <a:rPr lang="en-US" altLang="en-US" sz="1200" dirty="0">
                <a:solidFill>
                  <a:srgbClr val="222222"/>
                </a:solidFill>
                <a:cs typeface="Arial" panose="020B0604020202020204" pitchFamily="34" charset="0"/>
              </a:rPr>
              <a:t>Series of notebooks to read, view and process GSICS Data and Deliverables from the browser in a collaborative ecosystem</a:t>
            </a:r>
          </a:p>
          <a:p>
            <a:pPr marL="742950" lvl="1" indent="-285750">
              <a:buFont typeface="Arial" panose="020B0604020202020204" pitchFamily="34" charset="0"/>
              <a:buChar char="•"/>
            </a:pPr>
            <a:r>
              <a:rPr lang="en-US" altLang="en-US" sz="1200" dirty="0">
                <a:solidFill>
                  <a:srgbClr val="222222"/>
                </a:solidFill>
                <a:latin typeface="Arial"/>
              </a:rPr>
              <a:t>DCC Product  </a:t>
            </a:r>
            <a:r>
              <a:rPr lang="en-US" altLang="en-US" sz="1200" dirty="0">
                <a:solidFill>
                  <a:srgbClr val="1155CC"/>
                </a:solidFill>
                <a:latin typeface="Arial"/>
                <a:hlinkClick r:id="rId3"/>
              </a:rPr>
              <a:t>notebook</a:t>
            </a:r>
            <a:endParaRPr lang="en-US" altLang="en-US" sz="1200" dirty="0">
              <a:latin typeface="Arial"/>
            </a:endParaRPr>
          </a:p>
          <a:p>
            <a:pPr marL="1200150" lvl="2" indent="-285750">
              <a:buFont typeface="Arial" panose="020B0604020202020204" pitchFamily="34" charset="0"/>
              <a:buChar char="•"/>
            </a:pPr>
            <a:r>
              <a:rPr lang="en-US" altLang="en-US" sz="1200" dirty="0">
                <a:solidFill>
                  <a:srgbClr val="222222"/>
                </a:solidFill>
                <a:latin typeface="Arial"/>
              </a:rPr>
              <a:t>This notebook reads DCC products and plots and lists them</a:t>
            </a:r>
            <a:endParaRPr lang="en-US" altLang="en-US" sz="1200" dirty="0">
              <a:latin typeface="Arial"/>
            </a:endParaRPr>
          </a:p>
          <a:p>
            <a:pPr marL="742950" lvl="1" indent="-285750">
              <a:buFont typeface="Arial" panose="020B0604020202020204" pitchFamily="34" charset="0"/>
              <a:buChar char="•"/>
            </a:pPr>
            <a:r>
              <a:rPr lang="en-US" altLang="en-US" sz="1200" dirty="0">
                <a:solidFill>
                  <a:srgbClr val="222222"/>
                </a:solidFill>
                <a:latin typeface="Arial"/>
              </a:rPr>
              <a:t>GIRO SRF   </a:t>
            </a:r>
            <a:r>
              <a:rPr lang="en-US" altLang="en-US" sz="1200" dirty="0">
                <a:solidFill>
                  <a:srgbClr val="1155CC"/>
                </a:solidFill>
                <a:latin typeface="Arial"/>
              </a:rPr>
              <a:t> </a:t>
            </a:r>
            <a:r>
              <a:rPr lang="en-US" altLang="en-US" sz="1200" dirty="0">
                <a:solidFill>
                  <a:srgbClr val="1155CC"/>
                </a:solidFill>
                <a:latin typeface="Arial"/>
                <a:hlinkClick r:id="rId4"/>
              </a:rPr>
              <a:t>notebook</a:t>
            </a:r>
            <a:r>
              <a:rPr lang="en-US" altLang="en-US" sz="1200" dirty="0">
                <a:solidFill>
                  <a:srgbClr val="1155CC"/>
                </a:solidFill>
                <a:latin typeface="Arial"/>
              </a:rPr>
              <a:t>      </a:t>
            </a:r>
            <a:endParaRPr lang="en-US" altLang="en-US" sz="1200" dirty="0">
              <a:solidFill>
                <a:srgbClr val="1155CC"/>
              </a:solidFill>
              <a:cs typeface="Arial" panose="020B0604020202020204" pitchFamily="34" charset="0"/>
            </a:endParaRPr>
          </a:p>
          <a:p>
            <a:pPr marL="742950" lvl="1" indent="-285750">
              <a:buFont typeface="Arial" panose="020B0604020202020204" pitchFamily="34" charset="0"/>
              <a:buChar char="•"/>
            </a:pPr>
            <a:r>
              <a:rPr lang="en-US" altLang="en-US" sz="1200" dirty="0">
                <a:latin typeface="Arial"/>
              </a:rPr>
              <a:t>GSICS Product RAC </a:t>
            </a:r>
            <a:r>
              <a:rPr lang="en-US" altLang="en-US" sz="1200" dirty="0">
                <a:latin typeface="Arial"/>
                <a:hlinkClick r:id="rId5"/>
              </a:rPr>
              <a:t>notebook</a:t>
            </a:r>
            <a:r>
              <a:rPr lang="en-US" altLang="en-US" sz="1200" dirty="0">
                <a:latin typeface="Arial"/>
              </a:rPr>
              <a:t> and NRT </a:t>
            </a:r>
            <a:r>
              <a:rPr lang="en-US" altLang="en-US" sz="1200" dirty="0">
                <a:latin typeface="Arial"/>
                <a:hlinkClick r:id="rId6"/>
              </a:rPr>
              <a:t>notebook</a:t>
            </a:r>
            <a:endParaRPr lang="en-US" altLang="en-US" sz="1200" dirty="0">
              <a:latin typeface="Arial"/>
            </a:endParaRPr>
          </a:p>
          <a:p>
            <a:r>
              <a:rPr lang="en-US" altLang="en-US" sz="1200" dirty="0">
                <a:latin typeface="Arial"/>
              </a:rPr>
              <a:t>3. Plotting Tool   </a:t>
            </a:r>
            <a:r>
              <a:rPr lang="en-US" sz="1200" dirty="0">
                <a:latin typeface="Arial"/>
                <a:hlinkClick r:id="rId7"/>
              </a:rPr>
              <a:t>http://gsics.tools.eumetsat.int/plotter</a:t>
            </a:r>
            <a:endParaRPr lang="en-US" altLang="en-US" sz="1200" dirty="0">
              <a:cs typeface="Arial" panose="020B0604020202020204" pitchFamily="34" charset="0"/>
            </a:endParaRPr>
          </a:p>
          <a:p>
            <a:r>
              <a:rPr lang="en-US" altLang="en-US" sz="1200" dirty="0">
                <a:latin typeface="Arial"/>
              </a:rPr>
              <a:t>4. GSICS Product  Catalog: </a:t>
            </a:r>
            <a:r>
              <a:rPr lang="en-US" altLang="en-US" sz="1200" dirty="0">
                <a:latin typeface="Arial"/>
                <a:hlinkClick r:id="rId8"/>
              </a:rPr>
              <a:t>https://www.star.nesdis.noaa.gov/smcd/GCC/ProductCatalog.php</a:t>
            </a:r>
            <a:endParaRPr lang="en-US" altLang="en-US" sz="1200" dirty="0">
              <a:latin typeface="Arial"/>
            </a:endParaRPr>
          </a:p>
          <a:p>
            <a:r>
              <a:rPr lang="en-US" altLang="en-US" sz="1200" dirty="0">
                <a:solidFill>
                  <a:srgbClr val="000000"/>
                </a:solidFill>
                <a:latin typeface="Arial"/>
              </a:rPr>
              <a:t>5. GSICS Product Status registration: Register </a:t>
            </a:r>
            <a:r>
              <a:rPr lang="en-US" altLang="en-US" sz="1200" dirty="0">
                <a:solidFill>
                  <a:srgbClr val="000000"/>
                </a:solidFill>
                <a:latin typeface="Arial"/>
                <a:hlinkClick r:id="rId9"/>
              </a:rPr>
              <a:t>here</a:t>
            </a:r>
            <a:endParaRPr lang="en-US" altLang="en-US" sz="1200" dirty="0">
              <a:solidFill>
                <a:srgbClr val="000000"/>
              </a:solidFill>
              <a:latin typeface="Arial"/>
            </a:endParaRPr>
          </a:p>
          <a:p>
            <a:r>
              <a:rPr lang="en-US" sz="1200" dirty="0">
                <a:solidFill>
                  <a:srgbClr val="000000"/>
                </a:solidFill>
                <a:latin typeface="Arial"/>
                <a:cs typeface="Arial" panose="020B0604020202020204" pitchFamily="34" charset="0"/>
              </a:rPr>
              <a:t>6. </a:t>
            </a:r>
            <a:r>
              <a:rPr lang="en-US" sz="1200" b="1" dirty="0">
                <a:solidFill>
                  <a:srgbClr val="000000"/>
                </a:solidFill>
                <a:latin typeface="Arial"/>
                <a:cs typeface="Arial" panose="020B0604020202020204" pitchFamily="34" charset="0"/>
              </a:rPr>
              <a:t>GSICS Inter-Operability Platform. Platform allows to inter-compare any two observing systems using Python libraries and  ARTS Radiative Transfer Model</a:t>
            </a:r>
            <a:endParaRPr lang="en-US" sz="1200" b="1" dirty="0">
              <a:solidFill>
                <a:srgbClr val="000000"/>
              </a:solidFill>
              <a:cs typeface="Arial" panose="020B0604020202020204" pitchFamily="34" charset="0"/>
            </a:endParaRPr>
          </a:p>
        </p:txBody>
      </p:sp>
      <p:sp>
        <p:nvSpPr>
          <p:cNvPr id="5" name="TextBox 4">
            <a:extLst>
              <a:ext uri="{FF2B5EF4-FFF2-40B4-BE49-F238E27FC236}">
                <a16:creationId xmlns:a16="http://schemas.microsoft.com/office/drawing/2014/main" id="{4C611710-2330-859D-5723-E95834EADD5D}"/>
              </a:ext>
            </a:extLst>
          </p:cNvPr>
          <p:cNvSpPr txBox="1"/>
          <p:nvPr/>
        </p:nvSpPr>
        <p:spPr>
          <a:xfrm>
            <a:off x="3641658" y="4599992"/>
            <a:ext cx="3220753" cy="307777"/>
          </a:xfrm>
          <a:prstGeom prst="rect">
            <a:avLst/>
          </a:prstGeom>
          <a:solidFill>
            <a:schemeClr val="accent3"/>
          </a:solidFill>
        </p:spPr>
        <p:txBody>
          <a:bodyPr wrap="none" rtlCol="0">
            <a:spAutoFit/>
          </a:bodyPr>
          <a:lstStyle/>
          <a:p>
            <a:r>
              <a:rPr lang="en-US" dirty="0">
                <a:solidFill>
                  <a:schemeClr val="bg1"/>
                </a:solidFill>
              </a:rPr>
              <a:t>Suggestions and Actions are welcome</a:t>
            </a:r>
          </a:p>
        </p:txBody>
      </p:sp>
      <p:sp>
        <p:nvSpPr>
          <p:cNvPr id="6" name="TextBox 5">
            <a:extLst>
              <a:ext uri="{FF2B5EF4-FFF2-40B4-BE49-F238E27FC236}">
                <a16:creationId xmlns:a16="http://schemas.microsoft.com/office/drawing/2014/main" id="{064FDF4E-BDBD-E9DE-D5B6-49B36FA296E2}"/>
              </a:ext>
            </a:extLst>
          </p:cNvPr>
          <p:cNvSpPr txBox="1"/>
          <p:nvPr/>
        </p:nvSpPr>
        <p:spPr>
          <a:xfrm>
            <a:off x="8805934" y="3167390"/>
            <a:ext cx="2948473" cy="523220"/>
          </a:xfrm>
          <a:prstGeom prst="rect">
            <a:avLst/>
          </a:prstGeom>
          <a:noFill/>
        </p:spPr>
        <p:txBody>
          <a:bodyPr wrap="square" rtlCol="0">
            <a:spAutoFit/>
          </a:bodyPr>
          <a:lstStyle/>
          <a:p>
            <a:r>
              <a:rPr lang="en-US" dirty="0"/>
              <a:t>Q. Should CEOS have a Data Working Group?</a:t>
            </a:r>
          </a:p>
        </p:txBody>
      </p:sp>
    </p:spTree>
    <p:extLst>
      <p:ext uri="{BB962C8B-B14F-4D97-AF65-F5344CB8AC3E}">
        <p14:creationId xmlns:p14="http://schemas.microsoft.com/office/powerpoint/2010/main" val="20712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13BD96-C372-7567-829D-47EA9BF520A2}"/>
              </a:ext>
            </a:extLst>
          </p:cNvPr>
          <p:cNvSpPr>
            <a:spLocks noGrp="1"/>
          </p:cNvSpPr>
          <p:nvPr>
            <p:ph type="body" idx="1"/>
          </p:nvPr>
        </p:nvSpPr>
        <p:spPr>
          <a:xfrm>
            <a:off x="275231" y="1297115"/>
            <a:ext cx="11641537" cy="4263769"/>
          </a:xfrm>
        </p:spPr>
        <p:txBody>
          <a:bodyPr/>
          <a:lstStyle/>
          <a:p>
            <a:pPr>
              <a:buFont typeface="Arial" panose="020B0604020202020204" pitchFamily="34" charset="0"/>
              <a:buChar char="•"/>
            </a:pPr>
            <a:r>
              <a:rPr lang="en-US" sz="1400" dirty="0"/>
              <a:t>4th Joint GSICS/IVOS Lunar Calibration hybrid Workshop at EUMETSAT in Darmstadt Germany 4-8 December 2023</a:t>
            </a:r>
          </a:p>
          <a:p>
            <a:pPr>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SLIM lunar model software framework in progress designed for future lunar </a:t>
            </a:r>
            <a:r>
              <a:rPr lang="en-US" sz="1400" dirty="0">
                <a:solidFill>
                  <a:srgbClr val="000000"/>
                </a:solidFill>
                <a:latin typeface="Calibri" panose="020F0502020204030204" pitchFamily="34" charset="0"/>
              </a:rPr>
              <a:t>model </a:t>
            </a:r>
            <a:r>
              <a:rPr lang="en-US" sz="1400" b="0" i="0" u="none" strike="noStrike" dirty="0">
                <a:solidFill>
                  <a:srgbClr val="000000"/>
                </a:solidFill>
                <a:effectLst/>
                <a:latin typeface="Calibri" panose="020F0502020204030204" pitchFamily="34" charset="0"/>
              </a:rPr>
              <a:t>plug ins</a:t>
            </a:r>
          </a:p>
          <a:p>
            <a:pPr lvl="1">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NOAA will convert the algorithm to Python for general use.</a:t>
            </a:r>
          </a:p>
          <a:p>
            <a:pPr lvl="1">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 SLIM model created incentive to review the GSICS approach to lunar models. </a:t>
            </a:r>
          </a:p>
          <a:p>
            <a:pPr>
              <a:buFont typeface="Arial" panose="020B0604020202020204" pitchFamily="34" charset="0"/>
              <a:buChar char="•"/>
            </a:pPr>
            <a:r>
              <a:rPr lang="en-US" sz="1400" dirty="0">
                <a:solidFill>
                  <a:srgbClr val="000000"/>
                </a:solidFill>
                <a:latin typeface="Calibri" panose="020F0502020204030204" pitchFamily="34" charset="0"/>
              </a:rPr>
              <a:t>GSICS recommends NOAA-20 as the VIS/NIR calibration reference </a:t>
            </a:r>
          </a:p>
          <a:p>
            <a:pPr lvl="1">
              <a:buFont typeface="Arial" panose="020B0604020202020204" pitchFamily="34" charset="0"/>
              <a:buChar char="•"/>
            </a:pPr>
            <a:r>
              <a:rPr lang="en-US" sz="1200" dirty="0"/>
              <a:t>NOAA21 – VIIRS RSB channel calibration is consistent with NOAA-20 calibration</a:t>
            </a:r>
            <a:endParaRPr lang="en-US" sz="1200" dirty="0">
              <a:solidFill>
                <a:srgbClr val="000000"/>
              </a:solidFill>
              <a:latin typeface="Calibri" panose="020F0502020204030204" pitchFamily="34" charset="0"/>
            </a:endParaRPr>
          </a:p>
          <a:p>
            <a:pPr lvl="1">
              <a:buFont typeface="Arial" panose="020B0604020202020204" pitchFamily="34" charset="0"/>
              <a:buChar char="•"/>
            </a:pPr>
            <a:r>
              <a:rPr lang="en-US" sz="1400" dirty="0">
                <a:solidFill>
                  <a:srgbClr val="000000"/>
                </a:solidFill>
                <a:latin typeface="Calibri" panose="020F0502020204030204" pitchFamily="34" charset="0"/>
              </a:rPr>
              <a:t>CLARREO CPF to launch on the ISS no earlier than 2025</a:t>
            </a:r>
          </a:p>
          <a:p>
            <a:pPr>
              <a:buFont typeface="Arial" panose="020B0604020202020204" pitchFamily="34" charset="0"/>
              <a:buChar char="•"/>
            </a:pPr>
            <a:r>
              <a:rPr lang="en-US" sz="1400" dirty="0">
                <a:solidFill>
                  <a:srgbClr val="000000"/>
                </a:solidFill>
                <a:latin typeface="Calibri" panose="020F0502020204030204" pitchFamily="34" charset="0"/>
              </a:rPr>
              <a:t>GSICS recommends the TSIS-1 HSRS V3 solar spectra to convert VIS/NIR imager observed (solar diffuser based) </a:t>
            </a:r>
            <a:r>
              <a:rPr lang="en-US" sz="1400" dirty="0" err="1">
                <a:solidFill>
                  <a:srgbClr val="000000"/>
                </a:solidFill>
                <a:latin typeface="Calibri" panose="020F0502020204030204" pitchFamily="34" charset="0"/>
              </a:rPr>
              <a:t>reflectances</a:t>
            </a:r>
            <a:r>
              <a:rPr lang="en-US" sz="1400" dirty="0">
                <a:solidFill>
                  <a:srgbClr val="000000"/>
                </a:solidFill>
                <a:latin typeface="Calibri" panose="020F0502020204030204" pitchFamily="34" charset="0"/>
              </a:rPr>
              <a:t> into radiance on L1B datasets</a:t>
            </a:r>
          </a:p>
          <a:p>
            <a:pPr>
              <a:buFont typeface="Arial" panose="020B0604020202020204" pitchFamily="34" charset="0"/>
              <a:buChar char="•"/>
            </a:pPr>
            <a:r>
              <a:rPr lang="en-US" sz="1400" dirty="0">
                <a:solidFill>
                  <a:srgbClr val="000000"/>
                </a:solidFill>
                <a:latin typeface="Calibri" panose="020F0502020204030204" pitchFamily="34" charset="0"/>
              </a:rPr>
              <a:t>GSICS VIS/NIR group to establish/optimize a ray-matching inter-calibration methodology along with the GSICS IR group</a:t>
            </a:r>
          </a:p>
          <a:p>
            <a:pPr>
              <a:buFont typeface="Arial" panose="020B0604020202020204" pitchFamily="34" charset="0"/>
              <a:buChar char="•"/>
            </a:pPr>
            <a:r>
              <a:rPr lang="en-US" sz="1400" dirty="0">
                <a:solidFill>
                  <a:srgbClr val="000000"/>
                </a:solidFill>
                <a:latin typeface="Calibri" panose="020F0502020204030204" pitchFamily="34" charset="0"/>
              </a:rPr>
              <a:t>GSICS VIS/NIR group is trying to promote calibration for continuity of environmental retrievals</a:t>
            </a:r>
          </a:p>
          <a:p>
            <a:pPr lvl="1">
              <a:buFont typeface="Arial" panose="020B0604020202020204" pitchFamily="34" charset="0"/>
              <a:buChar char="•"/>
            </a:pPr>
            <a:r>
              <a:rPr lang="en-US" sz="1400" dirty="0">
                <a:solidFill>
                  <a:srgbClr val="000000"/>
                </a:solidFill>
                <a:latin typeface="Calibri" panose="020F0502020204030204" pitchFamily="34" charset="0"/>
              </a:rPr>
              <a:t>Calibration includes spectral response function, pixel size, response vs scan angle, response differences. Every retrieval team has their own optimized calibration coefficients, that do not necessarily agree with other retrieval teams.</a:t>
            </a:r>
          </a:p>
          <a:p>
            <a:pPr lvl="1">
              <a:buFont typeface="Arial" panose="020B0604020202020204" pitchFamily="34" charset="0"/>
              <a:buChar char="•"/>
            </a:pPr>
            <a:r>
              <a:rPr lang="en-US" sz="1400" dirty="0">
                <a:solidFill>
                  <a:srgbClr val="000000"/>
                </a:solidFill>
                <a:latin typeface="Calibri" panose="020F0502020204030204" pitchFamily="34" charset="0"/>
              </a:rPr>
              <a:t>Promote future hyperspectral sensors with high resolution pixels to convolve historical spectral response functions and aggregation of pixels (MODIS to VIIRS to future sensors or other sensor chains) to facilitate multi-sensor retrieval records</a:t>
            </a:r>
          </a:p>
          <a:p>
            <a:endParaRPr lang="en-US" sz="1400" dirty="0"/>
          </a:p>
        </p:txBody>
      </p:sp>
      <p:sp>
        <p:nvSpPr>
          <p:cNvPr id="3" name="Title 2">
            <a:extLst>
              <a:ext uri="{FF2B5EF4-FFF2-40B4-BE49-F238E27FC236}">
                <a16:creationId xmlns:a16="http://schemas.microsoft.com/office/drawing/2014/main" id="{12019178-35F5-AC4A-40D3-3D24D9D4437E}"/>
              </a:ext>
            </a:extLst>
          </p:cNvPr>
          <p:cNvSpPr>
            <a:spLocks noGrp="1"/>
          </p:cNvSpPr>
          <p:nvPr>
            <p:ph type="title"/>
          </p:nvPr>
        </p:nvSpPr>
        <p:spPr>
          <a:xfrm>
            <a:off x="176048" y="175939"/>
            <a:ext cx="9386864" cy="533188"/>
          </a:xfrm>
        </p:spPr>
        <p:txBody>
          <a:bodyPr/>
          <a:lstStyle/>
          <a:p>
            <a:r>
              <a:rPr lang="en-US" sz="2000" dirty="0"/>
              <a:t>VIS/NIR group WGCV-52 talking points</a:t>
            </a:r>
          </a:p>
        </p:txBody>
      </p:sp>
      <p:sp>
        <p:nvSpPr>
          <p:cNvPr id="4" name="TextBox 3">
            <a:extLst>
              <a:ext uri="{FF2B5EF4-FFF2-40B4-BE49-F238E27FC236}">
                <a16:creationId xmlns:a16="http://schemas.microsoft.com/office/drawing/2014/main" id="{BD9A4653-0ED5-5873-B6AB-72F85D790AA3}"/>
              </a:ext>
            </a:extLst>
          </p:cNvPr>
          <p:cNvSpPr txBox="1"/>
          <p:nvPr/>
        </p:nvSpPr>
        <p:spPr>
          <a:xfrm>
            <a:off x="9562912" y="5915609"/>
            <a:ext cx="1367682" cy="307777"/>
          </a:xfrm>
          <a:prstGeom prst="rect">
            <a:avLst/>
          </a:prstGeom>
          <a:solidFill>
            <a:schemeClr val="bg1"/>
          </a:solidFill>
        </p:spPr>
        <p:txBody>
          <a:bodyPr wrap="none" rtlCol="0">
            <a:spAutoFit/>
          </a:bodyPr>
          <a:lstStyle/>
          <a:p>
            <a:r>
              <a:rPr lang="en-US" b="1" i="1" dirty="0">
                <a:solidFill>
                  <a:schemeClr val="tx1"/>
                </a:solidFill>
              </a:rPr>
              <a:t>Dave </a:t>
            </a:r>
            <a:r>
              <a:rPr lang="en-US" b="1" i="1" dirty="0" err="1">
                <a:solidFill>
                  <a:schemeClr val="tx1"/>
                </a:solidFill>
              </a:rPr>
              <a:t>Doelling</a:t>
            </a:r>
            <a:endParaRPr lang="en-US" b="1" i="1" dirty="0">
              <a:solidFill>
                <a:schemeClr val="tx1"/>
              </a:solidFill>
            </a:endParaRPr>
          </a:p>
        </p:txBody>
      </p:sp>
    </p:spTree>
    <p:extLst>
      <p:ext uri="{BB962C8B-B14F-4D97-AF65-F5344CB8AC3E}">
        <p14:creationId xmlns:p14="http://schemas.microsoft.com/office/powerpoint/2010/main" val="70004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73" name="Google Shape;73;p8"/>
          <p:cNvSpPr txBox="1">
            <a:spLocks noGrp="1"/>
          </p:cNvSpPr>
          <p:nvPr>
            <p:ph type="body" idx="1"/>
          </p:nvPr>
        </p:nvSpPr>
        <p:spPr>
          <a:xfrm>
            <a:off x="324233" y="1558533"/>
            <a:ext cx="11495400" cy="4662900"/>
          </a:xfrm>
          <a:prstGeom prst="rect">
            <a:avLst/>
          </a:prstGeom>
        </p:spPr>
        <p:txBody>
          <a:bodyPr spcFirstLastPara="1" wrap="square" lIns="91425" tIns="45700" rIns="91425" bIns="45700" anchor="t" anchorCtr="0">
            <a:noAutofit/>
          </a:bodyPr>
          <a:lstStyle/>
          <a:p>
            <a:pPr lvl="0" indent="-457200" algn="l" rtl="0">
              <a:spcBef>
                <a:spcPts val="1000"/>
              </a:spcBef>
              <a:spcAft>
                <a:spcPts val="0"/>
              </a:spcAft>
              <a:buFont typeface="Wingdings" pitchFamily="2" charset="2"/>
              <a:buChar char="Ø"/>
            </a:pPr>
            <a:endParaRPr lang="en-US" dirty="0"/>
          </a:p>
          <a:p>
            <a:pPr lvl="0" indent="-457200" algn="l" rtl="0">
              <a:spcBef>
                <a:spcPts val="1000"/>
              </a:spcBef>
              <a:spcAft>
                <a:spcPts val="0"/>
              </a:spcAft>
              <a:buFont typeface="Wingdings" pitchFamily="2" charset="2"/>
              <a:buChar char="Ø"/>
            </a:pPr>
            <a:r>
              <a:rPr lang="en-US" dirty="0"/>
              <a:t>GSICS Overview</a:t>
            </a:r>
          </a:p>
          <a:p>
            <a:pPr lvl="0" indent="-457200" algn="l" rtl="0">
              <a:spcBef>
                <a:spcPts val="1000"/>
              </a:spcBef>
              <a:spcAft>
                <a:spcPts val="0"/>
              </a:spcAft>
              <a:buFont typeface="Wingdings" pitchFamily="2" charset="2"/>
              <a:buChar char="Ø"/>
            </a:pPr>
            <a:r>
              <a:rPr lang="en-US" dirty="0"/>
              <a:t>GSICS Annual Meeting 2023</a:t>
            </a:r>
          </a:p>
          <a:p>
            <a:pPr lvl="0" indent="-457200" algn="l" rtl="0">
              <a:spcBef>
                <a:spcPts val="1000"/>
              </a:spcBef>
              <a:spcAft>
                <a:spcPts val="0"/>
              </a:spcAft>
              <a:buFont typeface="Wingdings" pitchFamily="2" charset="2"/>
              <a:buChar char="Ø"/>
            </a:pPr>
            <a:r>
              <a:rPr lang="en-US" dirty="0"/>
              <a:t>GSICS Actions and Recommendations </a:t>
            </a:r>
          </a:p>
          <a:p>
            <a:pPr lvl="0" indent="-457200" algn="l" rtl="0">
              <a:spcBef>
                <a:spcPts val="1000"/>
              </a:spcBef>
              <a:spcAft>
                <a:spcPts val="0"/>
              </a:spcAft>
              <a:buFont typeface="Wingdings" pitchFamily="2" charset="2"/>
              <a:buChar char="Ø"/>
            </a:pPr>
            <a:r>
              <a:rPr lang="en-US" dirty="0"/>
              <a:t>WGCV and GSICS area of cooperation</a:t>
            </a:r>
          </a:p>
          <a:p>
            <a:pPr marL="0" lvl="0" indent="0" algn="l" rtl="0">
              <a:spcBef>
                <a:spcPts val="1000"/>
              </a:spcBef>
              <a:spcAft>
                <a:spcPts val="0"/>
              </a:spcAft>
              <a:buNone/>
            </a:pPr>
            <a:endParaRPr dirty="0"/>
          </a:p>
        </p:txBody>
      </p:sp>
      <p:sp>
        <p:nvSpPr>
          <p:cNvPr id="74" name="Google Shape;74;p8"/>
          <p:cNvSpPr txBox="1">
            <a:spLocks noGrp="1"/>
          </p:cNvSpPr>
          <p:nvPr>
            <p:ph type="title"/>
          </p:nvPr>
        </p:nvSpPr>
        <p:spPr>
          <a:xfrm>
            <a:off x="176050" y="184901"/>
            <a:ext cx="9387000" cy="77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en-GB" dirty="0"/>
              <a:t>Table Of Contents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88788-3349-8F6E-B75F-2F5A410C672E}"/>
              </a:ext>
            </a:extLst>
          </p:cNvPr>
          <p:cNvSpPr>
            <a:spLocks noGrp="1"/>
          </p:cNvSpPr>
          <p:nvPr>
            <p:ph type="body" idx="1"/>
          </p:nvPr>
        </p:nvSpPr>
        <p:spPr>
          <a:xfrm>
            <a:off x="528650" y="982933"/>
            <a:ext cx="10789384" cy="5511173"/>
          </a:xfrm>
        </p:spPr>
        <p:txBody>
          <a:bodyPr/>
          <a:lstStyle/>
          <a:p>
            <a:pPr>
              <a:buFont typeface="Wingdings" panose="05000000000000000000" pitchFamily="2" charset="2"/>
              <a:buChar char="§"/>
            </a:pPr>
            <a:r>
              <a:rPr lang="en-US" sz="1000" dirty="0"/>
              <a:t>Scope of the IR Sub-Group</a:t>
            </a:r>
          </a:p>
          <a:p>
            <a:pPr lvl="1"/>
            <a:r>
              <a:rPr lang="en-US" sz="1000" dirty="0"/>
              <a:t>Focus on any IR instruments or IR channels on satellite instruments</a:t>
            </a:r>
          </a:p>
          <a:p>
            <a:pPr lvl="1"/>
            <a:r>
              <a:rPr lang="en-US" sz="1000" dirty="0"/>
              <a:t>To establish user requirements for inter-calibration</a:t>
            </a:r>
          </a:p>
          <a:p>
            <a:pPr lvl="1"/>
            <a:r>
              <a:rPr lang="en-US" sz="1000" dirty="0"/>
              <a:t>Cooperate with instrument calibration groups</a:t>
            </a:r>
          </a:p>
          <a:p>
            <a:pPr lvl="2">
              <a:buFont typeface="Arial" panose="020B0604020202020204" pitchFamily="34" charset="0"/>
              <a:buChar char="•"/>
            </a:pPr>
            <a:r>
              <a:rPr lang="en-US" sz="1000" dirty="0"/>
              <a:t>To communicate relevant information to the users</a:t>
            </a:r>
          </a:p>
          <a:p>
            <a:pPr lvl="2">
              <a:buFont typeface="Arial" panose="020B0604020202020204" pitchFamily="34" charset="0"/>
              <a:buChar char="•"/>
            </a:pPr>
            <a:r>
              <a:rPr lang="en-US" sz="1000" dirty="0"/>
              <a:t>To help them understand the root cause of observed biases and develop fixes</a:t>
            </a:r>
          </a:p>
          <a:p>
            <a:pPr lvl="1"/>
            <a:r>
              <a:rPr lang="en-US" sz="1000" dirty="0"/>
              <a:t>Review existing, or develop new inter-calibration algorithms, procedures, corrections, collocation, spectral-gap filling etc.</a:t>
            </a:r>
          </a:p>
          <a:p>
            <a:pPr lvl="2">
              <a:buFont typeface="Arial" panose="020B0604020202020204" pitchFamily="34" charset="0"/>
              <a:buChar char="•"/>
            </a:pPr>
            <a:r>
              <a:rPr lang="en-US" sz="1000" dirty="0"/>
              <a:t>Including NWP, ground-based, near-space measurements, etc.   </a:t>
            </a:r>
          </a:p>
          <a:p>
            <a:pPr lvl="1"/>
            <a:r>
              <a:rPr lang="en-US" sz="1000" dirty="0"/>
              <a:t>To define and promote calibration standards, tools and datasets, and best practices</a:t>
            </a:r>
          </a:p>
          <a:p>
            <a:pPr lvl="1"/>
            <a:r>
              <a:rPr lang="en-US" sz="1000" dirty="0"/>
              <a:t>Including selection of inter-calibration reference    </a:t>
            </a:r>
          </a:p>
          <a:p>
            <a:pPr lvl="1"/>
            <a:endParaRPr lang="en-US" sz="1000" dirty="0"/>
          </a:p>
          <a:p>
            <a:pPr>
              <a:buFont typeface="Arial" panose="020B0604020202020204" pitchFamily="34" charset="0"/>
              <a:buChar char="•"/>
            </a:pPr>
            <a:r>
              <a:rPr lang="en-US" sz="1000" dirty="0"/>
              <a:t>GSICS IR inter-calibration products </a:t>
            </a:r>
          </a:p>
          <a:p>
            <a:pPr lvl="1">
              <a:buFont typeface="Arial" panose="020B0604020202020204" pitchFamily="34" charset="0"/>
              <a:buChar char="•"/>
            </a:pPr>
            <a:r>
              <a:rPr lang="en-US" sz="1000" dirty="0"/>
              <a:t>Using </a:t>
            </a:r>
            <a:r>
              <a:rPr lang="en-US" sz="1000" dirty="0" err="1"/>
              <a:t>CrIS</a:t>
            </a:r>
            <a:r>
              <a:rPr lang="en-US" sz="1000" dirty="0"/>
              <a:t>/IASI as a standard to inter-calibrate geostationary imagers </a:t>
            </a:r>
          </a:p>
          <a:p>
            <a:pPr lvl="1">
              <a:buFont typeface="Arial" panose="020B0604020202020204" pitchFamily="34" charset="0"/>
              <a:buChar char="•"/>
            </a:pPr>
            <a:r>
              <a:rPr lang="en-US" sz="1000" dirty="0"/>
              <a:t>Example: </a:t>
            </a:r>
            <a:r>
              <a:rPr lang="en-US" sz="1000" dirty="0">
                <a:hlinkClick r:id="rId2"/>
              </a:rPr>
              <a:t>Meteorological Satellite Center (MSC) | GSICS Calibration Monitoring (jma.go.jp)</a:t>
            </a:r>
            <a:r>
              <a:rPr lang="en-US" sz="1000" dirty="0"/>
              <a:t> </a:t>
            </a:r>
          </a:p>
          <a:p>
            <a:pPr marL="457200" lvl="1" indent="0">
              <a:buNone/>
            </a:pPr>
            <a:r>
              <a:rPr lang="en-US" sz="1000" dirty="0"/>
              <a:t> </a:t>
            </a:r>
          </a:p>
          <a:p>
            <a:pPr>
              <a:buFont typeface="Arial" panose="020B0604020202020204" pitchFamily="34" charset="0"/>
              <a:buChar char="•"/>
            </a:pPr>
            <a:r>
              <a:rPr lang="en-US" sz="1000" dirty="0"/>
              <a:t>Bi-monthly web meeting</a:t>
            </a:r>
          </a:p>
          <a:p>
            <a:pPr lvl="1">
              <a:buFont typeface="Arial" panose="020B0604020202020204" pitchFamily="34" charset="0"/>
              <a:buChar char="•"/>
            </a:pPr>
            <a:r>
              <a:rPr lang="en-US" sz="1000" dirty="0"/>
              <a:t>Plan on Thursday for the first week of each Month</a:t>
            </a:r>
          </a:p>
          <a:p>
            <a:pPr lvl="1">
              <a:buFont typeface="Arial" panose="020B0604020202020204" pitchFamily="34" charset="0"/>
              <a:buChar char="•"/>
            </a:pPr>
            <a:r>
              <a:rPr lang="en-US" sz="1000" dirty="0"/>
              <a:t>Focus on all the inter-calibration activities related to IR sensors </a:t>
            </a:r>
          </a:p>
          <a:p>
            <a:pPr lvl="1">
              <a:buFont typeface="Arial" panose="020B0604020202020204" pitchFamily="34" charset="0"/>
              <a:buChar char="•"/>
            </a:pPr>
            <a:r>
              <a:rPr lang="en-US" sz="1000" dirty="0"/>
              <a:t> </a:t>
            </a:r>
            <a:r>
              <a:rPr lang="en-US" sz="1000" dirty="0" err="1">
                <a:hlinkClick r:id="rId3"/>
              </a:rPr>
              <a:t>MeetingsAndConferences</a:t>
            </a:r>
            <a:r>
              <a:rPr lang="en-US" sz="1000" dirty="0">
                <a:hlinkClick r:id="rId3"/>
              </a:rPr>
              <a:t> &lt; Development &lt; GSICS Wiki (umd.edu)</a:t>
            </a:r>
            <a:r>
              <a:rPr lang="en-US" sz="1000" dirty="0"/>
              <a:t>  </a:t>
            </a:r>
          </a:p>
          <a:p>
            <a:pPr lvl="1">
              <a:buFont typeface="Arial" panose="020B0604020202020204" pitchFamily="34" charset="0"/>
              <a:buChar char="•"/>
            </a:pPr>
            <a:r>
              <a:rPr lang="en-US" sz="1000" dirty="0"/>
              <a:t>Chair: </a:t>
            </a:r>
            <a:r>
              <a:rPr lang="en-US" sz="1000" dirty="0" err="1"/>
              <a:t>Likun</a:t>
            </a:r>
            <a:r>
              <a:rPr lang="en-US" sz="1000" dirty="0"/>
              <a:t> Wang (</a:t>
            </a:r>
            <a:r>
              <a:rPr lang="en-US" sz="1000" dirty="0">
                <a:hlinkClick r:id="rId4"/>
              </a:rPr>
              <a:t>wlikun@umd.edu</a:t>
            </a:r>
            <a:r>
              <a:rPr lang="en-US" sz="1000" dirty="0"/>
              <a:t> )</a:t>
            </a:r>
          </a:p>
          <a:p>
            <a:pPr>
              <a:buFont typeface="Arial" panose="020B0604020202020204" pitchFamily="34" charset="0"/>
              <a:buChar char="•"/>
            </a:pPr>
            <a:r>
              <a:rPr lang="en-US" sz="1000" b="0" i="0" dirty="0">
                <a:effectLst/>
              </a:rPr>
              <a:t>Support more cross-community efforts,</a:t>
            </a:r>
          </a:p>
          <a:p>
            <a:pPr>
              <a:buFont typeface="Arial" panose="020B0604020202020204" pitchFamily="34" charset="0"/>
              <a:buChar char="•"/>
            </a:pPr>
            <a:r>
              <a:rPr lang="en-US" sz="1000" dirty="0"/>
              <a:t>Dialogue between GSICS with ISSCP-NG, NWP community, CEOS WGVS   </a:t>
            </a:r>
          </a:p>
          <a:p>
            <a:pPr marL="514350" lvl="1" indent="-171450">
              <a:buFont typeface="Arial" panose="020B0604020202020204" pitchFamily="34" charset="0"/>
              <a:buChar char="•"/>
            </a:pPr>
            <a:endParaRPr lang="en-US" sz="1000" dirty="0"/>
          </a:p>
          <a:p>
            <a:pPr>
              <a:buFont typeface="Arial" panose="020B0604020202020204" pitchFamily="34" charset="0"/>
              <a:buChar char="•"/>
            </a:pPr>
            <a:r>
              <a:rPr lang="en-US" sz="1000" dirty="0"/>
              <a:t>Encourage more experts involved in the IR group</a:t>
            </a:r>
          </a:p>
          <a:p>
            <a:pPr lvl="1">
              <a:buFont typeface="Arial" panose="020B0604020202020204" pitchFamily="34" charset="0"/>
              <a:buChar char="•"/>
            </a:pPr>
            <a:r>
              <a:rPr lang="en-US" sz="1000" dirty="0"/>
              <a:t>Updates on new instrument, methods, and datasets for the IR group</a:t>
            </a:r>
          </a:p>
          <a:p>
            <a:endParaRPr lang="en-US" sz="1000" dirty="0"/>
          </a:p>
        </p:txBody>
      </p:sp>
      <p:sp>
        <p:nvSpPr>
          <p:cNvPr id="3" name="Title 2">
            <a:extLst>
              <a:ext uri="{FF2B5EF4-FFF2-40B4-BE49-F238E27FC236}">
                <a16:creationId xmlns:a16="http://schemas.microsoft.com/office/drawing/2014/main" id="{93145309-B868-81C6-DDB1-ECFAF4A96669}"/>
              </a:ext>
            </a:extLst>
          </p:cNvPr>
          <p:cNvSpPr>
            <a:spLocks noGrp="1"/>
          </p:cNvSpPr>
          <p:nvPr>
            <p:ph type="title"/>
          </p:nvPr>
        </p:nvSpPr>
        <p:spPr>
          <a:xfrm>
            <a:off x="0" y="0"/>
            <a:ext cx="4655976" cy="550506"/>
          </a:xfrm>
        </p:spPr>
        <p:txBody>
          <a:bodyPr/>
          <a:lstStyle/>
          <a:p>
            <a:r>
              <a:rPr lang="en-US" sz="3200" dirty="0"/>
              <a:t>GSICS IR subgroup </a:t>
            </a:r>
          </a:p>
        </p:txBody>
      </p:sp>
    </p:spTree>
    <p:extLst>
      <p:ext uri="{BB962C8B-B14F-4D97-AF65-F5344CB8AC3E}">
        <p14:creationId xmlns:p14="http://schemas.microsoft.com/office/powerpoint/2010/main" val="31878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CA6F4-04F2-7C27-62A0-7B2A0296BCDD}"/>
              </a:ext>
            </a:extLst>
          </p:cNvPr>
          <p:cNvSpPr>
            <a:spLocks noGrp="1"/>
          </p:cNvSpPr>
          <p:nvPr>
            <p:ph type="body" idx="1"/>
          </p:nvPr>
        </p:nvSpPr>
        <p:spPr/>
        <p:txBody>
          <a:bodyPr/>
          <a:lstStyle/>
          <a:p>
            <a:endParaRPr lang="en-IT"/>
          </a:p>
        </p:txBody>
      </p:sp>
      <p:sp>
        <p:nvSpPr>
          <p:cNvPr id="3" name="Title 2">
            <a:extLst>
              <a:ext uri="{FF2B5EF4-FFF2-40B4-BE49-F238E27FC236}">
                <a16:creationId xmlns:a16="http://schemas.microsoft.com/office/drawing/2014/main" id="{9DF2E93C-C2F2-4835-AB52-9002DCA797A4}"/>
              </a:ext>
            </a:extLst>
          </p:cNvPr>
          <p:cNvSpPr>
            <a:spLocks noGrp="1"/>
          </p:cNvSpPr>
          <p:nvPr>
            <p:ph type="title"/>
          </p:nvPr>
        </p:nvSpPr>
        <p:spPr/>
        <p:txBody>
          <a:bodyPr/>
          <a:lstStyle/>
          <a:p>
            <a:r>
              <a:rPr lang="en-GB" dirty="0"/>
              <a:t>B</a:t>
            </a:r>
            <a:r>
              <a:rPr lang="en-IT" dirty="0"/>
              <a:t>ackup slides</a:t>
            </a:r>
          </a:p>
        </p:txBody>
      </p:sp>
    </p:spTree>
    <p:extLst>
      <p:ext uri="{BB962C8B-B14F-4D97-AF65-F5344CB8AC3E}">
        <p14:creationId xmlns:p14="http://schemas.microsoft.com/office/powerpoint/2010/main" val="363253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8">
            <a:extLst>
              <a:ext uri="{FF2B5EF4-FFF2-40B4-BE49-F238E27FC236}">
                <a16:creationId xmlns:a16="http://schemas.microsoft.com/office/drawing/2014/main" id="{723CD23E-5322-6597-52B8-047C4D7E407A}"/>
              </a:ext>
            </a:extLst>
          </p:cNvPr>
          <p:cNvSpPr txBox="1"/>
          <p:nvPr/>
        </p:nvSpPr>
        <p:spPr>
          <a:xfrm>
            <a:off x="147322" y="236527"/>
            <a:ext cx="100525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Discussion points, conclusions, Actions, Recommendations, Decisions</a:t>
            </a:r>
            <a:r>
              <a:rPr lang="en-IT" sz="2000" dirty="0">
                <a:solidFill>
                  <a:schemeClr val="bg1"/>
                </a:solidFill>
                <a:effectLst/>
                <a:latin typeface="Arial" panose="020B0604020202020204" pitchFamily="34" charset="0"/>
                <a:cs typeface="Arial" panose="020B0604020202020204" pitchFamily="34" charset="0"/>
              </a:rPr>
              <a:t> </a:t>
            </a:r>
            <a:endParaRPr sz="2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4223136-D18C-F54D-9C76-31C44BD4B1D0}"/>
              </a:ext>
            </a:extLst>
          </p:cNvPr>
          <p:cNvSpPr txBox="1"/>
          <p:nvPr/>
        </p:nvSpPr>
        <p:spPr>
          <a:xfrm>
            <a:off x="770582" y="1493330"/>
            <a:ext cx="3200400" cy="307777"/>
          </a:xfrm>
          <a:prstGeom prst="rect">
            <a:avLst/>
          </a:prstGeom>
          <a:noFill/>
          <a:ln>
            <a:solidFill>
              <a:schemeClr val="accent1"/>
            </a:solidFill>
          </a:ln>
        </p:spPr>
        <p:txBody>
          <a:bodyPr wrap="square">
            <a:spAutoFit/>
          </a:bodyPr>
          <a:lstStyle/>
          <a:p>
            <a:r>
              <a:rPr lang="en-IT" sz="1400" b="1" i="1" dirty="0"/>
              <a:t>Cross Cutting and Final Discussion</a:t>
            </a:r>
            <a:endParaRPr lang="en-IT" b="1" i="1" dirty="0"/>
          </a:p>
        </p:txBody>
      </p:sp>
      <p:graphicFrame>
        <p:nvGraphicFramePr>
          <p:cNvPr id="7" name="Table 6">
            <a:extLst>
              <a:ext uri="{FF2B5EF4-FFF2-40B4-BE49-F238E27FC236}">
                <a16:creationId xmlns:a16="http://schemas.microsoft.com/office/drawing/2014/main" id="{B6C0A1C8-56BC-5691-A25E-4877C6ED3549}"/>
              </a:ext>
            </a:extLst>
          </p:cNvPr>
          <p:cNvGraphicFramePr>
            <a:graphicFrameLocks noGrp="1"/>
          </p:cNvGraphicFramePr>
          <p:nvPr>
            <p:extLst>
              <p:ext uri="{D42A27DB-BD31-4B8C-83A1-F6EECF244321}">
                <p14:modId xmlns:p14="http://schemas.microsoft.com/office/powerpoint/2010/main" val="3009422484"/>
              </p:ext>
            </p:extLst>
          </p:nvPr>
        </p:nvGraphicFramePr>
        <p:xfrm>
          <a:off x="4749947" y="1130163"/>
          <a:ext cx="6584347" cy="4966323"/>
        </p:xfrm>
        <a:graphic>
          <a:graphicData uri="http://schemas.openxmlformats.org/drawingml/2006/table">
            <a:tbl>
              <a:tblPr firstRow="1" bandRow="1">
                <a:tableStyleId>{5C22544A-7EE6-4342-B048-85BDC9FD1C3A}</a:tableStyleId>
              </a:tblPr>
              <a:tblGrid>
                <a:gridCol w="6584347">
                  <a:extLst>
                    <a:ext uri="{9D8B030D-6E8A-4147-A177-3AD203B41FA5}">
                      <a16:colId xmlns:a16="http://schemas.microsoft.com/office/drawing/2014/main" val="1037385522"/>
                    </a:ext>
                  </a:extLst>
                </a:gridCol>
              </a:tblGrid>
              <a:tr h="2952811">
                <a:tc>
                  <a:txBody>
                    <a:bodyPr/>
                    <a:lstStyle/>
                    <a:p>
                      <a:r>
                        <a:rPr lang="en-IT" dirty="0">
                          <a:solidFill>
                            <a:schemeClr val="tx1"/>
                          </a:solidFill>
                        </a:rPr>
                        <a:t>Summaries from subgroups, Action review.</a:t>
                      </a:r>
                    </a:p>
                    <a:p>
                      <a:endParaRPr lang="en-IT" dirty="0">
                        <a:solidFill>
                          <a:schemeClr val="tx1"/>
                        </a:solidFill>
                      </a:endParaRPr>
                    </a:p>
                    <a:p>
                      <a:r>
                        <a:rPr lang="en-GB" sz="1400" b="0" i="0" u="none" strike="noStrike" cap="none" dirty="0">
                          <a:solidFill>
                            <a:schemeClr val="tx1"/>
                          </a:solidFill>
                          <a:effectLst/>
                          <a:latin typeface="+mn-lt"/>
                          <a:ea typeface="+mn-ea"/>
                          <a:cs typeface="+mn-cs"/>
                          <a:sym typeface="Arial"/>
                        </a:rPr>
                        <a:t>More details on discussion on Maturity Matrix. Recalling the GSICS Procedure for Product Acceptance is built on the QA4EO maturity matrix.</a:t>
                      </a:r>
                      <a:r>
                        <a:rPr lang="en-US" sz="1400" b="0" i="1" u="none" strike="noStrike" cap="none" dirty="0">
                          <a:solidFill>
                            <a:schemeClr val="tx1"/>
                          </a:solidFill>
                          <a:effectLst/>
                          <a:latin typeface="+mn-lt"/>
                          <a:ea typeface="+mn-ea"/>
                          <a:cs typeface="+mn-cs"/>
                          <a:sym typeface="Arial"/>
                        </a:rPr>
                        <a:t> </a:t>
                      </a:r>
                      <a:r>
                        <a:rPr lang="en-US" sz="1400" b="0" i="1" u="none" strike="noStrike" cap="none" dirty="0">
                          <a:solidFill>
                            <a:schemeClr val="tx1"/>
                          </a:solidFill>
                          <a:effectLst/>
                          <a:highlight>
                            <a:srgbClr val="FFFF00"/>
                          </a:highlight>
                          <a:latin typeface="+mn-lt"/>
                          <a:ea typeface="+mn-ea"/>
                          <a:cs typeface="+mn-cs"/>
                          <a:sym typeface="Arial"/>
                        </a:rPr>
                        <a:t>Reviewing alignment to a common framework through CEOS WGCV including potential application for small </a:t>
                      </a:r>
                      <a:r>
                        <a:rPr lang="en-US" sz="1400" b="0" i="1" u="none" strike="noStrike" cap="none" dirty="0" err="1">
                          <a:solidFill>
                            <a:schemeClr val="tx1"/>
                          </a:solidFill>
                          <a:effectLst/>
                          <a:highlight>
                            <a:srgbClr val="FFFF00"/>
                          </a:highlight>
                          <a:latin typeface="+mn-lt"/>
                          <a:ea typeface="+mn-ea"/>
                          <a:cs typeface="+mn-cs"/>
                          <a:sym typeface="Arial"/>
                        </a:rPr>
                        <a:t>sats</a:t>
                      </a:r>
                      <a:r>
                        <a:rPr lang="en-US" sz="1400" b="0" i="1" u="none" strike="noStrike" cap="none" dirty="0">
                          <a:solidFill>
                            <a:schemeClr val="tx1"/>
                          </a:solidFill>
                          <a:effectLst/>
                          <a:highlight>
                            <a:srgbClr val="FFFF00"/>
                          </a:highlight>
                          <a:latin typeface="+mn-lt"/>
                          <a:ea typeface="+mn-ea"/>
                          <a:cs typeface="+mn-cs"/>
                          <a:sym typeface="Arial"/>
                        </a:rPr>
                        <a:t> from new space </a:t>
                      </a:r>
                    </a:p>
                    <a:p>
                      <a:pPr rtl="0" fontAlgn="base"/>
                      <a:endParaRPr lang="en-GB" sz="1400" b="0" i="0" u="none" strike="noStrike" cap="none" dirty="0">
                        <a:solidFill>
                          <a:schemeClr val="tx1"/>
                        </a:solidFill>
                        <a:effectLst/>
                        <a:latin typeface="+mn-lt"/>
                        <a:ea typeface="+mn-ea"/>
                        <a:cs typeface="+mn-cs"/>
                        <a:sym typeface="Arial"/>
                      </a:endParaRPr>
                    </a:p>
                    <a:p>
                      <a:pPr rtl="0" fontAlgn="base"/>
                      <a:r>
                        <a:rPr lang="en-GB" sz="1400" b="0" i="0" u="none" strike="noStrike" cap="none" dirty="0">
                          <a:solidFill>
                            <a:schemeClr val="tx1"/>
                          </a:solidFill>
                          <a:effectLst/>
                          <a:latin typeface="+mn-lt"/>
                          <a:ea typeface="+mn-ea"/>
                          <a:cs typeface="+mn-cs"/>
                          <a:sym typeface="Arial"/>
                        </a:rPr>
                        <a:t>Glossary of terminology – generic to GSICS – and beyond </a:t>
                      </a:r>
                    </a:p>
                    <a:p>
                      <a:r>
                        <a:rPr lang="en-US" sz="1400" b="0" i="1" u="none" strike="noStrike" cap="none" dirty="0">
                          <a:solidFill>
                            <a:schemeClr val="tx1"/>
                          </a:solidFill>
                          <a:effectLst/>
                          <a:highlight>
                            <a:srgbClr val="FFFF00"/>
                          </a:highlight>
                          <a:latin typeface="+mn-lt"/>
                          <a:ea typeface="+mn-ea"/>
                          <a:cs typeface="+mn-cs"/>
                          <a:sym typeface="Arial"/>
                        </a:rPr>
                        <a:t>Emma </a:t>
                      </a:r>
                      <a:r>
                        <a:rPr lang="en-US" sz="1400" b="0" i="1" u="none" strike="noStrike" cap="none" dirty="0" err="1">
                          <a:solidFill>
                            <a:schemeClr val="tx1"/>
                          </a:solidFill>
                          <a:effectLst/>
                          <a:highlight>
                            <a:srgbClr val="FFFF00"/>
                          </a:highlight>
                          <a:latin typeface="+mn-lt"/>
                          <a:ea typeface="+mn-ea"/>
                          <a:cs typeface="+mn-cs"/>
                          <a:sym typeface="Arial"/>
                        </a:rPr>
                        <a:t>Woolliams</a:t>
                      </a:r>
                      <a:r>
                        <a:rPr lang="en-US" sz="1400" b="0" i="1" u="none" strike="noStrike" cap="none" dirty="0">
                          <a:solidFill>
                            <a:schemeClr val="tx1"/>
                          </a:solidFill>
                          <a:effectLst/>
                          <a:highlight>
                            <a:srgbClr val="FFFF00"/>
                          </a:highlight>
                          <a:latin typeface="+mn-lt"/>
                          <a:ea typeface="+mn-ea"/>
                          <a:cs typeface="+mn-cs"/>
                          <a:sym typeface="Arial"/>
                        </a:rPr>
                        <a:t> in WGCV on glossary task force – this has gathered material from different existing terminologies onto the </a:t>
                      </a:r>
                      <a:r>
                        <a:rPr lang="en-US" sz="1400" b="0" i="1" u="none" strike="noStrike" cap="none" dirty="0" err="1">
                          <a:solidFill>
                            <a:schemeClr val="tx1"/>
                          </a:solidFill>
                          <a:effectLst/>
                          <a:highlight>
                            <a:srgbClr val="FFFF00"/>
                          </a:highlight>
                          <a:latin typeface="+mn-lt"/>
                          <a:ea typeface="+mn-ea"/>
                          <a:cs typeface="+mn-cs"/>
                          <a:sym typeface="Arial"/>
                        </a:rPr>
                        <a:t>CalVal</a:t>
                      </a:r>
                      <a:r>
                        <a:rPr lang="en-US" sz="1400" b="0" i="1" u="none" strike="noStrike" cap="none" dirty="0">
                          <a:solidFill>
                            <a:schemeClr val="tx1"/>
                          </a:solidFill>
                          <a:effectLst/>
                          <a:highlight>
                            <a:srgbClr val="FFFF00"/>
                          </a:highlight>
                          <a:latin typeface="+mn-lt"/>
                          <a:ea typeface="+mn-ea"/>
                          <a:cs typeface="+mn-cs"/>
                          <a:sym typeface="Arial"/>
                        </a:rPr>
                        <a:t> Portal (</a:t>
                      </a:r>
                      <a:r>
                        <a:rPr lang="en-US" sz="1400" b="0" i="1" u="sng" strike="noStrike" cap="none" dirty="0">
                          <a:solidFill>
                            <a:schemeClr val="tx1"/>
                          </a:solidFill>
                          <a:effectLst/>
                          <a:highlight>
                            <a:srgbClr val="FFFF00"/>
                          </a:highlight>
                          <a:latin typeface="+mn-lt"/>
                          <a:ea typeface="+mn-ea"/>
                          <a:cs typeface="+mn-cs"/>
                          <a:sym typeface="Arial"/>
                          <a:hlinkClick r:id="rId2">
                            <a:extLst>
                              <a:ext uri="{A12FA001-AC4F-418D-AE19-62706E023703}">
                                <ahyp:hlinkClr xmlns:ahyp="http://schemas.microsoft.com/office/drawing/2018/hyperlinkcolor" val="tx"/>
                              </a:ext>
                            </a:extLst>
                          </a:hlinkClick>
                        </a:rPr>
                        <a:t>https://calvalportal.ceos.org/t-d_wiki),</a:t>
                      </a:r>
                      <a:r>
                        <a:rPr lang="en-US" sz="1400" b="0" i="1" u="none" strike="noStrike" cap="none" dirty="0">
                          <a:solidFill>
                            <a:schemeClr val="tx1"/>
                          </a:solidFill>
                          <a:effectLst/>
                          <a:highlight>
                            <a:srgbClr val="FFFF00"/>
                          </a:highlight>
                          <a:latin typeface="+mn-lt"/>
                          <a:ea typeface="+mn-ea"/>
                          <a:cs typeface="+mn-cs"/>
                          <a:sym typeface="Arial"/>
                        </a:rPr>
                        <a:t>  but needs doing properly as a hierarchical, consistent terminology – will feed back to CEOS WG in April, requesting someone to take this on, including use of software package to generate hierarchical glossary. She offered to act as a point of contact</a:t>
                      </a:r>
                      <a:endParaRPr lang="en-IT"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1858678"/>
                  </a:ext>
                </a:extLst>
              </a:tr>
              <a:tr h="1887843">
                <a:tc>
                  <a:txBody>
                    <a:bodyPr/>
                    <a:lstStyle/>
                    <a:p>
                      <a:pPr rtl="0" fontAlgn="base"/>
                      <a:r>
                        <a:rPr lang="en-IT" dirty="0"/>
                        <a:t>UVN:</a:t>
                      </a:r>
                      <a:r>
                        <a:rPr lang="en-US" sz="1400" b="0" i="0" u="none" strike="noStrike" cap="none" dirty="0">
                          <a:solidFill>
                            <a:schemeClr val="dk1"/>
                          </a:solidFill>
                          <a:effectLst/>
                          <a:latin typeface="+mn-lt"/>
                          <a:ea typeface="+mn-ea"/>
                          <a:cs typeface="+mn-cs"/>
                          <a:sym typeface="Arial"/>
                        </a:rPr>
                        <a:t>Q: Use of RTM? </a:t>
                      </a:r>
                    </a:p>
                    <a:p>
                      <a:pPr rtl="0" fontAlgn="base"/>
                      <a:r>
                        <a:rPr lang="en-US" sz="1400" b="0" i="1" u="none" strike="noStrike" cap="none" dirty="0">
                          <a:solidFill>
                            <a:schemeClr val="dk1"/>
                          </a:solidFill>
                          <a:effectLst/>
                          <a:latin typeface="+mn-lt"/>
                          <a:ea typeface="+mn-ea"/>
                          <a:cs typeface="+mn-cs"/>
                          <a:sym typeface="Arial"/>
                        </a:rPr>
                        <a:t>Most of community use VLIDORT as a reference RTM - in </a:t>
                      </a:r>
                    </a:p>
                    <a:p>
                      <a:pPr rtl="0" fontAlgn="base"/>
                      <a:r>
                        <a:rPr lang="en-US" sz="1400" b="0" i="0" u="none" strike="noStrike" cap="none" dirty="0">
                          <a:solidFill>
                            <a:schemeClr val="dk1"/>
                          </a:solidFill>
                          <a:effectLst/>
                          <a:latin typeface="+mn-lt"/>
                          <a:ea typeface="+mn-ea"/>
                          <a:cs typeface="+mn-cs"/>
                          <a:sym typeface="Arial"/>
                        </a:rPr>
                        <a:t> </a:t>
                      </a:r>
                    </a:p>
                    <a:p>
                      <a:pPr rtl="0" fontAlgn="base"/>
                      <a:r>
                        <a:rPr lang="en-US" sz="1400" b="0" i="0" u="none" strike="noStrike" cap="none" dirty="0">
                          <a:solidFill>
                            <a:schemeClr val="dk1"/>
                          </a:solidFill>
                          <a:effectLst/>
                          <a:highlight>
                            <a:srgbClr val="FFFF00"/>
                          </a:highlight>
                          <a:latin typeface="+mn-lt"/>
                          <a:ea typeface="+mn-ea"/>
                          <a:cs typeface="+mn-cs"/>
                          <a:sym typeface="Arial"/>
                        </a:rPr>
                        <a:t>Feedback from IR sub-group on use of TSIS1/2 HSRS reference solar spectra </a:t>
                      </a:r>
                    </a:p>
                    <a:p>
                      <a:pPr rtl="0" fontAlgn="base"/>
                      <a:r>
                        <a:rPr lang="en-US" sz="1400" b="0" i="1" u="none" strike="noStrike" cap="none" dirty="0">
                          <a:solidFill>
                            <a:schemeClr val="dk1"/>
                          </a:solidFill>
                          <a:effectLst/>
                          <a:highlight>
                            <a:srgbClr val="FFFF00"/>
                          </a:highlight>
                          <a:latin typeface="+mn-lt"/>
                          <a:ea typeface="+mn-ea"/>
                          <a:cs typeface="+mn-cs"/>
                          <a:sym typeface="Arial"/>
                        </a:rPr>
                        <a:t>Changes in v2 is mostly in IR </a:t>
                      </a:r>
                    </a:p>
                    <a:p>
                      <a:pPr rtl="0" fontAlgn="base"/>
                      <a:r>
                        <a:rPr lang="en-US" sz="1400" b="0" i="1" u="none" strike="noStrike" cap="none" dirty="0">
                          <a:solidFill>
                            <a:schemeClr val="dk1"/>
                          </a:solidFill>
                          <a:effectLst/>
                          <a:highlight>
                            <a:srgbClr val="FFFF00"/>
                          </a:highlight>
                          <a:latin typeface="+mn-lt"/>
                          <a:ea typeface="+mn-ea"/>
                          <a:cs typeface="+mn-cs"/>
                          <a:sym typeface="Arial"/>
                        </a:rPr>
                        <a:t>Operational users need stability </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IT" b="1" dirty="0"/>
                        <a:t>Lunar Workshop in EUMETSAT  Dates proposed: </a:t>
                      </a:r>
                      <a:r>
                        <a:rPr lang="en-US" sz="1400" b="1" i="1" u="none" strike="noStrike" cap="none" dirty="0">
                          <a:solidFill>
                            <a:schemeClr val="dk1"/>
                          </a:solidFill>
                          <a:effectLst/>
                          <a:latin typeface="+mn-lt"/>
                          <a:ea typeface="+mn-ea"/>
                          <a:cs typeface="+mn-cs"/>
                          <a:sym typeface="Arial"/>
                        </a:rPr>
                        <a:t>4-7 December 2023 (preferred)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7813229"/>
                  </a:ext>
                </a:extLst>
              </a:tr>
            </a:tbl>
          </a:graphicData>
        </a:graphic>
      </p:graphicFrame>
      <p:graphicFrame>
        <p:nvGraphicFramePr>
          <p:cNvPr id="8" name="Table 5">
            <a:extLst>
              <a:ext uri="{FF2B5EF4-FFF2-40B4-BE49-F238E27FC236}">
                <a16:creationId xmlns:a16="http://schemas.microsoft.com/office/drawing/2014/main" id="{D7DE4BED-A096-7007-22F8-83BD3A39DADB}"/>
              </a:ext>
            </a:extLst>
          </p:cNvPr>
          <p:cNvGraphicFramePr>
            <a:graphicFrameLocks noGrp="1"/>
          </p:cNvGraphicFramePr>
          <p:nvPr>
            <p:extLst>
              <p:ext uri="{D42A27DB-BD31-4B8C-83A1-F6EECF244321}">
                <p14:modId xmlns:p14="http://schemas.microsoft.com/office/powerpoint/2010/main" val="2278535487"/>
              </p:ext>
            </p:extLst>
          </p:nvPr>
        </p:nvGraphicFramePr>
        <p:xfrm>
          <a:off x="195504" y="2259211"/>
          <a:ext cx="4350556" cy="3896510"/>
        </p:xfrm>
        <a:graphic>
          <a:graphicData uri="http://schemas.openxmlformats.org/drawingml/2006/table">
            <a:tbl>
              <a:tblPr firstRow="1" bandRow="1">
                <a:tableStyleId>{5C22544A-7EE6-4342-B048-85BDC9FD1C3A}</a:tableStyleId>
              </a:tblPr>
              <a:tblGrid>
                <a:gridCol w="4350556">
                  <a:extLst>
                    <a:ext uri="{9D8B030D-6E8A-4147-A177-3AD203B41FA5}">
                      <a16:colId xmlns:a16="http://schemas.microsoft.com/office/drawing/2014/main" val="3140412453"/>
                    </a:ext>
                  </a:extLst>
                </a:gridCol>
              </a:tblGrid>
              <a:tr h="3115511">
                <a:tc>
                  <a:txBody>
                    <a:bodyPr/>
                    <a:lstStyle/>
                    <a:p>
                      <a:pPr marL="50800" indent="0" rtl="0" fontAlgn="base">
                        <a:buNone/>
                      </a:pPr>
                      <a:r>
                        <a:rPr lang="en-US" sz="1100" b="0" i="0" u="none" strike="noStrike" cap="none" dirty="0">
                          <a:solidFill>
                            <a:schemeClr val="dk1"/>
                          </a:solidFill>
                          <a:effectLst/>
                          <a:latin typeface="+mn-lt"/>
                          <a:ea typeface="+mn-ea"/>
                          <a:cs typeface="+mn-cs"/>
                          <a:sym typeface="Arial"/>
                        </a:rPr>
                        <a:t>Philippe highlighted some WGCV activities of interest to GSICS: </a:t>
                      </a:r>
                    </a:p>
                    <a:p>
                      <a:pPr rtl="0" fontAlgn="base">
                        <a:buFont typeface="Arial" panose="020B0604020202020204" pitchFamily="34" charset="0"/>
                        <a:buChar char="•"/>
                      </a:pPr>
                      <a:r>
                        <a:rPr lang="en-US" sz="1100" b="0" i="1" u="none" strike="noStrike" cap="none" dirty="0">
                          <a:solidFill>
                            <a:schemeClr val="dk1"/>
                          </a:solidFill>
                          <a:effectLst/>
                          <a:highlight>
                            <a:srgbClr val="FFFF00"/>
                          </a:highlight>
                          <a:latin typeface="+mn-lt"/>
                          <a:ea typeface="+mn-ea"/>
                          <a:cs typeface="+mn-cs"/>
                          <a:sym typeface="Arial"/>
                        </a:rPr>
                        <a:t>SITSAT Coordination Group </a:t>
                      </a:r>
                      <a:r>
                        <a:rPr lang="en-US" sz="1100" b="0" i="1" u="none" strike="noStrike" cap="none" dirty="0">
                          <a:solidFill>
                            <a:schemeClr val="dk1"/>
                          </a:solidFill>
                          <a:effectLst/>
                          <a:latin typeface="+mn-lt"/>
                          <a:ea typeface="+mn-ea"/>
                          <a:cs typeface="+mn-cs"/>
                          <a:sym typeface="Arial"/>
                        </a:rPr>
                        <a:t>– to be proposed to WGCV in 23 June 2023 - As a joint task team with GSICS.  He outlined provisional objectives of this group </a:t>
                      </a:r>
                    </a:p>
                    <a:p>
                      <a:pPr rtl="0" fontAlgn="base">
                        <a:buFont typeface="Arial" panose="020B0604020202020204" pitchFamily="34" charset="0"/>
                        <a:buChar char="•"/>
                      </a:pPr>
                      <a:r>
                        <a:rPr lang="en-US" sz="1100" b="0" i="1" u="none" strike="noStrike" cap="none" dirty="0">
                          <a:solidFill>
                            <a:schemeClr val="dk1"/>
                          </a:solidFill>
                          <a:effectLst/>
                          <a:highlight>
                            <a:srgbClr val="FFFF00"/>
                          </a:highlight>
                          <a:latin typeface="+mn-lt"/>
                          <a:ea typeface="+mn-ea"/>
                          <a:cs typeface="+mn-cs"/>
                          <a:sym typeface="Arial"/>
                        </a:rPr>
                        <a:t>Fiducial Reference Measurements (FRMs) </a:t>
                      </a:r>
                      <a:r>
                        <a:rPr lang="en-US" sz="1100" b="0" i="1" u="none" strike="noStrike" cap="none" dirty="0">
                          <a:solidFill>
                            <a:schemeClr val="dk1"/>
                          </a:solidFill>
                          <a:effectLst/>
                          <a:latin typeface="+mn-lt"/>
                          <a:ea typeface="+mn-ea"/>
                          <a:cs typeface="+mn-cs"/>
                          <a:sym typeface="Arial"/>
                        </a:rPr>
                        <a:t>- as part of a generic approach to satellite </a:t>
                      </a:r>
                      <a:r>
                        <a:rPr lang="en-US" sz="1100" b="0" i="1" u="none" strike="noStrike" cap="none" dirty="0" err="1">
                          <a:solidFill>
                            <a:schemeClr val="dk1"/>
                          </a:solidFill>
                          <a:effectLst/>
                          <a:latin typeface="+mn-lt"/>
                          <a:ea typeface="+mn-ea"/>
                          <a:cs typeface="+mn-cs"/>
                          <a:sym typeface="Arial"/>
                        </a:rPr>
                        <a:t>cal</a:t>
                      </a:r>
                      <a:r>
                        <a:rPr lang="en-US" sz="1100" b="0" i="1" u="none" strike="noStrike" cap="none" dirty="0">
                          <a:solidFill>
                            <a:schemeClr val="dk1"/>
                          </a:solidFill>
                          <a:effectLst/>
                          <a:latin typeface="+mn-lt"/>
                          <a:ea typeface="+mn-ea"/>
                          <a:cs typeface="+mn-cs"/>
                          <a:sym typeface="Arial"/>
                        </a:rPr>
                        <a:t>/</a:t>
                      </a:r>
                      <a:r>
                        <a:rPr lang="en-US" sz="1100" b="0" i="1" u="none" strike="noStrike" cap="none" dirty="0" err="1">
                          <a:solidFill>
                            <a:schemeClr val="dk1"/>
                          </a:solidFill>
                          <a:effectLst/>
                          <a:latin typeface="+mn-lt"/>
                          <a:ea typeface="+mn-ea"/>
                          <a:cs typeface="+mn-cs"/>
                          <a:sym typeface="Arial"/>
                        </a:rPr>
                        <a:t>cal</a:t>
                      </a:r>
                      <a:r>
                        <a:rPr lang="en-US" sz="1100" b="0" i="1" u="none" strike="noStrike" cap="none" dirty="0">
                          <a:solidFill>
                            <a:schemeClr val="dk1"/>
                          </a:solidFill>
                          <a:effectLst/>
                          <a:latin typeface="+mn-lt"/>
                          <a:ea typeface="+mn-ea"/>
                          <a:cs typeface="+mn-cs"/>
                          <a:sym typeface="Arial"/>
                        </a:rPr>
                        <a:t>, as outlined in agenda item 1m. Possible role of CEOS in endorsing FRMs, following the approach for Analysis Ready Data, and following a non-binary maturity matrix </a:t>
                      </a:r>
                    </a:p>
                    <a:p>
                      <a:pPr rtl="0" fontAlgn="base">
                        <a:buFont typeface="Arial" panose="020B0604020202020204" pitchFamily="34" charset="0"/>
                        <a:buChar char="•"/>
                      </a:pPr>
                      <a:r>
                        <a:rPr lang="en-US" sz="1100" b="0" i="1" u="none" strike="noStrike" cap="none" dirty="0" err="1">
                          <a:solidFill>
                            <a:schemeClr val="dk1"/>
                          </a:solidFill>
                          <a:effectLst/>
                          <a:highlight>
                            <a:srgbClr val="FFFF00"/>
                          </a:highlight>
                          <a:latin typeface="+mn-lt"/>
                          <a:ea typeface="+mn-ea"/>
                          <a:cs typeface="+mn-cs"/>
                          <a:sym typeface="Arial"/>
                        </a:rPr>
                        <a:t>Newspace</a:t>
                      </a:r>
                      <a:r>
                        <a:rPr lang="en-US" sz="1100" b="0" i="1" u="none" strike="noStrike" cap="none" dirty="0">
                          <a:solidFill>
                            <a:schemeClr val="dk1"/>
                          </a:solidFill>
                          <a:effectLst/>
                          <a:latin typeface="+mn-lt"/>
                          <a:ea typeface="+mn-ea"/>
                          <a:cs typeface="+mn-cs"/>
                          <a:sym typeface="Arial"/>
                        </a:rPr>
                        <a:t> – developed a </a:t>
                      </a:r>
                      <a:r>
                        <a:rPr lang="en-US" sz="1100" b="0" i="1" u="none" strike="noStrike" cap="none" dirty="0" err="1">
                          <a:solidFill>
                            <a:schemeClr val="dk1"/>
                          </a:solidFill>
                          <a:effectLst/>
                          <a:latin typeface="+mn-lt"/>
                          <a:ea typeface="+mn-ea"/>
                          <a:cs typeface="+mn-cs"/>
                          <a:sym typeface="Arial"/>
                        </a:rPr>
                        <a:t>cal</a:t>
                      </a:r>
                      <a:r>
                        <a:rPr lang="en-US" sz="1100" b="0" i="1" u="none" strike="noStrike" cap="none" dirty="0">
                          <a:solidFill>
                            <a:schemeClr val="dk1"/>
                          </a:solidFill>
                          <a:effectLst/>
                          <a:latin typeface="+mn-lt"/>
                          <a:ea typeface="+mn-ea"/>
                          <a:cs typeface="+mn-cs"/>
                          <a:sym typeface="Arial"/>
                        </a:rPr>
                        <a:t>/</a:t>
                      </a:r>
                      <a:r>
                        <a:rPr lang="en-US" sz="1100" b="0" i="1" u="none" strike="noStrike" cap="none" dirty="0" err="1">
                          <a:solidFill>
                            <a:schemeClr val="dk1"/>
                          </a:solidFill>
                          <a:effectLst/>
                          <a:latin typeface="+mn-lt"/>
                          <a:ea typeface="+mn-ea"/>
                          <a:cs typeface="+mn-cs"/>
                          <a:sym typeface="Arial"/>
                        </a:rPr>
                        <a:t>val</a:t>
                      </a:r>
                      <a:r>
                        <a:rPr lang="en-US" sz="1100" b="0" i="1" u="none" strike="noStrike" cap="none" dirty="0">
                          <a:solidFill>
                            <a:schemeClr val="dk1"/>
                          </a:solidFill>
                          <a:effectLst/>
                          <a:latin typeface="+mn-lt"/>
                          <a:ea typeface="+mn-ea"/>
                          <a:cs typeface="+mn-cs"/>
                          <a:sym typeface="Arial"/>
                        </a:rPr>
                        <a:t> maturity matrix following EDAP Best Practice Guidelines / see also </a:t>
                      </a:r>
                      <a:r>
                        <a:rPr lang="en-US" sz="1100" b="0" i="1" u="none" strike="noStrike" cap="none" dirty="0" err="1">
                          <a:solidFill>
                            <a:schemeClr val="dk1"/>
                          </a:solidFill>
                          <a:effectLst/>
                          <a:latin typeface="+mn-lt"/>
                          <a:ea typeface="+mn-ea"/>
                          <a:cs typeface="+mn-cs"/>
                          <a:sym typeface="Arial"/>
                        </a:rPr>
                        <a:t>Youtube</a:t>
                      </a:r>
                      <a:r>
                        <a:rPr lang="en-US" sz="1100" b="0" i="1" u="none" strike="noStrike" cap="none" dirty="0">
                          <a:solidFill>
                            <a:schemeClr val="dk1"/>
                          </a:solidFill>
                          <a:effectLst/>
                          <a:latin typeface="+mn-lt"/>
                          <a:ea typeface="+mn-ea"/>
                          <a:cs typeface="+mn-cs"/>
                          <a:sym typeface="Arial"/>
                        </a:rPr>
                        <a:t> talk by Sam Hunt</a:t>
                      </a:r>
                    </a:p>
                    <a:p>
                      <a:pPr rtl="0" fontAlgn="base">
                        <a:buFont typeface="Arial" panose="020B0604020202020204" pitchFamily="34" charset="0"/>
                        <a:buChar char="•"/>
                      </a:pPr>
                      <a:r>
                        <a:rPr lang="en-US" sz="1100" b="0" i="1" u="none" strike="noStrike" cap="none" dirty="0">
                          <a:solidFill>
                            <a:schemeClr val="dk1"/>
                          </a:solidFill>
                          <a:effectLst/>
                          <a:highlight>
                            <a:srgbClr val="FFFF00"/>
                          </a:highlight>
                          <a:latin typeface="+mn-lt"/>
                          <a:ea typeface="+mn-ea"/>
                          <a:cs typeface="+mn-cs"/>
                          <a:sym typeface="Arial"/>
                        </a:rPr>
                        <a:t>Workshop on preflight calibration and </a:t>
                      </a:r>
                      <a:r>
                        <a:rPr lang="en-US" sz="1100" b="0" i="1" u="none" strike="noStrike" cap="none" dirty="0" err="1">
                          <a:solidFill>
                            <a:schemeClr val="dk1"/>
                          </a:solidFill>
                          <a:effectLst/>
                          <a:highlight>
                            <a:srgbClr val="FFFF00"/>
                          </a:highlight>
                          <a:latin typeface="+mn-lt"/>
                          <a:ea typeface="+mn-ea"/>
                          <a:cs typeface="+mn-cs"/>
                          <a:sym typeface="Arial"/>
                        </a:rPr>
                        <a:t>characterisation</a:t>
                      </a:r>
                      <a:r>
                        <a:rPr lang="en-US" sz="1100" b="0" i="1" u="none" strike="noStrike" cap="none" dirty="0">
                          <a:solidFill>
                            <a:schemeClr val="dk1"/>
                          </a:solidFill>
                          <a:effectLst/>
                          <a:highlight>
                            <a:srgbClr val="FFFF00"/>
                          </a:highlight>
                          <a:latin typeface="+mn-lt"/>
                          <a:ea typeface="+mn-ea"/>
                          <a:cs typeface="+mn-cs"/>
                          <a:sym typeface="Arial"/>
                        </a:rPr>
                        <a:t> </a:t>
                      </a:r>
                      <a:r>
                        <a:rPr lang="en-US" sz="1100" b="0" i="1" u="none" strike="noStrike" cap="none" dirty="0">
                          <a:solidFill>
                            <a:schemeClr val="dk1"/>
                          </a:solidFill>
                          <a:effectLst/>
                          <a:latin typeface="+mn-lt"/>
                          <a:ea typeface="+mn-ea"/>
                          <a:cs typeface="+mn-cs"/>
                          <a:sym typeface="Arial"/>
                        </a:rPr>
                        <a:t>– need to revise membership of </a:t>
                      </a:r>
                      <a:r>
                        <a:rPr lang="en-US" sz="1100" b="0" i="1" u="none" strike="noStrike" cap="none" dirty="0" err="1">
                          <a:solidFill>
                            <a:schemeClr val="dk1"/>
                          </a:solidFill>
                          <a:effectLst/>
                          <a:latin typeface="+mn-lt"/>
                          <a:ea typeface="+mn-ea"/>
                          <a:cs typeface="+mn-cs"/>
                          <a:sym typeface="Arial"/>
                        </a:rPr>
                        <a:t>organisation</a:t>
                      </a:r>
                      <a:r>
                        <a:rPr lang="en-US" sz="1100" b="0" i="1" u="none" strike="noStrike" cap="none" dirty="0">
                          <a:solidFill>
                            <a:schemeClr val="dk1"/>
                          </a:solidFill>
                          <a:effectLst/>
                          <a:latin typeface="+mn-lt"/>
                          <a:ea typeface="+mn-ea"/>
                          <a:cs typeface="+mn-cs"/>
                          <a:sym typeface="Arial"/>
                        </a:rPr>
                        <a:t> committee – probably 2023Q4/2024Q1 </a:t>
                      </a:r>
                    </a:p>
                    <a:p>
                      <a:pPr rtl="0" fontAlgn="base">
                        <a:buFont typeface="Arial" panose="020B0604020202020204" pitchFamily="34" charset="0"/>
                        <a:buChar char="•"/>
                      </a:pPr>
                      <a:r>
                        <a:rPr lang="en-US" sz="1100" b="0" i="1" u="none" strike="noStrike" cap="none" dirty="0">
                          <a:solidFill>
                            <a:schemeClr val="dk1"/>
                          </a:solidFill>
                          <a:effectLst/>
                          <a:latin typeface="+mn-lt"/>
                          <a:ea typeface="+mn-ea"/>
                          <a:cs typeface="+mn-cs"/>
                          <a:sym typeface="Arial"/>
                        </a:rPr>
                        <a:t>WGCV provisionally endorsed </a:t>
                      </a:r>
                      <a:r>
                        <a:rPr lang="en-US" sz="1100" b="0" i="1" u="none" strike="noStrike" cap="none" dirty="0">
                          <a:solidFill>
                            <a:schemeClr val="dk1"/>
                          </a:solidFill>
                          <a:effectLst/>
                          <a:highlight>
                            <a:srgbClr val="FFFF00"/>
                          </a:highlight>
                          <a:latin typeface="+mn-lt"/>
                          <a:ea typeface="+mn-ea"/>
                          <a:cs typeface="+mn-cs"/>
                          <a:sym typeface="Arial"/>
                        </a:rPr>
                        <a:t>TSIS-2 as an update to TSIS-1 </a:t>
                      </a:r>
                      <a:r>
                        <a:rPr lang="en-US" sz="1100" b="0" i="1" u="none" strike="noStrike" cap="none" dirty="0">
                          <a:solidFill>
                            <a:schemeClr val="dk1"/>
                          </a:solidFill>
                          <a:effectLst/>
                          <a:latin typeface="+mn-lt"/>
                          <a:ea typeface="+mn-ea"/>
                          <a:cs typeface="+mn-cs"/>
                          <a:sym typeface="Arial"/>
                        </a:rPr>
                        <a:t>as a reference solar spectrum – will update Cal/Val Portal to reflect this – but still need to assess impact – Nigel Fox is planning a small online workshop  </a:t>
                      </a:r>
                    </a:p>
                    <a:p>
                      <a:pPr marL="50800" indent="0" rtl="0" fontAlgn="base">
                        <a:buNone/>
                      </a:pPr>
                      <a:endParaRPr lang="en-US" sz="1100" i="1" dirty="0">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0633347"/>
                  </a:ext>
                </a:extLst>
              </a:tr>
              <a:tr h="619910">
                <a:tc>
                  <a:txBody>
                    <a:bodyPr/>
                    <a:lstStyle/>
                    <a:p>
                      <a:r>
                        <a:rPr lang="en-GB" sz="1100" b="0" i="0" u="none" strike="noStrike" cap="none" dirty="0" err="1">
                          <a:solidFill>
                            <a:schemeClr val="dk1"/>
                          </a:solidFill>
                          <a:effectLst/>
                          <a:highlight>
                            <a:srgbClr val="FFFF00"/>
                          </a:highlight>
                          <a:latin typeface="+mn-lt"/>
                          <a:ea typeface="+mn-ea"/>
                          <a:cs typeface="+mn-cs"/>
                          <a:sym typeface="Arial"/>
                        </a:rPr>
                        <a:t>Manik</a:t>
                      </a:r>
                      <a:r>
                        <a:rPr lang="en-GB" sz="1100" b="0" i="0" u="none" strike="noStrike" cap="none" dirty="0">
                          <a:solidFill>
                            <a:schemeClr val="dk1"/>
                          </a:solidFill>
                          <a:effectLst/>
                          <a:highlight>
                            <a:srgbClr val="FFFF00"/>
                          </a:highlight>
                          <a:latin typeface="+mn-lt"/>
                          <a:ea typeface="+mn-ea"/>
                          <a:cs typeface="+mn-cs"/>
                          <a:sym typeface="Arial"/>
                        </a:rPr>
                        <a:t> introduced the OSCAR portal, which links to Instrument landing pages, which can include GSICS products and other information relating to calibration</a:t>
                      </a:r>
                      <a:endParaRPr lang="en-IT" sz="1100"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165508"/>
                  </a:ext>
                </a:extLst>
              </a:tr>
            </a:tbl>
          </a:graphicData>
        </a:graphic>
      </p:graphicFrame>
    </p:spTree>
    <p:extLst>
      <p:ext uri="{BB962C8B-B14F-4D97-AF65-F5344CB8AC3E}">
        <p14:creationId xmlns:p14="http://schemas.microsoft.com/office/powerpoint/2010/main" val="2283120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E8D54F-1FFB-8327-A720-317530E4AC58}"/>
              </a:ext>
            </a:extLst>
          </p:cNvPr>
          <p:cNvSpPr>
            <a:spLocks noGrp="1"/>
          </p:cNvSpPr>
          <p:nvPr>
            <p:ph type="body" idx="1"/>
          </p:nvPr>
        </p:nvSpPr>
        <p:spPr>
          <a:xfrm>
            <a:off x="271071" y="1446572"/>
            <a:ext cx="11495400" cy="4662871"/>
          </a:xfrm>
        </p:spPr>
        <p:txBody>
          <a:bodyPr/>
          <a:lstStyle/>
          <a:p>
            <a:pPr marL="285750" indent="-285750">
              <a:buFont typeface="Arial" panose="020B0604020202020204" pitchFamily="34" charset="0"/>
              <a:buChar char="•"/>
            </a:pPr>
            <a:r>
              <a:rPr lang="en-GB" sz="2400" dirty="0"/>
              <a:t>WGCV and GSICS share methods and protocols </a:t>
            </a:r>
          </a:p>
          <a:p>
            <a:pPr marL="285750" indent="-285750">
              <a:buFont typeface="Arial" panose="020B0604020202020204" pitchFamily="34" charset="0"/>
              <a:buChar char="•"/>
            </a:pPr>
            <a:r>
              <a:rPr lang="en-GB" sz="2400" dirty="0"/>
              <a:t>WGCV and GSICS look for </a:t>
            </a:r>
            <a:r>
              <a:rPr lang="en-GB" sz="2400" u="sng" dirty="0"/>
              <a:t>REFERENCES</a:t>
            </a:r>
          </a:p>
          <a:p>
            <a:pPr marL="285750" indent="-285750">
              <a:buFont typeface="Arial" panose="020B0604020202020204" pitchFamily="34" charset="0"/>
              <a:buChar char="•"/>
            </a:pPr>
            <a:r>
              <a:rPr lang="en-GB" sz="2400" dirty="0" err="1"/>
              <a:t>SITSats</a:t>
            </a:r>
            <a:r>
              <a:rPr lang="en-GB" sz="2400" dirty="0"/>
              <a:t> Coordination Group</a:t>
            </a:r>
          </a:p>
          <a:p>
            <a:pPr marL="285750" indent="-285750">
              <a:buFont typeface="Arial" panose="020B0604020202020204" pitchFamily="34" charset="0"/>
              <a:buChar char="•"/>
            </a:pPr>
            <a:r>
              <a:rPr lang="en-GB" sz="2400" dirty="0"/>
              <a:t>Fiducial Reference Measurement (FRM) </a:t>
            </a:r>
            <a:r>
              <a:rPr lang="en-GB" sz="2400" dirty="0" err="1"/>
              <a:t>Assessement</a:t>
            </a:r>
            <a:r>
              <a:rPr lang="en-GB" sz="2400" dirty="0"/>
              <a:t> Framework</a:t>
            </a:r>
          </a:p>
          <a:p>
            <a:pPr marL="285750" indent="-285750">
              <a:buFont typeface="Arial" panose="020B0604020202020204" pitchFamily="34" charset="0"/>
              <a:buChar char="•"/>
            </a:pPr>
            <a:r>
              <a:rPr lang="en-GB" sz="2400" dirty="0" err="1"/>
              <a:t>Newspace</a:t>
            </a:r>
            <a:r>
              <a:rPr lang="en-GB" sz="2400" dirty="0"/>
              <a:t> Context</a:t>
            </a:r>
          </a:p>
          <a:p>
            <a:pPr marL="285750" indent="-285750">
              <a:buFont typeface="Arial" panose="020B0604020202020204" pitchFamily="34" charset="0"/>
              <a:buChar char="•"/>
            </a:pPr>
            <a:r>
              <a:rPr lang="en-GB" sz="2400" dirty="0"/>
              <a:t>Workshop Pre-flight Calibration and Characterisation (organization in progress)</a:t>
            </a:r>
          </a:p>
          <a:p>
            <a:pPr marL="0" indent="0">
              <a:buNone/>
            </a:pPr>
            <a:endParaRPr lang="en-GB" sz="2400" dirty="0"/>
          </a:p>
        </p:txBody>
      </p:sp>
      <p:sp>
        <p:nvSpPr>
          <p:cNvPr id="3" name="Title 2">
            <a:extLst>
              <a:ext uri="{FF2B5EF4-FFF2-40B4-BE49-F238E27FC236}">
                <a16:creationId xmlns:a16="http://schemas.microsoft.com/office/drawing/2014/main" id="{6ADEF445-B553-6D52-DBF4-195D06E008E6}"/>
              </a:ext>
            </a:extLst>
          </p:cNvPr>
          <p:cNvSpPr>
            <a:spLocks noGrp="1"/>
          </p:cNvSpPr>
          <p:nvPr>
            <p:ph type="title"/>
          </p:nvPr>
        </p:nvSpPr>
        <p:spPr/>
        <p:txBody>
          <a:bodyPr/>
          <a:lstStyle/>
          <a:p>
            <a:r>
              <a:rPr lang="en-GB" dirty="0"/>
              <a:t>Area of cooperation </a:t>
            </a:r>
            <a:endParaRPr lang="en-IT" dirty="0"/>
          </a:p>
        </p:txBody>
      </p:sp>
    </p:spTree>
    <p:extLst>
      <p:ext uri="{BB962C8B-B14F-4D97-AF65-F5344CB8AC3E}">
        <p14:creationId xmlns:p14="http://schemas.microsoft.com/office/powerpoint/2010/main" val="173447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843319-1554-0D2B-106F-28FD472D0233}"/>
              </a:ext>
            </a:extLst>
          </p:cNvPr>
          <p:cNvSpPr>
            <a:spLocks noGrp="1"/>
          </p:cNvSpPr>
          <p:nvPr>
            <p:ph type="body" idx="1"/>
          </p:nvPr>
        </p:nvSpPr>
        <p:spPr>
          <a:xfrm>
            <a:off x="32160" y="1209186"/>
            <a:ext cx="5686133" cy="4662871"/>
          </a:xfrm>
          <a:ln>
            <a:solidFill>
              <a:schemeClr val="tx1"/>
            </a:solidFill>
          </a:ln>
        </p:spPr>
        <p:txBody>
          <a:bodyPr/>
          <a:lstStyle/>
          <a:p>
            <a:pPr marL="50800" indent="0">
              <a:spcBef>
                <a:spcPts val="0"/>
              </a:spcBef>
              <a:buNone/>
            </a:pPr>
            <a:r>
              <a:rPr lang="en-GB" sz="1400" b="1" dirty="0">
                <a:effectLst/>
                <a:latin typeface="Georgia" panose="02040502050405020303" pitchFamily="18" charset="0"/>
              </a:rPr>
              <a:t>G</a:t>
            </a:r>
            <a:r>
              <a:rPr lang="en-GB" sz="1400" dirty="0">
                <a:effectLst/>
                <a:latin typeface="Georgia" panose="02040502050405020303" pitchFamily="18" charset="0"/>
              </a:rPr>
              <a:t>lobal </a:t>
            </a:r>
            <a:r>
              <a:rPr lang="en-GB" sz="1400" b="1" dirty="0">
                <a:effectLst/>
                <a:latin typeface="Georgia" panose="02040502050405020303" pitchFamily="18" charset="0"/>
              </a:rPr>
              <a:t>S</a:t>
            </a:r>
            <a:r>
              <a:rPr lang="en-GB" sz="1400" dirty="0">
                <a:effectLst/>
                <a:latin typeface="Georgia" panose="02040502050405020303" pitchFamily="18" charset="0"/>
              </a:rPr>
              <a:t>pace-based </a:t>
            </a:r>
            <a:r>
              <a:rPr lang="en-GB" sz="1400" b="1" dirty="0">
                <a:effectLst/>
                <a:latin typeface="Georgia" panose="02040502050405020303" pitchFamily="18" charset="0"/>
              </a:rPr>
              <a:t>I</a:t>
            </a:r>
            <a:r>
              <a:rPr lang="en-GB" sz="1400" dirty="0">
                <a:effectLst/>
                <a:latin typeface="Georgia" panose="02040502050405020303" pitchFamily="18" charset="0"/>
              </a:rPr>
              <a:t>nter-</a:t>
            </a:r>
            <a:r>
              <a:rPr lang="en-GB" sz="1400" b="1" dirty="0">
                <a:effectLst/>
                <a:latin typeface="Georgia" panose="02040502050405020303" pitchFamily="18" charset="0"/>
              </a:rPr>
              <a:t>C</a:t>
            </a:r>
            <a:r>
              <a:rPr lang="en-GB" sz="1400" dirty="0">
                <a:effectLst/>
                <a:latin typeface="Georgia" panose="02040502050405020303" pitchFamily="18" charset="0"/>
              </a:rPr>
              <a:t>alibration </a:t>
            </a:r>
            <a:r>
              <a:rPr lang="en-GB" sz="1400" b="1" dirty="0" err="1">
                <a:effectLst/>
                <a:latin typeface="Georgia" panose="02040502050405020303" pitchFamily="18" charset="0"/>
              </a:rPr>
              <a:t>S</a:t>
            </a:r>
            <a:r>
              <a:rPr lang="en-GB" sz="1400" dirty="0" err="1">
                <a:effectLst/>
                <a:latin typeface="Georgia" panose="02040502050405020303" pitchFamily="18" charset="0"/>
              </a:rPr>
              <a:t>ytem</a:t>
            </a:r>
            <a:r>
              <a:rPr lang="en-GB" sz="1400" dirty="0">
                <a:effectLst/>
                <a:latin typeface="Georgia" panose="02040502050405020303" pitchFamily="18" charset="0"/>
              </a:rPr>
              <a:t> (</a:t>
            </a:r>
            <a:r>
              <a:rPr lang="en-GB" sz="1400" b="1" dirty="0">
                <a:effectLst/>
                <a:latin typeface="Georgia" panose="02040502050405020303" pitchFamily="18" charset="0"/>
              </a:rPr>
              <a:t>GSICS</a:t>
            </a:r>
            <a:r>
              <a:rPr lang="en-GB" sz="1400" dirty="0">
                <a:effectLst/>
                <a:latin typeface="Georgia" panose="02040502050405020303" pitchFamily="18" charset="0"/>
              </a:rPr>
              <a:t>) is an international collaborative effort initiated in 2005 by the World Meteorological Organization (</a:t>
            </a:r>
            <a:r>
              <a:rPr lang="en-GB" sz="1400" b="1" dirty="0">
                <a:effectLst/>
                <a:latin typeface="Georgia" panose="02040502050405020303" pitchFamily="18" charset="0"/>
              </a:rPr>
              <a:t>WMO</a:t>
            </a:r>
            <a:r>
              <a:rPr lang="en-GB" sz="1400" dirty="0">
                <a:effectLst/>
                <a:latin typeface="Georgia" panose="02040502050405020303" pitchFamily="18" charset="0"/>
              </a:rPr>
              <a:t>) and the Coordination Group for Meteorological Satellites (</a:t>
            </a:r>
            <a:r>
              <a:rPr lang="en-GB" sz="1400" b="1" dirty="0">
                <a:effectLst/>
                <a:latin typeface="Georgia" panose="02040502050405020303" pitchFamily="18" charset="0"/>
              </a:rPr>
              <a:t>CGMS</a:t>
            </a:r>
            <a:r>
              <a:rPr lang="en-GB" sz="1400" dirty="0">
                <a:effectLst/>
                <a:latin typeface="Georgia" panose="02040502050405020303" pitchFamily="18" charset="0"/>
              </a:rPr>
              <a:t>) to 1-monitor, 2-improve and 3-harmonize the quality of observations from operational weather and environmental satellites of the Global Observing System (</a:t>
            </a:r>
            <a:r>
              <a:rPr lang="en-GB" sz="1400" b="1" dirty="0">
                <a:effectLst/>
                <a:latin typeface="Georgia" panose="02040502050405020303" pitchFamily="18" charset="0"/>
              </a:rPr>
              <a:t>GOS</a:t>
            </a:r>
            <a:r>
              <a:rPr lang="en-GB" sz="1400" dirty="0">
                <a:effectLst/>
                <a:latin typeface="Georgia" panose="02040502050405020303" pitchFamily="18" charset="0"/>
              </a:rPr>
              <a:t>).</a:t>
            </a:r>
          </a:p>
          <a:p>
            <a:pPr marL="50800" indent="0">
              <a:spcBef>
                <a:spcPts val="0"/>
              </a:spcBef>
              <a:buNone/>
            </a:pPr>
            <a:br>
              <a:rPr lang="en-GB" sz="1400" dirty="0">
                <a:effectLst/>
                <a:latin typeface="Georgia" panose="02040502050405020303" pitchFamily="18" charset="0"/>
              </a:rPr>
            </a:br>
            <a:r>
              <a:rPr lang="en-GB" sz="1400" dirty="0">
                <a:effectLst/>
                <a:highlight>
                  <a:srgbClr val="FFFF00"/>
                </a:highlight>
                <a:latin typeface="Georgia" panose="02040502050405020303" pitchFamily="18" charset="0"/>
              </a:rPr>
              <a:t>GSICS aims at ensuring consistent accuracy among space-based observations worldwide for climate monitoring, weather forecasting, and environmental applications.</a:t>
            </a:r>
          </a:p>
          <a:p>
            <a:pPr marL="50800" indent="0">
              <a:spcBef>
                <a:spcPts val="0"/>
              </a:spcBef>
              <a:buNone/>
            </a:pPr>
            <a:r>
              <a:rPr lang="en-GB" sz="1400" b="0" i="0" dirty="0">
                <a:solidFill>
                  <a:srgbClr val="3B3B3B"/>
                </a:solidFill>
                <a:effectLst/>
                <a:latin typeface="Georgia" panose="02040502050405020303" pitchFamily="18" charset="0"/>
              </a:rPr>
              <a:t>This is achieved through a comprehensive calibration strategy which involves:</a:t>
            </a:r>
          </a:p>
          <a:p>
            <a:pPr marL="217488" indent="-168275">
              <a:spcBef>
                <a:spcPts val="0"/>
              </a:spcBef>
              <a:buSzPct val="100000"/>
              <a:buFont typeface="Arial" panose="020B0604020202020204" pitchFamily="34" charset="0"/>
              <a:buChar char="•"/>
            </a:pPr>
            <a:r>
              <a:rPr lang="en-GB" sz="1400" b="0" i="0" dirty="0">
                <a:solidFill>
                  <a:srgbClr val="3B3B3B"/>
                </a:solidFill>
                <a:effectLst/>
                <a:highlight>
                  <a:srgbClr val="FFFF00"/>
                </a:highlight>
                <a:latin typeface="Georgia" panose="02040502050405020303" pitchFamily="18" charset="0"/>
              </a:rPr>
              <a:t>monitoring instrument performances,</a:t>
            </a:r>
          </a:p>
          <a:p>
            <a:pPr marL="217488" indent="-168275">
              <a:spcBef>
                <a:spcPts val="0"/>
              </a:spcBef>
              <a:buSzPct val="100000"/>
              <a:buFont typeface="Arial" panose="020B0604020202020204" pitchFamily="34" charset="0"/>
              <a:buChar char="•"/>
            </a:pPr>
            <a:r>
              <a:rPr lang="en-GB" sz="1400" b="0" i="0" dirty="0">
                <a:solidFill>
                  <a:srgbClr val="3B3B3B"/>
                </a:solidFill>
                <a:effectLst/>
                <a:highlight>
                  <a:srgbClr val="FFFF00"/>
                </a:highlight>
                <a:latin typeface="Georgia" panose="02040502050405020303" pitchFamily="18" charset="0"/>
              </a:rPr>
              <a:t>operational inter-calibration of satellite instruments,</a:t>
            </a:r>
          </a:p>
          <a:p>
            <a:pPr marL="217488" indent="-168275">
              <a:spcBef>
                <a:spcPts val="0"/>
              </a:spcBef>
              <a:buSzPct val="100000"/>
              <a:buFont typeface="Arial" panose="020B0604020202020204" pitchFamily="34" charset="0"/>
              <a:buChar char="•"/>
            </a:pPr>
            <a:r>
              <a:rPr lang="en-GB" sz="1400" b="0" i="0" dirty="0">
                <a:solidFill>
                  <a:srgbClr val="3B3B3B"/>
                </a:solidFill>
                <a:effectLst/>
                <a:highlight>
                  <a:srgbClr val="FFFF00"/>
                </a:highlight>
                <a:latin typeface="Georgia" panose="02040502050405020303" pitchFamily="18" charset="0"/>
              </a:rPr>
              <a:t>tying the measurements to absolute references and standards, and</a:t>
            </a:r>
          </a:p>
          <a:p>
            <a:pPr marL="217488" indent="-168275">
              <a:spcBef>
                <a:spcPts val="0"/>
              </a:spcBef>
              <a:buSzPct val="100000"/>
              <a:buFont typeface="Arial" panose="020B0604020202020204" pitchFamily="34" charset="0"/>
              <a:buChar char="•"/>
            </a:pPr>
            <a:r>
              <a:rPr lang="en-GB" sz="1400" b="0" i="0" dirty="0">
                <a:solidFill>
                  <a:srgbClr val="3B3B3B"/>
                </a:solidFill>
                <a:effectLst/>
                <a:highlight>
                  <a:srgbClr val="FFFF00"/>
                </a:highlight>
                <a:latin typeface="Georgia" panose="02040502050405020303" pitchFamily="18" charset="0"/>
              </a:rPr>
              <a:t>recalibration of archived data.</a:t>
            </a:r>
          </a:p>
          <a:p>
            <a:pPr marL="49213" indent="0">
              <a:spcBef>
                <a:spcPts val="0"/>
              </a:spcBef>
              <a:buSzPct val="100000"/>
              <a:buNone/>
            </a:pPr>
            <a:endParaRPr lang="en-GB" sz="1400" b="0" i="0" dirty="0">
              <a:solidFill>
                <a:srgbClr val="3B3B3B"/>
              </a:solidFill>
              <a:effectLst/>
              <a:latin typeface="Georgia" panose="02040502050405020303" pitchFamily="18" charset="0"/>
            </a:endParaRPr>
          </a:p>
          <a:p>
            <a:pPr marL="50800" indent="0">
              <a:spcBef>
                <a:spcPts val="0"/>
              </a:spcBef>
              <a:buNone/>
            </a:pPr>
            <a:r>
              <a:rPr lang="en-GB" sz="1400" b="0" i="0" dirty="0">
                <a:solidFill>
                  <a:srgbClr val="3B3B3B"/>
                </a:solidFill>
                <a:effectLst/>
                <a:latin typeface="Georgia" panose="02040502050405020303" pitchFamily="18" charset="0"/>
              </a:rPr>
              <a:t>GSICS delivers </a:t>
            </a:r>
            <a:r>
              <a:rPr lang="en-GB" sz="1400" b="1" i="0" dirty="0">
                <a:solidFill>
                  <a:srgbClr val="3B3B3B"/>
                </a:solidFill>
                <a:effectLst/>
                <a:highlight>
                  <a:srgbClr val="FFFF00"/>
                </a:highlight>
                <a:latin typeface="Georgia" panose="02040502050405020303" pitchFamily="18" charset="0"/>
              </a:rPr>
              <a:t>calibration corrections </a:t>
            </a:r>
            <a:r>
              <a:rPr lang="en-GB" sz="1400" b="0" i="0" dirty="0">
                <a:solidFill>
                  <a:srgbClr val="3B3B3B"/>
                </a:solidFill>
                <a:effectLst/>
                <a:latin typeface="Georgia" panose="02040502050405020303" pitchFamily="18" charset="0"/>
              </a:rPr>
              <a:t>needed for accurately integrating data from multiple observing systems into products, applications and services. GSICS contributes to the integration of satellite data within the WMO Integrated Global Observing Systems (</a:t>
            </a:r>
            <a:r>
              <a:rPr lang="en-GB" sz="1400" b="1" i="0" dirty="0">
                <a:solidFill>
                  <a:srgbClr val="3B3B3B"/>
                </a:solidFill>
                <a:effectLst/>
                <a:latin typeface="Georgia" panose="02040502050405020303" pitchFamily="18" charset="0"/>
              </a:rPr>
              <a:t>WIGOS</a:t>
            </a:r>
            <a:r>
              <a:rPr lang="en-GB" sz="1400" b="0" i="0" dirty="0">
                <a:solidFill>
                  <a:srgbClr val="3B3B3B"/>
                </a:solidFill>
                <a:effectLst/>
                <a:latin typeface="Georgia" panose="02040502050405020303" pitchFamily="18" charset="0"/>
              </a:rPr>
              <a:t>) and within the Global Earth Observation System of Systems (</a:t>
            </a:r>
            <a:r>
              <a:rPr lang="en-GB" sz="1400" b="1" i="0" dirty="0">
                <a:solidFill>
                  <a:srgbClr val="3B3B3B"/>
                </a:solidFill>
                <a:effectLst/>
                <a:latin typeface="Georgia" panose="02040502050405020303" pitchFamily="18" charset="0"/>
              </a:rPr>
              <a:t>GEOSS</a:t>
            </a:r>
            <a:r>
              <a:rPr lang="en-GB" sz="1400" b="0" i="0" dirty="0">
                <a:solidFill>
                  <a:srgbClr val="3B3B3B"/>
                </a:solidFill>
                <a:effectLst/>
                <a:latin typeface="Georgia" panose="02040502050405020303" pitchFamily="18" charset="0"/>
              </a:rPr>
              <a:t>) of the Group on Earth Observations (</a:t>
            </a:r>
            <a:r>
              <a:rPr lang="en-GB" sz="1400" b="1" i="0" dirty="0">
                <a:solidFill>
                  <a:srgbClr val="3B3B3B"/>
                </a:solidFill>
                <a:effectLst/>
                <a:latin typeface="Georgia" panose="02040502050405020303" pitchFamily="18" charset="0"/>
              </a:rPr>
              <a:t>GEO</a:t>
            </a:r>
            <a:r>
              <a:rPr lang="en-GB" sz="1400" b="0" i="0" dirty="0">
                <a:solidFill>
                  <a:srgbClr val="3B3B3B"/>
                </a:solidFill>
                <a:effectLst/>
                <a:latin typeface="Georgia" panose="02040502050405020303" pitchFamily="18" charset="0"/>
              </a:rPr>
              <a:t>).</a:t>
            </a:r>
            <a:br>
              <a:rPr lang="en-GB" sz="1400" dirty="0">
                <a:latin typeface="Georgia" panose="02040502050405020303" pitchFamily="18" charset="0"/>
              </a:rPr>
            </a:br>
            <a:endParaRPr lang="en-IT" sz="1400" dirty="0">
              <a:latin typeface="Georgia" panose="02040502050405020303" pitchFamily="18" charset="0"/>
            </a:endParaRPr>
          </a:p>
        </p:txBody>
      </p:sp>
      <p:sp>
        <p:nvSpPr>
          <p:cNvPr id="3" name="Title 2">
            <a:extLst>
              <a:ext uri="{FF2B5EF4-FFF2-40B4-BE49-F238E27FC236}">
                <a16:creationId xmlns:a16="http://schemas.microsoft.com/office/drawing/2014/main" id="{4D32C0BF-A56F-C892-A020-A9B04F13463C}"/>
              </a:ext>
            </a:extLst>
          </p:cNvPr>
          <p:cNvSpPr>
            <a:spLocks noGrp="1"/>
          </p:cNvSpPr>
          <p:nvPr>
            <p:ph type="title"/>
          </p:nvPr>
        </p:nvSpPr>
        <p:spPr/>
        <p:txBody>
          <a:bodyPr/>
          <a:lstStyle/>
          <a:p>
            <a:r>
              <a:rPr lang="en-IT" dirty="0"/>
              <a:t>GSICS Overview</a:t>
            </a:r>
          </a:p>
        </p:txBody>
      </p:sp>
      <p:sp>
        <p:nvSpPr>
          <p:cNvPr id="4" name="TextBox 3">
            <a:extLst>
              <a:ext uri="{FF2B5EF4-FFF2-40B4-BE49-F238E27FC236}">
                <a16:creationId xmlns:a16="http://schemas.microsoft.com/office/drawing/2014/main" id="{D9395FC5-EACB-162E-E174-4F1D3030B4B7}"/>
              </a:ext>
            </a:extLst>
          </p:cNvPr>
          <p:cNvSpPr txBox="1"/>
          <p:nvPr/>
        </p:nvSpPr>
        <p:spPr>
          <a:xfrm>
            <a:off x="5790678" y="1209186"/>
            <a:ext cx="6152889" cy="1092607"/>
          </a:xfrm>
          <a:prstGeom prst="rect">
            <a:avLst/>
          </a:prstGeom>
          <a:noFill/>
          <a:ln>
            <a:solidFill>
              <a:schemeClr val="tx1"/>
            </a:solidFill>
          </a:ln>
        </p:spPr>
        <p:txBody>
          <a:bodyPr wrap="square">
            <a:spAutoFit/>
          </a:bodyPr>
          <a:lstStyle/>
          <a:p>
            <a:r>
              <a:rPr lang="en-GB" sz="1300" b="1" dirty="0">
                <a:effectLst/>
                <a:latin typeface="Georgia" panose="02040502050405020303" pitchFamily="18" charset="0"/>
              </a:rPr>
              <a:t>GSICS </a:t>
            </a:r>
            <a:r>
              <a:rPr lang="en-GB" sz="1300" dirty="0">
                <a:effectLst/>
                <a:latin typeface="Georgia" panose="02040502050405020303" pitchFamily="18" charset="0"/>
              </a:rPr>
              <a:t>https://</a:t>
            </a:r>
            <a:r>
              <a:rPr lang="en-GB" sz="1300" dirty="0" err="1">
                <a:effectLst/>
                <a:latin typeface="Georgia" panose="02040502050405020303" pitchFamily="18" charset="0"/>
              </a:rPr>
              <a:t>gsics.wmo.int</a:t>
            </a:r>
            <a:r>
              <a:rPr lang="en-GB" sz="1300" dirty="0">
                <a:effectLst/>
                <a:latin typeface="Georgia" panose="02040502050405020303" pitchFamily="18" charset="0"/>
              </a:rPr>
              <a:t>/</a:t>
            </a:r>
          </a:p>
          <a:p>
            <a:r>
              <a:rPr lang="en-GB" sz="1300" b="1" dirty="0">
                <a:effectLst/>
                <a:latin typeface="Georgia" panose="02040502050405020303" pitchFamily="18" charset="0"/>
              </a:rPr>
              <a:t>GSICS Wiki: </a:t>
            </a:r>
            <a:r>
              <a:rPr lang="en-GB" sz="1300" dirty="0">
                <a:effectLst/>
                <a:latin typeface="Georgia" panose="02040502050405020303" pitchFamily="18" charset="0"/>
              </a:rPr>
              <a:t>http://</a:t>
            </a:r>
            <a:r>
              <a:rPr lang="en-GB" sz="1300" dirty="0" err="1">
                <a:effectLst/>
                <a:latin typeface="Georgia" panose="02040502050405020303" pitchFamily="18" charset="0"/>
              </a:rPr>
              <a:t>gsics.atmos.umd.edu</a:t>
            </a:r>
            <a:r>
              <a:rPr lang="en-GB" sz="1300" dirty="0">
                <a:effectLst/>
                <a:latin typeface="Georgia" panose="02040502050405020303" pitchFamily="18" charset="0"/>
              </a:rPr>
              <a:t>/wiki/Home</a:t>
            </a:r>
          </a:p>
          <a:p>
            <a:endParaRPr lang="en-GB" sz="1300" dirty="0">
              <a:effectLst/>
              <a:latin typeface="Georgia" panose="02040502050405020303" pitchFamily="18" charset="0"/>
            </a:endParaRPr>
          </a:p>
          <a:p>
            <a:r>
              <a:rPr lang="en-GB" sz="1300" b="1" dirty="0">
                <a:effectLst/>
                <a:latin typeface="Georgia" panose="02040502050405020303" pitchFamily="18" charset="0"/>
              </a:rPr>
              <a:t>GSICS Meetings and conferences</a:t>
            </a:r>
            <a:r>
              <a:rPr lang="en-GB" sz="1300" dirty="0">
                <a:effectLst/>
                <a:latin typeface="Georgia" panose="02040502050405020303" pitchFamily="18" charset="0"/>
              </a:rPr>
              <a:t>: http://</a:t>
            </a:r>
            <a:r>
              <a:rPr lang="en-GB" sz="1300" dirty="0" err="1">
                <a:effectLst/>
                <a:latin typeface="Georgia" panose="02040502050405020303" pitchFamily="18" charset="0"/>
              </a:rPr>
              <a:t>gsics.atmos.umd.edu</a:t>
            </a:r>
            <a:r>
              <a:rPr lang="en-GB" sz="1300" dirty="0">
                <a:effectLst/>
                <a:latin typeface="Georgia" panose="02040502050405020303" pitchFamily="18" charset="0"/>
              </a:rPr>
              <a:t>/bin/view/Development/</a:t>
            </a:r>
            <a:r>
              <a:rPr lang="en-GB" sz="1300" dirty="0" err="1">
                <a:effectLst/>
                <a:latin typeface="Georgia" panose="02040502050405020303" pitchFamily="18" charset="0"/>
              </a:rPr>
              <a:t>MeetingsAndConferences</a:t>
            </a:r>
            <a:endParaRPr lang="en-GB" sz="1300" dirty="0">
              <a:effectLst/>
              <a:latin typeface="Georgia" panose="02040502050405020303" pitchFamily="18" charset="0"/>
            </a:endParaRPr>
          </a:p>
        </p:txBody>
      </p:sp>
      <p:pic>
        <p:nvPicPr>
          <p:cNvPr id="5" name="Picture 4" descr="A screenshot of a computer&#10;&#10;Description automatically generated with low confidence">
            <a:extLst>
              <a:ext uri="{FF2B5EF4-FFF2-40B4-BE49-F238E27FC236}">
                <a16:creationId xmlns:a16="http://schemas.microsoft.com/office/drawing/2014/main" id="{3DD0F84E-4F7C-40D4-A13E-8FCB86B41576}"/>
              </a:ext>
            </a:extLst>
          </p:cNvPr>
          <p:cNvPicPr>
            <a:picLocks noChangeAspect="1"/>
          </p:cNvPicPr>
          <p:nvPr/>
        </p:nvPicPr>
        <p:blipFill>
          <a:blip r:embed="rId3"/>
          <a:stretch>
            <a:fillRect/>
          </a:stretch>
        </p:blipFill>
        <p:spPr>
          <a:xfrm>
            <a:off x="5790678" y="2304542"/>
            <a:ext cx="6152889" cy="1020872"/>
          </a:xfrm>
          <a:prstGeom prst="rect">
            <a:avLst/>
          </a:prstGeom>
          <a:ln>
            <a:solidFill>
              <a:schemeClr val="tx1"/>
            </a:solidFill>
          </a:ln>
        </p:spPr>
      </p:pic>
      <p:pic>
        <p:nvPicPr>
          <p:cNvPr id="8" name="Picture 7" descr="A picture containing text, screenshot, font, businesscard&#10;&#10;Description automatically generated">
            <a:extLst>
              <a:ext uri="{FF2B5EF4-FFF2-40B4-BE49-F238E27FC236}">
                <a16:creationId xmlns:a16="http://schemas.microsoft.com/office/drawing/2014/main" id="{38FE6F62-19AD-080E-285A-166A1B7365C4}"/>
              </a:ext>
            </a:extLst>
          </p:cNvPr>
          <p:cNvPicPr>
            <a:picLocks noChangeAspect="1"/>
          </p:cNvPicPr>
          <p:nvPr/>
        </p:nvPicPr>
        <p:blipFill>
          <a:blip r:embed="rId4"/>
          <a:stretch>
            <a:fillRect/>
          </a:stretch>
        </p:blipFill>
        <p:spPr>
          <a:xfrm>
            <a:off x="6627371" y="3429000"/>
            <a:ext cx="4545846" cy="2657515"/>
          </a:xfrm>
          <a:prstGeom prst="rect">
            <a:avLst/>
          </a:prstGeom>
        </p:spPr>
      </p:pic>
    </p:spTree>
    <p:extLst>
      <p:ext uri="{BB962C8B-B14F-4D97-AF65-F5344CB8AC3E}">
        <p14:creationId xmlns:p14="http://schemas.microsoft.com/office/powerpoint/2010/main" val="393892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DAF90-BCB6-FF47-CCB9-2A3CE8BE6BC4}"/>
              </a:ext>
            </a:extLst>
          </p:cNvPr>
          <p:cNvSpPr>
            <a:spLocks noGrp="1"/>
          </p:cNvSpPr>
          <p:nvPr>
            <p:ph type="title"/>
          </p:nvPr>
        </p:nvSpPr>
        <p:spPr/>
        <p:txBody>
          <a:bodyPr/>
          <a:lstStyle/>
          <a:p>
            <a:r>
              <a:rPr lang="en-IT" dirty="0"/>
              <a:t>GSICS Members</a:t>
            </a:r>
          </a:p>
        </p:txBody>
      </p:sp>
      <p:sp>
        <p:nvSpPr>
          <p:cNvPr id="22" name="object 3">
            <a:extLst>
              <a:ext uri="{FF2B5EF4-FFF2-40B4-BE49-F238E27FC236}">
                <a16:creationId xmlns:a16="http://schemas.microsoft.com/office/drawing/2014/main" id="{86C189BE-E70F-1CF4-FD78-B19F18C5D32B}"/>
              </a:ext>
            </a:extLst>
          </p:cNvPr>
          <p:cNvSpPr txBox="1"/>
          <p:nvPr/>
        </p:nvSpPr>
        <p:spPr>
          <a:xfrm>
            <a:off x="10507471" y="6679794"/>
            <a:ext cx="82550" cy="151323"/>
          </a:xfrm>
          <a:prstGeom prst="rect">
            <a:avLst/>
          </a:prstGeom>
        </p:spPr>
        <p:txBody>
          <a:bodyPr vert="horz" wrap="square" lIns="0" tIns="12700" rIns="0" bIns="0" rtlCol="0">
            <a:spAutoFit/>
          </a:bodyPr>
          <a:lstStyle/>
          <a:p>
            <a:pPr marL="12700">
              <a:spcBef>
                <a:spcPts val="100"/>
              </a:spcBef>
            </a:pPr>
            <a:r>
              <a:rPr sz="900" dirty="0">
                <a:solidFill>
                  <a:srgbClr val="7E7E7E"/>
                </a:solidFill>
                <a:latin typeface="Book Antiqua"/>
                <a:cs typeface="Book Antiqua"/>
              </a:rPr>
              <a:t>7</a:t>
            </a:r>
            <a:endParaRPr sz="900">
              <a:latin typeface="Book Antiqua"/>
              <a:cs typeface="Book Antiqua"/>
            </a:endParaRPr>
          </a:p>
        </p:txBody>
      </p:sp>
      <p:sp>
        <p:nvSpPr>
          <p:cNvPr id="23" name="object 4">
            <a:extLst>
              <a:ext uri="{FF2B5EF4-FFF2-40B4-BE49-F238E27FC236}">
                <a16:creationId xmlns:a16="http://schemas.microsoft.com/office/drawing/2014/main" id="{B72237A4-DAC8-223B-4CB4-3657086831A3}"/>
              </a:ext>
            </a:extLst>
          </p:cNvPr>
          <p:cNvSpPr txBox="1"/>
          <p:nvPr/>
        </p:nvSpPr>
        <p:spPr>
          <a:xfrm>
            <a:off x="10578785" y="6702588"/>
            <a:ext cx="53861" cy="133985"/>
          </a:xfrm>
          <a:prstGeom prst="rect">
            <a:avLst/>
          </a:prstGeom>
        </p:spPr>
        <p:txBody>
          <a:bodyPr vert="vert270" wrap="square" lIns="0" tIns="11430" rIns="0" bIns="0" rtlCol="0">
            <a:spAutoFit/>
          </a:bodyPr>
          <a:lstStyle/>
          <a:p>
            <a:pPr marL="12700">
              <a:spcBef>
                <a:spcPts val="90"/>
              </a:spcBef>
            </a:pPr>
            <a:r>
              <a:rPr sz="350" spc="-20" dirty="0">
                <a:solidFill>
                  <a:srgbClr val="7E7E7E"/>
                </a:solidFill>
                <a:latin typeface="Book Antiqua"/>
                <a:cs typeface="Book Antiqua"/>
              </a:rPr>
              <a:t>dohy</a:t>
            </a:r>
            <a:endParaRPr sz="350">
              <a:latin typeface="Book Antiqua"/>
              <a:cs typeface="Book Antiqua"/>
            </a:endParaRPr>
          </a:p>
        </p:txBody>
      </p:sp>
      <p:sp>
        <p:nvSpPr>
          <p:cNvPr id="25" name="object 6">
            <a:extLst>
              <a:ext uri="{FF2B5EF4-FFF2-40B4-BE49-F238E27FC236}">
                <a16:creationId xmlns:a16="http://schemas.microsoft.com/office/drawing/2014/main" id="{7C430F0C-489A-974C-1FD6-00AA83134E5C}"/>
              </a:ext>
            </a:extLst>
          </p:cNvPr>
          <p:cNvSpPr/>
          <p:nvPr/>
        </p:nvSpPr>
        <p:spPr>
          <a:xfrm>
            <a:off x="7431404" y="5106462"/>
            <a:ext cx="30480" cy="55880"/>
          </a:xfrm>
          <a:custGeom>
            <a:avLst/>
            <a:gdLst/>
            <a:ahLst/>
            <a:cxnLst/>
            <a:rect l="l" t="t" r="r" b="b"/>
            <a:pathLst>
              <a:path w="30479" h="55879">
                <a:moveTo>
                  <a:pt x="0" y="0"/>
                </a:moveTo>
                <a:lnTo>
                  <a:pt x="0" y="54356"/>
                </a:lnTo>
                <a:lnTo>
                  <a:pt x="4572" y="55626"/>
                </a:lnTo>
                <a:lnTo>
                  <a:pt x="9525" y="55626"/>
                </a:lnTo>
                <a:lnTo>
                  <a:pt x="14097" y="53086"/>
                </a:lnTo>
                <a:lnTo>
                  <a:pt x="28321" y="26543"/>
                </a:lnTo>
                <a:lnTo>
                  <a:pt x="29591" y="21590"/>
                </a:lnTo>
                <a:lnTo>
                  <a:pt x="30099" y="16510"/>
                </a:lnTo>
                <a:lnTo>
                  <a:pt x="26035" y="15240"/>
                </a:lnTo>
                <a:lnTo>
                  <a:pt x="22733" y="13970"/>
                </a:lnTo>
                <a:lnTo>
                  <a:pt x="17272" y="8890"/>
                </a:lnTo>
                <a:lnTo>
                  <a:pt x="14605" y="5080"/>
                </a:lnTo>
                <a:lnTo>
                  <a:pt x="10414" y="2540"/>
                </a:lnTo>
                <a:lnTo>
                  <a:pt x="5842" y="1270"/>
                </a:lnTo>
                <a:lnTo>
                  <a:pt x="0" y="0"/>
                </a:lnTo>
                <a:close/>
              </a:path>
            </a:pathLst>
          </a:custGeom>
          <a:solidFill>
            <a:srgbClr val="C0C0C0"/>
          </a:solidFill>
        </p:spPr>
        <p:txBody>
          <a:bodyPr wrap="square" lIns="0" tIns="0" rIns="0" bIns="0" rtlCol="0"/>
          <a:lstStyle/>
          <a:p>
            <a:endParaRPr/>
          </a:p>
        </p:txBody>
      </p:sp>
      <p:pic>
        <p:nvPicPr>
          <p:cNvPr id="26" name="object 7">
            <a:extLst>
              <a:ext uri="{FF2B5EF4-FFF2-40B4-BE49-F238E27FC236}">
                <a16:creationId xmlns:a16="http://schemas.microsoft.com/office/drawing/2014/main" id="{EEDDD5B5-6A66-3657-1B21-91476D59F452}"/>
              </a:ext>
            </a:extLst>
          </p:cNvPr>
          <p:cNvPicPr/>
          <p:nvPr/>
        </p:nvPicPr>
        <p:blipFill>
          <a:blip r:embed="rId3" cstate="print"/>
          <a:stretch>
            <a:fillRect/>
          </a:stretch>
        </p:blipFill>
        <p:spPr>
          <a:xfrm>
            <a:off x="5261229" y="3036362"/>
            <a:ext cx="80899" cy="82550"/>
          </a:xfrm>
          <a:prstGeom prst="rect">
            <a:avLst/>
          </a:prstGeom>
        </p:spPr>
      </p:pic>
      <p:grpSp>
        <p:nvGrpSpPr>
          <p:cNvPr id="27" name="object 8">
            <a:extLst>
              <a:ext uri="{FF2B5EF4-FFF2-40B4-BE49-F238E27FC236}">
                <a16:creationId xmlns:a16="http://schemas.microsoft.com/office/drawing/2014/main" id="{A9D36A57-A1BB-C392-F79E-1F6C01ADDDDA}"/>
              </a:ext>
            </a:extLst>
          </p:cNvPr>
          <p:cNvGrpSpPr/>
          <p:nvPr/>
        </p:nvGrpSpPr>
        <p:grpSpPr>
          <a:xfrm>
            <a:off x="1914144" y="1096437"/>
            <a:ext cx="8184261" cy="4265650"/>
            <a:chOff x="390143" y="1507616"/>
            <a:chExt cx="8184261" cy="4265650"/>
          </a:xfrm>
        </p:grpSpPr>
        <p:sp>
          <p:nvSpPr>
            <p:cNvPr id="28" name="object 9">
              <a:extLst>
                <a:ext uri="{FF2B5EF4-FFF2-40B4-BE49-F238E27FC236}">
                  <a16:creationId xmlns:a16="http://schemas.microsoft.com/office/drawing/2014/main" id="{CE23A5BA-5679-1A3B-29CA-E97AD0805517}"/>
                </a:ext>
              </a:extLst>
            </p:cNvPr>
            <p:cNvSpPr/>
            <p:nvPr/>
          </p:nvSpPr>
          <p:spPr>
            <a:xfrm>
              <a:off x="1373505" y="2630042"/>
              <a:ext cx="27305" cy="111125"/>
            </a:xfrm>
            <a:custGeom>
              <a:avLst/>
              <a:gdLst/>
              <a:ahLst/>
              <a:cxnLst/>
              <a:rect l="l" t="t" r="r" b="b"/>
              <a:pathLst>
                <a:path w="27305" h="111125">
                  <a:moveTo>
                    <a:pt x="26924" y="0"/>
                  </a:moveTo>
                  <a:lnTo>
                    <a:pt x="25273" y="18542"/>
                  </a:lnTo>
                  <a:lnTo>
                    <a:pt x="24257" y="32385"/>
                  </a:lnTo>
                  <a:lnTo>
                    <a:pt x="23749" y="43942"/>
                  </a:lnTo>
                  <a:lnTo>
                    <a:pt x="23749" y="53975"/>
                  </a:lnTo>
                  <a:lnTo>
                    <a:pt x="18161" y="55626"/>
                  </a:lnTo>
                  <a:lnTo>
                    <a:pt x="13081" y="57404"/>
                  </a:lnTo>
                  <a:lnTo>
                    <a:pt x="9017" y="59944"/>
                  </a:lnTo>
                  <a:lnTo>
                    <a:pt x="5461" y="61595"/>
                  </a:lnTo>
                  <a:lnTo>
                    <a:pt x="2921" y="64135"/>
                  </a:lnTo>
                  <a:lnTo>
                    <a:pt x="1524" y="67564"/>
                  </a:lnTo>
                  <a:lnTo>
                    <a:pt x="0" y="70993"/>
                  </a:lnTo>
                  <a:lnTo>
                    <a:pt x="0" y="74422"/>
                  </a:lnTo>
                  <a:lnTo>
                    <a:pt x="0" y="79502"/>
                  </a:lnTo>
                  <a:lnTo>
                    <a:pt x="1016" y="84709"/>
                  </a:lnTo>
                  <a:lnTo>
                    <a:pt x="1524" y="89789"/>
                  </a:lnTo>
                  <a:lnTo>
                    <a:pt x="2540" y="93980"/>
                  </a:lnTo>
                  <a:lnTo>
                    <a:pt x="4445" y="103378"/>
                  </a:lnTo>
                  <a:lnTo>
                    <a:pt x="6985" y="111125"/>
                  </a:lnTo>
                  <a:lnTo>
                    <a:pt x="23749" y="111125"/>
                  </a:lnTo>
                  <a:lnTo>
                    <a:pt x="23749" y="55499"/>
                  </a:lnTo>
                  <a:lnTo>
                    <a:pt x="26924" y="0"/>
                  </a:lnTo>
                  <a:close/>
                </a:path>
              </a:pathLst>
            </a:custGeom>
            <a:solidFill>
              <a:srgbClr val="C0C0C0"/>
            </a:solidFill>
          </p:spPr>
          <p:txBody>
            <a:bodyPr wrap="square" lIns="0" tIns="0" rIns="0" bIns="0" rtlCol="0"/>
            <a:lstStyle/>
            <a:p>
              <a:endParaRPr/>
            </a:p>
          </p:txBody>
        </p:sp>
        <p:sp>
          <p:nvSpPr>
            <p:cNvPr id="29" name="object 10">
              <a:extLst>
                <a:ext uri="{FF2B5EF4-FFF2-40B4-BE49-F238E27FC236}">
                  <a16:creationId xmlns:a16="http://schemas.microsoft.com/office/drawing/2014/main" id="{A96A74CC-BD6E-9457-E38E-F56923E948B4}"/>
                </a:ext>
              </a:extLst>
            </p:cNvPr>
            <p:cNvSpPr/>
            <p:nvPr/>
          </p:nvSpPr>
          <p:spPr>
            <a:xfrm>
              <a:off x="1373504" y="2684017"/>
              <a:ext cx="24130" cy="57150"/>
            </a:xfrm>
            <a:custGeom>
              <a:avLst/>
              <a:gdLst/>
              <a:ahLst/>
              <a:cxnLst/>
              <a:rect l="l" t="t" r="r" b="b"/>
              <a:pathLst>
                <a:path w="24130" h="57150">
                  <a:moveTo>
                    <a:pt x="0" y="20447"/>
                  </a:moveTo>
                  <a:lnTo>
                    <a:pt x="0" y="25527"/>
                  </a:lnTo>
                  <a:lnTo>
                    <a:pt x="1015" y="30734"/>
                  </a:lnTo>
                  <a:lnTo>
                    <a:pt x="1523" y="35814"/>
                  </a:lnTo>
                  <a:lnTo>
                    <a:pt x="2539" y="40005"/>
                  </a:lnTo>
                  <a:lnTo>
                    <a:pt x="4444" y="49403"/>
                  </a:lnTo>
                  <a:lnTo>
                    <a:pt x="6984" y="57150"/>
                  </a:lnTo>
                  <a:lnTo>
                    <a:pt x="23748" y="57150"/>
                  </a:lnTo>
                  <a:lnTo>
                    <a:pt x="23748" y="0"/>
                  </a:lnTo>
                  <a:lnTo>
                    <a:pt x="18160" y="1651"/>
                  </a:lnTo>
                  <a:lnTo>
                    <a:pt x="13081" y="3429"/>
                  </a:lnTo>
                  <a:lnTo>
                    <a:pt x="9016" y="5969"/>
                  </a:lnTo>
                  <a:lnTo>
                    <a:pt x="5460" y="7620"/>
                  </a:lnTo>
                  <a:lnTo>
                    <a:pt x="2920" y="10160"/>
                  </a:lnTo>
                  <a:lnTo>
                    <a:pt x="1523" y="13589"/>
                  </a:lnTo>
                  <a:lnTo>
                    <a:pt x="0" y="17018"/>
                  </a:lnTo>
                  <a:lnTo>
                    <a:pt x="0" y="20447"/>
                  </a:lnTo>
                </a:path>
              </a:pathLst>
            </a:custGeom>
            <a:ln w="9524">
              <a:solidFill>
                <a:srgbClr val="FFFFFF"/>
              </a:solidFill>
            </a:ln>
          </p:spPr>
          <p:txBody>
            <a:bodyPr wrap="square" lIns="0" tIns="0" rIns="0" bIns="0" rtlCol="0"/>
            <a:lstStyle/>
            <a:p>
              <a:endParaRPr/>
            </a:p>
          </p:txBody>
        </p:sp>
        <p:pic>
          <p:nvPicPr>
            <p:cNvPr id="30" name="object 11">
              <a:extLst>
                <a:ext uri="{FF2B5EF4-FFF2-40B4-BE49-F238E27FC236}">
                  <a16:creationId xmlns:a16="http://schemas.microsoft.com/office/drawing/2014/main" id="{1AC40273-48EC-CBB9-2563-C9AE74523D13}"/>
                </a:ext>
              </a:extLst>
            </p:cNvPr>
            <p:cNvPicPr/>
            <p:nvPr/>
          </p:nvPicPr>
          <p:blipFill>
            <a:blip r:embed="rId4" cstate="print"/>
            <a:stretch>
              <a:fillRect/>
            </a:stretch>
          </p:blipFill>
          <p:spPr>
            <a:xfrm>
              <a:off x="1073416" y="1507616"/>
              <a:ext cx="2586088" cy="4265650"/>
            </a:xfrm>
            <a:prstGeom prst="rect">
              <a:avLst/>
            </a:prstGeom>
          </p:spPr>
        </p:pic>
        <p:pic>
          <p:nvPicPr>
            <p:cNvPr id="31" name="object 12">
              <a:extLst>
                <a:ext uri="{FF2B5EF4-FFF2-40B4-BE49-F238E27FC236}">
                  <a16:creationId xmlns:a16="http://schemas.microsoft.com/office/drawing/2014/main" id="{7CC3ACEE-FBF7-025A-36AA-203AB0187014}"/>
                </a:ext>
              </a:extLst>
            </p:cNvPr>
            <p:cNvPicPr/>
            <p:nvPr/>
          </p:nvPicPr>
          <p:blipFill>
            <a:blip r:embed="rId5" cstate="print"/>
            <a:stretch>
              <a:fillRect/>
            </a:stretch>
          </p:blipFill>
          <p:spPr>
            <a:xfrm>
              <a:off x="390143" y="2513075"/>
              <a:ext cx="1124712" cy="347472"/>
            </a:xfrm>
            <a:prstGeom prst="rect">
              <a:avLst/>
            </a:prstGeom>
          </p:spPr>
        </p:pic>
        <p:pic>
          <p:nvPicPr>
            <p:cNvPr id="32" name="object 13">
              <a:extLst>
                <a:ext uri="{FF2B5EF4-FFF2-40B4-BE49-F238E27FC236}">
                  <a16:creationId xmlns:a16="http://schemas.microsoft.com/office/drawing/2014/main" id="{80D02310-083E-0212-AF85-42C1E6A63096}"/>
                </a:ext>
              </a:extLst>
            </p:cNvPr>
            <p:cNvPicPr/>
            <p:nvPr/>
          </p:nvPicPr>
          <p:blipFill>
            <a:blip r:embed="rId6" cstate="print"/>
            <a:stretch>
              <a:fillRect/>
            </a:stretch>
          </p:blipFill>
          <p:spPr>
            <a:xfrm>
              <a:off x="390143" y="2695955"/>
              <a:ext cx="1024128" cy="347472"/>
            </a:xfrm>
            <a:prstGeom prst="rect">
              <a:avLst/>
            </a:prstGeom>
          </p:spPr>
        </p:pic>
        <p:sp>
          <p:nvSpPr>
            <p:cNvPr id="33" name="object 14">
              <a:extLst>
                <a:ext uri="{FF2B5EF4-FFF2-40B4-BE49-F238E27FC236}">
                  <a16:creationId xmlns:a16="http://schemas.microsoft.com/office/drawing/2014/main" id="{271BC715-9F2C-EEE4-BDAC-4D81C8DC10B4}"/>
                </a:ext>
              </a:extLst>
            </p:cNvPr>
            <p:cNvSpPr/>
            <p:nvPr/>
          </p:nvSpPr>
          <p:spPr>
            <a:xfrm>
              <a:off x="8301228" y="4555616"/>
              <a:ext cx="19685" cy="149225"/>
            </a:xfrm>
            <a:custGeom>
              <a:avLst/>
              <a:gdLst/>
              <a:ahLst/>
              <a:cxnLst/>
              <a:rect l="l" t="t" r="r" b="b"/>
              <a:pathLst>
                <a:path w="19684" h="149225">
                  <a:moveTo>
                    <a:pt x="12700" y="12065"/>
                  </a:moveTo>
                  <a:lnTo>
                    <a:pt x="7747" y="0"/>
                  </a:lnTo>
                  <a:lnTo>
                    <a:pt x="5461" y="5588"/>
                  </a:lnTo>
                  <a:lnTo>
                    <a:pt x="3175" y="12065"/>
                  </a:lnTo>
                  <a:lnTo>
                    <a:pt x="1651" y="15748"/>
                  </a:lnTo>
                  <a:lnTo>
                    <a:pt x="889" y="20320"/>
                  </a:lnTo>
                  <a:lnTo>
                    <a:pt x="0" y="24003"/>
                  </a:lnTo>
                  <a:lnTo>
                    <a:pt x="0" y="57150"/>
                  </a:lnTo>
                  <a:lnTo>
                    <a:pt x="12700" y="12065"/>
                  </a:lnTo>
                  <a:close/>
                </a:path>
                <a:path w="19684" h="149225">
                  <a:moveTo>
                    <a:pt x="19177" y="90551"/>
                  </a:moveTo>
                  <a:lnTo>
                    <a:pt x="9652" y="90551"/>
                  </a:lnTo>
                  <a:lnTo>
                    <a:pt x="9652" y="149225"/>
                  </a:lnTo>
                  <a:lnTo>
                    <a:pt x="11811" y="110109"/>
                  </a:lnTo>
                  <a:lnTo>
                    <a:pt x="11811" y="129667"/>
                  </a:lnTo>
                  <a:lnTo>
                    <a:pt x="19177" y="90551"/>
                  </a:lnTo>
                  <a:close/>
                </a:path>
              </a:pathLst>
            </a:custGeom>
            <a:solidFill>
              <a:srgbClr val="C0C0C0"/>
            </a:solidFill>
          </p:spPr>
          <p:txBody>
            <a:bodyPr wrap="square" lIns="0" tIns="0" rIns="0" bIns="0" rtlCol="0"/>
            <a:lstStyle/>
            <a:p>
              <a:endParaRPr/>
            </a:p>
          </p:txBody>
        </p:sp>
        <p:pic>
          <p:nvPicPr>
            <p:cNvPr id="34" name="object 15">
              <a:extLst>
                <a:ext uri="{FF2B5EF4-FFF2-40B4-BE49-F238E27FC236}">
                  <a16:creationId xmlns:a16="http://schemas.microsoft.com/office/drawing/2014/main" id="{C4F11B58-66AD-34B9-1DF7-E555839463FE}"/>
                </a:ext>
              </a:extLst>
            </p:cNvPr>
            <p:cNvPicPr/>
            <p:nvPr/>
          </p:nvPicPr>
          <p:blipFill>
            <a:blip r:embed="rId7" cstate="print"/>
            <a:stretch>
              <a:fillRect/>
            </a:stretch>
          </p:blipFill>
          <p:spPr>
            <a:xfrm>
              <a:off x="8420290" y="4523930"/>
              <a:ext cx="82613" cy="161861"/>
            </a:xfrm>
            <a:prstGeom prst="rect">
              <a:avLst/>
            </a:prstGeom>
          </p:spPr>
        </p:pic>
        <p:sp>
          <p:nvSpPr>
            <p:cNvPr id="35" name="object 16">
              <a:extLst>
                <a:ext uri="{FF2B5EF4-FFF2-40B4-BE49-F238E27FC236}">
                  <a16:creationId xmlns:a16="http://schemas.microsoft.com/office/drawing/2014/main" id="{F6BEADB7-413A-1800-3058-947561C76019}"/>
                </a:ext>
              </a:extLst>
            </p:cNvPr>
            <p:cNvSpPr/>
            <p:nvPr/>
          </p:nvSpPr>
          <p:spPr>
            <a:xfrm>
              <a:off x="8485377" y="4608068"/>
              <a:ext cx="14604" cy="57150"/>
            </a:xfrm>
            <a:custGeom>
              <a:avLst/>
              <a:gdLst/>
              <a:ahLst/>
              <a:cxnLst/>
              <a:rect l="l" t="t" r="r" b="b"/>
              <a:pathLst>
                <a:path w="14604" h="57150">
                  <a:moveTo>
                    <a:pt x="14350" y="0"/>
                  </a:moveTo>
                  <a:lnTo>
                    <a:pt x="0" y="0"/>
                  </a:lnTo>
                  <a:lnTo>
                    <a:pt x="4445" y="23748"/>
                  </a:lnTo>
                  <a:lnTo>
                    <a:pt x="5715" y="47624"/>
                  </a:lnTo>
                  <a:lnTo>
                    <a:pt x="5715" y="57149"/>
                  </a:lnTo>
                  <a:lnTo>
                    <a:pt x="14350" y="0"/>
                  </a:lnTo>
                  <a:close/>
                </a:path>
              </a:pathLst>
            </a:custGeom>
            <a:solidFill>
              <a:srgbClr val="C0C0C0"/>
            </a:solidFill>
          </p:spPr>
          <p:txBody>
            <a:bodyPr wrap="square" lIns="0" tIns="0" rIns="0" bIns="0" rtlCol="0"/>
            <a:lstStyle/>
            <a:p>
              <a:endParaRPr/>
            </a:p>
          </p:txBody>
        </p:sp>
        <p:sp>
          <p:nvSpPr>
            <p:cNvPr id="36" name="object 17">
              <a:extLst>
                <a:ext uri="{FF2B5EF4-FFF2-40B4-BE49-F238E27FC236}">
                  <a16:creationId xmlns:a16="http://schemas.microsoft.com/office/drawing/2014/main" id="{A482B9BB-3BE6-CD81-492B-8A690BE3C67D}"/>
                </a:ext>
              </a:extLst>
            </p:cNvPr>
            <p:cNvSpPr/>
            <p:nvPr/>
          </p:nvSpPr>
          <p:spPr>
            <a:xfrm>
              <a:off x="8485377" y="4608068"/>
              <a:ext cx="14604" cy="57150"/>
            </a:xfrm>
            <a:custGeom>
              <a:avLst/>
              <a:gdLst/>
              <a:ahLst/>
              <a:cxnLst/>
              <a:rect l="l" t="t" r="r" b="b"/>
              <a:pathLst>
                <a:path w="14604" h="57150">
                  <a:moveTo>
                    <a:pt x="0" y="0"/>
                  </a:moveTo>
                  <a:lnTo>
                    <a:pt x="2286" y="11937"/>
                  </a:lnTo>
                  <a:lnTo>
                    <a:pt x="4445" y="23748"/>
                  </a:lnTo>
                  <a:lnTo>
                    <a:pt x="4825" y="30987"/>
                  </a:lnTo>
                  <a:lnTo>
                    <a:pt x="5206" y="38099"/>
                  </a:lnTo>
                  <a:lnTo>
                    <a:pt x="5715" y="47624"/>
                  </a:lnTo>
                  <a:lnTo>
                    <a:pt x="5715" y="57149"/>
                  </a:lnTo>
                  <a:lnTo>
                    <a:pt x="14350" y="0"/>
                  </a:lnTo>
                  <a:lnTo>
                    <a:pt x="10414" y="0"/>
                  </a:lnTo>
                  <a:lnTo>
                    <a:pt x="6985" y="0"/>
                  </a:lnTo>
                  <a:lnTo>
                    <a:pt x="3937" y="0"/>
                  </a:lnTo>
                  <a:lnTo>
                    <a:pt x="0" y="0"/>
                  </a:lnTo>
                </a:path>
              </a:pathLst>
            </a:custGeom>
            <a:ln w="9525">
              <a:solidFill>
                <a:srgbClr val="FFFFFF"/>
              </a:solidFill>
            </a:ln>
          </p:spPr>
          <p:txBody>
            <a:bodyPr wrap="square" lIns="0" tIns="0" rIns="0" bIns="0" rtlCol="0"/>
            <a:lstStyle/>
            <a:p>
              <a:endParaRPr/>
            </a:p>
          </p:txBody>
        </p:sp>
        <p:sp>
          <p:nvSpPr>
            <p:cNvPr id="37" name="object 18">
              <a:extLst>
                <a:ext uri="{FF2B5EF4-FFF2-40B4-BE49-F238E27FC236}">
                  <a16:creationId xmlns:a16="http://schemas.microsoft.com/office/drawing/2014/main" id="{0383A78A-128E-A1D8-28ED-F37CF57D7042}"/>
                </a:ext>
              </a:extLst>
            </p:cNvPr>
            <p:cNvSpPr/>
            <p:nvPr/>
          </p:nvSpPr>
          <p:spPr>
            <a:xfrm>
              <a:off x="8121904" y="3680967"/>
              <a:ext cx="403225" cy="995680"/>
            </a:xfrm>
            <a:custGeom>
              <a:avLst/>
              <a:gdLst/>
              <a:ahLst/>
              <a:cxnLst/>
              <a:rect l="l" t="t" r="r" b="b"/>
              <a:pathLst>
                <a:path w="403225" h="995679">
                  <a:moveTo>
                    <a:pt x="9398" y="69215"/>
                  </a:moveTo>
                  <a:lnTo>
                    <a:pt x="7239" y="66040"/>
                  </a:lnTo>
                  <a:lnTo>
                    <a:pt x="4699" y="62865"/>
                  </a:lnTo>
                  <a:lnTo>
                    <a:pt x="2159" y="60706"/>
                  </a:lnTo>
                  <a:lnTo>
                    <a:pt x="0" y="59563"/>
                  </a:lnTo>
                  <a:lnTo>
                    <a:pt x="1016" y="64389"/>
                  </a:lnTo>
                  <a:lnTo>
                    <a:pt x="2540" y="69215"/>
                  </a:lnTo>
                  <a:lnTo>
                    <a:pt x="9398" y="69215"/>
                  </a:lnTo>
                  <a:close/>
                </a:path>
                <a:path w="403225" h="995679">
                  <a:moveTo>
                    <a:pt x="73660" y="38608"/>
                  </a:moveTo>
                  <a:lnTo>
                    <a:pt x="65659" y="38608"/>
                  </a:lnTo>
                  <a:lnTo>
                    <a:pt x="66040" y="42672"/>
                  </a:lnTo>
                  <a:lnTo>
                    <a:pt x="67818" y="47371"/>
                  </a:lnTo>
                  <a:lnTo>
                    <a:pt x="68580" y="49657"/>
                  </a:lnTo>
                  <a:lnTo>
                    <a:pt x="70358" y="51943"/>
                  </a:lnTo>
                  <a:lnTo>
                    <a:pt x="72009" y="53086"/>
                  </a:lnTo>
                  <a:lnTo>
                    <a:pt x="73660" y="53086"/>
                  </a:lnTo>
                  <a:lnTo>
                    <a:pt x="73279" y="50292"/>
                  </a:lnTo>
                  <a:lnTo>
                    <a:pt x="72898" y="45593"/>
                  </a:lnTo>
                  <a:lnTo>
                    <a:pt x="72390" y="43815"/>
                  </a:lnTo>
                  <a:lnTo>
                    <a:pt x="72898" y="42164"/>
                  </a:lnTo>
                  <a:lnTo>
                    <a:pt x="72898" y="40386"/>
                  </a:lnTo>
                  <a:lnTo>
                    <a:pt x="73660" y="38608"/>
                  </a:lnTo>
                  <a:close/>
                </a:path>
                <a:path w="403225" h="995679">
                  <a:moveTo>
                    <a:pt x="73660" y="0"/>
                  </a:moveTo>
                  <a:lnTo>
                    <a:pt x="62992" y="12954"/>
                  </a:lnTo>
                  <a:lnTo>
                    <a:pt x="64262" y="12319"/>
                  </a:lnTo>
                  <a:lnTo>
                    <a:pt x="65913" y="11811"/>
                  </a:lnTo>
                  <a:lnTo>
                    <a:pt x="67564" y="10160"/>
                  </a:lnTo>
                  <a:lnTo>
                    <a:pt x="69596" y="8636"/>
                  </a:lnTo>
                  <a:lnTo>
                    <a:pt x="71247" y="6985"/>
                  </a:lnTo>
                  <a:lnTo>
                    <a:pt x="72517" y="4826"/>
                  </a:lnTo>
                  <a:lnTo>
                    <a:pt x="73279" y="2159"/>
                  </a:lnTo>
                  <a:lnTo>
                    <a:pt x="73660" y="0"/>
                  </a:lnTo>
                  <a:close/>
                </a:path>
                <a:path w="403225" h="995679">
                  <a:moveTo>
                    <a:pt x="121920" y="99822"/>
                  </a:moveTo>
                  <a:lnTo>
                    <a:pt x="116586" y="102997"/>
                  </a:lnTo>
                  <a:lnTo>
                    <a:pt x="119253" y="101473"/>
                  </a:lnTo>
                  <a:lnTo>
                    <a:pt x="121920" y="99822"/>
                  </a:lnTo>
                  <a:close/>
                </a:path>
                <a:path w="403225" h="995679">
                  <a:moveTo>
                    <a:pt x="163449" y="35433"/>
                  </a:moveTo>
                  <a:lnTo>
                    <a:pt x="148717" y="38608"/>
                  </a:lnTo>
                  <a:lnTo>
                    <a:pt x="153162" y="38608"/>
                  </a:lnTo>
                  <a:lnTo>
                    <a:pt x="156083" y="38100"/>
                  </a:lnTo>
                  <a:lnTo>
                    <a:pt x="159639" y="37592"/>
                  </a:lnTo>
                  <a:lnTo>
                    <a:pt x="163449" y="35433"/>
                  </a:lnTo>
                  <a:close/>
                </a:path>
                <a:path w="403225" h="995679">
                  <a:moveTo>
                    <a:pt x="403225" y="936625"/>
                  </a:moveTo>
                  <a:lnTo>
                    <a:pt x="385699" y="936625"/>
                  </a:lnTo>
                  <a:lnTo>
                    <a:pt x="399542" y="995299"/>
                  </a:lnTo>
                  <a:lnTo>
                    <a:pt x="403225" y="978916"/>
                  </a:lnTo>
                  <a:lnTo>
                    <a:pt x="403225" y="936625"/>
                  </a:lnTo>
                  <a:close/>
                </a:path>
              </a:pathLst>
            </a:custGeom>
            <a:solidFill>
              <a:srgbClr val="C0C0C0"/>
            </a:solidFill>
          </p:spPr>
          <p:txBody>
            <a:bodyPr wrap="square" lIns="0" tIns="0" rIns="0" bIns="0" rtlCol="0"/>
            <a:lstStyle/>
            <a:p>
              <a:endParaRPr/>
            </a:p>
          </p:txBody>
        </p:sp>
        <p:sp>
          <p:nvSpPr>
            <p:cNvPr id="38" name="object 19">
              <a:extLst>
                <a:ext uri="{FF2B5EF4-FFF2-40B4-BE49-F238E27FC236}">
                  <a16:creationId xmlns:a16="http://schemas.microsoft.com/office/drawing/2014/main" id="{35EC9AC2-DAE7-2A36-3BD1-41A7928EDE7A}"/>
                </a:ext>
              </a:extLst>
            </p:cNvPr>
            <p:cNvSpPr/>
            <p:nvPr/>
          </p:nvSpPr>
          <p:spPr>
            <a:xfrm>
              <a:off x="4259580" y="2025141"/>
              <a:ext cx="9525" cy="57150"/>
            </a:xfrm>
            <a:custGeom>
              <a:avLst/>
              <a:gdLst/>
              <a:ahLst/>
              <a:cxnLst/>
              <a:rect l="l" t="t" r="r" b="b"/>
              <a:pathLst>
                <a:path w="9525" h="57150">
                  <a:moveTo>
                    <a:pt x="9525" y="57150"/>
                  </a:moveTo>
                  <a:lnTo>
                    <a:pt x="9144" y="40640"/>
                  </a:lnTo>
                  <a:lnTo>
                    <a:pt x="8001" y="22098"/>
                  </a:lnTo>
                  <a:lnTo>
                    <a:pt x="6858" y="9271"/>
                  </a:lnTo>
                  <a:lnTo>
                    <a:pt x="5461" y="0"/>
                  </a:lnTo>
                  <a:lnTo>
                    <a:pt x="0" y="22098"/>
                  </a:lnTo>
                  <a:lnTo>
                    <a:pt x="9525" y="57150"/>
                  </a:lnTo>
                  <a:close/>
                </a:path>
              </a:pathLst>
            </a:custGeom>
            <a:solidFill>
              <a:srgbClr val="009900"/>
            </a:solidFill>
          </p:spPr>
          <p:txBody>
            <a:bodyPr wrap="square" lIns="0" tIns="0" rIns="0" bIns="0" rtlCol="0"/>
            <a:lstStyle/>
            <a:p>
              <a:endParaRPr/>
            </a:p>
          </p:txBody>
        </p:sp>
        <p:sp>
          <p:nvSpPr>
            <p:cNvPr id="39" name="object 20">
              <a:extLst>
                <a:ext uri="{FF2B5EF4-FFF2-40B4-BE49-F238E27FC236}">
                  <a16:creationId xmlns:a16="http://schemas.microsoft.com/office/drawing/2014/main" id="{0C33DF9B-8D50-0106-15EF-98C1A48E7779}"/>
                </a:ext>
              </a:extLst>
            </p:cNvPr>
            <p:cNvSpPr/>
            <p:nvPr/>
          </p:nvSpPr>
          <p:spPr>
            <a:xfrm>
              <a:off x="6233033" y="3944086"/>
              <a:ext cx="10795" cy="51435"/>
            </a:xfrm>
            <a:custGeom>
              <a:avLst/>
              <a:gdLst/>
              <a:ahLst/>
              <a:cxnLst/>
              <a:rect l="l" t="t" r="r" b="b"/>
              <a:pathLst>
                <a:path w="10795" h="51435">
                  <a:moveTo>
                    <a:pt x="7620" y="48285"/>
                  </a:moveTo>
                  <a:lnTo>
                    <a:pt x="5588" y="45364"/>
                  </a:lnTo>
                  <a:lnTo>
                    <a:pt x="4064" y="43459"/>
                  </a:lnTo>
                  <a:lnTo>
                    <a:pt x="1651" y="42062"/>
                  </a:lnTo>
                  <a:lnTo>
                    <a:pt x="0" y="41554"/>
                  </a:lnTo>
                  <a:lnTo>
                    <a:pt x="0" y="51206"/>
                  </a:lnTo>
                  <a:lnTo>
                    <a:pt x="7620" y="48285"/>
                  </a:lnTo>
                  <a:close/>
                </a:path>
                <a:path w="10795" h="51435">
                  <a:moveTo>
                    <a:pt x="7620" y="19202"/>
                  </a:moveTo>
                  <a:lnTo>
                    <a:pt x="0" y="19202"/>
                  </a:lnTo>
                  <a:lnTo>
                    <a:pt x="5207" y="25552"/>
                  </a:lnTo>
                  <a:lnTo>
                    <a:pt x="7620" y="19202"/>
                  </a:lnTo>
                  <a:close/>
                </a:path>
                <a:path w="10795" h="51435">
                  <a:moveTo>
                    <a:pt x="10223" y="0"/>
                  </a:moveTo>
                  <a:lnTo>
                    <a:pt x="0" y="0"/>
                  </a:lnTo>
                  <a:lnTo>
                    <a:pt x="0" y="3200"/>
                  </a:lnTo>
                  <a:lnTo>
                    <a:pt x="10223" y="3200"/>
                  </a:lnTo>
                  <a:lnTo>
                    <a:pt x="10223" y="0"/>
                  </a:lnTo>
                  <a:close/>
                </a:path>
              </a:pathLst>
            </a:custGeom>
            <a:solidFill>
              <a:srgbClr val="C0C0C0"/>
            </a:solidFill>
          </p:spPr>
          <p:txBody>
            <a:bodyPr wrap="square" lIns="0" tIns="0" rIns="0" bIns="0" rtlCol="0"/>
            <a:lstStyle/>
            <a:p>
              <a:endParaRPr/>
            </a:p>
          </p:txBody>
        </p:sp>
        <p:sp>
          <p:nvSpPr>
            <p:cNvPr id="40" name="object 21">
              <a:extLst>
                <a:ext uri="{FF2B5EF4-FFF2-40B4-BE49-F238E27FC236}">
                  <a16:creationId xmlns:a16="http://schemas.microsoft.com/office/drawing/2014/main" id="{8CB93BCC-C42D-5484-06A2-0EF21C5309A3}"/>
                </a:ext>
              </a:extLst>
            </p:cNvPr>
            <p:cNvSpPr/>
            <p:nvPr/>
          </p:nvSpPr>
          <p:spPr>
            <a:xfrm>
              <a:off x="6233033" y="3944086"/>
              <a:ext cx="1587500" cy="1403985"/>
            </a:xfrm>
            <a:custGeom>
              <a:avLst/>
              <a:gdLst/>
              <a:ahLst/>
              <a:cxnLst/>
              <a:rect l="l" t="t" r="r" b="b"/>
              <a:pathLst>
                <a:path w="1587500" h="1403985">
                  <a:moveTo>
                    <a:pt x="7620" y="48285"/>
                  </a:moveTo>
                  <a:lnTo>
                    <a:pt x="5588" y="45364"/>
                  </a:lnTo>
                  <a:lnTo>
                    <a:pt x="4064" y="43459"/>
                  </a:lnTo>
                  <a:lnTo>
                    <a:pt x="1651" y="42062"/>
                  </a:lnTo>
                  <a:lnTo>
                    <a:pt x="0" y="41554"/>
                  </a:lnTo>
                  <a:lnTo>
                    <a:pt x="0" y="51206"/>
                  </a:lnTo>
                  <a:lnTo>
                    <a:pt x="7620" y="48285"/>
                  </a:lnTo>
                  <a:close/>
                </a:path>
                <a:path w="1587500" h="1403985">
                  <a:moveTo>
                    <a:pt x="7620" y="19202"/>
                  </a:moveTo>
                  <a:lnTo>
                    <a:pt x="0" y="19202"/>
                  </a:lnTo>
                  <a:lnTo>
                    <a:pt x="5207" y="25552"/>
                  </a:lnTo>
                  <a:lnTo>
                    <a:pt x="7620" y="19202"/>
                  </a:lnTo>
                  <a:close/>
                </a:path>
                <a:path w="1587500" h="1403985">
                  <a:moveTo>
                    <a:pt x="10223" y="0"/>
                  </a:moveTo>
                  <a:lnTo>
                    <a:pt x="0" y="0"/>
                  </a:lnTo>
                  <a:lnTo>
                    <a:pt x="0" y="3200"/>
                  </a:lnTo>
                  <a:lnTo>
                    <a:pt x="10223" y="3200"/>
                  </a:lnTo>
                  <a:lnTo>
                    <a:pt x="10223" y="0"/>
                  </a:lnTo>
                  <a:close/>
                </a:path>
                <a:path w="1587500" h="1403985">
                  <a:moveTo>
                    <a:pt x="1576197" y="1316380"/>
                  </a:moveTo>
                  <a:lnTo>
                    <a:pt x="1556385" y="1316380"/>
                  </a:lnTo>
                  <a:lnTo>
                    <a:pt x="1550289" y="1320063"/>
                  </a:lnTo>
                  <a:lnTo>
                    <a:pt x="1544320" y="1324254"/>
                  </a:lnTo>
                  <a:lnTo>
                    <a:pt x="1541653" y="1326413"/>
                  </a:lnTo>
                  <a:lnTo>
                    <a:pt x="1538224" y="1327937"/>
                  </a:lnTo>
                  <a:lnTo>
                    <a:pt x="1534414" y="1328953"/>
                  </a:lnTo>
                  <a:lnTo>
                    <a:pt x="1530985" y="1329461"/>
                  </a:lnTo>
                  <a:lnTo>
                    <a:pt x="1527556" y="1328953"/>
                  </a:lnTo>
                  <a:lnTo>
                    <a:pt x="1524889" y="1327429"/>
                  </a:lnTo>
                  <a:lnTo>
                    <a:pt x="1519809" y="1323238"/>
                  </a:lnTo>
                  <a:lnTo>
                    <a:pt x="1517142" y="1320571"/>
                  </a:lnTo>
                  <a:lnTo>
                    <a:pt x="1513713" y="1318539"/>
                  </a:lnTo>
                  <a:lnTo>
                    <a:pt x="1509395" y="1317015"/>
                  </a:lnTo>
                  <a:lnTo>
                    <a:pt x="1507236" y="1317015"/>
                  </a:lnTo>
                  <a:lnTo>
                    <a:pt x="1504696" y="1316380"/>
                  </a:lnTo>
                  <a:lnTo>
                    <a:pt x="1502537" y="1317015"/>
                  </a:lnTo>
                  <a:lnTo>
                    <a:pt x="1500378" y="1318539"/>
                  </a:lnTo>
                  <a:lnTo>
                    <a:pt x="1498219" y="1321206"/>
                  </a:lnTo>
                  <a:lnTo>
                    <a:pt x="1495679" y="1323746"/>
                  </a:lnTo>
                  <a:lnTo>
                    <a:pt x="1493901" y="1327429"/>
                  </a:lnTo>
                  <a:lnTo>
                    <a:pt x="1491361" y="1331620"/>
                  </a:lnTo>
                  <a:lnTo>
                    <a:pt x="1489583" y="1336827"/>
                  </a:lnTo>
                  <a:lnTo>
                    <a:pt x="1483995" y="1351940"/>
                  </a:lnTo>
                  <a:lnTo>
                    <a:pt x="1481455" y="1362989"/>
                  </a:lnTo>
                  <a:lnTo>
                    <a:pt x="1479677" y="1372895"/>
                  </a:lnTo>
                  <a:lnTo>
                    <a:pt x="1479296" y="1380769"/>
                  </a:lnTo>
                  <a:lnTo>
                    <a:pt x="1479296" y="1384452"/>
                  </a:lnTo>
                  <a:lnTo>
                    <a:pt x="1480566" y="1387500"/>
                  </a:lnTo>
                  <a:lnTo>
                    <a:pt x="1482344" y="1390675"/>
                  </a:lnTo>
                  <a:lnTo>
                    <a:pt x="1483614" y="1393850"/>
                  </a:lnTo>
                  <a:lnTo>
                    <a:pt x="1487424" y="1399057"/>
                  </a:lnTo>
                  <a:lnTo>
                    <a:pt x="1490472" y="1403756"/>
                  </a:lnTo>
                  <a:lnTo>
                    <a:pt x="1499108" y="1402740"/>
                  </a:lnTo>
                  <a:lnTo>
                    <a:pt x="1517142" y="1386992"/>
                  </a:lnTo>
                  <a:lnTo>
                    <a:pt x="1521079" y="1383309"/>
                  </a:lnTo>
                  <a:lnTo>
                    <a:pt x="1522730" y="1381277"/>
                  </a:lnTo>
                  <a:lnTo>
                    <a:pt x="1524889" y="1379753"/>
                  </a:lnTo>
                  <a:lnTo>
                    <a:pt x="1527556" y="1378610"/>
                  </a:lnTo>
                  <a:lnTo>
                    <a:pt x="1530985" y="1377594"/>
                  </a:lnTo>
                  <a:lnTo>
                    <a:pt x="1530985" y="1380261"/>
                  </a:lnTo>
                  <a:lnTo>
                    <a:pt x="1533525" y="1384452"/>
                  </a:lnTo>
                  <a:lnTo>
                    <a:pt x="1533525" y="1380261"/>
                  </a:lnTo>
                  <a:lnTo>
                    <a:pt x="1534795" y="1376070"/>
                  </a:lnTo>
                  <a:lnTo>
                    <a:pt x="1536573" y="1372387"/>
                  </a:lnTo>
                  <a:lnTo>
                    <a:pt x="1538732" y="1368704"/>
                  </a:lnTo>
                  <a:lnTo>
                    <a:pt x="1544320" y="1361465"/>
                  </a:lnTo>
                  <a:lnTo>
                    <a:pt x="1551559" y="1354099"/>
                  </a:lnTo>
                  <a:lnTo>
                    <a:pt x="1558925" y="1346225"/>
                  </a:lnTo>
                  <a:lnTo>
                    <a:pt x="1565783" y="1337843"/>
                  </a:lnTo>
                  <a:lnTo>
                    <a:pt x="1569212" y="1332636"/>
                  </a:lnTo>
                  <a:lnTo>
                    <a:pt x="1571879" y="1327937"/>
                  </a:lnTo>
                  <a:lnTo>
                    <a:pt x="1574419" y="1322222"/>
                  </a:lnTo>
                  <a:lnTo>
                    <a:pt x="1576197" y="1316380"/>
                  </a:lnTo>
                  <a:close/>
                </a:path>
                <a:path w="1587500" h="1403985">
                  <a:moveTo>
                    <a:pt x="1587246" y="1288948"/>
                  </a:moveTo>
                  <a:lnTo>
                    <a:pt x="1586611" y="1286789"/>
                  </a:lnTo>
                  <a:lnTo>
                    <a:pt x="1585341" y="1285265"/>
                  </a:lnTo>
                  <a:lnTo>
                    <a:pt x="1584071" y="1284643"/>
                  </a:lnTo>
                  <a:lnTo>
                    <a:pt x="1584071" y="1300505"/>
                  </a:lnTo>
                  <a:lnTo>
                    <a:pt x="1585341" y="1298981"/>
                  </a:lnTo>
                  <a:lnTo>
                    <a:pt x="1586611" y="1296822"/>
                  </a:lnTo>
                  <a:lnTo>
                    <a:pt x="1587246" y="1294155"/>
                  </a:lnTo>
                  <a:lnTo>
                    <a:pt x="1587246" y="1288948"/>
                  </a:lnTo>
                  <a:close/>
                </a:path>
              </a:pathLst>
            </a:custGeom>
            <a:solidFill>
              <a:srgbClr val="C0C0C0"/>
            </a:solidFill>
          </p:spPr>
          <p:txBody>
            <a:bodyPr wrap="square" lIns="0" tIns="0" rIns="0" bIns="0" rtlCol="0"/>
            <a:lstStyle/>
            <a:p>
              <a:endParaRPr/>
            </a:p>
          </p:txBody>
        </p:sp>
        <p:pic>
          <p:nvPicPr>
            <p:cNvPr id="41" name="object 22">
              <a:extLst>
                <a:ext uri="{FF2B5EF4-FFF2-40B4-BE49-F238E27FC236}">
                  <a16:creationId xmlns:a16="http://schemas.microsoft.com/office/drawing/2014/main" id="{65325568-B9A8-DE59-A300-A9E3D9C786B6}"/>
                </a:ext>
              </a:extLst>
            </p:cNvPr>
            <p:cNvPicPr/>
            <p:nvPr/>
          </p:nvPicPr>
          <p:blipFill>
            <a:blip r:embed="rId8" cstate="print"/>
            <a:stretch>
              <a:fillRect/>
            </a:stretch>
          </p:blipFill>
          <p:spPr>
            <a:xfrm>
              <a:off x="3943603" y="1525142"/>
              <a:ext cx="4630801" cy="3928999"/>
            </a:xfrm>
            <a:prstGeom prst="rect">
              <a:avLst/>
            </a:prstGeom>
          </p:spPr>
        </p:pic>
      </p:grpSp>
      <p:sp>
        <p:nvSpPr>
          <p:cNvPr id="42" name="object 23">
            <a:extLst>
              <a:ext uri="{FF2B5EF4-FFF2-40B4-BE49-F238E27FC236}">
                <a16:creationId xmlns:a16="http://schemas.microsoft.com/office/drawing/2014/main" id="{4CE1FAE5-A745-5A21-2D84-50F9765AD814}"/>
              </a:ext>
            </a:extLst>
          </p:cNvPr>
          <p:cNvSpPr txBox="1"/>
          <p:nvPr/>
        </p:nvSpPr>
        <p:spPr>
          <a:xfrm>
            <a:off x="1998370" y="2138219"/>
            <a:ext cx="944880" cy="391795"/>
          </a:xfrm>
          <a:prstGeom prst="rect">
            <a:avLst/>
          </a:prstGeom>
        </p:spPr>
        <p:txBody>
          <a:bodyPr vert="horz" wrap="square" lIns="0" tIns="12700" rIns="0" bIns="0" rtlCol="0">
            <a:spAutoFit/>
          </a:bodyPr>
          <a:lstStyle/>
          <a:p>
            <a:pPr marL="12700">
              <a:spcBef>
                <a:spcPts val="100"/>
              </a:spcBef>
            </a:pPr>
            <a:r>
              <a:rPr sz="1200" b="1" spc="-10" dirty="0">
                <a:latin typeface="Arial"/>
                <a:cs typeface="Arial"/>
              </a:rPr>
              <a:t>USGS/NOAA</a:t>
            </a:r>
            <a:endParaRPr sz="1200" dirty="0">
              <a:latin typeface="Arial"/>
              <a:cs typeface="Arial"/>
            </a:endParaRPr>
          </a:p>
          <a:p>
            <a:pPr marL="12700"/>
            <a:r>
              <a:rPr sz="1200" b="1" spc="-10" dirty="0">
                <a:latin typeface="Arial"/>
                <a:cs typeface="Arial"/>
              </a:rPr>
              <a:t>NASA/NIST</a:t>
            </a:r>
            <a:endParaRPr sz="1200" dirty="0">
              <a:latin typeface="Arial"/>
              <a:cs typeface="Arial"/>
            </a:endParaRPr>
          </a:p>
        </p:txBody>
      </p:sp>
      <p:pic>
        <p:nvPicPr>
          <p:cNvPr id="43" name="object 24">
            <a:extLst>
              <a:ext uri="{FF2B5EF4-FFF2-40B4-BE49-F238E27FC236}">
                <a16:creationId xmlns:a16="http://schemas.microsoft.com/office/drawing/2014/main" id="{6A47F3D7-AC3B-8359-16C4-41203D89E8E9}"/>
              </a:ext>
            </a:extLst>
          </p:cNvPr>
          <p:cNvPicPr/>
          <p:nvPr/>
        </p:nvPicPr>
        <p:blipFill>
          <a:blip r:embed="rId9" cstate="print"/>
          <a:stretch>
            <a:fillRect/>
          </a:stretch>
        </p:blipFill>
        <p:spPr>
          <a:xfrm>
            <a:off x="7356347" y="1452672"/>
            <a:ext cx="1411224" cy="347472"/>
          </a:xfrm>
          <a:prstGeom prst="rect">
            <a:avLst/>
          </a:prstGeom>
        </p:spPr>
      </p:pic>
      <p:sp>
        <p:nvSpPr>
          <p:cNvPr id="44" name="object 25">
            <a:extLst>
              <a:ext uri="{FF2B5EF4-FFF2-40B4-BE49-F238E27FC236}">
                <a16:creationId xmlns:a16="http://schemas.microsoft.com/office/drawing/2014/main" id="{DCCB5B18-978E-43A7-28B5-BF5A93F491A7}"/>
              </a:ext>
            </a:extLst>
          </p:cNvPr>
          <p:cNvSpPr txBox="1"/>
          <p:nvPr/>
        </p:nvSpPr>
        <p:spPr>
          <a:xfrm>
            <a:off x="7442073" y="1488741"/>
            <a:ext cx="1226185" cy="197490"/>
          </a:xfrm>
          <a:prstGeom prst="rect">
            <a:avLst/>
          </a:prstGeom>
        </p:spPr>
        <p:txBody>
          <a:bodyPr vert="horz" wrap="square" lIns="0" tIns="12700" rIns="0" bIns="0" rtlCol="0">
            <a:spAutoFit/>
          </a:bodyPr>
          <a:lstStyle/>
          <a:p>
            <a:pPr marL="12700">
              <a:spcBef>
                <a:spcPts val="100"/>
              </a:spcBef>
            </a:pPr>
            <a:r>
              <a:rPr sz="1200" b="1" spc="-10" dirty="0">
                <a:solidFill>
                  <a:srgbClr val="FFFFFF"/>
                </a:solidFill>
                <a:latin typeface="Arial"/>
                <a:cs typeface="Arial"/>
              </a:rPr>
              <a:t>ROSHYDROMET</a:t>
            </a:r>
            <a:endParaRPr sz="1200">
              <a:latin typeface="Arial"/>
              <a:cs typeface="Arial"/>
            </a:endParaRPr>
          </a:p>
        </p:txBody>
      </p:sp>
      <p:sp>
        <p:nvSpPr>
          <p:cNvPr id="45" name="object 27">
            <a:extLst>
              <a:ext uri="{FF2B5EF4-FFF2-40B4-BE49-F238E27FC236}">
                <a16:creationId xmlns:a16="http://schemas.microsoft.com/office/drawing/2014/main" id="{DF5098A1-6D90-BDB4-CB27-A698265E3AF7}"/>
              </a:ext>
            </a:extLst>
          </p:cNvPr>
          <p:cNvSpPr txBox="1"/>
          <p:nvPr/>
        </p:nvSpPr>
        <p:spPr>
          <a:xfrm>
            <a:off x="7965947" y="2308001"/>
            <a:ext cx="605029" cy="166712"/>
          </a:xfrm>
          <a:prstGeom prst="rect">
            <a:avLst/>
          </a:prstGeom>
        </p:spPr>
        <p:txBody>
          <a:bodyPr vert="horz" wrap="square" lIns="0" tIns="12700" rIns="0" bIns="0" rtlCol="0">
            <a:spAutoFit/>
          </a:bodyPr>
          <a:lstStyle/>
          <a:p>
            <a:pPr marL="12700">
              <a:spcBef>
                <a:spcPts val="100"/>
              </a:spcBef>
            </a:pPr>
            <a:r>
              <a:rPr sz="1000" b="1" spc="-25" dirty="0">
                <a:solidFill>
                  <a:srgbClr val="FFFFFF"/>
                </a:solidFill>
                <a:latin typeface="Arial"/>
                <a:cs typeface="Arial"/>
              </a:rPr>
              <a:t>CMA</a:t>
            </a:r>
            <a:r>
              <a:rPr lang="en-US" sz="1000" b="1" spc="-25" dirty="0">
                <a:solidFill>
                  <a:srgbClr val="FFFFFF"/>
                </a:solidFill>
                <a:latin typeface="Arial"/>
                <a:cs typeface="Arial"/>
              </a:rPr>
              <a:t>/SITP</a:t>
            </a:r>
            <a:endParaRPr sz="1000" dirty="0">
              <a:latin typeface="Arial"/>
              <a:cs typeface="Arial"/>
            </a:endParaRPr>
          </a:p>
        </p:txBody>
      </p:sp>
      <p:pic>
        <p:nvPicPr>
          <p:cNvPr id="46" name="object 28">
            <a:extLst>
              <a:ext uri="{FF2B5EF4-FFF2-40B4-BE49-F238E27FC236}">
                <a16:creationId xmlns:a16="http://schemas.microsoft.com/office/drawing/2014/main" id="{297BEFCA-D5FF-E071-3195-ABF5049A4925}"/>
              </a:ext>
            </a:extLst>
          </p:cNvPr>
          <p:cNvPicPr/>
          <p:nvPr/>
        </p:nvPicPr>
        <p:blipFill>
          <a:blip r:embed="rId10" cstate="print"/>
          <a:stretch>
            <a:fillRect/>
          </a:stretch>
        </p:blipFill>
        <p:spPr>
          <a:xfrm>
            <a:off x="7461504" y="3023918"/>
            <a:ext cx="905255" cy="347471"/>
          </a:xfrm>
          <a:prstGeom prst="rect">
            <a:avLst/>
          </a:prstGeom>
        </p:spPr>
      </p:pic>
      <p:sp>
        <p:nvSpPr>
          <p:cNvPr id="47" name="object 29">
            <a:extLst>
              <a:ext uri="{FF2B5EF4-FFF2-40B4-BE49-F238E27FC236}">
                <a16:creationId xmlns:a16="http://schemas.microsoft.com/office/drawing/2014/main" id="{EBEED408-10A0-F646-3D8D-98C0BA0B7B60}"/>
              </a:ext>
            </a:extLst>
          </p:cNvPr>
          <p:cNvSpPr txBox="1"/>
          <p:nvPr/>
        </p:nvSpPr>
        <p:spPr>
          <a:xfrm>
            <a:off x="7547609" y="3059985"/>
            <a:ext cx="720090" cy="197490"/>
          </a:xfrm>
          <a:prstGeom prst="rect">
            <a:avLst/>
          </a:prstGeom>
        </p:spPr>
        <p:txBody>
          <a:bodyPr vert="horz" wrap="square" lIns="0" tIns="12700" rIns="0" bIns="0" rtlCol="0">
            <a:spAutoFit/>
          </a:bodyPr>
          <a:lstStyle/>
          <a:p>
            <a:pPr marL="12700">
              <a:spcBef>
                <a:spcPts val="100"/>
              </a:spcBef>
            </a:pPr>
            <a:r>
              <a:rPr sz="1200" b="1" spc="-10" dirty="0">
                <a:latin typeface="Arial"/>
                <a:cs typeface="Arial"/>
              </a:rPr>
              <a:t>IMD/ISRO</a:t>
            </a:r>
            <a:endParaRPr sz="1200">
              <a:latin typeface="Arial"/>
              <a:cs typeface="Arial"/>
            </a:endParaRPr>
          </a:p>
        </p:txBody>
      </p:sp>
      <p:pic>
        <p:nvPicPr>
          <p:cNvPr id="48" name="object 30">
            <a:extLst>
              <a:ext uri="{FF2B5EF4-FFF2-40B4-BE49-F238E27FC236}">
                <a16:creationId xmlns:a16="http://schemas.microsoft.com/office/drawing/2014/main" id="{133C7098-B1EF-1139-FD0A-020AAABC72A8}"/>
              </a:ext>
            </a:extLst>
          </p:cNvPr>
          <p:cNvPicPr/>
          <p:nvPr/>
        </p:nvPicPr>
        <p:blipFill>
          <a:blip r:embed="rId11" cstate="print"/>
          <a:stretch>
            <a:fillRect/>
          </a:stretch>
        </p:blipFill>
        <p:spPr>
          <a:xfrm>
            <a:off x="9140952" y="2214672"/>
            <a:ext cx="970788" cy="347472"/>
          </a:xfrm>
          <a:prstGeom prst="rect">
            <a:avLst/>
          </a:prstGeom>
        </p:spPr>
      </p:pic>
      <p:sp>
        <p:nvSpPr>
          <p:cNvPr id="49" name="object 31">
            <a:extLst>
              <a:ext uri="{FF2B5EF4-FFF2-40B4-BE49-F238E27FC236}">
                <a16:creationId xmlns:a16="http://schemas.microsoft.com/office/drawing/2014/main" id="{BAEB6E68-4CED-98E9-0000-820CDB8BDF4D}"/>
              </a:ext>
            </a:extLst>
          </p:cNvPr>
          <p:cNvSpPr txBox="1"/>
          <p:nvPr/>
        </p:nvSpPr>
        <p:spPr>
          <a:xfrm>
            <a:off x="9227567" y="2251375"/>
            <a:ext cx="789305" cy="197490"/>
          </a:xfrm>
          <a:prstGeom prst="rect">
            <a:avLst/>
          </a:prstGeom>
        </p:spPr>
        <p:txBody>
          <a:bodyPr vert="horz" wrap="square" lIns="0" tIns="12700" rIns="0" bIns="0" rtlCol="0">
            <a:spAutoFit/>
          </a:bodyPr>
          <a:lstStyle/>
          <a:p>
            <a:pPr marL="12700">
              <a:spcBef>
                <a:spcPts val="100"/>
              </a:spcBef>
            </a:pPr>
            <a:r>
              <a:rPr sz="1200" b="1" spc="-10" dirty="0">
                <a:latin typeface="Arial"/>
                <a:cs typeface="Arial"/>
              </a:rPr>
              <a:t>JMA/JAXA</a:t>
            </a:r>
            <a:endParaRPr sz="1200" dirty="0">
              <a:latin typeface="Arial"/>
              <a:cs typeface="Arial"/>
            </a:endParaRPr>
          </a:p>
        </p:txBody>
      </p:sp>
      <p:pic>
        <p:nvPicPr>
          <p:cNvPr id="50" name="object 32">
            <a:extLst>
              <a:ext uri="{FF2B5EF4-FFF2-40B4-BE49-F238E27FC236}">
                <a16:creationId xmlns:a16="http://schemas.microsoft.com/office/drawing/2014/main" id="{33BF3084-68D5-792E-64C6-CCDAFD2F1A40}"/>
              </a:ext>
            </a:extLst>
          </p:cNvPr>
          <p:cNvPicPr/>
          <p:nvPr/>
        </p:nvPicPr>
        <p:blipFill>
          <a:blip r:embed="rId12" cstate="print"/>
          <a:stretch>
            <a:fillRect/>
          </a:stretch>
        </p:blipFill>
        <p:spPr>
          <a:xfrm>
            <a:off x="8570977" y="2129328"/>
            <a:ext cx="551687" cy="347472"/>
          </a:xfrm>
          <a:prstGeom prst="rect">
            <a:avLst/>
          </a:prstGeom>
        </p:spPr>
      </p:pic>
      <p:sp>
        <p:nvSpPr>
          <p:cNvPr id="51" name="object 33">
            <a:extLst>
              <a:ext uri="{FF2B5EF4-FFF2-40B4-BE49-F238E27FC236}">
                <a16:creationId xmlns:a16="http://schemas.microsoft.com/office/drawing/2014/main" id="{59B281E3-BF87-B2AA-5369-F529DFC8F6E6}"/>
              </a:ext>
            </a:extLst>
          </p:cNvPr>
          <p:cNvSpPr txBox="1"/>
          <p:nvPr/>
        </p:nvSpPr>
        <p:spPr>
          <a:xfrm>
            <a:off x="8656701" y="2166286"/>
            <a:ext cx="372110" cy="197490"/>
          </a:xfrm>
          <a:prstGeom prst="rect">
            <a:avLst/>
          </a:prstGeom>
        </p:spPr>
        <p:txBody>
          <a:bodyPr vert="horz" wrap="square" lIns="0" tIns="12700" rIns="0" bIns="0" rtlCol="0">
            <a:spAutoFit/>
          </a:bodyPr>
          <a:lstStyle/>
          <a:p>
            <a:pPr marL="12700">
              <a:spcBef>
                <a:spcPts val="100"/>
              </a:spcBef>
            </a:pPr>
            <a:r>
              <a:rPr sz="1200" b="1" spc="-25" dirty="0">
                <a:latin typeface="Arial"/>
                <a:cs typeface="Arial"/>
              </a:rPr>
              <a:t>KMA</a:t>
            </a:r>
            <a:endParaRPr sz="1200" dirty="0">
              <a:latin typeface="Arial"/>
              <a:cs typeface="Arial"/>
            </a:endParaRPr>
          </a:p>
        </p:txBody>
      </p:sp>
      <p:sp>
        <p:nvSpPr>
          <p:cNvPr id="52" name="object 35">
            <a:extLst>
              <a:ext uri="{FF2B5EF4-FFF2-40B4-BE49-F238E27FC236}">
                <a16:creationId xmlns:a16="http://schemas.microsoft.com/office/drawing/2014/main" id="{6DC73C94-400B-0D9F-61B6-A892D7F63469}"/>
              </a:ext>
            </a:extLst>
          </p:cNvPr>
          <p:cNvSpPr txBox="1"/>
          <p:nvPr/>
        </p:nvSpPr>
        <p:spPr>
          <a:xfrm>
            <a:off x="4906075" y="1862726"/>
            <a:ext cx="1275968" cy="382156"/>
          </a:xfrm>
          <a:prstGeom prst="rect">
            <a:avLst/>
          </a:prstGeom>
        </p:spPr>
        <p:txBody>
          <a:bodyPr vert="horz" wrap="square" lIns="0" tIns="12700" rIns="0" bIns="0" rtlCol="0">
            <a:spAutoFit/>
          </a:bodyPr>
          <a:lstStyle/>
          <a:p>
            <a:pPr marL="12700"/>
            <a:r>
              <a:rPr lang="en-US" sz="1200" b="1" spc="-10" dirty="0">
                <a:latin typeface="Arial"/>
                <a:cs typeface="Arial"/>
              </a:rPr>
              <a:t>WMO/</a:t>
            </a:r>
            <a:r>
              <a:rPr sz="1200" b="1" spc="-10" dirty="0">
                <a:latin typeface="Arial"/>
                <a:cs typeface="Arial"/>
              </a:rPr>
              <a:t>EUMETSAT</a:t>
            </a:r>
            <a:r>
              <a:rPr lang="en-US" sz="1200" b="1" spc="-20" dirty="0">
                <a:latin typeface="Arial"/>
                <a:cs typeface="Arial"/>
              </a:rPr>
              <a:t>ESA/CNES</a:t>
            </a:r>
            <a:endParaRPr lang="en-US" sz="1200" dirty="0">
              <a:latin typeface="Arial"/>
              <a:cs typeface="Arial"/>
            </a:endParaRPr>
          </a:p>
        </p:txBody>
      </p:sp>
      <p:sp>
        <p:nvSpPr>
          <p:cNvPr id="53" name="object 36">
            <a:extLst>
              <a:ext uri="{FF2B5EF4-FFF2-40B4-BE49-F238E27FC236}">
                <a16:creationId xmlns:a16="http://schemas.microsoft.com/office/drawing/2014/main" id="{319A6070-FF6C-52A1-5E9E-6FF233D41FA4}"/>
              </a:ext>
            </a:extLst>
          </p:cNvPr>
          <p:cNvSpPr txBox="1"/>
          <p:nvPr/>
        </p:nvSpPr>
        <p:spPr>
          <a:xfrm>
            <a:off x="964734" y="5390180"/>
            <a:ext cx="1747935" cy="504625"/>
          </a:xfrm>
          <a:prstGeom prst="rect">
            <a:avLst/>
          </a:prstGeom>
        </p:spPr>
        <p:txBody>
          <a:bodyPr vert="horz" wrap="square" lIns="0" tIns="12065" rIns="0" bIns="0" rtlCol="0">
            <a:spAutoFit/>
          </a:bodyPr>
          <a:lstStyle/>
          <a:p>
            <a:pPr marL="12700">
              <a:spcBef>
                <a:spcPts val="95"/>
              </a:spcBef>
            </a:pPr>
            <a:r>
              <a:rPr sz="1600" spc="-20" dirty="0">
                <a:latin typeface="Arial"/>
                <a:cs typeface="Arial"/>
              </a:rPr>
              <a:t>Obs</a:t>
            </a:r>
            <a:r>
              <a:rPr lang="en-US" sz="1600" spc="-20" dirty="0">
                <a:latin typeface="Arial"/>
                <a:cs typeface="Arial"/>
              </a:rPr>
              <a:t>erver</a:t>
            </a:r>
            <a:r>
              <a:rPr sz="1600" spc="-20" dirty="0">
                <a:latin typeface="Arial"/>
                <a:cs typeface="Arial"/>
              </a:rPr>
              <a:t>.</a:t>
            </a:r>
            <a:endParaRPr sz="1600" dirty="0">
              <a:latin typeface="Arial"/>
              <a:cs typeface="Arial"/>
            </a:endParaRPr>
          </a:p>
          <a:p>
            <a:pPr marL="12700"/>
            <a:r>
              <a:rPr sz="1600" spc="-10" dirty="0">
                <a:latin typeface="Arial"/>
                <a:cs typeface="Arial"/>
              </a:rPr>
              <a:t>Assoc</a:t>
            </a:r>
            <a:r>
              <a:rPr lang="en-US" sz="1600" spc="-10" dirty="0">
                <a:latin typeface="Arial"/>
                <a:cs typeface="Arial"/>
              </a:rPr>
              <a:t>iate member</a:t>
            </a:r>
            <a:r>
              <a:rPr sz="1600" spc="-10" dirty="0">
                <a:latin typeface="Arial"/>
                <a:cs typeface="Arial"/>
              </a:rPr>
              <a:t>.</a:t>
            </a:r>
            <a:endParaRPr sz="1600" dirty="0">
              <a:latin typeface="Arial"/>
              <a:cs typeface="Arial"/>
            </a:endParaRPr>
          </a:p>
        </p:txBody>
      </p:sp>
      <p:sp>
        <p:nvSpPr>
          <p:cNvPr id="54" name="object 37">
            <a:extLst>
              <a:ext uri="{FF2B5EF4-FFF2-40B4-BE49-F238E27FC236}">
                <a16:creationId xmlns:a16="http://schemas.microsoft.com/office/drawing/2014/main" id="{7788BF2E-8CBA-7F50-D57D-F4F21897454C}"/>
              </a:ext>
            </a:extLst>
          </p:cNvPr>
          <p:cNvSpPr txBox="1"/>
          <p:nvPr/>
        </p:nvSpPr>
        <p:spPr>
          <a:xfrm>
            <a:off x="2848242" y="5390180"/>
            <a:ext cx="1927225" cy="513080"/>
          </a:xfrm>
          <a:prstGeom prst="rect">
            <a:avLst/>
          </a:prstGeom>
        </p:spPr>
        <p:txBody>
          <a:bodyPr vert="horz" wrap="square" lIns="0" tIns="12065" rIns="0" bIns="0" rtlCol="0">
            <a:spAutoFit/>
          </a:bodyPr>
          <a:lstStyle/>
          <a:p>
            <a:pPr marL="12700">
              <a:spcBef>
                <a:spcPts val="95"/>
              </a:spcBef>
            </a:pPr>
            <a:r>
              <a:rPr sz="1600" b="1" spc="-10" dirty="0">
                <a:latin typeface="Arial"/>
                <a:cs typeface="Arial"/>
              </a:rPr>
              <a:t>CEOS/WGCV</a:t>
            </a:r>
            <a:endParaRPr sz="1600" b="1" dirty="0">
              <a:latin typeface="Arial"/>
              <a:cs typeface="Arial"/>
            </a:endParaRPr>
          </a:p>
          <a:p>
            <a:pPr marL="20320"/>
            <a:r>
              <a:rPr sz="1600" dirty="0">
                <a:latin typeface="Arial"/>
                <a:cs typeface="Arial"/>
              </a:rPr>
              <a:t>GPM</a:t>
            </a:r>
            <a:r>
              <a:rPr sz="1600" spc="-10" dirty="0">
                <a:latin typeface="Arial"/>
                <a:cs typeface="Arial"/>
              </a:rPr>
              <a:t> X-</a:t>
            </a:r>
            <a:r>
              <a:rPr sz="1600" spc="-25" dirty="0">
                <a:latin typeface="Arial"/>
                <a:cs typeface="Arial"/>
              </a:rPr>
              <a:t>Cal</a:t>
            </a:r>
            <a:endParaRPr sz="1600" dirty="0">
              <a:latin typeface="Arial"/>
              <a:cs typeface="Arial"/>
            </a:endParaRPr>
          </a:p>
        </p:txBody>
      </p:sp>
      <p:sp>
        <p:nvSpPr>
          <p:cNvPr id="55" name="object 39">
            <a:extLst>
              <a:ext uri="{FF2B5EF4-FFF2-40B4-BE49-F238E27FC236}">
                <a16:creationId xmlns:a16="http://schemas.microsoft.com/office/drawing/2014/main" id="{EC3D6295-6135-9B99-0B83-9A363E950525}"/>
              </a:ext>
            </a:extLst>
          </p:cNvPr>
          <p:cNvSpPr txBox="1"/>
          <p:nvPr/>
        </p:nvSpPr>
        <p:spPr>
          <a:xfrm>
            <a:off x="4937253" y="5895235"/>
            <a:ext cx="3414395" cy="391795"/>
          </a:xfrm>
          <a:prstGeom prst="rect">
            <a:avLst/>
          </a:prstGeom>
        </p:spPr>
        <p:txBody>
          <a:bodyPr vert="horz" wrap="square" lIns="0" tIns="12700" rIns="0" bIns="0" rtlCol="0">
            <a:spAutoFit/>
          </a:bodyPr>
          <a:lstStyle/>
          <a:p>
            <a:pPr marL="12700">
              <a:spcBef>
                <a:spcPts val="100"/>
              </a:spcBef>
            </a:pPr>
            <a:r>
              <a:rPr sz="2400" b="1" dirty="0">
                <a:latin typeface="Arial"/>
                <a:cs typeface="Arial"/>
              </a:rPr>
              <a:t>1</a:t>
            </a:r>
            <a:r>
              <a:rPr lang="en-US" sz="2400" b="1" dirty="0">
                <a:latin typeface="Arial"/>
                <a:cs typeface="Arial"/>
              </a:rPr>
              <a:t>5</a:t>
            </a:r>
            <a:r>
              <a:rPr sz="2400" b="1" spc="-20" dirty="0">
                <a:latin typeface="Arial"/>
                <a:cs typeface="Arial"/>
              </a:rPr>
              <a:t> </a:t>
            </a:r>
            <a:r>
              <a:rPr sz="2400" b="1" dirty="0">
                <a:latin typeface="Arial"/>
                <a:cs typeface="Arial"/>
              </a:rPr>
              <a:t>Members</a:t>
            </a:r>
            <a:r>
              <a:rPr sz="2400" b="1" spc="5" dirty="0">
                <a:latin typeface="Arial"/>
                <a:cs typeface="Arial"/>
              </a:rPr>
              <a:t> </a:t>
            </a:r>
            <a:r>
              <a:rPr sz="2400" b="1" spc="-10" dirty="0">
                <a:latin typeface="Arial"/>
                <a:cs typeface="Arial"/>
              </a:rPr>
              <a:t>Worldwide</a:t>
            </a:r>
            <a:endParaRPr sz="2400" dirty="0">
              <a:latin typeface="Arial"/>
              <a:cs typeface="Arial"/>
            </a:endParaRPr>
          </a:p>
        </p:txBody>
      </p:sp>
      <p:sp>
        <p:nvSpPr>
          <p:cNvPr id="56" name="TextBox 55">
            <a:extLst>
              <a:ext uri="{FF2B5EF4-FFF2-40B4-BE49-F238E27FC236}">
                <a16:creationId xmlns:a16="http://schemas.microsoft.com/office/drawing/2014/main" id="{36C9CF54-7FE7-B4A0-C2FE-F98800C59C58}"/>
              </a:ext>
            </a:extLst>
          </p:cNvPr>
          <p:cNvSpPr txBox="1"/>
          <p:nvPr/>
        </p:nvSpPr>
        <p:spPr>
          <a:xfrm>
            <a:off x="5965367" y="2030860"/>
            <a:ext cx="514885" cy="253916"/>
          </a:xfrm>
          <a:prstGeom prst="rect">
            <a:avLst/>
          </a:prstGeom>
          <a:noFill/>
        </p:spPr>
        <p:txBody>
          <a:bodyPr wrap="none" rtlCol="0">
            <a:spAutoFit/>
          </a:bodyPr>
          <a:lstStyle/>
          <a:p>
            <a:r>
              <a:rPr lang="en-US" sz="1050" b="1" dirty="0"/>
              <a:t>WMO</a:t>
            </a:r>
          </a:p>
        </p:txBody>
      </p:sp>
    </p:spTree>
    <p:extLst>
      <p:ext uri="{BB962C8B-B14F-4D97-AF65-F5344CB8AC3E}">
        <p14:creationId xmlns:p14="http://schemas.microsoft.com/office/powerpoint/2010/main" val="367584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object 25">
            <a:extLst>
              <a:ext uri="{FF2B5EF4-FFF2-40B4-BE49-F238E27FC236}">
                <a16:creationId xmlns:a16="http://schemas.microsoft.com/office/drawing/2014/main" id="{CC1FEF82-6B69-CA3D-34C4-DE1F5A1504C1}"/>
              </a:ext>
            </a:extLst>
          </p:cNvPr>
          <p:cNvPicPr/>
          <p:nvPr/>
        </p:nvPicPr>
        <p:blipFill>
          <a:blip r:embed="rId3" cstate="print"/>
          <a:stretch>
            <a:fillRect/>
          </a:stretch>
        </p:blipFill>
        <p:spPr>
          <a:xfrm>
            <a:off x="5129140" y="5399198"/>
            <a:ext cx="1268904" cy="886968"/>
          </a:xfrm>
          <a:prstGeom prst="rect">
            <a:avLst/>
          </a:prstGeom>
        </p:spPr>
      </p:pic>
      <p:pic>
        <p:nvPicPr>
          <p:cNvPr id="4" name="object 2">
            <a:extLst>
              <a:ext uri="{FF2B5EF4-FFF2-40B4-BE49-F238E27FC236}">
                <a16:creationId xmlns:a16="http://schemas.microsoft.com/office/drawing/2014/main" id="{9F3B338A-B2A5-59B8-10BD-BAFCDC2FE49B}"/>
              </a:ext>
            </a:extLst>
          </p:cNvPr>
          <p:cNvPicPr/>
          <p:nvPr/>
        </p:nvPicPr>
        <p:blipFill>
          <a:blip r:embed="rId4" cstate="print"/>
          <a:stretch>
            <a:fillRect/>
          </a:stretch>
        </p:blipFill>
        <p:spPr>
          <a:xfrm>
            <a:off x="5915744" y="2035792"/>
            <a:ext cx="1240705" cy="858660"/>
          </a:xfrm>
          <a:prstGeom prst="rect">
            <a:avLst/>
          </a:prstGeom>
        </p:spPr>
      </p:pic>
      <p:sp>
        <p:nvSpPr>
          <p:cNvPr id="6" name="object 6">
            <a:extLst>
              <a:ext uri="{FF2B5EF4-FFF2-40B4-BE49-F238E27FC236}">
                <a16:creationId xmlns:a16="http://schemas.microsoft.com/office/drawing/2014/main" id="{43BD0334-9056-7F0B-26EB-BD8A6259ECBD}"/>
              </a:ext>
            </a:extLst>
          </p:cNvPr>
          <p:cNvSpPr txBox="1"/>
          <p:nvPr/>
        </p:nvSpPr>
        <p:spPr>
          <a:xfrm>
            <a:off x="6090617" y="2243236"/>
            <a:ext cx="887030" cy="371897"/>
          </a:xfrm>
          <a:prstGeom prst="rect">
            <a:avLst/>
          </a:prstGeom>
        </p:spPr>
        <p:txBody>
          <a:bodyPr vert="horz" wrap="square" lIns="0" tIns="38100" rIns="0" bIns="0" rtlCol="0">
            <a:spAutoFit/>
          </a:bodyPr>
          <a:lstStyle/>
          <a:p>
            <a:pPr marL="245745" marR="5080" indent="-233679">
              <a:lnSpc>
                <a:spcPts val="1250"/>
              </a:lnSpc>
              <a:spcBef>
                <a:spcPts val="300"/>
              </a:spcBef>
            </a:pPr>
            <a:r>
              <a:rPr sz="1200" b="1" dirty="0">
                <a:latin typeface="Arial"/>
                <a:cs typeface="Arial"/>
              </a:rPr>
              <a:t>GSICS</a:t>
            </a:r>
            <a:r>
              <a:rPr sz="1200" b="1" spc="-40" dirty="0">
                <a:latin typeface="Arial"/>
                <a:cs typeface="Arial"/>
              </a:rPr>
              <a:t> </a:t>
            </a:r>
            <a:r>
              <a:rPr sz="1200" b="1" spc="-20" dirty="0">
                <a:latin typeface="Arial"/>
                <a:cs typeface="Arial"/>
              </a:rPr>
              <a:t>Exec </a:t>
            </a:r>
            <a:r>
              <a:rPr sz="1200" b="1" spc="-10" dirty="0">
                <a:latin typeface="Arial"/>
                <a:cs typeface="Arial"/>
              </a:rPr>
              <a:t>Panel</a:t>
            </a:r>
            <a:endParaRPr sz="1200">
              <a:latin typeface="Arial"/>
              <a:cs typeface="Arial"/>
            </a:endParaRPr>
          </a:p>
        </p:txBody>
      </p:sp>
      <p:grpSp>
        <p:nvGrpSpPr>
          <p:cNvPr id="7" name="object 7">
            <a:extLst>
              <a:ext uri="{FF2B5EF4-FFF2-40B4-BE49-F238E27FC236}">
                <a16:creationId xmlns:a16="http://schemas.microsoft.com/office/drawing/2014/main" id="{79620A29-B44E-045A-776A-5718B3F7200C}"/>
              </a:ext>
            </a:extLst>
          </p:cNvPr>
          <p:cNvGrpSpPr/>
          <p:nvPr/>
        </p:nvGrpSpPr>
        <p:grpSpPr>
          <a:xfrm>
            <a:off x="4337638" y="2827308"/>
            <a:ext cx="2185626" cy="1195705"/>
            <a:chOff x="2343911" y="3259454"/>
            <a:chExt cx="2215515" cy="1195705"/>
          </a:xfrm>
        </p:grpSpPr>
        <p:sp>
          <p:nvSpPr>
            <p:cNvPr id="8" name="object 8">
              <a:extLst>
                <a:ext uri="{FF2B5EF4-FFF2-40B4-BE49-F238E27FC236}">
                  <a16:creationId xmlns:a16="http://schemas.microsoft.com/office/drawing/2014/main" id="{9124E29E-8F13-EE25-4C65-BCADF0CC7B1F}"/>
                </a:ext>
              </a:extLst>
            </p:cNvPr>
            <p:cNvSpPr/>
            <p:nvPr/>
          </p:nvSpPr>
          <p:spPr>
            <a:xfrm>
              <a:off x="2987801" y="3272154"/>
              <a:ext cx="1558925" cy="320040"/>
            </a:xfrm>
            <a:custGeom>
              <a:avLst/>
              <a:gdLst/>
              <a:ahLst/>
              <a:cxnLst/>
              <a:rect l="l" t="t" r="r" b="b"/>
              <a:pathLst>
                <a:path w="1558925" h="320039">
                  <a:moveTo>
                    <a:pt x="1558798" y="0"/>
                  </a:moveTo>
                  <a:lnTo>
                    <a:pt x="1558798" y="159893"/>
                  </a:lnTo>
                  <a:lnTo>
                    <a:pt x="0" y="159893"/>
                  </a:lnTo>
                  <a:lnTo>
                    <a:pt x="0" y="319786"/>
                  </a:lnTo>
                </a:path>
              </a:pathLst>
            </a:custGeom>
            <a:ln w="25400">
              <a:solidFill>
                <a:srgbClr val="007894"/>
              </a:solidFill>
            </a:ln>
          </p:spPr>
          <p:txBody>
            <a:bodyPr wrap="square" lIns="0" tIns="0" rIns="0" bIns="0" rtlCol="0"/>
            <a:lstStyle/>
            <a:p>
              <a:endParaRPr/>
            </a:p>
          </p:txBody>
        </p:sp>
        <p:pic>
          <p:nvPicPr>
            <p:cNvPr id="9" name="object 9">
              <a:extLst>
                <a:ext uri="{FF2B5EF4-FFF2-40B4-BE49-F238E27FC236}">
                  <a16:creationId xmlns:a16="http://schemas.microsoft.com/office/drawing/2014/main" id="{4C0EDB57-411B-2E42-8737-27862B54A6E7}"/>
                </a:ext>
              </a:extLst>
            </p:cNvPr>
            <p:cNvPicPr/>
            <p:nvPr/>
          </p:nvPicPr>
          <p:blipFill>
            <a:blip r:embed="rId5" cstate="print"/>
            <a:stretch>
              <a:fillRect/>
            </a:stretch>
          </p:blipFill>
          <p:spPr>
            <a:xfrm>
              <a:off x="2343911" y="3567683"/>
              <a:ext cx="1292352" cy="886968"/>
            </a:xfrm>
            <a:prstGeom prst="rect">
              <a:avLst/>
            </a:prstGeom>
          </p:spPr>
        </p:pic>
      </p:grpSp>
      <p:sp>
        <p:nvSpPr>
          <p:cNvPr id="10" name="object 10">
            <a:extLst>
              <a:ext uri="{FF2B5EF4-FFF2-40B4-BE49-F238E27FC236}">
                <a16:creationId xmlns:a16="http://schemas.microsoft.com/office/drawing/2014/main" id="{6D655FB4-8FAC-6C91-0AA4-C7F713BB3C03}"/>
              </a:ext>
            </a:extLst>
          </p:cNvPr>
          <p:cNvSpPr txBox="1"/>
          <p:nvPr/>
        </p:nvSpPr>
        <p:spPr>
          <a:xfrm>
            <a:off x="4494991" y="3283493"/>
            <a:ext cx="960322" cy="500137"/>
          </a:xfrm>
          <a:prstGeom prst="rect">
            <a:avLst/>
          </a:prstGeom>
        </p:spPr>
        <p:txBody>
          <a:bodyPr vert="horz" wrap="square" lIns="0" tIns="12700" rIns="0" bIns="0" rtlCol="0">
            <a:spAutoFit/>
          </a:bodyPr>
          <a:lstStyle/>
          <a:p>
            <a:pPr algn="ctr">
              <a:lnSpc>
                <a:spcPts val="1345"/>
              </a:lnSpc>
              <a:spcBef>
                <a:spcPts val="100"/>
              </a:spcBef>
            </a:pPr>
            <a:r>
              <a:rPr sz="1200" b="1" spc="-10" dirty="0">
                <a:latin typeface="Arial"/>
                <a:cs typeface="Arial"/>
              </a:rPr>
              <a:t>GSICS</a:t>
            </a:r>
            <a:endParaRPr sz="1200" dirty="0">
              <a:latin typeface="Arial"/>
              <a:cs typeface="Arial"/>
            </a:endParaRPr>
          </a:p>
          <a:p>
            <a:pPr marL="12700" marR="5080" algn="ctr">
              <a:lnSpc>
                <a:spcPts val="1240"/>
              </a:lnSpc>
              <a:spcBef>
                <a:spcPts val="110"/>
              </a:spcBef>
            </a:pPr>
            <a:r>
              <a:rPr sz="1200" b="1" spc="-10" dirty="0">
                <a:latin typeface="Arial"/>
                <a:cs typeface="Arial"/>
              </a:rPr>
              <a:t>Coordination Center</a:t>
            </a:r>
            <a:endParaRPr sz="1200" dirty="0">
              <a:latin typeface="Arial"/>
              <a:cs typeface="Arial"/>
            </a:endParaRPr>
          </a:p>
        </p:txBody>
      </p:sp>
      <p:grpSp>
        <p:nvGrpSpPr>
          <p:cNvPr id="11" name="object 11">
            <a:extLst>
              <a:ext uri="{FF2B5EF4-FFF2-40B4-BE49-F238E27FC236}">
                <a16:creationId xmlns:a16="http://schemas.microsoft.com/office/drawing/2014/main" id="{711E9156-FECD-4A1B-96F4-161076718906}"/>
              </a:ext>
            </a:extLst>
          </p:cNvPr>
          <p:cNvGrpSpPr/>
          <p:nvPr/>
        </p:nvGrpSpPr>
        <p:grpSpPr>
          <a:xfrm>
            <a:off x="5896689" y="2827308"/>
            <a:ext cx="1269154" cy="1198245"/>
            <a:chOff x="3902964" y="3259454"/>
            <a:chExt cx="1286510" cy="1198245"/>
          </a:xfrm>
        </p:grpSpPr>
        <p:sp>
          <p:nvSpPr>
            <p:cNvPr id="12" name="object 12">
              <a:extLst>
                <a:ext uri="{FF2B5EF4-FFF2-40B4-BE49-F238E27FC236}">
                  <a16:creationId xmlns:a16="http://schemas.microsoft.com/office/drawing/2014/main" id="{BE20CB85-641C-80FC-07FC-B9BBAC39CC0B}"/>
                </a:ext>
              </a:extLst>
            </p:cNvPr>
            <p:cNvSpPr/>
            <p:nvPr/>
          </p:nvSpPr>
          <p:spPr>
            <a:xfrm>
              <a:off x="4546600" y="3272154"/>
              <a:ext cx="0" cy="320040"/>
            </a:xfrm>
            <a:custGeom>
              <a:avLst/>
              <a:gdLst/>
              <a:ahLst/>
              <a:cxnLst/>
              <a:rect l="l" t="t" r="r" b="b"/>
              <a:pathLst>
                <a:path h="320039">
                  <a:moveTo>
                    <a:pt x="0" y="0"/>
                  </a:moveTo>
                  <a:lnTo>
                    <a:pt x="0" y="319786"/>
                  </a:lnTo>
                </a:path>
              </a:pathLst>
            </a:custGeom>
            <a:ln w="25400">
              <a:solidFill>
                <a:srgbClr val="007894"/>
              </a:solidFill>
            </a:ln>
          </p:spPr>
          <p:txBody>
            <a:bodyPr wrap="square" lIns="0" tIns="0" rIns="0" bIns="0" rtlCol="0"/>
            <a:lstStyle/>
            <a:p>
              <a:endParaRPr/>
            </a:p>
          </p:txBody>
        </p:sp>
        <p:pic>
          <p:nvPicPr>
            <p:cNvPr id="13" name="object 13">
              <a:extLst>
                <a:ext uri="{FF2B5EF4-FFF2-40B4-BE49-F238E27FC236}">
                  <a16:creationId xmlns:a16="http://schemas.microsoft.com/office/drawing/2014/main" id="{278F4781-FABC-79A2-930A-038ED9C7B161}"/>
                </a:ext>
              </a:extLst>
            </p:cNvPr>
            <p:cNvPicPr/>
            <p:nvPr/>
          </p:nvPicPr>
          <p:blipFill>
            <a:blip r:embed="rId6" cstate="print"/>
            <a:stretch>
              <a:fillRect/>
            </a:stretch>
          </p:blipFill>
          <p:spPr>
            <a:xfrm>
              <a:off x="3902964" y="3567683"/>
              <a:ext cx="1286256" cy="890015"/>
            </a:xfrm>
            <a:prstGeom prst="rect">
              <a:avLst/>
            </a:prstGeom>
          </p:spPr>
        </p:pic>
      </p:grpSp>
      <p:sp>
        <p:nvSpPr>
          <p:cNvPr id="14" name="object 14">
            <a:extLst>
              <a:ext uri="{FF2B5EF4-FFF2-40B4-BE49-F238E27FC236}">
                <a16:creationId xmlns:a16="http://schemas.microsoft.com/office/drawing/2014/main" id="{43C7BE94-467B-F9BB-5326-4FF846C503D6}"/>
              </a:ext>
            </a:extLst>
          </p:cNvPr>
          <p:cNvSpPr txBox="1"/>
          <p:nvPr/>
        </p:nvSpPr>
        <p:spPr>
          <a:xfrm>
            <a:off x="6183583" y="3204499"/>
            <a:ext cx="704737" cy="682625"/>
          </a:xfrm>
          <a:prstGeom prst="rect">
            <a:avLst/>
          </a:prstGeom>
        </p:spPr>
        <p:txBody>
          <a:bodyPr vert="horz" wrap="square" lIns="0" tIns="12700" rIns="0" bIns="0" rtlCol="0">
            <a:spAutoFit/>
          </a:bodyPr>
          <a:lstStyle/>
          <a:p>
            <a:pPr marL="118745">
              <a:lnSpc>
                <a:spcPts val="1345"/>
              </a:lnSpc>
              <a:spcBef>
                <a:spcPts val="100"/>
              </a:spcBef>
            </a:pPr>
            <a:r>
              <a:rPr sz="1200" b="1" spc="-10" dirty="0">
                <a:latin typeface="Arial"/>
                <a:cs typeface="Arial"/>
              </a:rPr>
              <a:t>GSICS</a:t>
            </a:r>
            <a:endParaRPr sz="1200">
              <a:latin typeface="Arial"/>
              <a:cs typeface="Arial"/>
            </a:endParaRPr>
          </a:p>
          <a:p>
            <a:pPr marL="52069" marR="5080" indent="-40005" algn="just">
              <a:lnSpc>
                <a:spcPct val="86400"/>
              </a:lnSpc>
              <a:spcBef>
                <a:spcPts val="100"/>
              </a:spcBef>
            </a:pPr>
            <a:r>
              <a:rPr sz="1200" b="1" spc="-10" dirty="0">
                <a:latin typeface="Arial"/>
                <a:cs typeface="Arial"/>
              </a:rPr>
              <a:t>Research Working Group</a:t>
            </a:r>
            <a:endParaRPr sz="1200">
              <a:latin typeface="Arial"/>
              <a:cs typeface="Arial"/>
            </a:endParaRPr>
          </a:p>
        </p:txBody>
      </p:sp>
      <p:grpSp>
        <p:nvGrpSpPr>
          <p:cNvPr id="15" name="object 15">
            <a:extLst>
              <a:ext uri="{FF2B5EF4-FFF2-40B4-BE49-F238E27FC236}">
                <a16:creationId xmlns:a16="http://schemas.microsoft.com/office/drawing/2014/main" id="{9B8B87B9-1C8E-EBB4-30CB-6A850ACAC2F1}"/>
              </a:ext>
            </a:extLst>
          </p:cNvPr>
          <p:cNvGrpSpPr/>
          <p:nvPr/>
        </p:nvGrpSpPr>
        <p:grpSpPr>
          <a:xfrm>
            <a:off x="3168728" y="3946431"/>
            <a:ext cx="3338889" cy="1196340"/>
            <a:chOff x="1175003" y="4378578"/>
            <a:chExt cx="3384550" cy="1196340"/>
          </a:xfrm>
        </p:grpSpPr>
        <p:sp>
          <p:nvSpPr>
            <p:cNvPr id="16" name="object 16">
              <a:extLst>
                <a:ext uri="{FF2B5EF4-FFF2-40B4-BE49-F238E27FC236}">
                  <a16:creationId xmlns:a16="http://schemas.microsoft.com/office/drawing/2014/main" id="{83DC790B-034A-D613-B976-AA37AC816251}"/>
                </a:ext>
              </a:extLst>
            </p:cNvPr>
            <p:cNvSpPr/>
            <p:nvPr/>
          </p:nvSpPr>
          <p:spPr>
            <a:xfrm>
              <a:off x="1818639" y="4391278"/>
              <a:ext cx="2727960" cy="320040"/>
            </a:xfrm>
            <a:custGeom>
              <a:avLst/>
              <a:gdLst/>
              <a:ahLst/>
              <a:cxnLst/>
              <a:rect l="l" t="t" r="r" b="b"/>
              <a:pathLst>
                <a:path w="2727960" h="320039">
                  <a:moveTo>
                    <a:pt x="2727960" y="0"/>
                  </a:moveTo>
                  <a:lnTo>
                    <a:pt x="2727960" y="159893"/>
                  </a:lnTo>
                  <a:lnTo>
                    <a:pt x="0" y="159893"/>
                  </a:lnTo>
                  <a:lnTo>
                    <a:pt x="0" y="319786"/>
                  </a:lnTo>
                </a:path>
              </a:pathLst>
            </a:custGeom>
            <a:ln w="25400">
              <a:solidFill>
                <a:srgbClr val="0088AA"/>
              </a:solidFill>
            </a:ln>
          </p:spPr>
          <p:txBody>
            <a:bodyPr wrap="square" lIns="0" tIns="0" rIns="0" bIns="0" rtlCol="0"/>
            <a:lstStyle/>
            <a:p>
              <a:endParaRPr/>
            </a:p>
          </p:txBody>
        </p:sp>
        <p:pic>
          <p:nvPicPr>
            <p:cNvPr id="17" name="object 17">
              <a:extLst>
                <a:ext uri="{FF2B5EF4-FFF2-40B4-BE49-F238E27FC236}">
                  <a16:creationId xmlns:a16="http://schemas.microsoft.com/office/drawing/2014/main" id="{6DAA477E-ECF1-4EEC-3326-B4DC364E6B9A}"/>
                </a:ext>
              </a:extLst>
            </p:cNvPr>
            <p:cNvPicPr/>
            <p:nvPr/>
          </p:nvPicPr>
          <p:blipFill>
            <a:blip r:embed="rId7" cstate="print"/>
            <a:stretch>
              <a:fillRect/>
            </a:stretch>
          </p:blipFill>
          <p:spPr>
            <a:xfrm>
              <a:off x="1175003" y="4687823"/>
              <a:ext cx="1287780" cy="886967"/>
            </a:xfrm>
            <a:prstGeom prst="rect">
              <a:avLst/>
            </a:prstGeom>
          </p:spPr>
        </p:pic>
      </p:grpSp>
      <p:sp>
        <p:nvSpPr>
          <p:cNvPr id="18" name="object 18">
            <a:extLst>
              <a:ext uri="{FF2B5EF4-FFF2-40B4-BE49-F238E27FC236}">
                <a16:creationId xmlns:a16="http://schemas.microsoft.com/office/drawing/2014/main" id="{D4AA3B2E-1EAD-2360-1BF6-054AC2758FD8}"/>
              </a:ext>
            </a:extLst>
          </p:cNvPr>
          <p:cNvSpPr txBox="1"/>
          <p:nvPr/>
        </p:nvSpPr>
        <p:spPr>
          <a:xfrm>
            <a:off x="3424888" y="4481992"/>
            <a:ext cx="762996" cy="346249"/>
          </a:xfrm>
          <a:prstGeom prst="rect">
            <a:avLst/>
          </a:prstGeom>
        </p:spPr>
        <p:txBody>
          <a:bodyPr vert="horz" wrap="square" lIns="0" tIns="12700" rIns="0" bIns="0" rtlCol="0">
            <a:spAutoFit/>
          </a:bodyPr>
          <a:lstStyle/>
          <a:p>
            <a:pPr algn="ctr">
              <a:lnSpc>
                <a:spcPts val="1345"/>
              </a:lnSpc>
              <a:spcBef>
                <a:spcPts val="100"/>
              </a:spcBef>
            </a:pPr>
            <a:r>
              <a:rPr sz="1200" spc="-25" dirty="0">
                <a:latin typeface="Arial"/>
                <a:cs typeface="Arial"/>
              </a:rPr>
              <a:t>UV</a:t>
            </a:r>
            <a:endParaRPr sz="1200">
              <a:latin typeface="Arial"/>
              <a:cs typeface="Arial"/>
            </a:endParaRPr>
          </a:p>
          <a:p>
            <a:pPr algn="ctr">
              <a:lnSpc>
                <a:spcPts val="1345"/>
              </a:lnSpc>
            </a:pPr>
            <a:r>
              <a:rPr sz="1200" dirty="0">
                <a:latin typeface="Arial"/>
                <a:cs typeface="Arial"/>
              </a:rPr>
              <a:t>Sub-</a:t>
            </a:r>
            <a:r>
              <a:rPr sz="1200" spc="-10" dirty="0">
                <a:latin typeface="Arial"/>
                <a:cs typeface="Arial"/>
              </a:rPr>
              <a:t>Group</a:t>
            </a:r>
            <a:endParaRPr sz="1200">
              <a:latin typeface="Arial"/>
              <a:cs typeface="Arial"/>
            </a:endParaRPr>
          </a:p>
        </p:txBody>
      </p:sp>
      <p:pic>
        <p:nvPicPr>
          <p:cNvPr id="21" name="object 21">
            <a:extLst>
              <a:ext uri="{FF2B5EF4-FFF2-40B4-BE49-F238E27FC236}">
                <a16:creationId xmlns:a16="http://schemas.microsoft.com/office/drawing/2014/main" id="{185AC760-1589-58CB-A493-B38656C779B0}"/>
              </a:ext>
            </a:extLst>
          </p:cNvPr>
          <p:cNvPicPr/>
          <p:nvPr/>
        </p:nvPicPr>
        <p:blipFill>
          <a:blip r:embed="rId8" cstate="print"/>
          <a:stretch>
            <a:fillRect/>
          </a:stretch>
        </p:blipFill>
        <p:spPr>
          <a:xfrm>
            <a:off x="3678364" y="5401274"/>
            <a:ext cx="1268902" cy="886968"/>
          </a:xfrm>
          <a:prstGeom prst="rect">
            <a:avLst/>
          </a:prstGeom>
        </p:spPr>
      </p:pic>
      <p:sp>
        <p:nvSpPr>
          <p:cNvPr id="22" name="object 22">
            <a:extLst>
              <a:ext uri="{FF2B5EF4-FFF2-40B4-BE49-F238E27FC236}">
                <a16:creationId xmlns:a16="http://schemas.microsoft.com/office/drawing/2014/main" id="{336A048F-494A-9D24-98F6-AE912D7CE54F}"/>
              </a:ext>
            </a:extLst>
          </p:cNvPr>
          <p:cNvSpPr txBox="1"/>
          <p:nvPr/>
        </p:nvSpPr>
        <p:spPr>
          <a:xfrm>
            <a:off x="3857711" y="5706033"/>
            <a:ext cx="1033189" cy="197490"/>
          </a:xfrm>
          <a:prstGeom prst="rect">
            <a:avLst/>
          </a:prstGeom>
        </p:spPr>
        <p:txBody>
          <a:bodyPr vert="horz" wrap="square" lIns="0" tIns="12700" rIns="0" bIns="0" rtlCol="0">
            <a:spAutoFit/>
          </a:bodyPr>
          <a:lstStyle/>
          <a:p>
            <a:pPr marL="12700">
              <a:spcBef>
                <a:spcPts val="100"/>
              </a:spcBef>
            </a:pPr>
            <a:r>
              <a:rPr lang="en-US" sz="1200" spc="-10" dirty="0"/>
              <a:t>WGCV </a:t>
            </a:r>
            <a:r>
              <a:rPr sz="1200" spc="-50" dirty="0">
                <a:latin typeface="Arial"/>
                <a:cs typeface="Arial"/>
              </a:rPr>
              <a:t> </a:t>
            </a:r>
            <a:r>
              <a:rPr sz="1200" spc="-25" dirty="0">
                <a:latin typeface="Arial"/>
                <a:cs typeface="Arial"/>
              </a:rPr>
              <a:t>AC</a:t>
            </a:r>
            <a:r>
              <a:rPr lang="en-US" sz="1200" spc="-25" dirty="0">
                <a:latin typeface="Arial"/>
                <a:cs typeface="Arial"/>
              </a:rPr>
              <a:t>SG</a:t>
            </a:r>
            <a:endParaRPr sz="1200" dirty="0">
              <a:latin typeface="Arial"/>
              <a:cs typeface="Arial"/>
            </a:endParaRPr>
          </a:p>
        </p:txBody>
      </p:sp>
      <p:pic>
        <p:nvPicPr>
          <p:cNvPr id="25" name="object 25">
            <a:extLst>
              <a:ext uri="{FF2B5EF4-FFF2-40B4-BE49-F238E27FC236}">
                <a16:creationId xmlns:a16="http://schemas.microsoft.com/office/drawing/2014/main" id="{7D54D1BD-F29C-9E67-4464-CC0668B1ADA0}"/>
              </a:ext>
            </a:extLst>
          </p:cNvPr>
          <p:cNvPicPr/>
          <p:nvPr/>
        </p:nvPicPr>
        <p:blipFill>
          <a:blip r:embed="rId3" cstate="print"/>
          <a:stretch>
            <a:fillRect/>
          </a:stretch>
        </p:blipFill>
        <p:spPr>
          <a:xfrm>
            <a:off x="6651138" y="5384833"/>
            <a:ext cx="1268904" cy="886968"/>
          </a:xfrm>
          <a:prstGeom prst="rect">
            <a:avLst/>
          </a:prstGeom>
        </p:spPr>
      </p:pic>
      <p:sp>
        <p:nvSpPr>
          <p:cNvPr id="26" name="object 26">
            <a:extLst>
              <a:ext uri="{FF2B5EF4-FFF2-40B4-BE49-F238E27FC236}">
                <a16:creationId xmlns:a16="http://schemas.microsoft.com/office/drawing/2014/main" id="{2504044E-696F-7A45-1277-09C282E93F34}"/>
              </a:ext>
            </a:extLst>
          </p:cNvPr>
          <p:cNvSpPr txBox="1"/>
          <p:nvPr/>
        </p:nvSpPr>
        <p:spPr>
          <a:xfrm>
            <a:off x="6913441" y="5645192"/>
            <a:ext cx="952179" cy="197490"/>
          </a:xfrm>
          <a:prstGeom prst="rect">
            <a:avLst/>
          </a:prstGeom>
        </p:spPr>
        <p:txBody>
          <a:bodyPr vert="horz" wrap="square" lIns="0" tIns="12700" rIns="0" bIns="0" rtlCol="0">
            <a:spAutoFit/>
          </a:bodyPr>
          <a:lstStyle/>
          <a:p>
            <a:pPr marL="12700">
              <a:spcBef>
                <a:spcPts val="100"/>
              </a:spcBef>
            </a:pPr>
            <a:r>
              <a:rPr sz="1200" dirty="0">
                <a:latin typeface="Arial"/>
                <a:cs typeface="Arial"/>
              </a:rPr>
              <a:t>WGCV</a:t>
            </a:r>
            <a:r>
              <a:rPr sz="1200" spc="-75" dirty="0">
                <a:latin typeface="Arial"/>
                <a:cs typeface="Arial"/>
              </a:rPr>
              <a:t> </a:t>
            </a:r>
            <a:r>
              <a:rPr lang="en-US" sz="1200" spc="-20" dirty="0">
                <a:latin typeface="Arial"/>
                <a:cs typeface="Arial"/>
              </a:rPr>
              <a:t>LPV</a:t>
            </a:r>
            <a:endParaRPr sz="1200" dirty="0">
              <a:latin typeface="Arial"/>
              <a:cs typeface="Arial"/>
            </a:endParaRPr>
          </a:p>
        </p:txBody>
      </p:sp>
      <p:grpSp>
        <p:nvGrpSpPr>
          <p:cNvPr id="27" name="object 27">
            <a:extLst>
              <a:ext uri="{FF2B5EF4-FFF2-40B4-BE49-F238E27FC236}">
                <a16:creationId xmlns:a16="http://schemas.microsoft.com/office/drawing/2014/main" id="{30ADBE65-A351-22FD-8075-FCBB3A9EACC4}"/>
              </a:ext>
            </a:extLst>
          </p:cNvPr>
          <p:cNvGrpSpPr/>
          <p:nvPr/>
        </p:nvGrpSpPr>
        <p:grpSpPr>
          <a:xfrm>
            <a:off x="5506545" y="3946431"/>
            <a:ext cx="1270407" cy="1196340"/>
            <a:chOff x="3512820" y="4378578"/>
            <a:chExt cx="1287780" cy="1196340"/>
          </a:xfrm>
        </p:grpSpPr>
        <p:sp>
          <p:nvSpPr>
            <p:cNvPr id="28" name="object 28">
              <a:extLst>
                <a:ext uri="{FF2B5EF4-FFF2-40B4-BE49-F238E27FC236}">
                  <a16:creationId xmlns:a16="http://schemas.microsoft.com/office/drawing/2014/main" id="{7308DF3C-1F07-4966-FF57-0279E1D9E210}"/>
                </a:ext>
              </a:extLst>
            </p:cNvPr>
            <p:cNvSpPr/>
            <p:nvPr/>
          </p:nvSpPr>
          <p:spPr>
            <a:xfrm>
              <a:off x="4156837" y="4391278"/>
              <a:ext cx="389890" cy="320040"/>
            </a:xfrm>
            <a:custGeom>
              <a:avLst/>
              <a:gdLst/>
              <a:ahLst/>
              <a:cxnLst/>
              <a:rect l="l" t="t" r="r" b="b"/>
              <a:pathLst>
                <a:path w="389889" h="320039">
                  <a:moveTo>
                    <a:pt x="389763" y="0"/>
                  </a:moveTo>
                  <a:lnTo>
                    <a:pt x="389763" y="159893"/>
                  </a:lnTo>
                  <a:lnTo>
                    <a:pt x="0" y="159893"/>
                  </a:lnTo>
                  <a:lnTo>
                    <a:pt x="0" y="319786"/>
                  </a:lnTo>
                </a:path>
              </a:pathLst>
            </a:custGeom>
            <a:ln w="25400">
              <a:solidFill>
                <a:srgbClr val="0088AA"/>
              </a:solidFill>
            </a:ln>
          </p:spPr>
          <p:txBody>
            <a:bodyPr wrap="square" lIns="0" tIns="0" rIns="0" bIns="0" rtlCol="0"/>
            <a:lstStyle/>
            <a:p>
              <a:endParaRPr/>
            </a:p>
          </p:txBody>
        </p:sp>
        <p:pic>
          <p:nvPicPr>
            <p:cNvPr id="29" name="object 29">
              <a:extLst>
                <a:ext uri="{FF2B5EF4-FFF2-40B4-BE49-F238E27FC236}">
                  <a16:creationId xmlns:a16="http://schemas.microsoft.com/office/drawing/2014/main" id="{BC1FF5B7-34ED-FA7B-D04C-BDEA4891E71D}"/>
                </a:ext>
              </a:extLst>
            </p:cNvPr>
            <p:cNvPicPr/>
            <p:nvPr/>
          </p:nvPicPr>
          <p:blipFill>
            <a:blip r:embed="rId7" cstate="print"/>
            <a:stretch>
              <a:fillRect/>
            </a:stretch>
          </p:blipFill>
          <p:spPr>
            <a:xfrm>
              <a:off x="3512820" y="4687823"/>
              <a:ext cx="1287779" cy="886967"/>
            </a:xfrm>
            <a:prstGeom prst="rect">
              <a:avLst/>
            </a:prstGeom>
          </p:spPr>
        </p:pic>
      </p:grpSp>
      <p:sp>
        <p:nvSpPr>
          <p:cNvPr id="30" name="object 30">
            <a:extLst>
              <a:ext uri="{FF2B5EF4-FFF2-40B4-BE49-F238E27FC236}">
                <a16:creationId xmlns:a16="http://schemas.microsoft.com/office/drawing/2014/main" id="{982D9354-E88B-FCA5-2683-D2273A404761}"/>
              </a:ext>
            </a:extLst>
          </p:cNvPr>
          <p:cNvSpPr txBox="1"/>
          <p:nvPr/>
        </p:nvSpPr>
        <p:spPr>
          <a:xfrm>
            <a:off x="5763592" y="4481992"/>
            <a:ext cx="762996" cy="346249"/>
          </a:xfrm>
          <a:prstGeom prst="rect">
            <a:avLst/>
          </a:prstGeom>
        </p:spPr>
        <p:txBody>
          <a:bodyPr vert="horz" wrap="square" lIns="0" tIns="12700" rIns="0" bIns="0" rtlCol="0">
            <a:spAutoFit/>
          </a:bodyPr>
          <a:lstStyle/>
          <a:p>
            <a:pPr marL="1905" algn="ctr">
              <a:lnSpc>
                <a:spcPts val="1345"/>
              </a:lnSpc>
              <a:spcBef>
                <a:spcPts val="100"/>
              </a:spcBef>
            </a:pPr>
            <a:r>
              <a:rPr sz="1200" spc="-10" dirty="0">
                <a:latin typeface="Arial"/>
                <a:cs typeface="Arial"/>
              </a:rPr>
              <a:t>VIS/NIR</a:t>
            </a:r>
            <a:endParaRPr sz="1200">
              <a:latin typeface="Arial"/>
              <a:cs typeface="Arial"/>
            </a:endParaRPr>
          </a:p>
          <a:p>
            <a:pPr algn="ctr">
              <a:lnSpc>
                <a:spcPts val="1345"/>
              </a:lnSpc>
            </a:pPr>
            <a:r>
              <a:rPr sz="1200" dirty="0">
                <a:latin typeface="Arial"/>
                <a:cs typeface="Arial"/>
              </a:rPr>
              <a:t>Sub-</a:t>
            </a:r>
            <a:r>
              <a:rPr sz="1200" spc="-10" dirty="0">
                <a:latin typeface="Arial"/>
                <a:cs typeface="Arial"/>
              </a:rPr>
              <a:t>Group</a:t>
            </a:r>
            <a:endParaRPr sz="1200">
              <a:latin typeface="Arial"/>
              <a:cs typeface="Arial"/>
            </a:endParaRPr>
          </a:p>
        </p:txBody>
      </p:sp>
      <p:sp>
        <p:nvSpPr>
          <p:cNvPr id="34" name="object 34">
            <a:extLst>
              <a:ext uri="{FF2B5EF4-FFF2-40B4-BE49-F238E27FC236}">
                <a16:creationId xmlns:a16="http://schemas.microsoft.com/office/drawing/2014/main" id="{F964AD8F-9093-DF11-5914-EE3577171963}"/>
              </a:ext>
            </a:extLst>
          </p:cNvPr>
          <p:cNvSpPr txBox="1"/>
          <p:nvPr/>
        </p:nvSpPr>
        <p:spPr>
          <a:xfrm>
            <a:off x="5313134" y="5647268"/>
            <a:ext cx="894547" cy="197490"/>
          </a:xfrm>
          <a:prstGeom prst="rect">
            <a:avLst/>
          </a:prstGeom>
        </p:spPr>
        <p:txBody>
          <a:bodyPr vert="horz" wrap="square" lIns="0" tIns="12700" rIns="0" bIns="0" rtlCol="0">
            <a:spAutoFit/>
          </a:bodyPr>
          <a:lstStyle/>
          <a:p>
            <a:pPr marL="12700">
              <a:spcBef>
                <a:spcPts val="100"/>
              </a:spcBef>
            </a:pPr>
            <a:r>
              <a:rPr sz="1200" dirty="0">
                <a:latin typeface="Arial"/>
                <a:cs typeface="Arial"/>
              </a:rPr>
              <a:t>WGCV</a:t>
            </a:r>
            <a:r>
              <a:rPr sz="1200" spc="-5" dirty="0">
                <a:latin typeface="Arial"/>
                <a:cs typeface="Arial"/>
              </a:rPr>
              <a:t> </a:t>
            </a:r>
            <a:r>
              <a:rPr sz="1200" spc="-20" dirty="0">
                <a:latin typeface="Arial"/>
                <a:cs typeface="Arial"/>
              </a:rPr>
              <a:t>IVOS</a:t>
            </a:r>
            <a:endParaRPr sz="1200" dirty="0">
              <a:latin typeface="Arial"/>
              <a:cs typeface="Arial"/>
            </a:endParaRPr>
          </a:p>
        </p:txBody>
      </p:sp>
      <p:grpSp>
        <p:nvGrpSpPr>
          <p:cNvPr id="35" name="object 35">
            <a:extLst>
              <a:ext uri="{FF2B5EF4-FFF2-40B4-BE49-F238E27FC236}">
                <a16:creationId xmlns:a16="http://schemas.microsoft.com/office/drawing/2014/main" id="{84E31062-9B3B-2D41-2695-68A9B0A1F036}"/>
              </a:ext>
            </a:extLst>
          </p:cNvPr>
          <p:cNvGrpSpPr/>
          <p:nvPr/>
        </p:nvGrpSpPr>
        <p:grpSpPr>
          <a:xfrm>
            <a:off x="6527627" y="3946431"/>
            <a:ext cx="1911248" cy="1196340"/>
            <a:chOff x="4533900" y="4378578"/>
            <a:chExt cx="1937385" cy="1196340"/>
          </a:xfrm>
        </p:grpSpPr>
        <p:sp>
          <p:nvSpPr>
            <p:cNvPr id="36" name="object 36">
              <a:extLst>
                <a:ext uri="{FF2B5EF4-FFF2-40B4-BE49-F238E27FC236}">
                  <a16:creationId xmlns:a16="http://schemas.microsoft.com/office/drawing/2014/main" id="{D499F7BA-B13B-9770-FE01-F1661430AAB0}"/>
                </a:ext>
              </a:extLst>
            </p:cNvPr>
            <p:cNvSpPr/>
            <p:nvPr/>
          </p:nvSpPr>
          <p:spPr>
            <a:xfrm>
              <a:off x="4546600" y="4391278"/>
              <a:ext cx="1280795" cy="320040"/>
            </a:xfrm>
            <a:custGeom>
              <a:avLst/>
              <a:gdLst/>
              <a:ahLst/>
              <a:cxnLst/>
              <a:rect l="l" t="t" r="r" b="b"/>
              <a:pathLst>
                <a:path w="1280795" h="320039">
                  <a:moveTo>
                    <a:pt x="0" y="0"/>
                  </a:moveTo>
                  <a:lnTo>
                    <a:pt x="0" y="159893"/>
                  </a:lnTo>
                  <a:lnTo>
                    <a:pt x="1280795" y="159893"/>
                  </a:lnTo>
                  <a:lnTo>
                    <a:pt x="1280795" y="319786"/>
                  </a:lnTo>
                </a:path>
              </a:pathLst>
            </a:custGeom>
            <a:ln w="25400">
              <a:solidFill>
                <a:srgbClr val="0088AA"/>
              </a:solidFill>
            </a:ln>
          </p:spPr>
          <p:txBody>
            <a:bodyPr wrap="square" lIns="0" tIns="0" rIns="0" bIns="0" rtlCol="0"/>
            <a:lstStyle/>
            <a:p>
              <a:endParaRPr/>
            </a:p>
          </p:txBody>
        </p:sp>
        <p:pic>
          <p:nvPicPr>
            <p:cNvPr id="37" name="object 37">
              <a:extLst>
                <a:ext uri="{FF2B5EF4-FFF2-40B4-BE49-F238E27FC236}">
                  <a16:creationId xmlns:a16="http://schemas.microsoft.com/office/drawing/2014/main" id="{95AA1FAA-E6D2-4706-9203-2C94C6E73001}"/>
                </a:ext>
              </a:extLst>
            </p:cNvPr>
            <p:cNvPicPr/>
            <p:nvPr/>
          </p:nvPicPr>
          <p:blipFill>
            <a:blip r:embed="rId9" cstate="print"/>
            <a:stretch>
              <a:fillRect/>
            </a:stretch>
          </p:blipFill>
          <p:spPr>
            <a:xfrm>
              <a:off x="5184648" y="4687823"/>
              <a:ext cx="1286255" cy="886967"/>
            </a:xfrm>
            <a:prstGeom prst="rect">
              <a:avLst/>
            </a:prstGeom>
          </p:spPr>
        </p:pic>
      </p:grpSp>
      <p:sp>
        <p:nvSpPr>
          <p:cNvPr id="38" name="object 38">
            <a:extLst>
              <a:ext uri="{FF2B5EF4-FFF2-40B4-BE49-F238E27FC236}">
                <a16:creationId xmlns:a16="http://schemas.microsoft.com/office/drawing/2014/main" id="{25D600D7-D811-3CDF-0C5A-C5F3A60BCDEE}"/>
              </a:ext>
            </a:extLst>
          </p:cNvPr>
          <p:cNvSpPr txBox="1"/>
          <p:nvPr/>
        </p:nvSpPr>
        <p:spPr>
          <a:xfrm>
            <a:off x="7434532" y="4481992"/>
            <a:ext cx="762996" cy="346249"/>
          </a:xfrm>
          <a:prstGeom prst="rect">
            <a:avLst/>
          </a:prstGeom>
        </p:spPr>
        <p:txBody>
          <a:bodyPr vert="horz" wrap="square" lIns="0" tIns="12700" rIns="0" bIns="0" rtlCol="0">
            <a:spAutoFit/>
          </a:bodyPr>
          <a:lstStyle/>
          <a:p>
            <a:pPr marL="1905" algn="ctr">
              <a:lnSpc>
                <a:spcPts val="1345"/>
              </a:lnSpc>
              <a:spcBef>
                <a:spcPts val="100"/>
              </a:spcBef>
            </a:pPr>
            <a:r>
              <a:rPr sz="1200" spc="-25" dirty="0">
                <a:latin typeface="Arial"/>
                <a:cs typeface="Arial"/>
              </a:rPr>
              <a:t>IR</a:t>
            </a:r>
            <a:endParaRPr sz="1200">
              <a:latin typeface="Arial"/>
              <a:cs typeface="Arial"/>
            </a:endParaRPr>
          </a:p>
          <a:p>
            <a:pPr algn="ctr">
              <a:lnSpc>
                <a:spcPts val="1345"/>
              </a:lnSpc>
            </a:pPr>
            <a:r>
              <a:rPr sz="1200" dirty="0">
                <a:latin typeface="Arial"/>
                <a:cs typeface="Arial"/>
              </a:rPr>
              <a:t>Sub-</a:t>
            </a:r>
            <a:r>
              <a:rPr sz="1200" spc="-10" dirty="0">
                <a:latin typeface="Arial"/>
                <a:cs typeface="Arial"/>
              </a:rPr>
              <a:t>Group</a:t>
            </a:r>
            <a:endParaRPr sz="1200">
              <a:latin typeface="Arial"/>
              <a:cs typeface="Arial"/>
            </a:endParaRPr>
          </a:p>
        </p:txBody>
      </p:sp>
      <p:grpSp>
        <p:nvGrpSpPr>
          <p:cNvPr id="39" name="object 39">
            <a:extLst>
              <a:ext uri="{FF2B5EF4-FFF2-40B4-BE49-F238E27FC236}">
                <a16:creationId xmlns:a16="http://schemas.microsoft.com/office/drawing/2014/main" id="{730678A1-C588-D924-9207-7ED81F553968}"/>
              </a:ext>
            </a:extLst>
          </p:cNvPr>
          <p:cNvGrpSpPr/>
          <p:nvPr/>
        </p:nvGrpSpPr>
        <p:grpSpPr>
          <a:xfrm>
            <a:off x="6527626" y="3946431"/>
            <a:ext cx="3337635" cy="1196340"/>
            <a:chOff x="4533900" y="4378578"/>
            <a:chExt cx="3383279" cy="1196340"/>
          </a:xfrm>
        </p:grpSpPr>
        <p:sp>
          <p:nvSpPr>
            <p:cNvPr id="40" name="object 40">
              <a:extLst>
                <a:ext uri="{FF2B5EF4-FFF2-40B4-BE49-F238E27FC236}">
                  <a16:creationId xmlns:a16="http://schemas.microsoft.com/office/drawing/2014/main" id="{2CB46C11-B0DE-7547-6884-A946F035D2BB}"/>
                </a:ext>
              </a:extLst>
            </p:cNvPr>
            <p:cNvSpPr/>
            <p:nvPr/>
          </p:nvSpPr>
          <p:spPr>
            <a:xfrm>
              <a:off x="4546600" y="4391278"/>
              <a:ext cx="2727960" cy="320040"/>
            </a:xfrm>
            <a:custGeom>
              <a:avLst/>
              <a:gdLst/>
              <a:ahLst/>
              <a:cxnLst/>
              <a:rect l="l" t="t" r="r" b="b"/>
              <a:pathLst>
                <a:path w="2727959" h="320039">
                  <a:moveTo>
                    <a:pt x="0" y="0"/>
                  </a:moveTo>
                  <a:lnTo>
                    <a:pt x="0" y="159893"/>
                  </a:lnTo>
                  <a:lnTo>
                    <a:pt x="2727832" y="159893"/>
                  </a:lnTo>
                  <a:lnTo>
                    <a:pt x="2727832" y="319786"/>
                  </a:lnTo>
                </a:path>
              </a:pathLst>
            </a:custGeom>
            <a:ln w="25400">
              <a:solidFill>
                <a:srgbClr val="0088AA"/>
              </a:solidFill>
            </a:ln>
          </p:spPr>
          <p:txBody>
            <a:bodyPr wrap="square" lIns="0" tIns="0" rIns="0" bIns="0" rtlCol="0"/>
            <a:lstStyle/>
            <a:p>
              <a:endParaRPr/>
            </a:p>
          </p:txBody>
        </p:sp>
        <p:pic>
          <p:nvPicPr>
            <p:cNvPr id="41" name="object 41">
              <a:extLst>
                <a:ext uri="{FF2B5EF4-FFF2-40B4-BE49-F238E27FC236}">
                  <a16:creationId xmlns:a16="http://schemas.microsoft.com/office/drawing/2014/main" id="{EFB080F4-2805-2469-F746-761E864820B2}"/>
                </a:ext>
              </a:extLst>
            </p:cNvPr>
            <p:cNvPicPr/>
            <p:nvPr/>
          </p:nvPicPr>
          <p:blipFill>
            <a:blip r:embed="rId9" cstate="print"/>
            <a:stretch>
              <a:fillRect/>
            </a:stretch>
          </p:blipFill>
          <p:spPr>
            <a:xfrm>
              <a:off x="6630923" y="4687823"/>
              <a:ext cx="1286255" cy="886967"/>
            </a:xfrm>
            <a:prstGeom prst="rect">
              <a:avLst/>
            </a:prstGeom>
          </p:spPr>
        </p:pic>
      </p:grpSp>
      <p:sp>
        <p:nvSpPr>
          <p:cNvPr id="42" name="object 42">
            <a:extLst>
              <a:ext uri="{FF2B5EF4-FFF2-40B4-BE49-F238E27FC236}">
                <a16:creationId xmlns:a16="http://schemas.microsoft.com/office/drawing/2014/main" id="{26EB18C0-D1B9-84A6-A9B8-2330EAFC5F36}"/>
              </a:ext>
            </a:extLst>
          </p:cNvPr>
          <p:cNvSpPr txBox="1"/>
          <p:nvPr/>
        </p:nvSpPr>
        <p:spPr>
          <a:xfrm>
            <a:off x="8881696" y="4481992"/>
            <a:ext cx="762996" cy="371897"/>
          </a:xfrm>
          <a:prstGeom prst="rect">
            <a:avLst/>
          </a:prstGeom>
        </p:spPr>
        <p:txBody>
          <a:bodyPr vert="horz" wrap="square" lIns="0" tIns="38100" rIns="0" bIns="0" rtlCol="0">
            <a:spAutoFit/>
          </a:bodyPr>
          <a:lstStyle/>
          <a:p>
            <a:pPr marL="12700" marR="5080" indent="12065">
              <a:lnSpc>
                <a:spcPts val="1250"/>
              </a:lnSpc>
              <a:spcBef>
                <a:spcPts val="300"/>
              </a:spcBef>
            </a:pPr>
            <a:r>
              <a:rPr sz="1200" spc="-10" dirty="0">
                <a:latin typeface="Arial"/>
                <a:cs typeface="Arial"/>
              </a:rPr>
              <a:t>Microwave Sub-Group</a:t>
            </a:r>
            <a:endParaRPr sz="1200">
              <a:latin typeface="Arial"/>
              <a:cs typeface="Arial"/>
            </a:endParaRPr>
          </a:p>
        </p:txBody>
      </p:sp>
      <p:pic>
        <p:nvPicPr>
          <p:cNvPr id="45" name="object 45">
            <a:extLst>
              <a:ext uri="{FF2B5EF4-FFF2-40B4-BE49-F238E27FC236}">
                <a16:creationId xmlns:a16="http://schemas.microsoft.com/office/drawing/2014/main" id="{890A2D5A-56E0-C1E0-78FE-978FAD1F1FE0}"/>
              </a:ext>
            </a:extLst>
          </p:cNvPr>
          <p:cNvPicPr/>
          <p:nvPr/>
        </p:nvPicPr>
        <p:blipFill>
          <a:blip r:embed="rId10" cstate="print"/>
          <a:stretch>
            <a:fillRect/>
          </a:stretch>
        </p:blipFill>
        <p:spPr>
          <a:xfrm>
            <a:off x="8101916" y="5362101"/>
            <a:ext cx="1306489" cy="886968"/>
          </a:xfrm>
          <a:prstGeom prst="rect">
            <a:avLst/>
          </a:prstGeom>
        </p:spPr>
      </p:pic>
      <p:sp>
        <p:nvSpPr>
          <p:cNvPr id="46" name="object 46">
            <a:extLst>
              <a:ext uri="{FF2B5EF4-FFF2-40B4-BE49-F238E27FC236}">
                <a16:creationId xmlns:a16="http://schemas.microsoft.com/office/drawing/2014/main" id="{0E1F7DA0-2588-8A76-9A4B-B5ED3EB29F8B}"/>
              </a:ext>
            </a:extLst>
          </p:cNvPr>
          <p:cNvSpPr txBox="1"/>
          <p:nvPr/>
        </p:nvSpPr>
        <p:spPr>
          <a:xfrm>
            <a:off x="8227903" y="5667612"/>
            <a:ext cx="1022966" cy="197490"/>
          </a:xfrm>
          <a:prstGeom prst="rect">
            <a:avLst/>
          </a:prstGeom>
        </p:spPr>
        <p:txBody>
          <a:bodyPr vert="horz" wrap="square" lIns="0" tIns="12700" rIns="0" bIns="0" rtlCol="0">
            <a:spAutoFit/>
          </a:bodyPr>
          <a:lstStyle/>
          <a:p>
            <a:pPr marL="12700">
              <a:spcBef>
                <a:spcPts val="100"/>
              </a:spcBef>
            </a:pPr>
            <a:r>
              <a:rPr sz="1200" dirty="0">
                <a:latin typeface="Arial"/>
                <a:cs typeface="Arial"/>
              </a:rPr>
              <a:t>WGCV</a:t>
            </a:r>
            <a:r>
              <a:rPr sz="1200" spc="-15" dirty="0">
                <a:latin typeface="Arial"/>
                <a:cs typeface="Arial"/>
              </a:rPr>
              <a:t> </a:t>
            </a:r>
            <a:r>
              <a:rPr sz="1200" spc="-20" dirty="0">
                <a:latin typeface="Arial"/>
                <a:cs typeface="Arial"/>
              </a:rPr>
              <a:t>MWSG</a:t>
            </a:r>
            <a:endParaRPr sz="1200" dirty="0">
              <a:latin typeface="Arial"/>
              <a:cs typeface="Arial"/>
            </a:endParaRPr>
          </a:p>
        </p:txBody>
      </p:sp>
      <p:pic>
        <p:nvPicPr>
          <p:cNvPr id="49" name="object 49">
            <a:extLst>
              <a:ext uri="{FF2B5EF4-FFF2-40B4-BE49-F238E27FC236}">
                <a16:creationId xmlns:a16="http://schemas.microsoft.com/office/drawing/2014/main" id="{BB29DB6B-3433-47CF-025B-87E73EB56706}"/>
              </a:ext>
            </a:extLst>
          </p:cNvPr>
          <p:cNvPicPr/>
          <p:nvPr/>
        </p:nvPicPr>
        <p:blipFill>
          <a:blip r:embed="rId11" cstate="print"/>
          <a:stretch>
            <a:fillRect/>
          </a:stretch>
        </p:blipFill>
        <p:spPr>
          <a:xfrm>
            <a:off x="10023120" y="4246593"/>
            <a:ext cx="1268902" cy="886968"/>
          </a:xfrm>
          <a:prstGeom prst="rect">
            <a:avLst/>
          </a:prstGeom>
        </p:spPr>
      </p:pic>
      <p:sp>
        <p:nvSpPr>
          <p:cNvPr id="50" name="object 50">
            <a:extLst>
              <a:ext uri="{FF2B5EF4-FFF2-40B4-BE49-F238E27FC236}">
                <a16:creationId xmlns:a16="http://schemas.microsoft.com/office/drawing/2014/main" id="{79ABA9FE-2348-A334-6A3A-2FA5D382FB15}"/>
              </a:ext>
            </a:extLst>
          </p:cNvPr>
          <p:cNvSpPr txBox="1"/>
          <p:nvPr/>
        </p:nvSpPr>
        <p:spPr>
          <a:xfrm>
            <a:off x="10231910" y="4566436"/>
            <a:ext cx="851323" cy="197490"/>
          </a:xfrm>
          <a:prstGeom prst="rect">
            <a:avLst/>
          </a:prstGeom>
        </p:spPr>
        <p:txBody>
          <a:bodyPr vert="horz" wrap="square" lIns="0" tIns="12700" rIns="0" bIns="0" rtlCol="0">
            <a:spAutoFit/>
          </a:bodyPr>
          <a:lstStyle/>
          <a:p>
            <a:pPr marL="12700">
              <a:spcBef>
                <a:spcPts val="100"/>
              </a:spcBef>
            </a:pPr>
            <a:r>
              <a:rPr sz="1200" dirty="0">
                <a:latin typeface="Arial"/>
                <a:cs typeface="Arial"/>
              </a:rPr>
              <a:t>GPM</a:t>
            </a:r>
            <a:r>
              <a:rPr sz="1200" spc="-5" dirty="0">
                <a:latin typeface="Arial"/>
                <a:cs typeface="Arial"/>
              </a:rPr>
              <a:t> </a:t>
            </a:r>
            <a:r>
              <a:rPr sz="1200" spc="-20" dirty="0">
                <a:latin typeface="Arial"/>
                <a:cs typeface="Arial"/>
              </a:rPr>
              <a:t>X-</a:t>
            </a:r>
            <a:r>
              <a:rPr sz="1200" spc="-25" dirty="0">
                <a:latin typeface="Arial"/>
                <a:cs typeface="Arial"/>
              </a:rPr>
              <a:t>CAL</a:t>
            </a:r>
            <a:endParaRPr sz="1200" dirty="0">
              <a:latin typeface="Arial"/>
              <a:cs typeface="Arial"/>
            </a:endParaRPr>
          </a:p>
        </p:txBody>
      </p:sp>
      <p:grpSp>
        <p:nvGrpSpPr>
          <p:cNvPr id="51" name="object 51">
            <a:extLst>
              <a:ext uri="{FF2B5EF4-FFF2-40B4-BE49-F238E27FC236}">
                <a16:creationId xmlns:a16="http://schemas.microsoft.com/office/drawing/2014/main" id="{D38FEB7B-19D3-F4C3-E945-4D29FF29D447}"/>
              </a:ext>
            </a:extLst>
          </p:cNvPr>
          <p:cNvGrpSpPr/>
          <p:nvPr/>
        </p:nvGrpSpPr>
        <p:grpSpPr>
          <a:xfrm>
            <a:off x="6527625" y="2827308"/>
            <a:ext cx="2184999" cy="1195705"/>
            <a:chOff x="4533900" y="3259454"/>
            <a:chExt cx="2214880" cy="1195705"/>
          </a:xfrm>
        </p:grpSpPr>
        <p:sp>
          <p:nvSpPr>
            <p:cNvPr id="52" name="object 52">
              <a:extLst>
                <a:ext uri="{FF2B5EF4-FFF2-40B4-BE49-F238E27FC236}">
                  <a16:creationId xmlns:a16="http://schemas.microsoft.com/office/drawing/2014/main" id="{0C3694E7-7B7C-9A12-6D22-41D9834F468B}"/>
                </a:ext>
              </a:extLst>
            </p:cNvPr>
            <p:cNvSpPr/>
            <p:nvPr/>
          </p:nvSpPr>
          <p:spPr>
            <a:xfrm>
              <a:off x="4546600" y="3272154"/>
              <a:ext cx="1558925" cy="320040"/>
            </a:xfrm>
            <a:custGeom>
              <a:avLst/>
              <a:gdLst/>
              <a:ahLst/>
              <a:cxnLst/>
              <a:rect l="l" t="t" r="r" b="b"/>
              <a:pathLst>
                <a:path w="1558925" h="320039">
                  <a:moveTo>
                    <a:pt x="0" y="0"/>
                  </a:moveTo>
                  <a:lnTo>
                    <a:pt x="0" y="159893"/>
                  </a:lnTo>
                  <a:lnTo>
                    <a:pt x="1558798" y="159893"/>
                  </a:lnTo>
                  <a:lnTo>
                    <a:pt x="1558798" y="319786"/>
                  </a:lnTo>
                </a:path>
              </a:pathLst>
            </a:custGeom>
            <a:ln w="25400">
              <a:solidFill>
                <a:srgbClr val="007894"/>
              </a:solidFill>
            </a:ln>
          </p:spPr>
          <p:txBody>
            <a:bodyPr wrap="square" lIns="0" tIns="0" rIns="0" bIns="0" rtlCol="0"/>
            <a:lstStyle/>
            <a:p>
              <a:endParaRPr/>
            </a:p>
          </p:txBody>
        </p:sp>
        <p:pic>
          <p:nvPicPr>
            <p:cNvPr id="53" name="object 53">
              <a:extLst>
                <a:ext uri="{FF2B5EF4-FFF2-40B4-BE49-F238E27FC236}">
                  <a16:creationId xmlns:a16="http://schemas.microsoft.com/office/drawing/2014/main" id="{7258686D-67ED-1F88-7AB3-9744A2851A65}"/>
                </a:ext>
              </a:extLst>
            </p:cNvPr>
            <p:cNvPicPr/>
            <p:nvPr/>
          </p:nvPicPr>
          <p:blipFill>
            <a:blip r:embed="rId9" cstate="print"/>
            <a:stretch>
              <a:fillRect/>
            </a:stretch>
          </p:blipFill>
          <p:spPr>
            <a:xfrm>
              <a:off x="5462016" y="3567683"/>
              <a:ext cx="1286256" cy="886968"/>
            </a:xfrm>
            <a:prstGeom prst="rect">
              <a:avLst/>
            </a:prstGeom>
          </p:spPr>
        </p:pic>
      </p:grpSp>
      <p:sp>
        <p:nvSpPr>
          <p:cNvPr id="54" name="object 54">
            <a:extLst>
              <a:ext uri="{FF2B5EF4-FFF2-40B4-BE49-F238E27FC236}">
                <a16:creationId xmlns:a16="http://schemas.microsoft.com/office/drawing/2014/main" id="{173F5CB8-6812-D527-2F55-81E788085F24}"/>
              </a:ext>
            </a:extLst>
          </p:cNvPr>
          <p:cNvSpPr txBox="1"/>
          <p:nvPr/>
        </p:nvSpPr>
        <p:spPr>
          <a:xfrm>
            <a:off x="7663385" y="3283493"/>
            <a:ext cx="860719" cy="523875"/>
          </a:xfrm>
          <a:prstGeom prst="rect">
            <a:avLst/>
          </a:prstGeom>
        </p:spPr>
        <p:txBody>
          <a:bodyPr vert="horz" wrap="square" lIns="0" tIns="37465" rIns="0" bIns="0" rtlCol="0">
            <a:spAutoFit/>
          </a:bodyPr>
          <a:lstStyle/>
          <a:p>
            <a:pPr marL="12065" marR="5080" algn="ctr">
              <a:lnSpc>
                <a:spcPct val="86200"/>
              </a:lnSpc>
              <a:spcBef>
                <a:spcPts val="295"/>
              </a:spcBef>
            </a:pPr>
            <a:r>
              <a:rPr sz="1200" b="1" dirty="0">
                <a:latin typeface="Arial"/>
                <a:cs typeface="Arial"/>
              </a:rPr>
              <a:t>GSICS</a:t>
            </a:r>
            <a:r>
              <a:rPr sz="1200" b="1" spc="-40" dirty="0">
                <a:latin typeface="Arial"/>
                <a:cs typeface="Arial"/>
              </a:rPr>
              <a:t> </a:t>
            </a:r>
            <a:r>
              <a:rPr sz="1200" b="1" spc="-20" dirty="0">
                <a:latin typeface="Arial"/>
                <a:cs typeface="Arial"/>
              </a:rPr>
              <a:t>Data </a:t>
            </a:r>
            <a:r>
              <a:rPr sz="1200" b="1" spc="-10" dirty="0">
                <a:latin typeface="Arial"/>
                <a:cs typeface="Arial"/>
              </a:rPr>
              <a:t>Working Group</a:t>
            </a:r>
            <a:endParaRPr sz="1200" dirty="0">
              <a:latin typeface="Arial"/>
              <a:cs typeface="Arial"/>
            </a:endParaRPr>
          </a:p>
        </p:txBody>
      </p:sp>
      <p:grpSp>
        <p:nvGrpSpPr>
          <p:cNvPr id="55" name="object 55">
            <a:extLst>
              <a:ext uri="{FF2B5EF4-FFF2-40B4-BE49-F238E27FC236}">
                <a16:creationId xmlns:a16="http://schemas.microsoft.com/office/drawing/2014/main" id="{2EF89513-95EF-3388-1BC9-F0C6F502950E}"/>
              </a:ext>
            </a:extLst>
          </p:cNvPr>
          <p:cNvGrpSpPr/>
          <p:nvPr/>
        </p:nvGrpSpPr>
        <p:grpSpPr>
          <a:xfrm>
            <a:off x="4933307" y="650496"/>
            <a:ext cx="3234832" cy="1386872"/>
            <a:chOff x="2944621" y="1082643"/>
            <a:chExt cx="3279069" cy="1386872"/>
          </a:xfrm>
        </p:grpSpPr>
        <p:sp>
          <p:nvSpPr>
            <p:cNvPr id="56" name="object 56">
              <a:extLst>
                <a:ext uri="{FF2B5EF4-FFF2-40B4-BE49-F238E27FC236}">
                  <a16:creationId xmlns:a16="http://schemas.microsoft.com/office/drawing/2014/main" id="{69EE5EE8-3AF5-8978-223D-744ADC65CE27}"/>
                </a:ext>
              </a:extLst>
            </p:cNvPr>
            <p:cNvSpPr/>
            <p:nvPr/>
          </p:nvSpPr>
          <p:spPr>
            <a:xfrm>
              <a:off x="5258816" y="2051050"/>
              <a:ext cx="735965" cy="418465"/>
            </a:xfrm>
            <a:custGeom>
              <a:avLst/>
              <a:gdLst/>
              <a:ahLst/>
              <a:cxnLst/>
              <a:rect l="l" t="t" r="r" b="b"/>
              <a:pathLst>
                <a:path w="735964" h="418464">
                  <a:moveTo>
                    <a:pt x="726186" y="0"/>
                  </a:moveTo>
                  <a:lnTo>
                    <a:pt x="659638" y="37211"/>
                  </a:lnTo>
                  <a:lnTo>
                    <a:pt x="668909" y="53848"/>
                  </a:lnTo>
                  <a:lnTo>
                    <a:pt x="735457" y="16637"/>
                  </a:lnTo>
                  <a:lnTo>
                    <a:pt x="726186" y="0"/>
                  </a:lnTo>
                  <a:close/>
                </a:path>
                <a:path w="735964" h="418464">
                  <a:moveTo>
                    <a:pt x="609726" y="65024"/>
                  </a:moveTo>
                  <a:lnTo>
                    <a:pt x="543179" y="102108"/>
                  </a:lnTo>
                  <a:lnTo>
                    <a:pt x="552450" y="118745"/>
                  </a:lnTo>
                  <a:lnTo>
                    <a:pt x="618998" y="81661"/>
                  </a:lnTo>
                  <a:lnTo>
                    <a:pt x="609726" y="65024"/>
                  </a:lnTo>
                  <a:close/>
                </a:path>
                <a:path w="735964" h="418464">
                  <a:moveTo>
                    <a:pt x="493268" y="130048"/>
                  </a:moveTo>
                  <a:lnTo>
                    <a:pt x="426720" y="167132"/>
                  </a:lnTo>
                  <a:lnTo>
                    <a:pt x="435991" y="183769"/>
                  </a:lnTo>
                  <a:lnTo>
                    <a:pt x="502538" y="146685"/>
                  </a:lnTo>
                  <a:lnTo>
                    <a:pt x="493268" y="130048"/>
                  </a:lnTo>
                  <a:close/>
                </a:path>
                <a:path w="735964" h="418464">
                  <a:moveTo>
                    <a:pt x="376809" y="194945"/>
                  </a:moveTo>
                  <a:lnTo>
                    <a:pt x="310261" y="232028"/>
                  </a:lnTo>
                  <a:lnTo>
                    <a:pt x="319532" y="248665"/>
                  </a:lnTo>
                  <a:lnTo>
                    <a:pt x="386080" y="211582"/>
                  </a:lnTo>
                  <a:lnTo>
                    <a:pt x="376809" y="194945"/>
                  </a:lnTo>
                  <a:close/>
                </a:path>
                <a:path w="735964" h="418464">
                  <a:moveTo>
                    <a:pt x="260350" y="259969"/>
                  </a:moveTo>
                  <a:lnTo>
                    <a:pt x="193801" y="297052"/>
                  </a:lnTo>
                  <a:lnTo>
                    <a:pt x="203073" y="313689"/>
                  </a:lnTo>
                  <a:lnTo>
                    <a:pt x="269621" y="276605"/>
                  </a:lnTo>
                  <a:lnTo>
                    <a:pt x="260350" y="259969"/>
                  </a:lnTo>
                  <a:close/>
                </a:path>
                <a:path w="735964" h="418464">
                  <a:moveTo>
                    <a:pt x="61722" y="320039"/>
                  </a:moveTo>
                  <a:lnTo>
                    <a:pt x="55880" y="321563"/>
                  </a:lnTo>
                  <a:lnTo>
                    <a:pt x="53212" y="326136"/>
                  </a:lnTo>
                  <a:lnTo>
                    <a:pt x="0" y="416051"/>
                  </a:lnTo>
                  <a:lnTo>
                    <a:pt x="109728" y="418211"/>
                  </a:lnTo>
                  <a:lnTo>
                    <a:pt x="112960" y="415163"/>
                  </a:lnTo>
                  <a:lnTo>
                    <a:pt x="21209" y="415163"/>
                  </a:lnTo>
                  <a:lnTo>
                    <a:pt x="11811" y="398525"/>
                  </a:lnTo>
                  <a:lnTo>
                    <a:pt x="27432" y="389889"/>
                  </a:lnTo>
                  <a:lnTo>
                    <a:pt x="37659" y="389889"/>
                  </a:lnTo>
                  <a:lnTo>
                    <a:pt x="69596" y="335788"/>
                  </a:lnTo>
                  <a:lnTo>
                    <a:pt x="72262" y="331215"/>
                  </a:lnTo>
                  <a:lnTo>
                    <a:pt x="70738" y="325374"/>
                  </a:lnTo>
                  <a:lnTo>
                    <a:pt x="66294" y="322707"/>
                  </a:lnTo>
                  <a:lnTo>
                    <a:pt x="61722" y="320039"/>
                  </a:lnTo>
                  <a:close/>
                </a:path>
                <a:path w="735964" h="418464">
                  <a:moveTo>
                    <a:pt x="27432" y="389889"/>
                  </a:moveTo>
                  <a:lnTo>
                    <a:pt x="11811" y="398525"/>
                  </a:lnTo>
                  <a:lnTo>
                    <a:pt x="21209" y="415163"/>
                  </a:lnTo>
                  <a:lnTo>
                    <a:pt x="27361" y="411734"/>
                  </a:lnTo>
                  <a:lnTo>
                    <a:pt x="24764" y="411734"/>
                  </a:lnTo>
                  <a:lnTo>
                    <a:pt x="16637" y="397383"/>
                  </a:lnTo>
                  <a:lnTo>
                    <a:pt x="31607" y="397383"/>
                  </a:lnTo>
                  <a:lnTo>
                    <a:pt x="27432" y="389889"/>
                  </a:lnTo>
                  <a:close/>
                </a:path>
                <a:path w="735964" h="418464">
                  <a:moveTo>
                    <a:pt x="33055" y="397690"/>
                  </a:moveTo>
                  <a:lnTo>
                    <a:pt x="32398" y="398802"/>
                  </a:lnTo>
                  <a:lnTo>
                    <a:pt x="36703" y="406526"/>
                  </a:lnTo>
                  <a:lnTo>
                    <a:pt x="21209" y="415163"/>
                  </a:lnTo>
                  <a:lnTo>
                    <a:pt x="112960" y="415163"/>
                  </a:lnTo>
                  <a:lnTo>
                    <a:pt x="114173" y="414020"/>
                  </a:lnTo>
                  <a:lnTo>
                    <a:pt x="114300" y="403478"/>
                  </a:lnTo>
                  <a:lnTo>
                    <a:pt x="110109" y="399161"/>
                  </a:lnTo>
                  <a:lnTo>
                    <a:pt x="33055" y="397690"/>
                  </a:lnTo>
                  <a:close/>
                </a:path>
                <a:path w="735964" h="418464">
                  <a:moveTo>
                    <a:pt x="16637" y="397383"/>
                  </a:moveTo>
                  <a:lnTo>
                    <a:pt x="24764" y="411734"/>
                  </a:lnTo>
                  <a:lnTo>
                    <a:pt x="32398" y="398802"/>
                  </a:lnTo>
                  <a:lnTo>
                    <a:pt x="31765" y="397665"/>
                  </a:lnTo>
                  <a:lnTo>
                    <a:pt x="16637" y="397383"/>
                  </a:lnTo>
                  <a:close/>
                </a:path>
                <a:path w="735964" h="418464">
                  <a:moveTo>
                    <a:pt x="32398" y="398802"/>
                  </a:moveTo>
                  <a:lnTo>
                    <a:pt x="24764" y="411734"/>
                  </a:lnTo>
                  <a:lnTo>
                    <a:pt x="27361" y="411734"/>
                  </a:lnTo>
                  <a:lnTo>
                    <a:pt x="36703" y="406526"/>
                  </a:lnTo>
                  <a:lnTo>
                    <a:pt x="32398" y="398802"/>
                  </a:lnTo>
                  <a:close/>
                </a:path>
                <a:path w="735964" h="418464">
                  <a:moveTo>
                    <a:pt x="31765" y="397665"/>
                  </a:moveTo>
                  <a:lnTo>
                    <a:pt x="32398" y="398802"/>
                  </a:lnTo>
                  <a:lnTo>
                    <a:pt x="33055" y="397690"/>
                  </a:lnTo>
                  <a:lnTo>
                    <a:pt x="31765" y="397665"/>
                  </a:lnTo>
                  <a:close/>
                </a:path>
                <a:path w="735964" h="418464">
                  <a:moveTo>
                    <a:pt x="37659" y="389889"/>
                  </a:moveTo>
                  <a:lnTo>
                    <a:pt x="27432" y="389889"/>
                  </a:lnTo>
                  <a:lnTo>
                    <a:pt x="31765" y="397665"/>
                  </a:lnTo>
                  <a:lnTo>
                    <a:pt x="33055" y="397690"/>
                  </a:lnTo>
                  <a:lnTo>
                    <a:pt x="37659" y="389889"/>
                  </a:lnTo>
                  <a:close/>
                </a:path>
                <a:path w="735964" h="418464">
                  <a:moveTo>
                    <a:pt x="31607" y="397383"/>
                  </a:moveTo>
                  <a:lnTo>
                    <a:pt x="16637" y="397383"/>
                  </a:lnTo>
                  <a:lnTo>
                    <a:pt x="31765" y="397665"/>
                  </a:lnTo>
                  <a:lnTo>
                    <a:pt x="31607" y="397383"/>
                  </a:lnTo>
                  <a:close/>
                </a:path>
                <a:path w="735964" h="418464">
                  <a:moveTo>
                    <a:pt x="143891" y="324865"/>
                  </a:moveTo>
                  <a:lnTo>
                    <a:pt x="77343" y="362076"/>
                  </a:lnTo>
                  <a:lnTo>
                    <a:pt x="86613" y="378713"/>
                  </a:lnTo>
                  <a:lnTo>
                    <a:pt x="153162" y="341502"/>
                  </a:lnTo>
                  <a:lnTo>
                    <a:pt x="143891" y="324865"/>
                  </a:lnTo>
                  <a:close/>
                </a:path>
              </a:pathLst>
            </a:custGeom>
            <a:solidFill>
              <a:srgbClr val="000000"/>
            </a:solidFill>
          </p:spPr>
          <p:txBody>
            <a:bodyPr wrap="square" lIns="0" tIns="0" rIns="0" bIns="0" rtlCol="0"/>
            <a:lstStyle/>
            <a:p>
              <a:endParaRPr/>
            </a:p>
          </p:txBody>
        </p:sp>
        <p:pic>
          <p:nvPicPr>
            <p:cNvPr id="58" name="object 58">
              <a:extLst>
                <a:ext uri="{FF2B5EF4-FFF2-40B4-BE49-F238E27FC236}">
                  <a16:creationId xmlns:a16="http://schemas.microsoft.com/office/drawing/2014/main" id="{DD6FA8C0-539B-C77E-F70B-B7C2962BC7DB}"/>
                </a:ext>
              </a:extLst>
            </p:cNvPr>
            <p:cNvPicPr/>
            <p:nvPr/>
          </p:nvPicPr>
          <p:blipFill>
            <a:blip r:embed="rId12" cstate="print"/>
            <a:stretch>
              <a:fillRect/>
            </a:stretch>
          </p:blipFill>
          <p:spPr>
            <a:xfrm>
              <a:off x="4964317" y="1082643"/>
              <a:ext cx="1259373" cy="925686"/>
            </a:xfrm>
            <a:prstGeom prst="rect">
              <a:avLst/>
            </a:prstGeom>
          </p:spPr>
        </p:pic>
        <p:sp>
          <p:nvSpPr>
            <p:cNvPr id="59" name="object 59">
              <a:extLst>
                <a:ext uri="{FF2B5EF4-FFF2-40B4-BE49-F238E27FC236}">
                  <a16:creationId xmlns:a16="http://schemas.microsoft.com/office/drawing/2014/main" id="{B1402552-CE20-DA93-C51A-3940D53F7A66}"/>
                </a:ext>
              </a:extLst>
            </p:cNvPr>
            <p:cNvSpPr/>
            <p:nvPr/>
          </p:nvSpPr>
          <p:spPr>
            <a:xfrm>
              <a:off x="2944621" y="2049526"/>
              <a:ext cx="882015" cy="288925"/>
            </a:xfrm>
            <a:custGeom>
              <a:avLst/>
              <a:gdLst/>
              <a:ahLst/>
              <a:cxnLst/>
              <a:rect l="l" t="t" r="r" b="b"/>
              <a:pathLst>
                <a:path w="882014" h="288925">
                  <a:moveTo>
                    <a:pt x="5206" y="0"/>
                  </a:moveTo>
                  <a:lnTo>
                    <a:pt x="0" y="18287"/>
                  </a:lnTo>
                  <a:lnTo>
                    <a:pt x="73278" y="39370"/>
                  </a:lnTo>
                  <a:lnTo>
                    <a:pt x="78485" y="21082"/>
                  </a:lnTo>
                  <a:lnTo>
                    <a:pt x="5206" y="0"/>
                  </a:lnTo>
                  <a:close/>
                </a:path>
                <a:path w="882014" h="288925">
                  <a:moveTo>
                    <a:pt x="133350" y="36829"/>
                  </a:moveTo>
                  <a:lnTo>
                    <a:pt x="128142" y="55118"/>
                  </a:lnTo>
                  <a:lnTo>
                    <a:pt x="201421" y="76200"/>
                  </a:lnTo>
                  <a:lnTo>
                    <a:pt x="206628" y="57785"/>
                  </a:lnTo>
                  <a:lnTo>
                    <a:pt x="133350" y="36829"/>
                  </a:lnTo>
                  <a:close/>
                </a:path>
                <a:path w="882014" h="288925">
                  <a:moveTo>
                    <a:pt x="261619" y="73660"/>
                  </a:moveTo>
                  <a:lnTo>
                    <a:pt x="256285" y="91948"/>
                  </a:lnTo>
                  <a:lnTo>
                    <a:pt x="329564" y="113029"/>
                  </a:lnTo>
                  <a:lnTo>
                    <a:pt x="334772" y="94614"/>
                  </a:lnTo>
                  <a:lnTo>
                    <a:pt x="261619" y="73660"/>
                  </a:lnTo>
                  <a:close/>
                </a:path>
                <a:path w="882014" h="288925">
                  <a:moveTo>
                    <a:pt x="389763" y="110489"/>
                  </a:moveTo>
                  <a:lnTo>
                    <a:pt x="384428" y="128777"/>
                  </a:lnTo>
                  <a:lnTo>
                    <a:pt x="457707" y="149733"/>
                  </a:lnTo>
                  <a:lnTo>
                    <a:pt x="462914" y="131445"/>
                  </a:lnTo>
                  <a:lnTo>
                    <a:pt x="389763" y="110489"/>
                  </a:lnTo>
                  <a:close/>
                </a:path>
                <a:path w="882014" h="288925">
                  <a:moveTo>
                    <a:pt x="517905" y="147320"/>
                  </a:moveTo>
                  <a:lnTo>
                    <a:pt x="512699" y="165608"/>
                  </a:lnTo>
                  <a:lnTo>
                    <a:pt x="585851" y="186562"/>
                  </a:lnTo>
                  <a:lnTo>
                    <a:pt x="591185" y="168275"/>
                  </a:lnTo>
                  <a:lnTo>
                    <a:pt x="517905" y="147320"/>
                  </a:lnTo>
                  <a:close/>
                </a:path>
                <a:path w="882014" h="288925">
                  <a:moveTo>
                    <a:pt x="646049" y="184150"/>
                  </a:moveTo>
                  <a:lnTo>
                    <a:pt x="640841" y="202437"/>
                  </a:lnTo>
                  <a:lnTo>
                    <a:pt x="713993" y="223393"/>
                  </a:lnTo>
                  <a:lnTo>
                    <a:pt x="719327" y="205104"/>
                  </a:lnTo>
                  <a:lnTo>
                    <a:pt x="646049" y="184150"/>
                  </a:lnTo>
                  <a:close/>
                </a:path>
                <a:path w="882014" h="288925">
                  <a:moveTo>
                    <a:pt x="827500" y="256001"/>
                  </a:moveTo>
                  <a:lnTo>
                    <a:pt x="770889" y="270256"/>
                  </a:lnTo>
                  <a:lnTo>
                    <a:pt x="767841" y="275463"/>
                  </a:lnTo>
                  <a:lnTo>
                    <a:pt x="769112" y="280543"/>
                  </a:lnTo>
                  <a:lnTo>
                    <a:pt x="770381" y="285750"/>
                  </a:lnTo>
                  <a:lnTo>
                    <a:pt x="775588" y="288798"/>
                  </a:lnTo>
                  <a:lnTo>
                    <a:pt x="876523" y="263144"/>
                  </a:lnTo>
                  <a:lnTo>
                    <a:pt x="856995" y="263144"/>
                  </a:lnTo>
                  <a:lnTo>
                    <a:pt x="854203" y="260223"/>
                  </a:lnTo>
                  <a:lnTo>
                    <a:pt x="842263" y="260223"/>
                  </a:lnTo>
                  <a:lnTo>
                    <a:pt x="827500" y="256001"/>
                  </a:lnTo>
                  <a:close/>
                </a:path>
                <a:path w="882014" h="288925">
                  <a:moveTo>
                    <a:pt x="861567" y="247396"/>
                  </a:moveTo>
                  <a:lnTo>
                    <a:pt x="845756" y="251389"/>
                  </a:lnTo>
                  <a:lnTo>
                    <a:pt x="856995" y="263144"/>
                  </a:lnTo>
                  <a:lnTo>
                    <a:pt x="861567" y="247396"/>
                  </a:lnTo>
                  <a:close/>
                </a:path>
                <a:path w="882014" h="288925">
                  <a:moveTo>
                    <a:pt x="868315" y="247396"/>
                  </a:moveTo>
                  <a:lnTo>
                    <a:pt x="861567" y="247396"/>
                  </a:lnTo>
                  <a:lnTo>
                    <a:pt x="856995" y="263144"/>
                  </a:lnTo>
                  <a:lnTo>
                    <a:pt x="876523" y="263144"/>
                  </a:lnTo>
                  <a:lnTo>
                    <a:pt x="882014" y="261747"/>
                  </a:lnTo>
                  <a:lnTo>
                    <a:pt x="868315" y="247396"/>
                  </a:lnTo>
                  <a:close/>
                </a:path>
                <a:path w="882014" h="288925">
                  <a:moveTo>
                    <a:pt x="844703" y="251656"/>
                  </a:moveTo>
                  <a:lnTo>
                    <a:pt x="827500" y="256001"/>
                  </a:lnTo>
                  <a:lnTo>
                    <a:pt x="842263" y="260223"/>
                  </a:lnTo>
                  <a:lnTo>
                    <a:pt x="844703" y="251656"/>
                  </a:lnTo>
                  <a:close/>
                </a:path>
                <a:path w="882014" h="288925">
                  <a:moveTo>
                    <a:pt x="845756" y="251389"/>
                  </a:moveTo>
                  <a:lnTo>
                    <a:pt x="844703" y="251656"/>
                  </a:lnTo>
                  <a:lnTo>
                    <a:pt x="842263" y="260223"/>
                  </a:lnTo>
                  <a:lnTo>
                    <a:pt x="854203" y="260223"/>
                  </a:lnTo>
                  <a:lnTo>
                    <a:pt x="845756" y="251389"/>
                  </a:lnTo>
                  <a:close/>
                </a:path>
                <a:path w="882014" h="288925">
                  <a:moveTo>
                    <a:pt x="774191" y="220852"/>
                  </a:moveTo>
                  <a:lnTo>
                    <a:pt x="768985" y="239268"/>
                  </a:lnTo>
                  <a:lnTo>
                    <a:pt x="827500" y="256001"/>
                  </a:lnTo>
                  <a:lnTo>
                    <a:pt x="844703" y="251656"/>
                  </a:lnTo>
                  <a:lnTo>
                    <a:pt x="845003" y="250601"/>
                  </a:lnTo>
                  <a:lnTo>
                    <a:pt x="832635" y="237666"/>
                  </a:lnTo>
                  <a:lnTo>
                    <a:pt x="774191" y="220852"/>
                  </a:lnTo>
                  <a:close/>
                </a:path>
                <a:path w="882014" h="288925">
                  <a:moveTo>
                    <a:pt x="800100" y="182245"/>
                  </a:moveTo>
                  <a:lnTo>
                    <a:pt x="796289" y="185927"/>
                  </a:lnTo>
                  <a:lnTo>
                    <a:pt x="792606" y="189611"/>
                  </a:lnTo>
                  <a:lnTo>
                    <a:pt x="792352" y="195579"/>
                  </a:lnTo>
                  <a:lnTo>
                    <a:pt x="796036" y="199389"/>
                  </a:lnTo>
                  <a:lnTo>
                    <a:pt x="832635" y="237666"/>
                  </a:lnTo>
                  <a:lnTo>
                    <a:pt x="847470" y="241935"/>
                  </a:lnTo>
                  <a:lnTo>
                    <a:pt x="845003" y="250601"/>
                  </a:lnTo>
                  <a:lnTo>
                    <a:pt x="845756" y="251389"/>
                  </a:lnTo>
                  <a:lnTo>
                    <a:pt x="861567" y="247396"/>
                  </a:lnTo>
                  <a:lnTo>
                    <a:pt x="868315" y="247396"/>
                  </a:lnTo>
                  <a:lnTo>
                    <a:pt x="809878" y="186182"/>
                  </a:lnTo>
                  <a:lnTo>
                    <a:pt x="806195" y="182372"/>
                  </a:lnTo>
                  <a:lnTo>
                    <a:pt x="800100" y="182245"/>
                  </a:lnTo>
                  <a:close/>
                </a:path>
                <a:path w="882014" h="288925">
                  <a:moveTo>
                    <a:pt x="832635" y="237666"/>
                  </a:moveTo>
                  <a:lnTo>
                    <a:pt x="845003" y="250601"/>
                  </a:lnTo>
                  <a:lnTo>
                    <a:pt x="847470" y="241935"/>
                  </a:lnTo>
                  <a:lnTo>
                    <a:pt x="832635" y="237666"/>
                  </a:lnTo>
                  <a:close/>
                </a:path>
              </a:pathLst>
            </a:custGeom>
            <a:solidFill>
              <a:srgbClr val="000000"/>
            </a:solidFill>
          </p:spPr>
          <p:txBody>
            <a:bodyPr wrap="square" lIns="0" tIns="0" rIns="0" bIns="0" rtlCol="0"/>
            <a:lstStyle/>
            <a:p>
              <a:endParaRPr/>
            </a:p>
          </p:txBody>
        </p:sp>
      </p:grpSp>
      <p:sp>
        <p:nvSpPr>
          <p:cNvPr id="60" name="object 60">
            <a:extLst>
              <a:ext uri="{FF2B5EF4-FFF2-40B4-BE49-F238E27FC236}">
                <a16:creationId xmlns:a16="http://schemas.microsoft.com/office/drawing/2014/main" id="{93EC3C48-430B-01D1-A915-68BCC877F59A}"/>
              </a:ext>
            </a:extLst>
          </p:cNvPr>
          <p:cNvSpPr txBox="1"/>
          <p:nvPr/>
        </p:nvSpPr>
        <p:spPr>
          <a:xfrm>
            <a:off x="7061154" y="888653"/>
            <a:ext cx="1028602" cy="373380"/>
          </a:xfrm>
          <a:prstGeom prst="rect">
            <a:avLst/>
          </a:prstGeom>
        </p:spPr>
        <p:txBody>
          <a:bodyPr vert="horz" wrap="square" lIns="0" tIns="33020" rIns="0" bIns="0" rtlCol="0">
            <a:spAutoFit/>
          </a:bodyPr>
          <a:lstStyle/>
          <a:p>
            <a:pPr marL="200025" marR="5080" indent="-187960">
              <a:lnSpc>
                <a:spcPts val="1300"/>
              </a:lnSpc>
              <a:spcBef>
                <a:spcPts val="260"/>
              </a:spcBef>
            </a:pPr>
            <a:r>
              <a:rPr sz="1200" dirty="0">
                <a:latin typeface="Arial"/>
                <a:cs typeface="Arial"/>
              </a:rPr>
              <a:t>CGMS</a:t>
            </a:r>
            <a:r>
              <a:rPr sz="1200" spc="-15" dirty="0">
                <a:latin typeface="Arial"/>
                <a:cs typeface="Arial"/>
              </a:rPr>
              <a:t> </a:t>
            </a:r>
            <a:r>
              <a:rPr sz="1200" spc="-10" dirty="0">
                <a:latin typeface="Arial"/>
                <a:cs typeface="Arial"/>
              </a:rPr>
              <a:t>satellite operators</a:t>
            </a:r>
            <a:endParaRPr sz="1200">
              <a:latin typeface="Arial"/>
              <a:cs typeface="Arial"/>
            </a:endParaRPr>
          </a:p>
        </p:txBody>
      </p:sp>
      <p:pic>
        <p:nvPicPr>
          <p:cNvPr id="61" name="object 61">
            <a:extLst>
              <a:ext uri="{FF2B5EF4-FFF2-40B4-BE49-F238E27FC236}">
                <a16:creationId xmlns:a16="http://schemas.microsoft.com/office/drawing/2014/main" id="{A90D429E-518C-BAE1-1325-7D2B87062114}"/>
              </a:ext>
            </a:extLst>
          </p:cNvPr>
          <p:cNvPicPr/>
          <p:nvPr/>
        </p:nvPicPr>
        <p:blipFill>
          <a:blip r:embed="rId13" cstate="print"/>
          <a:stretch>
            <a:fillRect/>
          </a:stretch>
        </p:blipFill>
        <p:spPr>
          <a:xfrm>
            <a:off x="5835730" y="352712"/>
            <a:ext cx="1268902" cy="954024"/>
          </a:xfrm>
          <a:prstGeom prst="rect">
            <a:avLst/>
          </a:prstGeom>
        </p:spPr>
      </p:pic>
      <p:sp>
        <p:nvSpPr>
          <p:cNvPr id="62" name="object 62">
            <a:extLst>
              <a:ext uri="{FF2B5EF4-FFF2-40B4-BE49-F238E27FC236}">
                <a16:creationId xmlns:a16="http://schemas.microsoft.com/office/drawing/2014/main" id="{B38884A1-ECA1-A1A6-2813-6CAFD8BABA28}"/>
              </a:ext>
            </a:extLst>
          </p:cNvPr>
          <p:cNvSpPr txBox="1"/>
          <p:nvPr/>
        </p:nvSpPr>
        <p:spPr>
          <a:xfrm>
            <a:off x="5956507" y="609125"/>
            <a:ext cx="1028602" cy="373380"/>
          </a:xfrm>
          <a:prstGeom prst="rect">
            <a:avLst/>
          </a:prstGeom>
        </p:spPr>
        <p:txBody>
          <a:bodyPr vert="horz" wrap="square" lIns="0" tIns="33020" rIns="0" bIns="0" rtlCol="0">
            <a:spAutoFit/>
          </a:bodyPr>
          <a:lstStyle/>
          <a:p>
            <a:pPr marL="200025" marR="5080" indent="-187960">
              <a:lnSpc>
                <a:spcPts val="1300"/>
              </a:lnSpc>
              <a:spcBef>
                <a:spcPts val="260"/>
              </a:spcBef>
            </a:pPr>
            <a:r>
              <a:rPr sz="1200" dirty="0">
                <a:latin typeface="Arial"/>
                <a:cs typeface="Arial"/>
              </a:rPr>
              <a:t>CGMS</a:t>
            </a:r>
            <a:r>
              <a:rPr sz="1200" spc="-15" dirty="0">
                <a:latin typeface="Arial"/>
                <a:cs typeface="Arial"/>
              </a:rPr>
              <a:t> </a:t>
            </a:r>
            <a:r>
              <a:rPr sz="1200" spc="-10" dirty="0">
                <a:latin typeface="Arial"/>
                <a:cs typeface="Arial"/>
              </a:rPr>
              <a:t>satellite operators</a:t>
            </a:r>
            <a:endParaRPr sz="1200">
              <a:latin typeface="Arial"/>
              <a:cs typeface="Arial"/>
            </a:endParaRPr>
          </a:p>
        </p:txBody>
      </p:sp>
      <p:pic>
        <p:nvPicPr>
          <p:cNvPr id="63" name="object 63">
            <a:extLst>
              <a:ext uri="{FF2B5EF4-FFF2-40B4-BE49-F238E27FC236}">
                <a16:creationId xmlns:a16="http://schemas.microsoft.com/office/drawing/2014/main" id="{CDBF4AE6-2652-ADCB-30AF-11882FAC84B7}"/>
              </a:ext>
            </a:extLst>
          </p:cNvPr>
          <p:cNvPicPr/>
          <p:nvPr/>
        </p:nvPicPr>
        <p:blipFill>
          <a:blip r:embed="rId13" cstate="print"/>
          <a:stretch>
            <a:fillRect/>
          </a:stretch>
        </p:blipFill>
        <p:spPr>
          <a:xfrm>
            <a:off x="4714064" y="596553"/>
            <a:ext cx="1268903" cy="954024"/>
          </a:xfrm>
          <a:prstGeom prst="rect">
            <a:avLst/>
          </a:prstGeom>
        </p:spPr>
      </p:pic>
      <p:sp>
        <p:nvSpPr>
          <p:cNvPr id="64" name="object 64">
            <a:extLst>
              <a:ext uri="{FF2B5EF4-FFF2-40B4-BE49-F238E27FC236}">
                <a16:creationId xmlns:a16="http://schemas.microsoft.com/office/drawing/2014/main" id="{647629FB-52CE-70D0-77BE-F7EE7FF2CF36}"/>
              </a:ext>
            </a:extLst>
          </p:cNvPr>
          <p:cNvSpPr txBox="1"/>
          <p:nvPr/>
        </p:nvSpPr>
        <p:spPr>
          <a:xfrm>
            <a:off x="4834590" y="853347"/>
            <a:ext cx="1028602" cy="373380"/>
          </a:xfrm>
          <a:prstGeom prst="rect">
            <a:avLst/>
          </a:prstGeom>
        </p:spPr>
        <p:txBody>
          <a:bodyPr vert="horz" wrap="square" lIns="0" tIns="33020" rIns="0" bIns="0" rtlCol="0">
            <a:spAutoFit/>
          </a:bodyPr>
          <a:lstStyle/>
          <a:p>
            <a:pPr marL="200025" marR="5080" indent="-187960">
              <a:lnSpc>
                <a:spcPts val="1300"/>
              </a:lnSpc>
              <a:spcBef>
                <a:spcPts val="260"/>
              </a:spcBef>
            </a:pPr>
            <a:r>
              <a:rPr sz="1200" dirty="0">
                <a:latin typeface="Arial"/>
                <a:cs typeface="Arial"/>
              </a:rPr>
              <a:t>CGMS</a:t>
            </a:r>
            <a:r>
              <a:rPr sz="1200" spc="-15" dirty="0">
                <a:latin typeface="Arial"/>
                <a:cs typeface="Arial"/>
              </a:rPr>
              <a:t> </a:t>
            </a:r>
            <a:r>
              <a:rPr sz="1200" spc="-10" dirty="0">
                <a:latin typeface="Arial"/>
                <a:cs typeface="Arial"/>
              </a:rPr>
              <a:t>satellite operators</a:t>
            </a:r>
            <a:endParaRPr sz="1200">
              <a:latin typeface="Arial"/>
              <a:cs typeface="Arial"/>
            </a:endParaRPr>
          </a:p>
        </p:txBody>
      </p:sp>
      <p:pic>
        <p:nvPicPr>
          <p:cNvPr id="65" name="object 65">
            <a:extLst>
              <a:ext uri="{FF2B5EF4-FFF2-40B4-BE49-F238E27FC236}">
                <a16:creationId xmlns:a16="http://schemas.microsoft.com/office/drawing/2014/main" id="{A7AD31F0-B08B-2E8F-4D5A-6EDA25F480D2}"/>
              </a:ext>
            </a:extLst>
          </p:cNvPr>
          <p:cNvPicPr/>
          <p:nvPr/>
        </p:nvPicPr>
        <p:blipFill>
          <a:blip r:embed="rId13" cstate="print"/>
          <a:stretch>
            <a:fillRect/>
          </a:stretch>
        </p:blipFill>
        <p:spPr>
          <a:xfrm>
            <a:off x="3721941" y="1137572"/>
            <a:ext cx="1268903" cy="954024"/>
          </a:xfrm>
          <a:prstGeom prst="rect">
            <a:avLst/>
          </a:prstGeom>
        </p:spPr>
      </p:pic>
      <p:sp>
        <p:nvSpPr>
          <p:cNvPr id="66" name="object 66">
            <a:extLst>
              <a:ext uri="{FF2B5EF4-FFF2-40B4-BE49-F238E27FC236}">
                <a16:creationId xmlns:a16="http://schemas.microsoft.com/office/drawing/2014/main" id="{CFBD41E3-BE65-656F-C6C6-5B75DC469921}"/>
              </a:ext>
            </a:extLst>
          </p:cNvPr>
          <p:cNvSpPr txBox="1"/>
          <p:nvPr/>
        </p:nvSpPr>
        <p:spPr>
          <a:xfrm>
            <a:off x="3842466" y="1394620"/>
            <a:ext cx="1028602" cy="373380"/>
          </a:xfrm>
          <a:prstGeom prst="rect">
            <a:avLst/>
          </a:prstGeom>
        </p:spPr>
        <p:txBody>
          <a:bodyPr vert="horz" wrap="square" lIns="0" tIns="33020" rIns="0" bIns="0" rtlCol="0">
            <a:spAutoFit/>
          </a:bodyPr>
          <a:lstStyle/>
          <a:p>
            <a:pPr marL="200025" marR="5080" indent="-187960">
              <a:lnSpc>
                <a:spcPts val="1300"/>
              </a:lnSpc>
              <a:spcBef>
                <a:spcPts val="260"/>
              </a:spcBef>
            </a:pPr>
            <a:r>
              <a:rPr sz="1200" dirty="0">
                <a:latin typeface="Arial"/>
                <a:cs typeface="Arial"/>
              </a:rPr>
              <a:t>CGMS</a:t>
            </a:r>
            <a:r>
              <a:rPr sz="1200" spc="-15" dirty="0">
                <a:latin typeface="Arial"/>
                <a:cs typeface="Arial"/>
              </a:rPr>
              <a:t> </a:t>
            </a:r>
            <a:r>
              <a:rPr sz="1200" spc="-10" dirty="0">
                <a:latin typeface="Arial"/>
                <a:cs typeface="Arial"/>
              </a:rPr>
              <a:t>satellite operators</a:t>
            </a:r>
            <a:endParaRPr sz="1200">
              <a:latin typeface="Arial"/>
              <a:cs typeface="Arial"/>
            </a:endParaRPr>
          </a:p>
        </p:txBody>
      </p:sp>
      <p:pic>
        <p:nvPicPr>
          <p:cNvPr id="67" name="object 67">
            <a:extLst>
              <a:ext uri="{FF2B5EF4-FFF2-40B4-BE49-F238E27FC236}">
                <a16:creationId xmlns:a16="http://schemas.microsoft.com/office/drawing/2014/main" id="{29B06D5A-7ACA-D9FD-B188-D7D887A0CB48}"/>
              </a:ext>
            </a:extLst>
          </p:cNvPr>
          <p:cNvPicPr/>
          <p:nvPr/>
        </p:nvPicPr>
        <p:blipFill>
          <a:blip r:embed="rId14" cstate="print"/>
          <a:stretch>
            <a:fillRect/>
          </a:stretch>
        </p:blipFill>
        <p:spPr>
          <a:xfrm>
            <a:off x="7938850" y="1171100"/>
            <a:ext cx="1270406" cy="952500"/>
          </a:xfrm>
          <a:prstGeom prst="rect">
            <a:avLst/>
          </a:prstGeom>
        </p:spPr>
      </p:pic>
      <p:sp>
        <p:nvSpPr>
          <p:cNvPr id="68" name="object 68">
            <a:extLst>
              <a:ext uri="{FF2B5EF4-FFF2-40B4-BE49-F238E27FC236}">
                <a16:creationId xmlns:a16="http://schemas.microsoft.com/office/drawing/2014/main" id="{56D78894-21F3-15AB-8479-4CF47FE20F00}"/>
              </a:ext>
            </a:extLst>
          </p:cNvPr>
          <p:cNvSpPr txBox="1"/>
          <p:nvPr/>
        </p:nvSpPr>
        <p:spPr>
          <a:xfrm>
            <a:off x="8341565" y="1491523"/>
            <a:ext cx="476089" cy="228909"/>
          </a:xfrm>
          <a:prstGeom prst="rect">
            <a:avLst/>
          </a:prstGeom>
        </p:spPr>
        <p:txBody>
          <a:bodyPr vert="horz" wrap="square" lIns="0" tIns="13335" rIns="0" bIns="0" rtlCol="0">
            <a:spAutoFit/>
          </a:bodyPr>
          <a:lstStyle/>
          <a:p>
            <a:pPr marL="12700">
              <a:spcBef>
                <a:spcPts val="105"/>
              </a:spcBef>
            </a:pPr>
            <a:r>
              <a:rPr sz="1400" spc="-25" dirty="0">
                <a:latin typeface="Arial"/>
                <a:cs typeface="Arial"/>
              </a:rPr>
              <a:t>WMO</a:t>
            </a:r>
            <a:endParaRPr sz="1400">
              <a:latin typeface="Arial"/>
              <a:cs typeface="Arial"/>
            </a:endParaRPr>
          </a:p>
        </p:txBody>
      </p:sp>
      <p:sp>
        <p:nvSpPr>
          <p:cNvPr id="69" name="object 69">
            <a:extLst>
              <a:ext uri="{FF2B5EF4-FFF2-40B4-BE49-F238E27FC236}">
                <a16:creationId xmlns:a16="http://schemas.microsoft.com/office/drawing/2014/main" id="{5D55A864-6DD9-677C-6881-FDECB3D49817}"/>
              </a:ext>
            </a:extLst>
          </p:cNvPr>
          <p:cNvSpPr/>
          <p:nvPr/>
        </p:nvSpPr>
        <p:spPr>
          <a:xfrm>
            <a:off x="5608147" y="1301910"/>
            <a:ext cx="1789720" cy="577850"/>
          </a:xfrm>
          <a:custGeom>
            <a:avLst/>
            <a:gdLst/>
            <a:ahLst/>
            <a:cxnLst/>
            <a:rect l="l" t="t" r="r" b="b"/>
            <a:pathLst>
              <a:path w="1814195" h="577850">
                <a:moveTo>
                  <a:pt x="77216" y="207391"/>
                </a:moveTo>
                <a:lnTo>
                  <a:pt x="7874" y="175641"/>
                </a:lnTo>
                <a:lnTo>
                  <a:pt x="0" y="192913"/>
                </a:lnTo>
                <a:lnTo>
                  <a:pt x="69342" y="224663"/>
                </a:lnTo>
                <a:lnTo>
                  <a:pt x="77216" y="207391"/>
                </a:lnTo>
                <a:close/>
              </a:path>
              <a:path w="1814195" h="577850">
                <a:moveTo>
                  <a:pt x="198501" y="262890"/>
                </a:moveTo>
                <a:lnTo>
                  <a:pt x="129159" y="231140"/>
                </a:lnTo>
                <a:lnTo>
                  <a:pt x="121285" y="248412"/>
                </a:lnTo>
                <a:lnTo>
                  <a:pt x="190500" y="280162"/>
                </a:lnTo>
                <a:lnTo>
                  <a:pt x="198501" y="262890"/>
                </a:lnTo>
                <a:close/>
              </a:path>
              <a:path w="1814195" h="577850">
                <a:moveTo>
                  <a:pt x="319659" y="318389"/>
                </a:moveTo>
                <a:lnTo>
                  <a:pt x="250444" y="286639"/>
                </a:lnTo>
                <a:lnTo>
                  <a:pt x="242443" y="303911"/>
                </a:lnTo>
                <a:lnTo>
                  <a:pt x="311785" y="335661"/>
                </a:lnTo>
                <a:lnTo>
                  <a:pt x="319659" y="318389"/>
                </a:lnTo>
                <a:close/>
              </a:path>
              <a:path w="1814195" h="577850">
                <a:moveTo>
                  <a:pt x="440944" y="373761"/>
                </a:moveTo>
                <a:lnTo>
                  <a:pt x="371729" y="342138"/>
                </a:lnTo>
                <a:lnTo>
                  <a:pt x="363728" y="359410"/>
                </a:lnTo>
                <a:lnTo>
                  <a:pt x="433070" y="391160"/>
                </a:lnTo>
                <a:lnTo>
                  <a:pt x="440944" y="373761"/>
                </a:lnTo>
                <a:close/>
              </a:path>
              <a:path w="1814195" h="577850">
                <a:moveTo>
                  <a:pt x="562229" y="429260"/>
                </a:moveTo>
                <a:lnTo>
                  <a:pt x="492887" y="397637"/>
                </a:lnTo>
                <a:lnTo>
                  <a:pt x="485013" y="414909"/>
                </a:lnTo>
                <a:lnTo>
                  <a:pt x="554355" y="446659"/>
                </a:lnTo>
                <a:lnTo>
                  <a:pt x="562229" y="429260"/>
                </a:lnTo>
                <a:close/>
              </a:path>
              <a:path w="1814195" h="577850">
                <a:moveTo>
                  <a:pt x="617093" y="464947"/>
                </a:moveTo>
                <a:lnTo>
                  <a:pt x="615391" y="462534"/>
                </a:lnTo>
                <a:lnTo>
                  <a:pt x="604837" y="447548"/>
                </a:lnTo>
                <a:lnTo>
                  <a:pt x="556895" y="379476"/>
                </a:lnTo>
                <a:lnTo>
                  <a:pt x="553974" y="375158"/>
                </a:lnTo>
                <a:lnTo>
                  <a:pt x="548005" y="374142"/>
                </a:lnTo>
                <a:lnTo>
                  <a:pt x="543687" y="377190"/>
                </a:lnTo>
                <a:lnTo>
                  <a:pt x="539369" y="380111"/>
                </a:lnTo>
                <a:lnTo>
                  <a:pt x="538353" y="386080"/>
                </a:lnTo>
                <a:lnTo>
                  <a:pt x="582777" y="449173"/>
                </a:lnTo>
                <a:lnTo>
                  <a:pt x="505968" y="456819"/>
                </a:lnTo>
                <a:lnTo>
                  <a:pt x="502158" y="461518"/>
                </a:lnTo>
                <a:lnTo>
                  <a:pt x="503174" y="471932"/>
                </a:lnTo>
                <a:lnTo>
                  <a:pt x="507873" y="475742"/>
                </a:lnTo>
                <a:lnTo>
                  <a:pt x="617093" y="464947"/>
                </a:lnTo>
                <a:close/>
              </a:path>
              <a:path w="1814195" h="577850">
                <a:moveTo>
                  <a:pt x="933704" y="266700"/>
                </a:moveTo>
                <a:lnTo>
                  <a:pt x="914654" y="266700"/>
                </a:lnTo>
                <a:lnTo>
                  <a:pt x="914654" y="342900"/>
                </a:lnTo>
                <a:lnTo>
                  <a:pt x="933704" y="342900"/>
                </a:lnTo>
                <a:lnTo>
                  <a:pt x="933704" y="266700"/>
                </a:lnTo>
                <a:close/>
              </a:path>
              <a:path w="1814195" h="577850">
                <a:moveTo>
                  <a:pt x="933704" y="133350"/>
                </a:moveTo>
                <a:lnTo>
                  <a:pt x="914654" y="133350"/>
                </a:lnTo>
                <a:lnTo>
                  <a:pt x="914654" y="209550"/>
                </a:lnTo>
                <a:lnTo>
                  <a:pt x="933704" y="209550"/>
                </a:lnTo>
                <a:lnTo>
                  <a:pt x="933704" y="133350"/>
                </a:lnTo>
                <a:close/>
              </a:path>
              <a:path w="1814195" h="577850">
                <a:moveTo>
                  <a:pt x="933704" y="0"/>
                </a:moveTo>
                <a:lnTo>
                  <a:pt x="914654" y="0"/>
                </a:lnTo>
                <a:lnTo>
                  <a:pt x="914654" y="76200"/>
                </a:lnTo>
                <a:lnTo>
                  <a:pt x="933704" y="76200"/>
                </a:lnTo>
                <a:lnTo>
                  <a:pt x="933704" y="0"/>
                </a:lnTo>
                <a:close/>
              </a:path>
              <a:path w="1814195" h="577850">
                <a:moveTo>
                  <a:pt x="979551" y="370078"/>
                </a:moveTo>
                <a:lnTo>
                  <a:pt x="978027" y="364236"/>
                </a:lnTo>
                <a:lnTo>
                  <a:pt x="968883" y="358902"/>
                </a:lnTo>
                <a:lnTo>
                  <a:pt x="963041" y="360553"/>
                </a:lnTo>
                <a:lnTo>
                  <a:pt x="960374" y="364998"/>
                </a:lnTo>
                <a:lnTo>
                  <a:pt x="933704" y="410718"/>
                </a:lnTo>
                <a:lnTo>
                  <a:pt x="933704" y="400050"/>
                </a:lnTo>
                <a:lnTo>
                  <a:pt x="914654" y="400050"/>
                </a:lnTo>
                <a:lnTo>
                  <a:pt x="914654" y="410718"/>
                </a:lnTo>
                <a:lnTo>
                  <a:pt x="887984" y="364998"/>
                </a:lnTo>
                <a:lnTo>
                  <a:pt x="885317" y="360553"/>
                </a:lnTo>
                <a:lnTo>
                  <a:pt x="879475" y="358902"/>
                </a:lnTo>
                <a:lnTo>
                  <a:pt x="870331" y="364236"/>
                </a:lnTo>
                <a:lnTo>
                  <a:pt x="868807" y="370078"/>
                </a:lnTo>
                <a:lnTo>
                  <a:pt x="924179" y="464947"/>
                </a:lnTo>
                <a:lnTo>
                  <a:pt x="935215" y="446024"/>
                </a:lnTo>
                <a:lnTo>
                  <a:pt x="979551" y="370078"/>
                </a:lnTo>
                <a:close/>
              </a:path>
              <a:path w="1814195" h="577850">
                <a:moveTo>
                  <a:pt x="1499362" y="552958"/>
                </a:moveTo>
                <a:lnTo>
                  <a:pt x="1498473" y="547751"/>
                </a:lnTo>
                <a:lnTo>
                  <a:pt x="1497457" y="542544"/>
                </a:lnTo>
                <a:lnTo>
                  <a:pt x="1492631" y="539115"/>
                </a:lnTo>
                <a:lnTo>
                  <a:pt x="1487424" y="540131"/>
                </a:lnTo>
                <a:lnTo>
                  <a:pt x="1416634" y="552767"/>
                </a:lnTo>
                <a:lnTo>
                  <a:pt x="1440434" y="484886"/>
                </a:lnTo>
                <a:lnTo>
                  <a:pt x="1442212" y="479933"/>
                </a:lnTo>
                <a:lnTo>
                  <a:pt x="1439545" y="474472"/>
                </a:lnTo>
                <a:lnTo>
                  <a:pt x="1434592" y="472821"/>
                </a:lnTo>
                <a:lnTo>
                  <a:pt x="1429639" y="471043"/>
                </a:lnTo>
                <a:lnTo>
                  <a:pt x="1424178" y="473710"/>
                </a:lnTo>
                <a:lnTo>
                  <a:pt x="1422400" y="478663"/>
                </a:lnTo>
                <a:lnTo>
                  <a:pt x="1387856" y="577342"/>
                </a:lnTo>
                <a:lnTo>
                  <a:pt x="1438579" y="568198"/>
                </a:lnTo>
                <a:lnTo>
                  <a:pt x="1495933" y="557911"/>
                </a:lnTo>
                <a:lnTo>
                  <a:pt x="1499362" y="552958"/>
                </a:lnTo>
                <a:close/>
              </a:path>
              <a:path w="1814195" h="577850">
                <a:moveTo>
                  <a:pt x="1509141" y="486410"/>
                </a:moveTo>
                <a:lnTo>
                  <a:pt x="1496822" y="471932"/>
                </a:lnTo>
                <a:lnTo>
                  <a:pt x="1438783" y="521335"/>
                </a:lnTo>
                <a:lnTo>
                  <a:pt x="1451102" y="535813"/>
                </a:lnTo>
                <a:lnTo>
                  <a:pt x="1509141" y="486410"/>
                </a:lnTo>
                <a:close/>
              </a:path>
              <a:path w="1814195" h="577850">
                <a:moveTo>
                  <a:pt x="1610741" y="399923"/>
                </a:moveTo>
                <a:lnTo>
                  <a:pt x="1598295" y="385445"/>
                </a:lnTo>
                <a:lnTo>
                  <a:pt x="1540383" y="434848"/>
                </a:lnTo>
                <a:lnTo>
                  <a:pt x="1552702" y="449326"/>
                </a:lnTo>
                <a:lnTo>
                  <a:pt x="1610741" y="399923"/>
                </a:lnTo>
                <a:close/>
              </a:path>
              <a:path w="1814195" h="577850">
                <a:moveTo>
                  <a:pt x="1712214" y="313436"/>
                </a:moveTo>
                <a:lnTo>
                  <a:pt x="1699895" y="298958"/>
                </a:lnTo>
                <a:lnTo>
                  <a:pt x="1641856" y="348361"/>
                </a:lnTo>
                <a:lnTo>
                  <a:pt x="1654175" y="362966"/>
                </a:lnTo>
                <a:lnTo>
                  <a:pt x="1712214" y="313436"/>
                </a:lnTo>
                <a:close/>
              </a:path>
              <a:path w="1814195" h="577850">
                <a:moveTo>
                  <a:pt x="1813687" y="227076"/>
                </a:moveTo>
                <a:lnTo>
                  <a:pt x="1801368" y="212471"/>
                </a:lnTo>
                <a:lnTo>
                  <a:pt x="1743329" y="261874"/>
                </a:lnTo>
                <a:lnTo>
                  <a:pt x="1755648" y="276479"/>
                </a:lnTo>
                <a:lnTo>
                  <a:pt x="1813687" y="227076"/>
                </a:lnTo>
                <a:close/>
              </a:path>
            </a:pathLst>
          </a:custGeom>
          <a:solidFill>
            <a:srgbClr val="000000"/>
          </a:solidFill>
        </p:spPr>
        <p:txBody>
          <a:bodyPr wrap="square" lIns="0" tIns="0" rIns="0" bIns="0" rtlCol="0"/>
          <a:lstStyle/>
          <a:p>
            <a:endParaRPr/>
          </a:p>
        </p:txBody>
      </p:sp>
      <p:sp>
        <p:nvSpPr>
          <p:cNvPr id="70" name="TextBox 69">
            <a:extLst>
              <a:ext uri="{FF2B5EF4-FFF2-40B4-BE49-F238E27FC236}">
                <a16:creationId xmlns:a16="http://schemas.microsoft.com/office/drawing/2014/main" id="{8FBFC447-DA80-3AC0-91C9-706B913D2C63}"/>
              </a:ext>
            </a:extLst>
          </p:cNvPr>
          <p:cNvSpPr txBox="1"/>
          <p:nvPr/>
        </p:nvSpPr>
        <p:spPr>
          <a:xfrm>
            <a:off x="8755160" y="2510177"/>
            <a:ext cx="2243861" cy="523220"/>
          </a:xfrm>
          <a:prstGeom prst="rect">
            <a:avLst/>
          </a:prstGeom>
          <a:solidFill>
            <a:srgbClr val="FFFF00"/>
          </a:solidFill>
        </p:spPr>
        <p:txBody>
          <a:bodyPr wrap="square" rtlCol="0">
            <a:spAutoFit/>
          </a:bodyPr>
          <a:lstStyle/>
          <a:p>
            <a:r>
              <a:rPr lang="en-US" dirty="0"/>
              <a:t>Notebooks</a:t>
            </a:r>
          </a:p>
          <a:p>
            <a:r>
              <a:rPr lang="en-US" dirty="0"/>
              <a:t>Inter-Operability Platforms</a:t>
            </a:r>
          </a:p>
        </p:txBody>
      </p:sp>
      <p:sp>
        <p:nvSpPr>
          <p:cNvPr id="71" name="TextBox 70">
            <a:extLst>
              <a:ext uri="{FF2B5EF4-FFF2-40B4-BE49-F238E27FC236}">
                <a16:creationId xmlns:a16="http://schemas.microsoft.com/office/drawing/2014/main" id="{A2F35916-47D5-047B-576F-290A4EE5A6C5}"/>
              </a:ext>
            </a:extLst>
          </p:cNvPr>
          <p:cNvSpPr txBox="1"/>
          <p:nvPr/>
        </p:nvSpPr>
        <p:spPr>
          <a:xfrm>
            <a:off x="2940591" y="3374278"/>
            <a:ext cx="769260" cy="276999"/>
          </a:xfrm>
          <a:prstGeom prst="rect">
            <a:avLst/>
          </a:prstGeom>
          <a:solidFill>
            <a:schemeClr val="accent6"/>
          </a:solidFill>
        </p:spPr>
        <p:txBody>
          <a:bodyPr wrap="square" rtlCol="0">
            <a:spAutoFit/>
          </a:bodyPr>
          <a:lstStyle/>
          <a:p>
            <a:r>
              <a:rPr lang="en-US" sz="1200" b="1" dirty="0">
                <a:latin typeface="Arial" panose="020B0604020202020204" pitchFamily="34" charset="0"/>
                <a:cs typeface="Arial" panose="020B0604020202020204" pitchFamily="34" charset="0"/>
              </a:rPr>
              <a:t>QA4EO</a:t>
            </a:r>
          </a:p>
        </p:txBody>
      </p:sp>
      <p:cxnSp>
        <p:nvCxnSpPr>
          <p:cNvPr id="72" name="Straight Connector 71">
            <a:extLst>
              <a:ext uri="{FF2B5EF4-FFF2-40B4-BE49-F238E27FC236}">
                <a16:creationId xmlns:a16="http://schemas.microsoft.com/office/drawing/2014/main" id="{73ED8160-3213-F60B-D7D7-048E50506145}"/>
              </a:ext>
            </a:extLst>
          </p:cNvPr>
          <p:cNvCxnSpPr>
            <a:cxnSpLocks/>
          </p:cNvCxnSpPr>
          <p:nvPr/>
        </p:nvCxnSpPr>
        <p:spPr>
          <a:xfrm>
            <a:off x="3780664" y="3521220"/>
            <a:ext cx="4699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F710C70-E268-92B1-5981-C3A8AD723E41}"/>
              </a:ext>
            </a:extLst>
          </p:cNvPr>
          <p:cNvCxnSpPr>
            <a:cxnSpLocks/>
          </p:cNvCxnSpPr>
          <p:nvPr/>
        </p:nvCxnSpPr>
        <p:spPr>
          <a:xfrm>
            <a:off x="8824165" y="3516381"/>
            <a:ext cx="4699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3A1EFAAC-6976-414B-4CB5-166D6D450049}"/>
              </a:ext>
            </a:extLst>
          </p:cNvPr>
          <p:cNvSpPr txBox="1"/>
          <p:nvPr/>
        </p:nvSpPr>
        <p:spPr>
          <a:xfrm>
            <a:off x="117765" y="200502"/>
            <a:ext cx="2681801" cy="461665"/>
          </a:xfrm>
          <a:prstGeom prst="rect">
            <a:avLst/>
          </a:prstGeom>
          <a:noFill/>
        </p:spPr>
        <p:txBody>
          <a:bodyPr wrap="square">
            <a:spAutoFit/>
          </a:bodyPr>
          <a:lstStyle/>
          <a:p>
            <a:r>
              <a:rPr lang="en-GB" sz="2400" b="1" dirty="0">
                <a:solidFill>
                  <a:schemeClr val="bg1"/>
                </a:solidFill>
                <a:latin typeface="Arial"/>
                <a:cs typeface="Arial"/>
              </a:rPr>
              <a:t>GSICS</a:t>
            </a:r>
            <a:r>
              <a:rPr lang="en-GB" sz="2400" b="1" spc="-70" dirty="0">
                <a:solidFill>
                  <a:schemeClr val="bg1"/>
                </a:solidFill>
                <a:latin typeface="Arial"/>
                <a:cs typeface="Arial"/>
              </a:rPr>
              <a:t> </a:t>
            </a:r>
            <a:r>
              <a:rPr lang="en-GB" sz="2400" b="1" spc="-10" dirty="0">
                <a:solidFill>
                  <a:schemeClr val="bg1"/>
                </a:solidFill>
                <a:latin typeface="Arial"/>
                <a:cs typeface="Arial"/>
              </a:rPr>
              <a:t>Structure</a:t>
            </a:r>
            <a:endParaRPr lang="en-IT" sz="2400" dirty="0">
              <a:solidFill>
                <a:schemeClr val="bg1"/>
              </a:solidFill>
            </a:endParaRPr>
          </a:p>
        </p:txBody>
      </p:sp>
      <p:pic>
        <p:nvPicPr>
          <p:cNvPr id="5" name="object 45">
            <a:extLst>
              <a:ext uri="{FF2B5EF4-FFF2-40B4-BE49-F238E27FC236}">
                <a16:creationId xmlns:a16="http://schemas.microsoft.com/office/drawing/2014/main" id="{5BD13500-E341-2A60-BFE0-9835A3A9F6C0}"/>
              </a:ext>
            </a:extLst>
          </p:cNvPr>
          <p:cNvPicPr/>
          <p:nvPr/>
        </p:nvPicPr>
        <p:blipFill>
          <a:blip r:embed="rId10" cstate="print"/>
          <a:stretch>
            <a:fillRect/>
          </a:stretch>
        </p:blipFill>
        <p:spPr>
          <a:xfrm>
            <a:off x="9604446" y="5362101"/>
            <a:ext cx="1306489" cy="886968"/>
          </a:xfrm>
          <a:prstGeom prst="rect">
            <a:avLst/>
          </a:prstGeom>
        </p:spPr>
      </p:pic>
      <p:sp>
        <p:nvSpPr>
          <p:cNvPr id="74" name="object 46">
            <a:extLst>
              <a:ext uri="{FF2B5EF4-FFF2-40B4-BE49-F238E27FC236}">
                <a16:creationId xmlns:a16="http://schemas.microsoft.com/office/drawing/2014/main" id="{A77BEEDF-A66F-4E94-FAC6-4359669B9016}"/>
              </a:ext>
            </a:extLst>
          </p:cNvPr>
          <p:cNvSpPr txBox="1"/>
          <p:nvPr/>
        </p:nvSpPr>
        <p:spPr>
          <a:xfrm>
            <a:off x="9775147" y="5644128"/>
            <a:ext cx="1022966" cy="197490"/>
          </a:xfrm>
          <a:prstGeom prst="rect">
            <a:avLst/>
          </a:prstGeom>
        </p:spPr>
        <p:txBody>
          <a:bodyPr vert="horz" wrap="square" lIns="0" tIns="12700" rIns="0" bIns="0" rtlCol="0">
            <a:spAutoFit/>
          </a:bodyPr>
          <a:lstStyle/>
          <a:p>
            <a:pPr marL="12700">
              <a:spcBef>
                <a:spcPts val="100"/>
              </a:spcBef>
            </a:pPr>
            <a:r>
              <a:rPr sz="1200" dirty="0">
                <a:latin typeface="Arial"/>
                <a:cs typeface="Arial"/>
              </a:rPr>
              <a:t>WGCV</a:t>
            </a:r>
            <a:r>
              <a:rPr sz="1200" spc="-15" dirty="0">
                <a:latin typeface="Arial"/>
                <a:cs typeface="Arial"/>
              </a:rPr>
              <a:t> </a:t>
            </a:r>
            <a:r>
              <a:rPr lang="en-US" sz="1200" spc="-20" dirty="0">
                <a:latin typeface="Arial"/>
                <a:cs typeface="Arial"/>
              </a:rPr>
              <a:t>SAR</a:t>
            </a:r>
            <a:endParaRPr sz="1200" dirty="0">
              <a:latin typeface="Arial"/>
              <a:cs typeface="Arial"/>
            </a:endParaRPr>
          </a:p>
        </p:txBody>
      </p:sp>
      <p:pic>
        <p:nvPicPr>
          <p:cNvPr id="77" name="object 25">
            <a:extLst>
              <a:ext uri="{FF2B5EF4-FFF2-40B4-BE49-F238E27FC236}">
                <a16:creationId xmlns:a16="http://schemas.microsoft.com/office/drawing/2014/main" id="{1A564BD7-8653-61B4-A216-BF78FAE99B6D}"/>
              </a:ext>
            </a:extLst>
          </p:cNvPr>
          <p:cNvPicPr/>
          <p:nvPr/>
        </p:nvPicPr>
        <p:blipFill>
          <a:blip r:embed="rId3" cstate="print"/>
          <a:stretch>
            <a:fillRect/>
          </a:stretch>
        </p:blipFill>
        <p:spPr>
          <a:xfrm>
            <a:off x="9401276" y="3108353"/>
            <a:ext cx="1268904" cy="886968"/>
          </a:xfrm>
          <a:prstGeom prst="rect">
            <a:avLst/>
          </a:prstGeom>
        </p:spPr>
      </p:pic>
      <p:sp>
        <p:nvSpPr>
          <p:cNvPr id="78" name="object 34">
            <a:extLst>
              <a:ext uri="{FF2B5EF4-FFF2-40B4-BE49-F238E27FC236}">
                <a16:creationId xmlns:a16="http://schemas.microsoft.com/office/drawing/2014/main" id="{4D1A3190-540E-5C6C-CCFE-42E9E9F2B0F5}"/>
              </a:ext>
            </a:extLst>
          </p:cNvPr>
          <p:cNvSpPr txBox="1"/>
          <p:nvPr/>
        </p:nvSpPr>
        <p:spPr>
          <a:xfrm>
            <a:off x="9495931" y="3406425"/>
            <a:ext cx="1192071" cy="197490"/>
          </a:xfrm>
          <a:prstGeom prst="rect">
            <a:avLst/>
          </a:prstGeom>
        </p:spPr>
        <p:txBody>
          <a:bodyPr vert="horz" wrap="square" lIns="0" tIns="12700" rIns="0" bIns="0" rtlCol="0">
            <a:spAutoFit/>
          </a:bodyPr>
          <a:lstStyle/>
          <a:p>
            <a:pPr marL="12700">
              <a:spcBef>
                <a:spcPts val="100"/>
              </a:spcBef>
            </a:pPr>
            <a:r>
              <a:rPr lang="en-US" sz="1200" dirty="0">
                <a:latin typeface="Arial"/>
                <a:cs typeface="Arial"/>
              </a:rPr>
              <a:t>CEOS </a:t>
            </a:r>
            <a:r>
              <a:rPr sz="1200" dirty="0">
                <a:latin typeface="Arial"/>
                <a:cs typeface="Arial"/>
              </a:rPr>
              <a:t>WG</a:t>
            </a:r>
            <a:r>
              <a:rPr lang="en-US" sz="1200" dirty="0">
                <a:latin typeface="Arial"/>
                <a:cs typeface="Arial"/>
              </a:rPr>
              <a:t>ISS</a:t>
            </a:r>
            <a:r>
              <a:rPr sz="1200" spc="-5" dirty="0">
                <a:latin typeface="Arial"/>
                <a:cs typeface="Arial"/>
              </a:rPr>
              <a:t> </a:t>
            </a:r>
            <a:endParaRPr sz="1200" dirty="0">
              <a:latin typeface="Arial"/>
              <a:cs typeface="Arial"/>
            </a:endParaRPr>
          </a:p>
        </p:txBody>
      </p:sp>
    </p:spTree>
    <p:extLst>
      <p:ext uri="{BB962C8B-B14F-4D97-AF65-F5344CB8AC3E}">
        <p14:creationId xmlns:p14="http://schemas.microsoft.com/office/powerpoint/2010/main" val="310471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25552" y="14806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GSICS Annual Meeting 2023</a:t>
            </a:r>
            <a:r>
              <a:rPr lang="en-GB" sz="4400" dirty="0">
                <a:solidFill>
                  <a:schemeClr val="lt1"/>
                </a:solidFill>
                <a:latin typeface="Arial"/>
                <a:ea typeface="Arial"/>
                <a:cs typeface="Arial"/>
                <a:sym typeface="Arial"/>
              </a:rPr>
              <a:t> </a:t>
            </a:r>
            <a:endParaRPr dirty="0"/>
          </a:p>
        </p:txBody>
      </p:sp>
      <p:sp>
        <p:nvSpPr>
          <p:cNvPr id="73" name="Google Shape;73;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6</a:t>
            </a:fld>
            <a:endParaRPr sz="1400" b="1">
              <a:solidFill>
                <a:schemeClr val="accent1"/>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B1C716AF-3A01-40AC-6818-81F9321407A0}"/>
              </a:ext>
            </a:extLst>
          </p:cNvPr>
          <p:cNvSpPr txBox="1">
            <a:spLocks/>
          </p:cNvSpPr>
          <p:nvPr/>
        </p:nvSpPr>
        <p:spPr>
          <a:xfrm>
            <a:off x="125552" y="917504"/>
            <a:ext cx="11703775" cy="5568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buNone/>
            </a:pPr>
            <a:r>
              <a:rPr lang="en-GB" sz="2200" dirty="0"/>
              <a:t>The GSICS Annual Meeting 27 </a:t>
            </a:r>
            <a:r>
              <a:rPr lang="en-GB" sz="2200" dirty="0" err="1"/>
              <a:t>feb.</a:t>
            </a:r>
            <a:r>
              <a:rPr lang="en-GB" sz="2200" dirty="0"/>
              <a:t> – 03 Mar. 2023, College Park, MD, USA</a:t>
            </a:r>
          </a:p>
          <a:p>
            <a:pPr marL="0" indent="0">
              <a:buNone/>
            </a:pPr>
            <a:r>
              <a:rPr lang="en-GB" sz="2200" dirty="0"/>
              <a:t>At NCWCP (NOAA Centre for Weather and Climate Prediction) - in person and online.</a:t>
            </a:r>
          </a:p>
          <a:p>
            <a:pPr marL="0" indent="0">
              <a:buNone/>
            </a:pPr>
            <a:endParaRPr lang="en-GB" sz="2200" dirty="0"/>
          </a:p>
          <a:p>
            <a:pPr marL="0" indent="0">
              <a:buNone/>
            </a:pPr>
            <a:r>
              <a:rPr lang="en-GB" sz="2200" dirty="0"/>
              <a:t>The Meeting had the following sessions:</a:t>
            </a:r>
          </a:p>
          <a:p>
            <a:r>
              <a:rPr lang="en-GB" sz="2200" dirty="0"/>
              <a:t>Mini Conference </a:t>
            </a:r>
          </a:p>
          <a:p>
            <a:r>
              <a:rPr lang="en-GB" sz="2200" dirty="0"/>
              <a:t>Plenary: Agency Report </a:t>
            </a:r>
          </a:p>
          <a:p>
            <a:r>
              <a:rPr lang="en-GB" sz="2200" dirty="0"/>
              <a:t>UVN and Space Weather - parallel sessions</a:t>
            </a:r>
          </a:p>
          <a:p>
            <a:r>
              <a:rPr lang="en-GB" sz="2200" dirty="0"/>
              <a:t>IR and GDWG - parallel sessions </a:t>
            </a:r>
          </a:p>
          <a:p>
            <a:r>
              <a:rPr lang="en-GB" sz="2200" dirty="0"/>
              <a:t>VIS/NIR (including Lunar </a:t>
            </a:r>
            <a:r>
              <a:rPr lang="en-GB" sz="2200" dirty="0" err="1"/>
              <a:t>Calib</a:t>
            </a:r>
            <a:r>
              <a:rPr lang="en-GB" sz="2200" dirty="0"/>
              <a:t>.) and MW – parallel session</a:t>
            </a:r>
          </a:p>
          <a:p>
            <a:r>
              <a:rPr lang="en-GB" sz="2200" dirty="0"/>
              <a:t>Cross Cutting Session </a:t>
            </a:r>
          </a:p>
          <a:p>
            <a:pPr marL="0" indent="0">
              <a:buNone/>
            </a:pPr>
            <a:endParaRPr lang="en-GB" sz="2200" dirty="0"/>
          </a:p>
          <a:p>
            <a:pPr marL="0" indent="0">
              <a:buNone/>
            </a:pPr>
            <a:r>
              <a:rPr lang="en-GB" sz="2200" dirty="0"/>
              <a:t>Info, presentations and minutes can be found at: http://</a:t>
            </a:r>
            <a:r>
              <a:rPr lang="en-GB" sz="2200" dirty="0" err="1"/>
              <a:t>gsics.atmos.umd.edu</a:t>
            </a:r>
            <a:r>
              <a:rPr lang="en-GB" sz="2200" dirty="0"/>
              <a:t>/bin/view/Development/Gsicsannualmeeting2023</a:t>
            </a: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endParaRPr lang="en-US" dirty="0"/>
          </a:p>
        </p:txBody>
      </p:sp>
      <p:pic>
        <p:nvPicPr>
          <p:cNvPr id="3" name="Picture 2" descr="OPC Virtual Tour">
            <a:extLst>
              <a:ext uri="{FF2B5EF4-FFF2-40B4-BE49-F238E27FC236}">
                <a16:creationId xmlns:a16="http://schemas.microsoft.com/office/drawing/2014/main" id="{229772E1-8A99-F0A4-D5E2-0F130529C8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3940" y="2032086"/>
            <a:ext cx="2978609" cy="1985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posing for a photo&#10;&#10;Description automatically generated">
            <a:extLst>
              <a:ext uri="{FF2B5EF4-FFF2-40B4-BE49-F238E27FC236}">
                <a16:creationId xmlns:a16="http://schemas.microsoft.com/office/drawing/2014/main" id="{FF7B6173-00B4-DD56-288D-96F8E36CF2B9}"/>
              </a:ext>
            </a:extLst>
          </p:cNvPr>
          <p:cNvPicPr>
            <a:picLocks noChangeAspect="1"/>
          </p:cNvPicPr>
          <p:nvPr/>
        </p:nvPicPr>
        <p:blipFill>
          <a:blip r:embed="rId4"/>
          <a:stretch>
            <a:fillRect/>
          </a:stretch>
        </p:blipFill>
        <p:spPr>
          <a:xfrm>
            <a:off x="8200729" y="3228572"/>
            <a:ext cx="3481192" cy="26211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7</a:t>
            </a:fld>
            <a:endParaRPr sz="1400" b="1">
              <a:solidFill>
                <a:schemeClr val="accent1"/>
              </a:solidFill>
              <a:latin typeface="Arial"/>
              <a:ea typeface="Arial"/>
              <a:cs typeface="Arial"/>
              <a:sym typeface="Arial"/>
            </a:endParaRPr>
          </a:p>
        </p:txBody>
      </p:sp>
      <p:sp>
        <p:nvSpPr>
          <p:cNvPr id="81" name="Google Shape;81;p9"/>
          <p:cNvSpPr txBox="1">
            <a:spLocks noGrp="1"/>
          </p:cNvSpPr>
          <p:nvPr>
            <p:ph type="title"/>
          </p:nvPr>
        </p:nvSpPr>
        <p:spPr>
          <a:xfrm>
            <a:off x="176050" y="212510"/>
            <a:ext cx="9387000" cy="742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endParaRPr sz="1400" dirty="0">
              <a:solidFill>
                <a:schemeClr val="dk1"/>
              </a:solidFill>
            </a:endParaRPr>
          </a:p>
          <a:p>
            <a:pPr marL="0" lvl="0" indent="0" algn="l" rtl="0">
              <a:spcBef>
                <a:spcPts val="0"/>
              </a:spcBef>
              <a:spcAft>
                <a:spcPts val="0"/>
              </a:spcAft>
              <a:buNone/>
            </a:pPr>
            <a:endParaRPr dirty="0"/>
          </a:p>
        </p:txBody>
      </p:sp>
      <p:sp>
        <p:nvSpPr>
          <p:cNvPr id="2" name="Google Shape;72;p8">
            <a:extLst>
              <a:ext uri="{FF2B5EF4-FFF2-40B4-BE49-F238E27FC236}">
                <a16:creationId xmlns:a16="http://schemas.microsoft.com/office/drawing/2014/main" id="{602760CE-C949-F7BA-133F-949FB4A2B115}"/>
              </a:ext>
            </a:extLst>
          </p:cNvPr>
          <p:cNvSpPr txBox="1"/>
          <p:nvPr/>
        </p:nvSpPr>
        <p:spPr>
          <a:xfrm>
            <a:off x="125551" y="148063"/>
            <a:ext cx="1005259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300" dirty="0">
                <a:solidFill>
                  <a:schemeClr val="lt1"/>
                </a:solidFill>
              </a:rPr>
              <a:t>GSICS Actions</a:t>
            </a:r>
            <a:endParaRPr sz="4300" dirty="0"/>
          </a:p>
        </p:txBody>
      </p:sp>
      <p:sp>
        <p:nvSpPr>
          <p:cNvPr id="4" name="Text Placeholder 3">
            <a:extLst>
              <a:ext uri="{FF2B5EF4-FFF2-40B4-BE49-F238E27FC236}">
                <a16:creationId xmlns:a16="http://schemas.microsoft.com/office/drawing/2014/main" id="{E3988C52-83E6-AAE3-50F2-C240E1CE84E1}"/>
              </a:ext>
            </a:extLst>
          </p:cNvPr>
          <p:cNvSpPr>
            <a:spLocks noGrp="1"/>
          </p:cNvSpPr>
          <p:nvPr>
            <p:ph type="body" idx="1"/>
          </p:nvPr>
        </p:nvSpPr>
        <p:spPr>
          <a:xfrm>
            <a:off x="125551" y="1199317"/>
            <a:ext cx="11495400" cy="769401"/>
          </a:xfrm>
        </p:spPr>
        <p:txBody>
          <a:bodyPr/>
          <a:lstStyle/>
          <a:p>
            <a:r>
              <a:rPr lang="en-GB" dirty="0"/>
              <a:t>https://</a:t>
            </a:r>
            <a:r>
              <a:rPr lang="en-GB" dirty="0" err="1"/>
              <a:t>www.star.nesdis.noaa.gov</a:t>
            </a:r>
            <a:r>
              <a:rPr lang="en-GB" dirty="0"/>
              <a:t>/</a:t>
            </a:r>
            <a:r>
              <a:rPr lang="en-GB" dirty="0" err="1"/>
              <a:t>smcd</a:t>
            </a:r>
            <a:r>
              <a:rPr lang="en-GB" dirty="0"/>
              <a:t>/GCC/</a:t>
            </a:r>
            <a:r>
              <a:rPr lang="en-GB" dirty="0" err="1"/>
              <a:t>MeetingActions.php</a:t>
            </a:r>
            <a:endParaRPr lang="en-IT" dirty="0"/>
          </a:p>
        </p:txBody>
      </p:sp>
      <p:pic>
        <p:nvPicPr>
          <p:cNvPr id="8" name="Picture 7" descr="A screenshot of a computer&#10;&#10;Description automatically generated with medium confidence">
            <a:extLst>
              <a:ext uri="{FF2B5EF4-FFF2-40B4-BE49-F238E27FC236}">
                <a16:creationId xmlns:a16="http://schemas.microsoft.com/office/drawing/2014/main" id="{51A80074-E25D-9822-3117-D30AE0440A74}"/>
              </a:ext>
            </a:extLst>
          </p:cNvPr>
          <p:cNvPicPr>
            <a:picLocks noChangeAspect="1"/>
          </p:cNvPicPr>
          <p:nvPr/>
        </p:nvPicPr>
        <p:blipFill rotWithShape="1">
          <a:blip r:embed="rId3"/>
          <a:srcRect b="19335"/>
          <a:stretch/>
        </p:blipFill>
        <p:spPr>
          <a:xfrm>
            <a:off x="2096760" y="1968718"/>
            <a:ext cx="7772400" cy="4102722"/>
          </a:xfrm>
          <a:prstGeom prst="rect">
            <a:avLst/>
          </a:prstGeom>
          <a:ln w="12700">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2B57E-7478-60D2-79AB-5215DD5AB543}"/>
              </a:ext>
            </a:extLst>
          </p:cNvPr>
          <p:cNvSpPr>
            <a:spLocks noGrp="1"/>
          </p:cNvSpPr>
          <p:nvPr>
            <p:ph type="body" idx="1"/>
          </p:nvPr>
        </p:nvSpPr>
        <p:spPr>
          <a:xfrm>
            <a:off x="1992086" y="1225315"/>
            <a:ext cx="9190777" cy="1381920"/>
          </a:xfrm>
          <a:ln w="12700">
            <a:solidFill>
              <a:schemeClr val="accent1"/>
            </a:solidFill>
          </a:ln>
        </p:spPr>
        <p:txBody>
          <a:bodyPr/>
          <a:lstStyle/>
          <a:p>
            <a:pPr marL="50800" indent="0">
              <a:buNone/>
            </a:pPr>
            <a:r>
              <a:rPr lang="en-IT" sz="1400" dirty="0">
                <a:highlight>
                  <a:srgbClr val="FFFF00"/>
                </a:highlight>
                <a:latin typeface="Arial" panose="020B0604020202020204" pitchFamily="34" charset="0"/>
                <a:cs typeface="Arial" panose="020B0604020202020204" pitchFamily="34" charset="0"/>
              </a:rPr>
              <a:t>Importance of traceability, harmonization and terminology</a:t>
            </a:r>
          </a:p>
          <a:p>
            <a:pPr marL="50800" indent="0">
              <a:buNone/>
            </a:pPr>
            <a:r>
              <a:rPr lang="en-US" sz="1400" dirty="0">
                <a:effectLst/>
                <a:latin typeface="Arial" panose="020B0604020202020204" pitchFamily="34" charset="0"/>
                <a:ea typeface="Calibri" panose="020F0502020204030204" pitchFamily="34" charset="0"/>
                <a:cs typeface="Arial" panose="020B0604020202020204" pitchFamily="34" charset="0"/>
              </a:rPr>
              <a:t>Recommendations: </a:t>
            </a:r>
            <a:r>
              <a:rPr lang="en-IT" sz="1400" dirty="0">
                <a:effectLst/>
                <a:highlight>
                  <a:srgbClr val="FFFF00"/>
                </a:highlight>
                <a:latin typeface="Arial" panose="020B0604020202020204" pitchFamily="34" charset="0"/>
                <a:cs typeface="Arial" panose="020B0604020202020204" pitchFamily="34" charset="0"/>
              </a:rPr>
              <a:t>movement from use of single reference instruments to consensus blend of reference instruments.</a:t>
            </a:r>
            <a:r>
              <a:rPr lang="en-IT" sz="1400" dirty="0">
                <a:effectLst/>
                <a:latin typeface="Arial" panose="020B0604020202020204" pitchFamily="34" charset="0"/>
                <a:cs typeface="Arial" panose="020B0604020202020204" pitchFamily="34" charset="0"/>
              </a:rPr>
              <a:t> </a:t>
            </a:r>
            <a:r>
              <a:rPr lang="en-US" sz="1400" i="1" dirty="0">
                <a:effectLst/>
                <a:latin typeface="Arial" panose="020B0604020202020204" pitchFamily="34" charset="0"/>
                <a:ea typeface="Calibri" panose="020F0502020204030204" pitchFamily="34" charset="0"/>
                <a:cs typeface="Arial" panose="020B0604020202020204" pitchFamily="34" charset="0"/>
              </a:rPr>
              <a:t>Unless one reference Is clearly superior, it may be better scientifically and politically to define a consensus reference</a:t>
            </a:r>
            <a:r>
              <a:rPr lang="en-IT" sz="1400" dirty="0">
                <a:effectLst/>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t</a:t>
            </a:r>
            <a:r>
              <a:rPr lang="en-US" sz="1400" i="1" dirty="0">
                <a:effectLst/>
                <a:latin typeface="Arial" panose="020B0604020202020204" pitchFamily="34" charset="0"/>
                <a:ea typeface="Calibri" panose="020F0502020204030204" pitchFamily="34" charset="0"/>
                <a:cs typeface="Arial" panose="020B0604020202020204" pitchFamily="34" charset="0"/>
              </a:rPr>
              <a:t>o generate a synthetic hybrid reference instrument requires the propagation of all the uncertainties associated with co</a:t>
            </a:r>
            <a:r>
              <a:rPr lang="en-IT" sz="1400" i="1" dirty="0">
                <a:effectLst/>
                <a:latin typeface="Arial" panose="020B0604020202020204" pitchFamily="34" charset="0"/>
                <a:cs typeface="Arial" panose="020B0604020202020204" pitchFamily="34" charset="0"/>
              </a:rPr>
              <a:t>nverting and combining the reference instruments</a:t>
            </a:r>
            <a:r>
              <a:rPr lang="en-IT" sz="1400" dirty="0">
                <a:effectLst/>
                <a:latin typeface="Arial" panose="020B0604020202020204" pitchFamily="34" charset="0"/>
                <a:cs typeface="Arial" panose="020B0604020202020204" pitchFamily="34" charset="0"/>
              </a:rPr>
              <a:t> )</a:t>
            </a:r>
          </a:p>
          <a:p>
            <a:pPr marL="50800" indent="0">
              <a:buNone/>
            </a:pPr>
            <a:endParaRPr lang="en-IT" sz="1400" dirty="0">
              <a:latin typeface="Arial" panose="020B0604020202020204" pitchFamily="34" charset="0"/>
              <a:cs typeface="Arial" panose="020B0604020202020204" pitchFamily="34" charset="0"/>
            </a:endParaRPr>
          </a:p>
        </p:txBody>
      </p:sp>
      <p:sp>
        <p:nvSpPr>
          <p:cNvPr id="4" name="Google Shape;72;p8">
            <a:extLst>
              <a:ext uri="{FF2B5EF4-FFF2-40B4-BE49-F238E27FC236}">
                <a16:creationId xmlns:a16="http://schemas.microsoft.com/office/drawing/2014/main" id="{E6FAE018-1E00-3D7B-2E06-14F0298F8F85}"/>
              </a:ext>
            </a:extLst>
          </p:cNvPr>
          <p:cNvSpPr txBox="1"/>
          <p:nvPr/>
        </p:nvSpPr>
        <p:spPr>
          <a:xfrm>
            <a:off x="147322" y="236527"/>
            <a:ext cx="100525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Discussion points, conclusions, Actions, Recommendations, Decisions</a:t>
            </a:r>
            <a:r>
              <a:rPr lang="en-IT" sz="2000" dirty="0">
                <a:solidFill>
                  <a:schemeClr val="bg1"/>
                </a:solidFill>
                <a:effectLst/>
                <a:latin typeface="Arial" panose="020B0604020202020204" pitchFamily="34" charset="0"/>
                <a:cs typeface="Arial" panose="020B0604020202020204" pitchFamily="34" charset="0"/>
              </a:rPr>
              <a:t> </a:t>
            </a:r>
            <a:endParaRPr sz="20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C2E29F8-8762-FA1E-10B5-6061AC967D24}"/>
              </a:ext>
            </a:extLst>
          </p:cNvPr>
          <p:cNvSpPr txBox="1"/>
          <p:nvPr/>
        </p:nvSpPr>
        <p:spPr>
          <a:xfrm>
            <a:off x="191557" y="1495272"/>
            <a:ext cx="1480440" cy="307777"/>
          </a:xfrm>
          <a:prstGeom prst="rect">
            <a:avLst/>
          </a:prstGeom>
          <a:noFill/>
          <a:ln>
            <a:solidFill>
              <a:schemeClr val="accent1"/>
            </a:solidFill>
          </a:ln>
        </p:spPr>
        <p:txBody>
          <a:bodyPr wrap="square" rtlCol="0">
            <a:spAutoFit/>
          </a:bodyPr>
          <a:lstStyle/>
          <a:p>
            <a:r>
              <a:rPr lang="en-IT" dirty="0"/>
              <a:t>Mini Conference</a:t>
            </a:r>
          </a:p>
        </p:txBody>
      </p:sp>
      <p:sp>
        <p:nvSpPr>
          <p:cNvPr id="5" name="TextBox 4">
            <a:extLst>
              <a:ext uri="{FF2B5EF4-FFF2-40B4-BE49-F238E27FC236}">
                <a16:creationId xmlns:a16="http://schemas.microsoft.com/office/drawing/2014/main" id="{64596265-F417-B19A-3512-57730E2886D3}"/>
              </a:ext>
            </a:extLst>
          </p:cNvPr>
          <p:cNvSpPr txBox="1"/>
          <p:nvPr/>
        </p:nvSpPr>
        <p:spPr>
          <a:xfrm>
            <a:off x="147321" y="3893366"/>
            <a:ext cx="1480441" cy="307777"/>
          </a:xfrm>
          <a:prstGeom prst="rect">
            <a:avLst/>
          </a:prstGeom>
          <a:noFill/>
          <a:ln>
            <a:solidFill>
              <a:schemeClr val="accent1"/>
            </a:solidFill>
          </a:ln>
        </p:spPr>
        <p:txBody>
          <a:bodyPr wrap="square" rtlCol="0">
            <a:spAutoFit/>
          </a:bodyPr>
          <a:lstStyle/>
          <a:p>
            <a:r>
              <a:rPr lang="en-IT" dirty="0"/>
              <a:t>Agency Reports</a:t>
            </a:r>
          </a:p>
        </p:txBody>
      </p:sp>
      <p:graphicFrame>
        <p:nvGraphicFramePr>
          <p:cNvPr id="6" name="Table 5">
            <a:extLst>
              <a:ext uri="{FF2B5EF4-FFF2-40B4-BE49-F238E27FC236}">
                <a16:creationId xmlns:a16="http://schemas.microsoft.com/office/drawing/2014/main" id="{E06FF234-D8E5-0516-1150-DDBC6B9F0701}"/>
              </a:ext>
            </a:extLst>
          </p:cNvPr>
          <p:cNvGraphicFramePr>
            <a:graphicFrameLocks noGrp="1"/>
          </p:cNvGraphicFramePr>
          <p:nvPr>
            <p:extLst>
              <p:ext uri="{D42A27DB-BD31-4B8C-83A1-F6EECF244321}">
                <p14:modId xmlns:p14="http://schemas.microsoft.com/office/powerpoint/2010/main" val="2414373807"/>
              </p:ext>
            </p:extLst>
          </p:nvPr>
        </p:nvGraphicFramePr>
        <p:xfrm>
          <a:off x="1977957" y="2899678"/>
          <a:ext cx="9117777" cy="2835637"/>
        </p:xfrm>
        <a:graphic>
          <a:graphicData uri="http://schemas.openxmlformats.org/drawingml/2006/table">
            <a:tbl>
              <a:tblPr firstRow="1" bandRow="1">
                <a:tableStyleId>{5940675A-B579-460E-94D1-54222C63F5DA}</a:tableStyleId>
              </a:tblPr>
              <a:tblGrid>
                <a:gridCol w="9117777">
                  <a:extLst>
                    <a:ext uri="{9D8B030D-6E8A-4147-A177-3AD203B41FA5}">
                      <a16:colId xmlns:a16="http://schemas.microsoft.com/office/drawing/2014/main" val="1418133844"/>
                    </a:ext>
                  </a:extLst>
                </a:gridCol>
              </a:tblGrid>
              <a:tr h="423625">
                <a:tc>
                  <a:txBody>
                    <a:bodyPr/>
                    <a:lstStyle/>
                    <a:p>
                      <a:r>
                        <a:rPr lang="en-IT" dirty="0"/>
                        <a:t>Agencies report about their Cal/Val activities, current, latest and future missions and instruments, activities related to GSICS Products.</a:t>
                      </a:r>
                    </a:p>
                  </a:txBody>
                  <a:tcPr>
                    <a:solidFill>
                      <a:schemeClr val="bg1"/>
                    </a:solidFill>
                  </a:tcPr>
                </a:tc>
                <a:extLst>
                  <a:ext uri="{0D108BD9-81ED-4DB2-BD59-A6C34878D82A}">
                    <a16:rowId xmlns:a16="http://schemas.microsoft.com/office/drawing/2014/main" val="2939650598"/>
                  </a:ext>
                </a:extLst>
              </a:tr>
              <a:tr h="598059">
                <a:tc>
                  <a:txBody>
                    <a:bodyPr/>
                    <a:lstStyle/>
                    <a:p>
                      <a:r>
                        <a:rPr lang="en-IT" dirty="0">
                          <a:highlight>
                            <a:srgbClr val="FFFF00"/>
                          </a:highlight>
                        </a:rPr>
                        <a:t>WMO reports on the r</a:t>
                      </a:r>
                      <a:r>
                        <a:rPr lang="en-US" sz="1400" b="0" i="0" u="none" strike="noStrike" cap="none" dirty="0" err="1">
                          <a:solidFill>
                            <a:schemeClr val="tx1"/>
                          </a:solidFill>
                          <a:effectLst/>
                          <a:highlight>
                            <a:srgbClr val="FFFF00"/>
                          </a:highlight>
                          <a:latin typeface="+mn-lt"/>
                          <a:ea typeface="+mn-ea"/>
                          <a:cs typeface="+mn-cs"/>
                          <a:sym typeface="Arial"/>
                        </a:rPr>
                        <a:t>enewed</a:t>
                      </a:r>
                      <a:r>
                        <a:rPr lang="en-US" sz="1400" b="0" i="0" u="none" strike="noStrike" cap="none" dirty="0">
                          <a:solidFill>
                            <a:schemeClr val="tx1"/>
                          </a:solidFill>
                          <a:effectLst/>
                          <a:highlight>
                            <a:srgbClr val="FFFF00"/>
                          </a:highlight>
                          <a:latin typeface="+mn-lt"/>
                          <a:ea typeface="+mn-ea"/>
                          <a:cs typeface="+mn-cs"/>
                          <a:sym typeface="Arial"/>
                        </a:rPr>
                        <a:t> Unified Data Policy, OSCAR Database.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T" dirty="0">
                          <a:highlight>
                            <a:srgbClr val="FFFF00"/>
                          </a:highlight>
                        </a:rPr>
                        <a:t>NASA : increased importance of small sats</a:t>
                      </a:r>
                    </a:p>
                  </a:txBody>
                  <a:tcPr>
                    <a:solidFill>
                      <a:schemeClr val="bg1"/>
                    </a:solidFill>
                  </a:tcPr>
                </a:tc>
                <a:extLst>
                  <a:ext uri="{0D108BD9-81ED-4DB2-BD59-A6C34878D82A}">
                    <a16:rowId xmlns:a16="http://schemas.microsoft.com/office/drawing/2014/main" val="2912842279"/>
                  </a:ext>
                </a:extLst>
              </a:tr>
              <a:tr h="772492">
                <a:tc>
                  <a:txBody>
                    <a:bodyPr/>
                    <a:lstStyle/>
                    <a:p>
                      <a:pPr rtl="0" fontAlgn="base"/>
                      <a:r>
                        <a:rPr lang="en-IT" dirty="0"/>
                        <a:t>NOAA: </a:t>
                      </a:r>
                      <a:r>
                        <a:rPr lang="en-US" sz="1400" b="0" i="0" u="none" strike="noStrike" cap="none" dirty="0">
                          <a:solidFill>
                            <a:schemeClr val="tx1"/>
                          </a:solidFill>
                          <a:effectLst/>
                          <a:latin typeface="+mn-lt"/>
                          <a:ea typeface="+mn-ea"/>
                          <a:cs typeface="+mn-cs"/>
                          <a:sym typeface="Arial"/>
                        </a:rPr>
                        <a:t>Promoted GSICS as a stakeholder in BIPM workshop on Metrology for Climate Action, </a:t>
                      </a:r>
                      <a:r>
                        <a:rPr lang="en-US" sz="1400" b="0" i="0" u="none" strike="noStrike" cap="none" dirty="0">
                          <a:solidFill>
                            <a:schemeClr val="tx1"/>
                          </a:solidFill>
                          <a:effectLst/>
                          <a:highlight>
                            <a:srgbClr val="FFFF00"/>
                          </a:highlight>
                          <a:latin typeface="+mn-lt"/>
                          <a:ea typeface="+mn-ea"/>
                          <a:cs typeface="+mn-cs"/>
                          <a:sym typeface="Arial"/>
                        </a:rPr>
                        <a:t>Importance of Lunar Calibration, Used TSIS-1 HRSR as spectral solar irradiance, Other innovations of interest to GSICS: </a:t>
                      </a:r>
                    </a:p>
                    <a:p>
                      <a:pPr rtl="0" fontAlgn="base"/>
                      <a:r>
                        <a:rPr lang="en-US" sz="1400" b="0" i="1" u="none" strike="noStrike" cap="none" dirty="0">
                          <a:solidFill>
                            <a:schemeClr val="tx1"/>
                          </a:solidFill>
                          <a:effectLst/>
                          <a:highlight>
                            <a:srgbClr val="FFFF00"/>
                          </a:highlight>
                          <a:latin typeface="+mn-lt"/>
                          <a:ea typeface="+mn-ea"/>
                          <a:cs typeface="+mn-cs"/>
                          <a:sym typeface="Arial"/>
                        </a:rPr>
                        <a:t>AI-based RTM development, … </a:t>
                      </a:r>
                    </a:p>
                  </a:txBody>
                  <a:tcPr>
                    <a:solidFill>
                      <a:schemeClr val="bg1"/>
                    </a:solidFill>
                  </a:tcPr>
                </a:tc>
                <a:extLst>
                  <a:ext uri="{0D108BD9-81ED-4DB2-BD59-A6C34878D82A}">
                    <a16:rowId xmlns:a16="http://schemas.microsoft.com/office/drawing/2014/main" val="3428490521"/>
                  </a:ext>
                </a:extLst>
              </a:tr>
              <a:tr h="946926">
                <a:tc>
                  <a:txBody>
                    <a:bodyPr/>
                    <a:lstStyle/>
                    <a:p>
                      <a:pPr rtl="0" fontAlgn="base"/>
                      <a:r>
                        <a:rPr lang="en-US" sz="1400" b="0" i="0" u="none" strike="noStrike" cap="none" dirty="0">
                          <a:solidFill>
                            <a:schemeClr val="tx1"/>
                          </a:solidFill>
                          <a:effectLst/>
                          <a:highlight>
                            <a:srgbClr val="FFFF00"/>
                          </a:highlight>
                          <a:latin typeface="+mn-lt"/>
                          <a:ea typeface="+mn-ea"/>
                          <a:cs typeface="+mn-cs"/>
                          <a:sym typeface="Arial"/>
                        </a:rPr>
                        <a:t>Proposal for revisions of GSICS products addressing the evolving needs: </a:t>
                      </a:r>
                    </a:p>
                    <a:p>
                      <a:pPr marL="285750" indent="-285750" rtl="0" fontAlgn="base">
                        <a:buFont typeface="Arial" panose="020B0604020202020204" pitchFamily="34" charset="0"/>
                        <a:buChar char="•"/>
                      </a:pPr>
                      <a:r>
                        <a:rPr lang="en-US" sz="1400" b="0" i="1" u="none" strike="noStrike" cap="none" dirty="0">
                          <a:solidFill>
                            <a:schemeClr val="tx1"/>
                          </a:solidFill>
                          <a:effectLst/>
                          <a:highlight>
                            <a:srgbClr val="FFFF00"/>
                          </a:highlight>
                          <a:latin typeface="+mn-lt"/>
                          <a:ea typeface="+mn-ea"/>
                          <a:cs typeface="+mn-cs"/>
                          <a:sym typeface="Arial"/>
                        </a:rPr>
                        <a:t>Combining the IR and VIS-NIR in a single product, include validity date/time/dynamic range </a:t>
                      </a:r>
                    </a:p>
                    <a:p>
                      <a:pPr marL="285750" indent="-285750" rtl="0" fontAlgn="base">
                        <a:buFont typeface="Arial" panose="020B0604020202020204" pitchFamily="34" charset="0"/>
                        <a:buChar char="•"/>
                      </a:pPr>
                      <a:r>
                        <a:rPr lang="en-US" sz="1400" b="0" i="1" u="none" strike="noStrike" cap="none" dirty="0">
                          <a:solidFill>
                            <a:schemeClr val="tx1"/>
                          </a:solidFill>
                          <a:effectLst/>
                          <a:highlight>
                            <a:srgbClr val="FFFF00"/>
                          </a:highlight>
                          <a:latin typeface="+mn-lt"/>
                          <a:ea typeface="+mn-ea"/>
                          <a:cs typeface="+mn-cs"/>
                          <a:sym typeface="Arial"/>
                        </a:rPr>
                        <a:t>Appending additional metadata   </a:t>
                      </a:r>
                    </a:p>
                    <a:p>
                      <a:pPr marL="285750" indent="-285750" rtl="0" fontAlgn="base">
                        <a:buFont typeface="Arial" panose="020B0604020202020204" pitchFamily="34" charset="0"/>
                        <a:buChar char="•"/>
                      </a:pPr>
                      <a:r>
                        <a:rPr lang="en-US" sz="1400" b="0" i="1" u="none" strike="noStrike" cap="none" dirty="0">
                          <a:solidFill>
                            <a:schemeClr val="tx1"/>
                          </a:solidFill>
                          <a:effectLst/>
                          <a:highlight>
                            <a:srgbClr val="FFFF00"/>
                          </a:highlight>
                          <a:latin typeface="+mn-lt"/>
                          <a:ea typeface="+mn-ea"/>
                          <a:cs typeface="+mn-cs"/>
                          <a:sym typeface="Arial"/>
                        </a:rPr>
                        <a:t>Accommodating several algorithm improvements </a:t>
                      </a:r>
                    </a:p>
                  </a:txBody>
                  <a:tcPr>
                    <a:solidFill>
                      <a:schemeClr val="bg1"/>
                    </a:solidFill>
                  </a:tcPr>
                </a:tc>
                <a:extLst>
                  <a:ext uri="{0D108BD9-81ED-4DB2-BD59-A6C34878D82A}">
                    <a16:rowId xmlns:a16="http://schemas.microsoft.com/office/drawing/2014/main" val="4075403434"/>
                  </a:ext>
                </a:extLst>
              </a:tr>
            </a:tbl>
          </a:graphicData>
        </a:graphic>
      </p:graphicFrame>
      <p:sp>
        <p:nvSpPr>
          <p:cNvPr id="7" name="Right Arrow 6">
            <a:extLst>
              <a:ext uri="{FF2B5EF4-FFF2-40B4-BE49-F238E27FC236}">
                <a16:creationId xmlns:a16="http://schemas.microsoft.com/office/drawing/2014/main" id="{F75B7AFB-A34B-ED87-14B9-F1492ECE6A00}"/>
              </a:ext>
            </a:extLst>
          </p:cNvPr>
          <p:cNvSpPr/>
          <p:nvPr/>
        </p:nvSpPr>
        <p:spPr>
          <a:xfrm>
            <a:off x="1686127" y="1588849"/>
            <a:ext cx="262647" cy="162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 name="Right Arrow 7">
            <a:extLst>
              <a:ext uri="{FF2B5EF4-FFF2-40B4-BE49-F238E27FC236}">
                <a16:creationId xmlns:a16="http://schemas.microsoft.com/office/drawing/2014/main" id="{C0C27833-11F9-E70B-09E7-610F462DF9F7}"/>
              </a:ext>
            </a:extLst>
          </p:cNvPr>
          <p:cNvSpPr/>
          <p:nvPr/>
        </p:nvSpPr>
        <p:spPr>
          <a:xfrm>
            <a:off x="1656945" y="3966190"/>
            <a:ext cx="291829" cy="162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212835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8">
            <a:extLst>
              <a:ext uri="{FF2B5EF4-FFF2-40B4-BE49-F238E27FC236}">
                <a16:creationId xmlns:a16="http://schemas.microsoft.com/office/drawing/2014/main" id="{9262AFBC-C3A1-A48E-7253-56F5506C3761}"/>
              </a:ext>
            </a:extLst>
          </p:cNvPr>
          <p:cNvSpPr txBox="1"/>
          <p:nvPr/>
        </p:nvSpPr>
        <p:spPr>
          <a:xfrm>
            <a:off x="147322" y="236527"/>
            <a:ext cx="100525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Discussion points, conclusions, Actions, Recommendations, Decisions</a:t>
            </a:r>
            <a:r>
              <a:rPr lang="en-IT" sz="2000" dirty="0">
                <a:solidFill>
                  <a:schemeClr val="bg1"/>
                </a:solidFill>
                <a:effectLst/>
                <a:latin typeface="Arial" panose="020B0604020202020204" pitchFamily="34" charset="0"/>
                <a:cs typeface="Arial" panose="020B0604020202020204" pitchFamily="34" charset="0"/>
              </a:rPr>
              <a:t> </a:t>
            </a:r>
            <a:endParaRPr sz="2000" dirty="0">
              <a:solidFill>
                <a:schemeClr val="bg1"/>
              </a:solidFill>
              <a:latin typeface="Arial" panose="020B0604020202020204" pitchFamily="34" charset="0"/>
              <a:cs typeface="Arial" panose="020B0604020202020204" pitchFamily="34" charset="0"/>
            </a:endParaRPr>
          </a:p>
        </p:txBody>
      </p:sp>
      <p:graphicFrame>
        <p:nvGraphicFramePr>
          <p:cNvPr id="7" name="Table 5">
            <a:extLst>
              <a:ext uri="{FF2B5EF4-FFF2-40B4-BE49-F238E27FC236}">
                <a16:creationId xmlns:a16="http://schemas.microsoft.com/office/drawing/2014/main" id="{45204445-0B15-5D57-28E7-68534288B830}"/>
              </a:ext>
            </a:extLst>
          </p:cNvPr>
          <p:cNvGraphicFramePr>
            <a:graphicFrameLocks noGrp="1"/>
          </p:cNvGraphicFramePr>
          <p:nvPr>
            <p:extLst>
              <p:ext uri="{D42A27DB-BD31-4B8C-83A1-F6EECF244321}">
                <p14:modId xmlns:p14="http://schemas.microsoft.com/office/powerpoint/2010/main" val="1371233900"/>
              </p:ext>
            </p:extLst>
          </p:nvPr>
        </p:nvGraphicFramePr>
        <p:xfrm>
          <a:off x="1306286" y="1881973"/>
          <a:ext cx="10391975" cy="3535680"/>
        </p:xfrm>
        <a:graphic>
          <a:graphicData uri="http://schemas.openxmlformats.org/drawingml/2006/table">
            <a:tbl>
              <a:tblPr firstRow="1" bandRow="1">
                <a:tableStyleId>{5C22544A-7EE6-4342-B048-85BDC9FD1C3A}</a:tableStyleId>
              </a:tblPr>
              <a:tblGrid>
                <a:gridCol w="10391975">
                  <a:extLst>
                    <a:ext uri="{9D8B030D-6E8A-4147-A177-3AD203B41FA5}">
                      <a16:colId xmlns:a16="http://schemas.microsoft.com/office/drawing/2014/main" val="760702518"/>
                    </a:ext>
                  </a:extLst>
                </a:gridCol>
              </a:tblGrid>
              <a:tr h="561705">
                <a:tc>
                  <a:txBody>
                    <a:bodyPr/>
                    <a:lstStyle/>
                    <a:p>
                      <a:pPr marL="0" lvl="1" indent="0">
                        <a:buFontTx/>
                        <a:buNone/>
                      </a:pPr>
                      <a:r>
                        <a:rPr lang="en-US" sz="1200" dirty="0">
                          <a:solidFill>
                            <a:schemeClr val="tx1"/>
                          </a:solidFill>
                          <a:highlight>
                            <a:srgbClr val="FFFF00"/>
                          </a:highlight>
                        </a:rPr>
                        <a:t>A good mix of updates ranging from CDRs for past instruments (GOME/SCIAMACHY), to End-of-Life (</a:t>
                      </a:r>
                      <a:r>
                        <a:rPr lang="en-US" sz="1200" dirty="0" err="1">
                          <a:solidFill>
                            <a:schemeClr val="tx1"/>
                          </a:solidFill>
                          <a:highlight>
                            <a:srgbClr val="FFFF00"/>
                          </a:highlight>
                        </a:rPr>
                        <a:t>Metop</a:t>
                      </a:r>
                      <a:r>
                        <a:rPr lang="en-US" sz="1200" dirty="0">
                          <a:solidFill>
                            <a:schemeClr val="tx1"/>
                          </a:solidFill>
                          <a:highlight>
                            <a:srgbClr val="FFFF00"/>
                          </a:highlight>
                        </a:rPr>
                        <a:t>-A GOME-2), to “operational” sensors (EPIC, NPP OMPS), to newer sensors (GEMS / </a:t>
                      </a:r>
                      <a:r>
                        <a:rPr lang="en-US" sz="1200" dirty="0" err="1">
                          <a:solidFill>
                            <a:schemeClr val="tx1"/>
                          </a:solidFill>
                          <a:highlight>
                            <a:srgbClr val="FFFF00"/>
                          </a:highlight>
                        </a:rPr>
                        <a:t>TropoMI</a:t>
                      </a:r>
                      <a:r>
                        <a:rPr lang="en-US" sz="1200" dirty="0">
                          <a:solidFill>
                            <a:schemeClr val="tx1"/>
                          </a:solidFill>
                          <a:highlight>
                            <a:srgbClr val="FFFF00"/>
                          </a:highlight>
                        </a:rPr>
                        <a:t>), to recently launched (NOAA-21 OMPS), to soon to be launched (TEMPO, OMS) with excursions to solar irradiance studies (OMI / </a:t>
                      </a:r>
                      <a:r>
                        <a:rPr lang="en-US" sz="1200" dirty="0" err="1">
                          <a:solidFill>
                            <a:schemeClr val="tx1"/>
                          </a:solidFill>
                          <a:highlight>
                            <a:srgbClr val="FFFF00"/>
                          </a:highlight>
                        </a:rPr>
                        <a:t>TropoMI</a:t>
                      </a:r>
                      <a:r>
                        <a:rPr lang="en-US" sz="1200" dirty="0">
                          <a:solidFill>
                            <a:schemeClr val="tx1"/>
                          </a:solidFill>
                          <a:highlight>
                            <a:srgbClr val="FFFF00"/>
                          </a:highlight>
                        </a:rPr>
                        <a:t>) and product comparisons (OCO-3 and GEMS).</a:t>
                      </a:r>
                      <a:endParaRPr lang="en-US" sz="1200" b="0" dirty="0">
                        <a:solidFill>
                          <a:schemeClr val="tx1"/>
                        </a:solidFill>
                        <a:highlight>
                          <a:srgbClr val="FFFF00"/>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992293"/>
                  </a:ext>
                </a:extLst>
              </a:tr>
              <a:tr h="1364142">
                <a:tc>
                  <a:txBody>
                    <a:bodyPr/>
                    <a:lstStyle/>
                    <a:p>
                      <a:r>
                        <a:rPr lang="en-US" sz="1200" b="0" dirty="0">
                          <a:solidFill>
                            <a:schemeClr val="tx1"/>
                          </a:solidFill>
                          <a:latin typeface="Arial" panose="020B0604020202020204" pitchFamily="34" charset="0"/>
                          <a:cs typeface="Arial" panose="020B0604020202020204" pitchFamily="34" charset="0"/>
                        </a:rPr>
                        <a:t>UVN-S Subgroup members are making use of a range of GSICS methods including:</a:t>
                      </a:r>
                    </a:p>
                    <a:p>
                      <a:pPr marL="171450" lvl="1"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DCC Methods</a:t>
                      </a:r>
                    </a:p>
                    <a:p>
                      <a:pPr marL="171450" lvl="1"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Ray tracing </a:t>
                      </a:r>
                    </a:p>
                    <a:p>
                      <a:pPr marL="171450" lvl="1"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SNOs with/without Double Differencing</a:t>
                      </a:r>
                    </a:p>
                    <a:p>
                      <a:pPr marL="171450" lvl="1"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Radiative Transfer modeling</a:t>
                      </a:r>
                    </a:p>
                    <a:p>
                      <a:pPr marL="171450" lvl="1"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Rayleigh scattering </a:t>
                      </a:r>
                    </a:p>
                    <a:p>
                      <a:pPr marL="171450" lvl="1"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Comparisons to TSIS HSRS reference and OMI time series for solar</a:t>
                      </a:r>
                    </a:p>
                    <a:p>
                      <a:pPr marL="171450" lvl="1"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PICS and other ground sites (e.g., Open Ocean, Ice fields)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430610"/>
                  </a:ext>
                </a:extLst>
              </a:tr>
              <a:tr h="561705">
                <a:tc>
                  <a:txBody>
                    <a:bodyPr/>
                    <a:lstStyle/>
                    <a:p>
                      <a:pPr marL="171450" indent="-171450">
                        <a:buFont typeface="Arial" panose="020B0604020202020204" pitchFamily="34" charset="0"/>
                        <a:buChar char="•"/>
                      </a:pPr>
                      <a:r>
                        <a:rPr lang="en-US" sz="1200" dirty="0"/>
                        <a:t>There is good communication across the community.</a:t>
                      </a:r>
                    </a:p>
                    <a:p>
                      <a:pPr marL="171450" indent="-171450">
                        <a:buFont typeface="Arial" panose="020B0604020202020204" pitchFamily="34" charset="0"/>
                        <a:buChar char="•"/>
                      </a:pPr>
                      <a:r>
                        <a:rPr lang="en-US" sz="1200" dirty="0"/>
                        <a:t>OCO, </a:t>
                      </a:r>
                      <a:r>
                        <a:rPr lang="en-US" sz="1200" dirty="0" err="1"/>
                        <a:t>TropoMI</a:t>
                      </a:r>
                      <a:r>
                        <a:rPr lang="en-US" sz="1200" dirty="0"/>
                        <a:t> and CO2M gave four NIR-related talks in various sessions. </a:t>
                      </a:r>
                    </a:p>
                    <a:p>
                      <a:pPr marL="171450" indent="-171450">
                        <a:buFont typeface="Arial" panose="020B0604020202020204" pitchFamily="34" charset="0"/>
                        <a:buChar char="•"/>
                      </a:pPr>
                      <a:r>
                        <a:rPr lang="en-US" sz="1200" dirty="0"/>
                        <a:t>The OCO/GOSAT/</a:t>
                      </a:r>
                      <a:r>
                        <a:rPr lang="en-US" sz="1200" dirty="0" err="1"/>
                        <a:t>TropoMI</a:t>
                      </a:r>
                      <a:r>
                        <a:rPr lang="en-US" sz="1200" dirty="0"/>
                        <a:t> Calibration Team have productive quarterly meetings and have invited participation by GSICS and CO2M in those meetings.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6166166"/>
                  </a:ext>
                </a:extLst>
              </a:tr>
              <a:tr h="4501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There is significant overlap with the Vis/NIR group and we will continue to hold topical meetings with participation by both subgroups.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595385"/>
                  </a:ext>
                </a:extLst>
              </a:tr>
            </a:tbl>
          </a:graphicData>
        </a:graphic>
      </p:graphicFrame>
      <p:sp>
        <p:nvSpPr>
          <p:cNvPr id="12" name="Right Arrow 11">
            <a:extLst>
              <a:ext uri="{FF2B5EF4-FFF2-40B4-BE49-F238E27FC236}">
                <a16:creationId xmlns:a16="http://schemas.microsoft.com/office/drawing/2014/main" id="{422784D6-5847-58A5-DC1A-9722DADCAD25}"/>
              </a:ext>
            </a:extLst>
          </p:cNvPr>
          <p:cNvSpPr/>
          <p:nvPr/>
        </p:nvSpPr>
        <p:spPr>
          <a:xfrm rot="2944948">
            <a:off x="3322820" y="1527318"/>
            <a:ext cx="324255" cy="206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 name="TextBox 5">
            <a:extLst>
              <a:ext uri="{FF2B5EF4-FFF2-40B4-BE49-F238E27FC236}">
                <a16:creationId xmlns:a16="http://schemas.microsoft.com/office/drawing/2014/main" id="{ABF94001-F441-544E-9E0F-D69DAF7B8BA7}"/>
              </a:ext>
            </a:extLst>
          </p:cNvPr>
          <p:cNvSpPr txBox="1"/>
          <p:nvPr/>
        </p:nvSpPr>
        <p:spPr>
          <a:xfrm>
            <a:off x="147322" y="1231360"/>
            <a:ext cx="3270329" cy="307777"/>
          </a:xfrm>
          <a:prstGeom prst="rect">
            <a:avLst/>
          </a:prstGeom>
          <a:solidFill>
            <a:schemeClr val="bg1"/>
          </a:solidFill>
          <a:ln>
            <a:solidFill>
              <a:schemeClr val="accent1"/>
            </a:solidFill>
          </a:ln>
        </p:spPr>
        <p:txBody>
          <a:bodyPr wrap="square">
            <a:spAutoFit/>
          </a:bodyPr>
          <a:lstStyle/>
          <a:p>
            <a:r>
              <a:rPr lang="en-IT" sz="1400" dirty="0"/>
              <a:t>UVN Spectrometer Break Out Session</a:t>
            </a:r>
            <a:endParaRPr lang="en-IT" dirty="0"/>
          </a:p>
        </p:txBody>
      </p:sp>
    </p:spTree>
    <p:extLst>
      <p:ext uri="{BB962C8B-B14F-4D97-AF65-F5344CB8AC3E}">
        <p14:creationId xmlns:p14="http://schemas.microsoft.com/office/powerpoint/2010/main" val="2733669159"/>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771</TotalTime>
  <Words>3666</Words>
  <Application>Microsoft Macintosh PowerPoint</Application>
  <PresentationFormat>Widescreen</PresentationFormat>
  <Paragraphs>351</Paragraphs>
  <Slides>23</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Book Antiqua</vt:lpstr>
      <vt:lpstr>Calibri</vt:lpstr>
      <vt:lpstr>Courier New</vt:lpstr>
      <vt:lpstr>Georgia</vt:lpstr>
      <vt:lpstr>Noto Sans Symbols</vt:lpstr>
      <vt:lpstr>Times New Roman</vt:lpstr>
      <vt:lpstr>Wingdings</vt:lpstr>
      <vt:lpstr>ceos</vt:lpstr>
      <vt:lpstr>Document</vt:lpstr>
      <vt:lpstr>WGCV-52 GSICS  Collaboration</vt:lpstr>
      <vt:lpstr>Table Of Contents</vt:lpstr>
      <vt:lpstr>GSICS Overview</vt:lpstr>
      <vt:lpstr>GSICS Members</vt:lpstr>
      <vt:lpstr>PowerPoint Presentation</vt:lpstr>
      <vt:lpstr>PowerPoint Presentation</vt:lpstr>
      <vt:lpstr> </vt:lpstr>
      <vt:lpstr>PowerPoint Presentation</vt:lpstr>
      <vt:lpstr>PowerPoint Presentation</vt:lpstr>
      <vt:lpstr>PowerPoint Presentation</vt:lpstr>
      <vt:lpstr>PowerPoint Presentation</vt:lpstr>
      <vt:lpstr>Discussion points, conclusions, Actions, Recommendations, Decisions </vt:lpstr>
      <vt:lpstr>PowerPoint Presentation</vt:lpstr>
      <vt:lpstr>CEOS in GSICS Annual Meeting 2023</vt:lpstr>
      <vt:lpstr>PowerPoint Presentation</vt:lpstr>
      <vt:lpstr>Discussion points/Area of cooperation </vt:lpstr>
      <vt:lpstr>Discussion Points</vt:lpstr>
      <vt:lpstr>CEOS and GSICS Data Working Group</vt:lpstr>
      <vt:lpstr>VIS/NIR group WGCV-52 talking points</vt:lpstr>
      <vt:lpstr>GSICS IR subgroup </vt:lpstr>
      <vt:lpstr>Backup slides</vt:lpstr>
      <vt:lpstr>PowerPoint Presentation</vt:lpstr>
      <vt:lpstr>Area of cooperation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WGCV-52 GSICS and WMO  Collaboration Update</dc:title>
  <cp:lastModifiedBy>Paolo Castracane</cp:lastModifiedBy>
  <cp:revision>2</cp:revision>
  <dcterms:modified xsi:type="dcterms:W3CDTF">2023-06-09T07:39:43Z</dcterms:modified>
</cp:coreProperties>
</file>