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56" r:id="rId2"/>
    <p:sldId id="260" r:id="rId3"/>
    <p:sldId id="266" r:id="rId4"/>
    <p:sldId id="259" r:id="rId5"/>
    <p:sldId id="267" r:id="rId6"/>
    <p:sldId id="261" r:id="rId7"/>
    <p:sldId id="268" r:id="rId8"/>
    <p:sldId id="262" r:id="rId9"/>
    <p:sldId id="293" r:id="rId10"/>
    <p:sldId id="263" r:id="rId11"/>
    <p:sldId id="297" r:id="rId12"/>
    <p:sldId id="298" r:id="rId13"/>
    <p:sldId id="264" r:id="rId14"/>
    <p:sldId id="294" r:id="rId15"/>
    <p:sldId id="265" r:id="rId16"/>
    <p:sldId id="299" r:id="rId17"/>
    <p:sldId id="300" r:id="rId18"/>
    <p:sldId id="295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A27326-80E7-4E03-A2E3-3B57BE290A80}" v="112" dt="2024-03-06T12:00:34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Thibeault" userId="84ee3301a1f7e586" providerId="LiveId" clId="{5AA27326-80E7-4E03-A2E3-3B57BE290A80}"/>
    <pc:docChg chg="undo custSel addSld delSld modSld sldOrd">
      <pc:chgData name="Marc Thibeault" userId="84ee3301a1f7e586" providerId="LiveId" clId="{5AA27326-80E7-4E03-A2E3-3B57BE290A80}" dt="2024-03-06T12:00:56.074" v="3821" actId="20577"/>
      <pc:docMkLst>
        <pc:docMk/>
      </pc:docMkLst>
      <pc:sldChg chg="modSp mod">
        <pc:chgData name="Marc Thibeault" userId="84ee3301a1f7e586" providerId="LiveId" clId="{5AA27326-80E7-4E03-A2E3-3B57BE290A80}" dt="2024-02-27T13:07:04.199" v="105" actId="20577"/>
        <pc:sldMkLst>
          <pc:docMk/>
          <pc:sldMk cId="0" sldId="256"/>
        </pc:sldMkLst>
        <pc:spChg chg="mod">
          <ac:chgData name="Marc Thibeault" userId="84ee3301a1f7e586" providerId="LiveId" clId="{5AA27326-80E7-4E03-A2E3-3B57BE290A80}" dt="2024-02-27T13:06:12.361" v="65" actId="20577"/>
          <ac:spMkLst>
            <pc:docMk/>
            <pc:sldMk cId="0" sldId="256"/>
            <ac:spMk id="66" creationId="{00000000-0000-0000-0000-000000000000}"/>
          </ac:spMkLst>
        </pc:spChg>
        <pc:spChg chg="mod">
          <ac:chgData name="Marc Thibeault" userId="84ee3301a1f7e586" providerId="LiveId" clId="{5AA27326-80E7-4E03-A2E3-3B57BE290A80}" dt="2024-02-27T13:07:04.199" v="105" actId="20577"/>
          <ac:spMkLst>
            <pc:docMk/>
            <pc:sldMk cId="0" sldId="256"/>
            <ac:spMk id="67" creationId="{00000000-0000-0000-0000-000000000000}"/>
          </ac:spMkLst>
        </pc:spChg>
      </pc:sldChg>
      <pc:sldChg chg="del">
        <pc:chgData name="Marc Thibeault" userId="84ee3301a1f7e586" providerId="LiveId" clId="{5AA27326-80E7-4E03-A2E3-3B57BE290A80}" dt="2024-02-27T13:09:19.701" v="106" actId="47"/>
        <pc:sldMkLst>
          <pc:docMk/>
          <pc:sldMk cId="0" sldId="257"/>
        </pc:sldMkLst>
      </pc:sldChg>
      <pc:sldChg chg="del">
        <pc:chgData name="Marc Thibeault" userId="84ee3301a1f7e586" providerId="LiveId" clId="{5AA27326-80E7-4E03-A2E3-3B57BE290A80}" dt="2024-02-27T13:09:20.533" v="107" actId="47"/>
        <pc:sldMkLst>
          <pc:docMk/>
          <pc:sldMk cId="0" sldId="258"/>
        </pc:sldMkLst>
      </pc:sldChg>
      <pc:sldChg chg="addSp delSp modSp mod">
        <pc:chgData name="Marc Thibeault" userId="84ee3301a1f7e586" providerId="LiveId" clId="{5AA27326-80E7-4E03-A2E3-3B57BE290A80}" dt="2024-03-04T13:30:43.312" v="3421" actId="20577"/>
        <pc:sldMkLst>
          <pc:docMk/>
          <pc:sldMk cId="0" sldId="259"/>
        </pc:sldMkLst>
        <pc:spChg chg="add mod">
          <ac:chgData name="Marc Thibeault" userId="84ee3301a1f7e586" providerId="LiveId" clId="{5AA27326-80E7-4E03-A2E3-3B57BE290A80}" dt="2024-02-27T13:22:29.236" v="270" actId="20577"/>
          <ac:spMkLst>
            <pc:docMk/>
            <pc:sldMk cId="0" sldId="259"/>
            <ac:spMk id="2" creationId="{05631623-5D38-A015-744A-8B72342105D1}"/>
          </ac:spMkLst>
        </pc:spChg>
        <pc:spChg chg="add mod">
          <ac:chgData name="Marc Thibeault" userId="84ee3301a1f7e586" providerId="LiveId" clId="{5AA27326-80E7-4E03-A2E3-3B57BE290A80}" dt="2024-02-28T14:30:27.147" v="1596" actId="790"/>
          <ac:spMkLst>
            <pc:docMk/>
            <pc:sldMk cId="0" sldId="259"/>
            <ac:spMk id="4" creationId="{7A42C5B8-6C9C-3F2A-0E9C-F495F77A8861}"/>
          </ac:spMkLst>
        </pc:spChg>
        <pc:spChg chg="add mod">
          <ac:chgData name="Marc Thibeault" userId="84ee3301a1f7e586" providerId="LiveId" clId="{5AA27326-80E7-4E03-A2E3-3B57BE290A80}" dt="2024-03-04T13:30:43.312" v="3421" actId="20577"/>
          <ac:spMkLst>
            <pc:docMk/>
            <pc:sldMk cId="0" sldId="259"/>
            <ac:spMk id="6" creationId="{C1092B32-58F3-A6D8-90F5-70A8B222F3B9}"/>
          </ac:spMkLst>
        </pc:spChg>
        <pc:spChg chg="add mod">
          <ac:chgData name="Marc Thibeault" userId="84ee3301a1f7e586" providerId="LiveId" clId="{5AA27326-80E7-4E03-A2E3-3B57BE290A80}" dt="2024-02-28T14:28:00.232" v="1535"/>
          <ac:spMkLst>
            <pc:docMk/>
            <pc:sldMk cId="0" sldId="259"/>
            <ac:spMk id="7" creationId="{1F4D67B5-E17C-A984-7CCF-7A0E4C9F793B}"/>
          </ac:spMkLst>
        </pc:spChg>
        <pc:spChg chg="add mod">
          <ac:chgData name="Marc Thibeault" userId="84ee3301a1f7e586" providerId="LiveId" clId="{5AA27326-80E7-4E03-A2E3-3B57BE290A80}" dt="2024-02-28T14:28:10.476" v="1538"/>
          <ac:spMkLst>
            <pc:docMk/>
            <pc:sldMk cId="0" sldId="259"/>
            <ac:spMk id="8" creationId="{7687049C-F0B9-4B34-094C-B4F6152608DE}"/>
          </ac:spMkLst>
        </pc:spChg>
        <pc:spChg chg="add mod">
          <ac:chgData name="Marc Thibeault" userId="84ee3301a1f7e586" providerId="LiveId" clId="{5AA27326-80E7-4E03-A2E3-3B57BE290A80}" dt="2024-02-28T14:28:14.449" v="1539"/>
          <ac:spMkLst>
            <pc:docMk/>
            <pc:sldMk cId="0" sldId="259"/>
            <ac:spMk id="9" creationId="{AC7764B4-9C04-C335-E6B2-9BC3632D2850}"/>
          </ac:spMkLst>
        </pc:spChg>
        <pc:spChg chg="del">
          <ac:chgData name="Marc Thibeault" userId="84ee3301a1f7e586" providerId="LiveId" clId="{5AA27326-80E7-4E03-A2E3-3B57BE290A80}" dt="2024-02-27T13:09:23.984" v="108" actId="478"/>
          <ac:spMkLst>
            <pc:docMk/>
            <pc:sldMk cId="0" sldId="259"/>
            <ac:spMk id="86" creationId="{00000000-0000-0000-0000-000000000000}"/>
          </ac:spMkLst>
        </pc:spChg>
        <pc:spChg chg="del">
          <ac:chgData name="Marc Thibeault" userId="84ee3301a1f7e586" providerId="LiveId" clId="{5AA27326-80E7-4E03-A2E3-3B57BE290A80}" dt="2024-02-27T13:09:28.467" v="109" actId="478"/>
          <ac:spMkLst>
            <pc:docMk/>
            <pc:sldMk cId="0" sldId="259"/>
            <ac:spMk id="87" creationId="{00000000-0000-0000-0000-000000000000}"/>
          </ac:spMkLst>
        </pc:spChg>
        <pc:picChg chg="add mod">
          <ac:chgData name="Marc Thibeault" userId="84ee3301a1f7e586" providerId="LiveId" clId="{5AA27326-80E7-4E03-A2E3-3B57BE290A80}" dt="2024-02-27T15:26:45.700" v="870" actId="1076"/>
          <ac:picMkLst>
            <pc:docMk/>
            <pc:sldMk cId="0" sldId="259"/>
            <ac:picMk id="3" creationId="{A288162D-322E-5E23-1536-601E7A62CCD8}"/>
          </ac:picMkLst>
        </pc:picChg>
        <pc:picChg chg="add mod">
          <ac:chgData name="Marc Thibeault" userId="84ee3301a1f7e586" providerId="LiveId" clId="{5AA27326-80E7-4E03-A2E3-3B57BE290A80}" dt="2024-02-27T13:31:44.818" v="404" actId="1076"/>
          <ac:picMkLst>
            <pc:docMk/>
            <pc:sldMk cId="0" sldId="259"/>
            <ac:picMk id="5" creationId="{EAA7486B-ECCC-B55F-1802-CEA6E5870F34}"/>
          </ac:picMkLst>
        </pc:picChg>
        <pc:picChg chg="add mod">
          <ac:chgData name="Marc Thibeault" userId="84ee3301a1f7e586" providerId="LiveId" clId="{5AA27326-80E7-4E03-A2E3-3B57BE290A80}" dt="2024-02-27T14:32:00.746" v="814" actId="1036"/>
          <ac:picMkLst>
            <pc:docMk/>
            <pc:sldMk cId="0" sldId="259"/>
            <ac:picMk id="10" creationId="{778F6CAB-42FC-2E24-39EB-8A3B794D0C42}"/>
          </ac:picMkLst>
        </pc:picChg>
        <pc:picChg chg="add mod">
          <ac:chgData name="Marc Thibeault" userId="84ee3301a1f7e586" providerId="LiveId" clId="{5AA27326-80E7-4E03-A2E3-3B57BE290A80}" dt="2024-02-27T14:32:07.855" v="815" actId="1076"/>
          <ac:picMkLst>
            <pc:docMk/>
            <pc:sldMk cId="0" sldId="259"/>
            <ac:picMk id="11" creationId="{DC111106-AA29-1116-B697-9B7D1E3BD9A6}"/>
          </ac:picMkLst>
        </pc:picChg>
        <pc:picChg chg="add mod">
          <ac:chgData name="Marc Thibeault" userId="84ee3301a1f7e586" providerId="LiveId" clId="{5AA27326-80E7-4E03-A2E3-3B57BE290A80}" dt="2024-02-27T15:19:58.245" v="818" actId="1076"/>
          <ac:picMkLst>
            <pc:docMk/>
            <pc:sldMk cId="0" sldId="259"/>
            <ac:picMk id="12" creationId="{3A9D10EC-C07C-069B-1616-2E7E0CF3BE0A}"/>
          </ac:picMkLst>
        </pc:picChg>
        <pc:picChg chg="add mod">
          <ac:chgData name="Marc Thibeault" userId="84ee3301a1f7e586" providerId="LiveId" clId="{5AA27326-80E7-4E03-A2E3-3B57BE290A80}" dt="2024-02-27T15:29:17.277" v="886" actId="1036"/>
          <ac:picMkLst>
            <pc:docMk/>
            <pc:sldMk cId="0" sldId="259"/>
            <ac:picMk id="14" creationId="{76DA3BEB-1636-7116-87E0-DFBF41FE4BD7}"/>
          </ac:picMkLst>
        </pc:picChg>
        <pc:picChg chg="add mod">
          <ac:chgData name="Marc Thibeault" userId="84ee3301a1f7e586" providerId="LiveId" clId="{5AA27326-80E7-4E03-A2E3-3B57BE290A80}" dt="2024-02-27T15:30:06.732" v="891" actId="1076"/>
          <ac:picMkLst>
            <pc:docMk/>
            <pc:sldMk cId="0" sldId="259"/>
            <ac:picMk id="16" creationId="{0B591847-78D2-4237-3D7A-88FF5FF0EF75}"/>
          </ac:picMkLst>
        </pc:picChg>
      </pc:sldChg>
      <pc:sldChg chg="modSp mod">
        <pc:chgData name="Marc Thibeault" userId="84ee3301a1f7e586" providerId="LiveId" clId="{5AA27326-80E7-4E03-A2E3-3B57BE290A80}" dt="2024-03-05T22:37:47.455" v="3504" actId="20577"/>
        <pc:sldMkLst>
          <pc:docMk/>
          <pc:sldMk cId="3721379348" sldId="260"/>
        </pc:sldMkLst>
        <pc:spChg chg="mod">
          <ac:chgData name="Marc Thibeault" userId="84ee3301a1f7e586" providerId="LiveId" clId="{5AA27326-80E7-4E03-A2E3-3B57BE290A80}" dt="2024-03-05T22:37:47.455" v="3504" actId="20577"/>
          <ac:spMkLst>
            <pc:docMk/>
            <pc:sldMk cId="3721379348" sldId="260"/>
            <ac:spMk id="86" creationId="{9DC821C1-DE8D-51B2-78E5-69A3A0A84C34}"/>
          </ac:spMkLst>
        </pc:spChg>
        <pc:spChg chg="mod">
          <ac:chgData name="Marc Thibeault" userId="84ee3301a1f7e586" providerId="LiveId" clId="{5AA27326-80E7-4E03-A2E3-3B57BE290A80}" dt="2024-02-27T13:10:00.290" v="110"/>
          <ac:spMkLst>
            <pc:docMk/>
            <pc:sldMk cId="3721379348" sldId="260"/>
            <ac:spMk id="87" creationId="{47BA50E2-931D-C603-4B56-0554D1929AAF}"/>
          </ac:spMkLst>
        </pc:spChg>
      </pc:sldChg>
      <pc:sldChg chg="addSp delSp modSp add mod">
        <pc:chgData name="Marc Thibeault" userId="84ee3301a1f7e586" providerId="LiveId" clId="{5AA27326-80E7-4E03-A2E3-3B57BE290A80}" dt="2024-02-27T17:56:57.600" v="1040" actId="1076"/>
        <pc:sldMkLst>
          <pc:docMk/>
          <pc:sldMk cId="3430236737" sldId="261"/>
        </pc:sldMkLst>
        <pc:spChg chg="mod">
          <ac:chgData name="Marc Thibeault" userId="84ee3301a1f7e586" providerId="LiveId" clId="{5AA27326-80E7-4E03-A2E3-3B57BE290A80}" dt="2024-02-27T13:22:47.724" v="289" actId="20577"/>
          <ac:spMkLst>
            <pc:docMk/>
            <pc:sldMk cId="3430236737" sldId="261"/>
            <ac:spMk id="2" creationId="{77DA54FC-5A29-901D-99A5-F29253632CEA}"/>
          </ac:spMkLst>
        </pc:spChg>
        <pc:picChg chg="add mod">
          <ac:chgData name="Marc Thibeault" userId="84ee3301a1f7e586" providerId="LiveId" clId="{5AA27326-80E7-4E03-A2E3-3B57BE290A80}" dt="2024-02-27T13:26:01.118" v="365"/>
          <ac:picMkLst>
            <pc:docMk/>
            <pc:sldMk cId="3430236737" sldId="261"/>
            <ac:picMk id="3" creationId="{CA7A4C37-8018-595D-C2F3-5C17335C37AA}"/>
          </ac:picMkLst>
        </pc:picChg>
        <pc:picChg chg="add mod">
          <ac:chgData name="Marc Thibeault" userId="84ee3301a1f7e586" providerId="LiveId" clId="{5AA27326-80E7-4E03-A2E3-3B57BE290A80}" dt="2024-02-27T13:26:01.118" v="365"/>
          <ac:picMkLst>
            <pc:docMk/>
            <pc:sldMk cId="3430236737" sldId="261"/>
            <ac:picMk id="4" creationId="{2AB1E4DC-81F0-7E5C-9062-00541CC25150}"/>
          </ac:picMkLst>
        </pc:picChg>
        <pc:picChg chg="add mod">
          <ac:chgData name="Marc Thibeault" userId="84ee3301a1f7e586" providerId="LiveId" clId="{5AA27326-80E7-4E03-A2E3-3B57BE290A80}" dt="2024-02-27T17:56:41.714" v="1037" actId="1076"/>
          <ac:picMkLst>
            <pc:docMk/>
            <pc:sldMk cId="3430236737" sldId="261"/>
            <ac:picMk id="5" creationId="{FF7003C0-AE64-46A5-E10A-7716472DC886}"/>
          </ac:picMkLst>
        </pc:picChg>
        <pc:picChg chg="add mod">
          <ac:chgData name="Marc Thibeault" userId="84ee3301a1f7e586" providerId="LiveId" clId="{5AA27326-80E7-4E03-A2E3-3B57BE290A80}" dt="2024-02-27T15:44:28.176" v="921" actId="1076"/>
          <ac:picMkLst>
            <pc:docMk/>
            <pc:sldMk cId="3430236737" sldId="261"/>
            <ac:picMk id="7" creationId="{54CDFB4F-7F6A-4952-EB7B-C9B3CC9BBE01}"/>
          </ac:picMkLst>
        </pc:picChg>
        <pc:picChg chg="add del">
          <ac:chgData name="Marc Thibeault" userId="84ee3301a1f7e586" providerId="LiveId" clId="{5AA27326-80E7-4E03-A2E3-3B57BE290A80}" dt="2024-02-27T17:53:20.966" v="1027" actId="22"/>
          <ac:picMkLst>
            <pc:docMk/>
            <pc:sldMk cId="3430236737" sldId="261"/>
            <ac:picMk id="9" creationId="{957A63B9-B123-6CE4-FE03-BC9C1F927335}"/>
          </ac:picMkLst>
        </pc:picChg>
        <pc:picChg chg="add mod">
          <ac:chgData name="Marc Thibeault" userId="84ee3301a1f7e586" providerId="LiveId" clId="{5AA27326-80E7-4E03-A2E3-3B57BE290A80}" dt="2024-02-27T17:56:57.600" v="1040" actId="1076"/>
          <ac:picMkLst>
            <pc:docMk/>
            <pc:sldMk cId="3430236737" sldId="261"/>
            <ac:picMk id="11" creationId="{65067169-A198-E7F4-E38D-02758FD53FF8}"/>
          </ac:picMkLst>
        </pc:picChg>
      </pc:sldChg>
      <pc:sldChg chg="addSp delSp modSp add mod modAnim">
        <pc:chgData name="Marc Thibeault" userId="84ee3301a1f7e586" providerId="LiveId" clId="{5AA27326-80E7-4E03-A2E3-3B57BE290A80}" dt="2024-03-05T22:54:40.747" v="3659" actId="1076"/>
        <pc:sldMkLst>
          <pc:docMk/>
          <pc:sldMk cId="864449586" sldId="262"/>
        </pc:sldMkLst>
        <pc:spChg chg="mod">
          <ac:chgData name="Marc Thibeault" userId="84ee3301a1f7e586" providerId="LiveId" clId="{5AA27326-80E7-4E03-A2E3-3B57BE290A80}" dt="2024-02-27T13:23:21.419" v="330" actId="20577"/>
          <ac:spMkLst>
            <pc:docMk/>
            <pc:sldMk cId="864449586" sldId="262"/>
            <ac:spMk id="2" creationId="{8157E4DF-5D9E-86F3-058E-904135849880}"/>
          </ac:spMkLst>
        </pc:spChg>
        <pc:spChg chg="add mod">
          <ac:chgData name="Marc Thibeault" userId="84ee3301a1f7e586" providerId="LiveId" clId="{5AA27326-80E7-4E03-A2E3-3B57BE290A80}" dt="2024-03-05T22:54:37.076" v="3658" actId="1076"/>
          <ac:spMkLst>
            <pc:docMk/>
            <pc:sldMk cId="864449586" sldId="262"/>
            <ac:spMk id="3" creationId="{C9CCD501-1901-B5BC-75B2-803170E49CCE}"/>
          </ac:spMkLst>
        </pc:spChg>
        <pc:spChg chg="del mod">
          <ac:chgData name="Marc Thibeault" userId="84ee3301a1f7e586" providerId="LiveId" clId="{5AA27326-80E7-4E03-A2E3-3B57BE290A80}" dt="2024-02-27T16:09:31.614" v="944" actId="478"/>
          <ac:spMkLst>
            <pc:docMk/>
            <pc:sldMk cId="864449586" sldId="262"/>
            <ac:spMk id="13" creationId="{BE96B7D7-7E0A-73E9-4680-0EA6F9576AD6}"/>
          </ac:spMkLst>
        </pc:spChg>
        <pc:spChg chg="add mod">
          <ac:chgData name="Marc Thibeault" userId="84ee3301a1f7e586" providerId="LiveId" clId="{5AA27326-80E7-4E03-A2E3-3B57BE290A80}" dt="2024-03-05T22:54:40.747" v="3659" actId="1076"/>
          <ac:spMkLst>
            <pc:docMk/>
            <pc:sldMk cId="864449586" sldId="262"/>
            <ac:spMk id="14" creationId="{C70CC246-7185-A7BE-DB20-7137ED0579D3}"/>
          </ac:spMkLst>
        </pc:spChg>
        <pc:grpChg chg="add mod">
          <ac:chgData name="Marc Thibeault" userId="84ee3301a1f7e586" providerId="LiveId" clId="{5AA27326-80E7-4E03-A2E3-3B57BE290A80}" dt="2024-03-01T15:10:23.098" v="2242" actId="1076"/>
          <ac:grpSpMkLst>
            <pc:docMk/>
            <pc:sldMk cId="864449586" sldId="262"/>
            <ac:grpSpMk id="9" creationId="{B2909981-ED23-62F8-B944-39C3A7366896}"/>
          </ac:grpSpMkLst>
        </pc:grpChg>
        <pc:picChg chg="add mod">
          <ac:chgData name="Marc Thibeault" userId="84ee3301a1f7e586" providerId="LiveId" clId="{5AA27326-80E7-4E03-A2E3-3B57BE290A80}" dt="2024-02-27T16:07:39.668" v="937" actId="1076"/>
          <ac:picMkLst>
            <pc:docMk/>
            <pc:sldMk cId="864449586" sldId="262"/>
            <ac:picMk id="4" creationId="{D79D4E5C-A277-EA1C-5E76-342A602C73D0}"/>
          </ac:picMkLst>
        </pc:picChg>
        <pc:picChg chg="add mod">
          <ac:chgData name="Marc Thibeault" userId="84ee3301a1f7e586" providerId="LiveId" clId="{5AA27326-80E7-4E03-A2E3-3B57BE290A80}" dt="2024-02-28T15:03:00.822" v="1612" actId="1076"/>
          <ac:picMkLst>
            <pc:docMk/>
            <pc:sldMk cId="864449586" sldId="262"/>
            <ac:picMk id="5" creationId="{6A9B7562-8D65-DE43-DD3A-0BC0E7F31272}"/>
          </ac:picMkLst>
        </pc:picChg>
        <pc:picChg chg="add mod">
          <ac:chgData name="Marc Thibeault" userId="84ee3301a1f7e586" providerId="LiveId" clId="{5AA27326-80E7-4E03-A2E3-3B57BE290A80}" dt="2024-02-27T16:03:07.078" v="931" actId="1076"/>
          <ac:picMkLst>
            <pc:docMk/>
            <pc:sldMk cId="864449586" sldId="262"/>
            <ac:picMk id="6" creationId="{1F228DD4-8568-0298-69BF-85C913633007}"/>
          </ac:picMkLst>
        </pc:picChg>
        <pc:picChg chg="add mod modCrop">
          <ac:chgData name="Marc Thibeault" userId="84ee3301a1f7e586" providerId="LiveId" clId="{5AA27326-80E7-4E03-A2E3-3B57BE290A80}" dt="2024-02-28T15:04:09.749" v="1654" actId="1076"/>
          <ac:picMkLst>
            <pc:docMk/>
            <pc:sldMk cId="864449586" sldId="262"/>
            <ac:picMk id="8" creationId="{27F15843-07DB-AF69-4867-4D98D6E0EBCA}"/>
          </ac:picMkLst>
        </pc:picChg>
        <pc:picChg chg="mod">
          <ac:chgData name="Marc Thibeault" userId="84ee3301a1f7e586" providerId="LiveId" clId="{5AA27326-80E7-4E03-A2E3-3B57BE290A80}" dt="2024-02-27T16:09:09.198" v="940"/>
          <ac:picMkLst>
            <pc:docMk/>
            <pc:sldMk cId="864449586" sldId="262"/>
            <ac:picMk id="10" creationId="{178DF2E7-3571-821F-BEE3-CEDB17C8AF20}"/>
          </ac:picMkLst>
        </pc:picChg>
        <pc:picChg chg="mod">
          <ac:chgData name="Marc Thibeault" userId="84ee3301a1f7e586" providerId="LiveId" clId="{5AA27326-80E7-4E03-A2E3-3B57BE290A80}" dt="2024-02-27T16:09:09.198" v="940"/>
          <ac:picMkLst>
            <pc:docMk/>
            <pc:sldMk cId="864449586" sldId="262"/>
            <ac:picMk id="11" creationId="{6E28973B-3A05-92C1-CCDD-6132A33446B8}"/>
          </ac:picMkLst>
        </pc:picChg>
        <pc:picChg chg="mod">
          <ac:chgData name="Marc Thibeault" userId="84ee3301a1f7e586" providerId="LiveId" clId="{5AA27326-80E7-4E03-A2E3-3B57BE290A80}" dt="2024-02-27T16:09:09.198" v="940"/>
          <ac:picMkLst>
            <pc:docMk/>
            <pc:sldMk cId="864449586" sldId="262"/>
            <ac:picMk id="12" creationId="{5C01E328-A6F9-439B-BA98-F2A2D43FE409}"/>
          </ac:picMkLst>
        </pc:picChg>
        <pc:picChg chg="add mod">
          <ac:chgData name="Marc Thibeault" userId="84ee3301a1f7e586" providerId="LiveId" clId="{5AA27326-80E7-4E03-A2E3-3B57BE290A80}" dt="2024-03-01T15:10:18.928" v="2241" actId="1076"/>
          <ac:picMkLst>
            <pc:docMk/>
            <pc:sldMk cId="864449586" sldId="262"/>
            <ac:picMk id="13" creationId="{236A53BC-2DB7-E909-3EC8-EBB3F2B9CF53}"/>
          </ac:picMkLst>
        </pc:picChg>
      </pc:sldChg>
      <pc:sldChg chg="modSp add del mod">
        <pc:chgData name="Marc Thibeault" userId="84ee3301a1f7e586" providerId="LiveId" clId="{5AA27326-80E7-4E03-A2E3-3B57BE290A80}" dt="2024-03-01T18:07:06.468" v="2813"/>
        <pc:sldMkLst>
          <pc:docMk/>
          <pc:sldMk cId="2694703023" sldId="263"/>
        </pc:sldMkLst>
        <pc:spChg chg="mod">
          <ac:chgData name="Marc Thibeault" userId="84ee3301a1f7e586" providerId="LiveId" clId="{5AA27326-80E7-4E03-A2E3-3B57BE290A80}" dt="2024-02-27T13:23:45.654" v="347" actId="20577"/>
          <ac:spMkLst>
            <pc:docMk/>
            <pc:sldMk cId="2694703023" sldId="263"/>
            <ac:spMk id="2" creationId="{B4CCF673-1F7B-F66E-8EA1-CA491DE2414D}"/>
          </ac:spMkLst>
        </pc:spChg>
      </pc:sldChg>
      <pc:sldChg chg="addSp delSp modSp add mod">
        <pc:chgData name="Marc Thibeault" userId="84ee3301a1f7e586" providerId="LiveId" clId="{5AA27326-80E7-4E03-A2E3-3B57BE290A80}" dt="2024-03-01T15:44:37.328" v="2506" actId="20577"/>
        <pc:sldMkLst>
          <pc:docMk/>
          <pc:sldMk cId="2094682801" sldId="264"/>
        </pc:sldMkLst>
        <pc:spChg chg="mod">
          <ac:chgData name="Marc Thibeault" userId="84ee3301a1f7e586" providerId="LiveId" clId="{5AA27326-80E7-4E03-A2E3-3B57BE290A80}" dt="2024-02-27T19:26:00.048" v="1425" actId="20577"/>
          <ac:spMkLst>
            <pc:docMk/>
            <pc:sldMk cId="2094682801" sldId="264"/>
            <ac:spMk id="2" creationId="{19C31A0A-E0F4-C545-C581-EE444AB53897}"/>
          </ac:spMkLst>
        </pc:spChg>
        <pc:spChg chg="add mod">
          <ac:chgData name="Marc Thibeault" userId="84ee3301a1f7e586" providerId="LiveId" clId="{5AA27326-80E7-4E03-A2E3-3B57BE290A80}" dt="2024-03-01T15:44:37.328" v="2506" actId="20577"/>
          <ac:spMkLst>
            <pc:docMk/>
            <pc:sldMk cId="2094682801" sldId="264"/>
            <ac:spMk id="5" creationId="{AE30C3CD-FA10-B9E6-C6A4-070D759F72D8}"/>
          </ac:spMkLst>
        </pc:spChg>
        <pc:spChg chg="add del mod">
          <ac:chgData name="Marc Thibeault" userId="84ee3301a1f7e586" providerId="LiveId" clId="{5AA27326-80E7-4E03-A2E3-3B57BE290A80}" dt="2024-02-27T19:25:39.210" v="1411" actId="478"/>
          <ac:spMkLst>
            <pc:docMk/>
            <pc:sldMk cId="2094682801" sldId="264"/>
            <ac:spMk id="5" creationId="{D7DDE0AF-D3C7-CB4D-F5E5-975BD9FFD0A0}"/>
          </ac:spMkLst>
        </pc:spChg>
        <pc:graphicFrameChg chg="add mod">
          <ac:chgData name="Marc Thibeault" userId="84ee3301a1f7e586" providerId="LiveId" clId="{5AA27326-80E7-4E03-A2E3-3B57BE290A80}" dt="2024-02-27T19:25:26.031" v="1402" actId="1076"/>
          <ac:graphicFrameMkLst>
            <pc:docMk/>
            <pc:sldMk cId="2094682801" sldId="264"/>
            <ac:graphicFrameMk id="3" creationId="{48222844-5889-B0DC-239E-F5E71668FD47}"/>
          </ac:graphicFrameMkLst>
        </pc:graphicFrameChg>
        <pc:picChg chg="add mod">
          <ac:chgData name="Marc Thibeault" userId="84ee3301a1f7e586" providerId="LiveId" clId="{5AA27326-80E7-4E03-A2E3-3B57BE290A80}" dt="2024-02-27T19:14:09.075" v="1075" actId="14100"/>
          <ac:picMkLst>
            <pc:docMk/>
            <pc:sldMk cId="2094682801" sldId="264"/>
            <ac:picMk id="4" creationId="{004C7819-E6C1-AB27-EF99-D93CEFD2409D}"/>
          </ac:picMkLst>
        </pc:picChg>
        <pc:picChg chg="add mod">
          <ac:chgData name="Marc Thibeault" userId="84ee3301a1f7e586" providerId="LiveId" clId="{5AA27326-80E7-4E03-A2E3-3B57BE290A80}" dt="2024-02-29T12:23:57.468" v="1671" actId="1035"/>
          <ac:picMkLst>
            <pc:docMk/>
            <pc:sldMk cId="2094682801" sldId="264"/>
            <ac:picMk id="6" creationId="{00000000-0000-0000-0000-000000000000}"/>
          </ac:picMkLst>
        </pc:picChg>
        <pc:picChg chg="add mod">
          <ac:chgData name="Marc Thibeault" userId="84ee3301a1f7e586" providerId="LiveId" clId="{5AA27326-80E7-4E03-A2E3-3B57BE290A80}" dt="2024-02-27T19:26:30.731" v="1429"/>
          <ac:picMkLst>
            <pc:docMk/>
            <pc:sldMk cId="2094682801" sldId="264"/>
            <ac:picMk id="7" creationId="{641BBD12-C28D-C3C5-DB24-32F85FB92A44}"/>
          </ac:picMkLst>
        </pc:picChg>
        <pc:picChg chg="add mod modCrop">
          <ac:chgData name="Marc Thibeault" userId="84ee3301a1f7e586" providerId="LiveId" clId="{5AA27326-80E7-4E03-A2E3-3B57BE290A80}" dt="2024-02-29T12:22:05.762" v="1660" actId="1076"/>
          <ac:picMkLst>
            <pc:docMk/>
            <pc:sldMk cId="2094682801" sldId="264"/>
            <ac:picMk id="7" creationId="{79A416CE-FE8C-E454-151B-3C0B4DF785E0}"/>
          </ac:picMkLst>
        </pc:picChg>
        <pc:picChg chg="add mod">
          <ac:chgData name="Marc Thibeault" userId="84ee3301a1f7e586" providerId="LiveId" clId="{5AA27326-80E7-4E03-A2E3-3B57BE290A80}" dt="2024-02-29T12:23:52.753" v="1664" actId="1076"/>
          <ac:picMkLst>
            <pc:docMk/>
            <pc:sldMk cId="2094682801" sldId="264"/>
            <ac:picMk id="9" creationId="{7918BEFE-ADEB-C154-186F-634A43BB1722}"/>
          </ac:picMkLst>
        </pc:picChg>
      </pc:sldChg>
      <pc:sldChg chg="addSp delSp modSp add mod">
        <pc:chgData name="Marc Thibeault" userId="84ee3301a1f7e586" providerId="LiveId" clId="{5AA27326-80E7-4E03-A2E3-3B57BE290A80}" dt="2024-03-04T14:12:14.442" v="3494" actId="20577"/>
        <pc:sldMkLst>
          <pc:docMk/>
          <pc:sldMk cId="3300579302" sldId="265"/>
        </pc:sldMkLst>
        <pc:spChg chg="mod">
          <ac:chgData name="Marc Thibeault" userId="84ee3301a1f7e586" providerId="LiveId" clId="{5AA27326-80E7-4E03-A2E3-3B57BE290A80}" dt="2024-02-29T21:18:00.781" v="2044" actId="20577"/>
          <ac:spMkLst>
            <pc:docMk/>
            <pc:sldMk cId="3300579302" sldId="265"/>
            <ac:spMk id="2" creationId="{5215D5A3-C982-B8E6-EA91-741DB1BC2283}"/>
          </ac:spMkLst>
        </pc:spChg>
        <pc:spChg chg="add mod">
          <ac:chgData name="Marc Thibeault" userId="84ee3301a1f7e586" providerId="LiveId" clId="{5AA27326-80E7-4E03-A2E3-3B57BE290A80}" dt="2024-03-01T18:13:22.235" v="2888" actId="5793"/>
          <ac:spMkLst>
            <pc:docMk/>
            <pc:sldMk cId="3300579302" sldId="265"/>
            <ac:spMk id="3" creationId="{67245EA4-35A3-88DB-8A21-8CD16AB4D8FA}"/>
          </ac:spMkLst>
        </pc:spChg>
        <pc:spChg chg="add mod">
          <ac:chgData name="Marc Thibeault" userId="84ee3301a1f7e586" providerId="LiveId" clId="{5AA27326-80E7-4E03-A2E3-3B57BE290A80}" dt="2024-03-04T14:12:14.442" v="3494" actId="20577"/>
          <ac:spMkLst>
            <pc:docMk/>
            <pc:sldMk cId="3300579302" sldId="265"/>
            <ac:spMk id="4" creationId="{EA012335-74B1-55F2-2D2F-EC36A1300BDB}"/>
          </ac:spMkLst>
        </pc:spChg>
        <pc:spChg chg="add del mod">
          <ac:chgData name="Marc Thibeault" userId="84ee3301a1f7e586" providerId="LiveId" clId="{5AA27326-80E7-4E03-A2E3-3B57BE290A80}" dt="2024-03-04T13:18:56.336" v="3322"/>
          <ac:spMkLst>
            <pc:docMk/>
            <pc:sldMk cId="3300579302" sldId="265"/>
            <ac:spMk id="5" creationId="{A88DEA6B-4BFE-1888-62B3-266AC69BA693}"/>
          </ac:spMkLst>
        </pc:spChg>
        <pc:graphicFrameChg chg="add mod modGraphic">
          <ac:chgData name="Marc Thibeault" userId="84ee3301a1f7e586" providerId="LiveId" clId="{5AA27326-80E7-4E03-A2E3-3B57BE290A80}" dt="2024-03-04T13:28:17.941" v="3379" actId="1076"/>
          <ac:graphicFrameMkLst>
            <pc:docMk/>
            <pc:sldMk cId="3300579302" sldId="265"/>
            <ac:graphicFrameMk id="6" creationId="{6DC26422-4E6F-C712-580D-1F41B5B3A8C4}"/>
          </ac:graphicFrameMkLst>
        </pc:graphicFrameChg>
      </pc:sldChg>
      <pc:sldChg chg="addSp modSp add mod">
        <pc:chgData name="Marc Thibeault" userId="84ee3301a1f7e586" providerId="LiveId" clId="{5AA27326-80E7-4E03-A2E3-3B57BE290A80}" dt="2024-03-05T22:47:33.908" v="3566" actId="790"/>
        <pc:sldMkLst>
          <pc:docMk/>
          <pc:sldMk cId="851334076" sldId="266"/>
        </pc:sldMkLst>
        <pc:spChg chg="mod">
          <ac:chgData name="Marc Thibeault" userId="84ee3301a1f7e586" providerId="LiveId" clId="{5AA27326-80E7-4E03-A2E3-3B57BE290A80}" dt="2024-02-27T15:39:43.134" v="916" actId="20577"/>
          <ac:spMkLst>
            <pc:docMk/>
            <pc:sldMk cId="851334076" sldId="266"/>
            <ac:spMk id="2" creationId="{D2177F12-A528-2F18-6036-08225AF44AC2}"/>
          </ac:spMkLst>
        </pc:spChg>
        <pc:spChg chg="add mod">
          <ac:chgData name="Marc Thibeault" userId="84ee3301a1f7e586" providerId="LiveId" clId="{5AA27326-80E7-4E03-A2E3-3B57BE290A80}" dt="2024-02-29T12:37:25.963" v="1746" actId="20577"/>
          <ac:spMkLst>
            <pc:docMk/>
            <pc:sldMk cId="851334076" sldId="266"/>
            <ac:spMk id="3" creationId="{3021E9AA-E68F-42FB-6AF4-D3A3B9C68CB8}"/>
          </ac:spMkLst>
        </pc:spChg>
        <pc:spChg chg="add mod">
          <ac:chgData name="Marc Thibeault" userId="84ee3301a1f7e586" providerId="LiveId" clId="{5AA27326-80E7-4E03-A2E3-3B57BE290A80}" dt="2024-03-05T22:38:46.967" v="3506" actId="20577"/>
          <ac:spMkLst>
            <pc:docMk/>
            <pc:sldMk cId="851334076" sldId="266"/>
            <ac:spMk id="6" creationId="{4EC3124F-17AE-D975-8426-A5C796F63D5D}"/>
          </ac:spMkLst>
        </pc:spChg>
        <pc:spChg chg="add mod">
          <ac:chgData name="Marc Thibeault" userId="84ee3301a1f7e586" providerId="LiveId" clId="{5AA27326-80E7-4E03-A2E3-3B57BE290A80}" dt="2024-03-05T22:47:33.908" v="3566" actId="790"/>
          <ac:spMkLst>
            <pc:docMk/>
            <pc:sldMk cId="851334076" sldId="266"/>
            <ac:spMk id="7" creationId="{3C828FB2-ACD9-A3CE-0026-82851A4F8572}"/>
          </ac:spMkLst>
        </pc:spChg>
        <pc:spChg chg="add mod">
          <ac:chgData name="Marc Thibeault" userId="84ee3301a1f7e586" providerId="LiveId" clId="{5AA27326-80E7-4E03-A2E3-3B57BE290A80}" dt="2024-03-05T22:47:06.278" v="3564" actId="790"/>
          <ac:spMkLst>
            <pc:docMk/>
            <pc:sldMk cId="851334076" sldId="266"/>
            <ac:spMk id="8" creationId="{656ECA2C-9D40-92E1-E284-C6FD50FB36A4}"/>
          </ac:spMkLst>
        </pc:spChg>
        <pc:spChg chg="add mod">
          <ac:chgData name="Marc Thibeault" userId="84ee3301a1f7e586" providerId="LiveId" clId="{5AA27326-80E7-4E03-A2E3-3B57BE290A80}" dt="2024-03-05T22:46:16.084" v="3548" actId="1076"/>
          <ac:spMkLst>
            <pc:docMk/>
            <pc:sldMk cId="851334076" sldId="266"/>
            <ac:spMk id="10" creationId="{81DA9C6E-DD02-4A6A-A0E8-B6267A411FF3}"/>
          </ac:spMkLst>
        </pc:spChg>
        <pc:picChg chg="add mod">
          <ac:chgData name="Marc Thibeault" userId="84ee3301a1f7e586" providerId="LiveId" clId="{5AA27326-80E7-4E03-A2E3-3B57BE290A80}" dt="2024-03-05T13:53:18.210" v="3495" actId="1076"/>
          <ac:picMkLst>
            <pc:docMk/>
            <pc:sldMk cId="851334076" sldId="266"/>
            <ac:picMk id="4" creationId="{9A1F5652-DAAD-D9B9-16C0-8266CE0F8A39}"/>
          </ac:picMkLst>
        </pc:picChg>
        <pc:picChg chg="add mod">
          <ac:chgData name="Marc Thibeault" userId="84ee3301a1f7e586" providerId="LiveId" clId="{5AA27326-80E7-4E03-A2E3-3B57BE290A80}" dt="2024-02-29T12:37:38" v="1757" actId="14100"/>
          <ac:picMkLst>
            <pc:docMk/>
            <pc:sldMk cId="851334076" sldId="266"/>
            <ac:picMk id="5" creationId="{8436FBC6-1F5E-3DE3-F3FA-A689FB3815B0}"/>
          </ac:picMkLst>
        </pc:picChg>
        <pc:picChg chg="add mod">
          <ac:chgData name="Marc Thibeault" userId="84ee3301a1f7e586" providerId="LiveId" clId="{5AA27326-80E7-4E03-A2E3-3B57BE290A80}" dt="2024-02-29T12:37:05.105" v="1741" actId="1076"/>
          <ac:picMkLst>
            <pc:docMk/>
            <pc:sldMk cId="851334076" sldId="266"/>
            <ac:picMk id="9" creationId="{80B4C013-73CA-2537-484D-F7861C0FBC05}"/>
          </ac:picMkLst>
        </pc:picChg>
      </pc:sldChg>
      <pc:sldChg chg="addSp delSp modSp add mod">
        <pc:chgData name="Marc Thibeault" userId="84ee3301a1f7e586" providerId="LiveId" clId="{5AA27326-80E7-4E03-A2E3-3B57BE290A80}" dt="2024-03-04T13:32:24.461" v="3483" actId="1076"/>
        <pc:sldMkLst>
          <pc:docMk/>
          <pc:sldMk cId="329376648" sldId="267"/>
        </pc:sldMkLst>
        <pc:spChg chg="mod">
          <ac:chgData name="Marc Thibeault" userId="84ee3301a1f7e586" providerId="LiveId" clId="{5AA27326-80E7-4E03-A2E3-3B57BE290A80}" dt="2024-02-27T17:16:09.977" v="975" actId="20577"/>
          <ac:spMkLst>
            <pc:docMk/>
            <pc:sldMk cId="329376648" sldId="267"/>
            <ac:spMk id="2" creationId="{E51E5ECC-A2BE-3FC3-57CC-119CC40F5CC6}"/>
          </ac:spMkLst>
        </pc:spChg>
        <pc:spChg chg="add mod">
          <ac:chgData name="Marc Thibeault" userId="84ee3301a1f7e586" providerId="LiveId" clId="{5AA27326-80E7-4E03-A2E3-3B57BE290A80}" dt="2024-02-29T13:50:21.686" v="1863" actId="20577"/>
          <ac:spMkLst>
            <pc:docMk/>
            <pc:sldMk cId="329376648" sldId="267"/>
            <ac:spMk id="3" creationId="{6F1809E0-4A2F-74C3-A83C-8A7D40185780}"/>
          </ac:spMkLst>
        </pc:spChg>
        <pc:spChg chg="add del mod">
          <ac:chgData name="Marc Thibeault" userId="84ee3301a1f7e586" providerId="LiveId" clId="{5AA27326-80E7-4E03-A2E3-3B57BE290A80}" dt="2024-03-01T15:06:43.786" v="2232" actId="478"/>
          <ac:spMkLst>
            <pc:docMk/>
            <pc:sldMk cId="329376648" sldId="267"/>
            <ac:spMk id="5" creationId="{85C4C72D-A1E3-7D93-5FCD-8767766D67DF}"/>
          </ac:spMkLst>
        </pc:spChg>
        <pc:spChg chg="add mod">
          <ac:chgData name="Marc Thibeault" userId="84ee3301a1f7e586" providerId="LiveId" clId="{5AA27326-80E7-4E03-A2E3-3B57BE290A80}" dt="2024-03-04T13:32:24.461" v="3483" actId="1076"/>
          <ac:spMkLst>
            <pc:docMk/>
            <pc:sldMk cId="329376648" sldId="267"/>
            <ac:spMk id="7" creationId="{84D6C2DC-ED6B-4C87-FCD4-BDA0E01D87B7}"/>
          </ac:spMkLst>
        </pc:spChg>
        <pc:picChg chg="add mod">
          <ac:chgData name="Marc Thibeault" userId="84ee3301a1f7e586" providerId="LiveId" clId="{5AA27326-80E7-4E03-A2E3-3B57BE290A80}" dt="2024-02-27T18:01:02.535" v="1046" actId="1076"/>
          <ac:picMkLst>
            <pc:docMk/>
            <pc:sldMk cId="329376648" sldId="267"/>
            <ac:picMk id="4" creationId="{3975C569-1C0A-D856-71B0-B42F06197195}"/>
          </ac:picMkLst>
        </pc:picChg>
        <pc:picChg chg="add mod">
          <ac:chgData name="Marc Thibeault" userId="84ee3301a1f7e586" providerId="LiveId" clId="{5AA27326-80E7-4E03-A2E3-3B57BE290A80}" dt="2024-02-29T13:49:58.224" v="1850" actId="1076"/>
          <ac:picMkLst>
            <pc:docMk/>
            <pc:sldMk cId="329376648" sldId="267"/>
            <ac:picMk id="6" creationId="{AF2BC415-0FA7-863E-144C-1E97A6C358A0}"/>
          </ac:picMkLst>
        </pc:picChg>
      </pc:sldChg>
      <pc:sldChg chg="addSp delSp modSp add mod">
        <pc:chgData name="Marc Thibeault" userId="84ee3301a1f7e586" providerId="LiveId" clId="{5AA27326-80E7-4E03-A2E3-3B57BE290A80}" dt="2024-03-05T22:53:05.652" v="3657" actId="1076"/>
        <pc:sldMkLst>
          <pc:docMk/>
          <pc:sldMk cId="2233363771" sldId="268"/>
        </pc:sldMkLst>
        <pc:spChg chg="mod">
          <ac:chgData name="Marc Thibeault" userId="84ee3301a1f7e586" providerId="LiveId" clId="{5AA27326-80E7-4E03-A2E3-3B57BE290A80}" dt="2024-02-27T17:16:19.395" v="994" actId="20577"/>
          <ac:spMkLst>
            <pc:docMk/>
            <pc:sldMk cId="2233363771" sldId="268"/>
            <ac:spMk id="2" creationId="{55B25DD0-5E03-67D3-7823-71DB4332EA7D}"/>
          </ac:spMkLst>
        </pc:spChg>
        <pc:spChg chg="add mod">
          <ac:chgData name="Marc Thibeault" userId="84ee3301a1f7e586" providerId="LiveId" clId="{5AA27326-80E7-4E03-A2E3-3B57BE290A80}" dt="2024-03-05T22:51:38.081" v="3616" actId="313"/>
          <ac:spMkLst>
            <pc:docMk/>
            <pc:sldMk cId="2233363771" sldId="268"/>
            <ac:spMk id="3" creationId="{947381A1-05A3-1492-9980-FDDEAAD14FF5}"/>
          </ac:spMkLst>
        </pc:spChg>
        <pc:spChg chg="add mod">
          <ac:chgData name="Marc Thibeault" userId="84ee3301a1f7e586" providerId="LiveId" clId="{5AA27326-80E7-4E03-A2E3-3B57BE290A80}" dt="2024-03-05T22:50:58.668" v="3613" actId="20577"/>
          <ac:spMkLst>
            <pc:docMk/>
            <pc:sldMk cId="2233363771" sldId="268"/>
            <ac:spMk id="4" creationId="{89D91DF1-AB6F-4BEC-F23A-9632B1BBEF8A}"/>
          </ac:spMkLst>
        </pc:spChg>
        <pc:spChg chg="add mod">
          <ac:chgData name="Marc Thibeault" userId="84ee3301a1f7e586" providerId="LiveId" clId="{5AA27326-80E7-4E03-A2E3-3B57BE290A80}" dt="2024-03-05T22:53:05.652" v="3657" actId="1076"/>
          <ac:spMkLst>
            <pc:docMk/>
            <pc:sldMk cId="2233363771" sldId="268"/>
            <ac:spMk id="9" creationId="{88096F4D-F316-5E2E-892B-323C548AFDB7}"/>
          </ac:spMkLst>
        </pc:spChg>
        <pc:picChg chg="add del mod">
          <ac:chgData name="Marc Thibeault" userId="84ee3301a1f7e586" providerId="LiveId" clId="{5AA27326-80E7-4E03-A2E3-3B57BE290A80}" dt="2024-02-29T12:35:12.373" v="1702" actId="21"/>
          <ac:picMkLst>
            <pc:docMk/>
            <pc:sldMk cId="2233363771" sldId="268"/>
            <ac:picMk id="4" creationId="{9A1F5652-DAAD-D9B9-16C0-8266CE0F8A39}"/>
          </ac:picMkLst>
        </pc:picChg>
        <pc:picChg chg="add del">
          <ac:chgData name="Marc Thibeault" userId="84ee3301a1f7e586" providerId="LiveId" clId="{5AA27326-80E7-4E03-A2E3-3B57BE290A80}" dt="2024-02-27T17:53:33.389" v="1029" actId="478"/>
          <ac:picMkLst>
            <pc:docMk/>
            <pc:sldMk cId="2233363771" sldId="268"/>
            <ac:picMk id="4" creationId="{FA67B34B-89EF-35C1-1647-459B649C61AF}"/>
          </ac:picMkLst>
        </pc:picChg>
        <pc:picChg chg="add del mod">
          <ac:chgData name="Marc Thibeault" userId="84ee3301a1f7e586" providerId="LiveId" clId="{5AA27326-80E7-4E03-A2E3-3B57BE290A80}" dt="2024-02-27T19:08:22.126" v="1071" actId="478"/>
          <ac:picMkLst>
            <pc:docMk/>
            <pc:sldMk cId="2233363771" sldId="268"/>
            <ac:picMk id="5" creationId="{05C11CDB-078E-E650-D6D7-B0E9331F031E}"/>
          </ac:picMkLst>
        </pc:picChg>
        <pc:picChg chg="add mod">
          <ac:chgData name="Marc Thibeault" userId="84ee3301a1f7e586" providerId="LiveId" clId="{5AA27326-80E7-4E03-A2E3-3B57BE290A80}" dt="2024-02-29T12:34:23.879" v="1700" actId="1076"/>
          <ac:picMkLst>
            <pc:docMk/>
            <pc:sldMk cId="2233363771" sldId="268"/>
            <ac:picMk id="5" creationId="{FDFD6343-F992-0FB5-FEE6-133D4E1D9C2C}"/>
          </ac:picMkLst>
        </pc:picChg>
        <pc:picChg chg="add mod ord">
          <ac:chgData name="Marc Thibeault" userId="84ee3301a1f7e586" providerId="LiveId" clId="{5AA27326-80E7-4E03-A2E3-3B57BE290A80}" dt="2024-02-29T12:39:03.359" v="1769" actId="166"/>
          <ac:picMkLst>
            <pc:docMk/>
            <pc:sldMk cId="2233363771" sldId="268"/>
            <ac:picMk id="6" creationId="{8F91BEEC-840E-9C43-6A5F-54B73757FD0A}"/>
          </ac:picMkLst>
        </pc:picChg>
        <pc:picChg chg="add mod">
          <ac:chgData name="Marc Thibeault" userId="84ee3301a1f7e586" providerId="LiveId" clId="{5AA27326-80E7-4E03-A2E3-3B57BE290A80}" dt="2024-02-29T12:32:58.008" v="1696" actId="1076"/>
          <ac:picMkLst>
            <pc:docMk/>
            <pc:sldMk cId="2233363771" sldId="268"/>
            <ac:picMk id="7" creationId="{C4404DDC-7964-9DD5-E5DA-104014878698}"/>
          </ac:picMkLst>
        </pc:picChg>
        <pc:picChg chg="add mod">
          <ac:chgData name="Marc Thibeault" userId="84ee3301a1f7e586" providerId="LiveId" clId="{5AA27326-80E7-4E03-A2E3-3B57BE290A80}" dt="2024-02-29T12:38:58.278" v="1768" actId="1076"/>
          <ac:picMkLst>
            <pc:docMk/>
            <pc:sldMk cId="2233363771" sldId="268"/>
            <ac:picMk id="8" creationId="{69DE2E86-F937-791C-8C04-184D66479345}"/>
          </ac:picMkLst>
        </pc:picChg>
        <pc:picChg chg="add del mod">
          <ac:chgData name="Marc Thibeault" userId="84ee3301a1f7e586" providerId="LiveId" clId="{5AA27326-80E7-4E03-A2E3-3B57BE290A80}" dt="2024-02-29T12:35:12.373" v="1702" actId="21"/>
          <ac:picMkLst>
            <pc:docMk/>
            <pc:sldMk cId="2233363771" sldId="268"/>
            <ac:picMk id="9" creationId="{80B4C013-73CA-2537-484D-F7861C0FBC05}"/>
          </ac:picMkLst>
        </pc:picChg>
        <pc:picChg chg="add mod">
          <ac:chgData name="Marc Thibeault" userId="84ee3301a1f7e586" providerId="LiveId" clId="{5AA27326-80E7-4E03-A2E3-3B57BE290A80}" dt="2024-02-29T12:38:54.487" v="1766" actId="1076"/>
          <ac:picMkLst>
            <pc:docMk/>
            <pc:sldMk cId="2233363771" sldId="268"/>
            <ac:picMk id="10" creationId="{D8E183E9-F4BF-A456-8774-715B38C08F30}"/>
          </ac:picMkLst>
        </pc:picChg>
      </pc:sldChg>
      <pc:sldChg chg="addSp delSp modSp add mod">
        <pc:chgData name="Marc Thibeault" userId="84ee3301a1f7e586" providerId="LiveId" clId="{5AA27326-80E7-4E03-A2E3-3B57BE290A80}" dt="2024-03-01T16:44:27.423" v="2699" actId="113"/>
        <pc:sldMkLst>
          <pc:docMk/>
          <pc:sldMk cId="2648299335" sldId="293"/>
        </pc:sldMkLst>
        <pc:spChg chg="add del mod">
          <ac:chgData name="Marc Thibeault" userId="84ee3301a1f7e586" providerId="LiveId" clId="{5AA27326-80E7-4E03-A2E3-3B57BE290A80}" dt="2024-02-27T17:21:13.791" v="1006" actId="478"/>
          <ac:spMkLst>
            <pc:docMk/>
            <pc:sldMk cId="2648299335" sldId="293"/>
            <ac:spMk id="2" creationId="{04F2E35B-BAD5-1FC5-BD6B-CEB0ADEF4747}"/>
          </ac:spMkLst>
        </pc:spChg>
        <pc:spChg chg="add mod">
          <ac:chgData name="Marc Thibeault" userId="84ee3301a1f7e586" providerId="LiveId" clId="{5AA27326-80E7-4E03-A2E3-3B57BE290A80}" dt="2024-03-01T16:44:27.423" v="2699" actId="113"/>
          <ac:spMkLst>
            <pc:docMk/>
            <pc:sldMk cId="2648299335" sldId="293"/>
            <ac:spMk id="2" creationId="{85E872E3-176C-6525-C53D-84A4702652E0}"/>
          </ac:spMkLst>
        </pc:spChg>
        <pc:spChg chg="mod">
          <ac:chgData name="Marc Thibeault" userId="84ee3301a1f7e586" providerId="LiveId" clId="{5AA27326-80E7-4E03-A2E3-3B57BE290A80}" dt="2024-02-27T17:23:04.917" v="1022" actId="1076"/>
          <ac:spMkLst>
            <pc:docMk/>
            <pc:sldMk cId="2648299335" sldId="293"/>
            <ac:spMk id="5" creationId="{7B04AC08-F2B2-7344-49D2-862C2EA37B52}"/>
          </ac:spMkLst>
        </pc:spChg>
        <pc:spChg chg="mod">
          <ac:chgData name="Marc Thibeault" userId="84ee3301a1f7e586" providerId="LiveId" clId="{5AA27326-80E7-4E03-A2E3-3B57BE290A80}" dt="2024-02-27T17:19:10.334" v="1001" actId="1076"/>
          <ac:spMkLst>
            <pc:docMk/>
            <pc:sldMk cId="2648299335" sldId="293"/>
            <ac:spMk id="7" creationId="{607A3307-905F-6394-AD52-CACF3A2769E1}"/>
          </ac:spMkLst>
        </pc:spChg>
        <pc:spChg chg="mod">
          <ac:chgData name="Marc Thibeault" userId="84ee3301a1f7e586" providerId="LiveId" clId="{5AA27326-80E7-4E03-A2E3-3B57BE290A80}" dt="2024-02-27T17:19:13.269" v="1002" actId="1076"/>
          <ac:spMkLst>
            <pc:docMk/>
            <pc:sldMk cId="2648299335" sldId="293"/>
            <ac:spMk id="8" creationId="{14D2386A-C075-867E-94B8-3182B6F8EDB4}"/>
          </ac:spMkLst>
        </pc:spChg>
        <pc:spChg chg="add del mod">
          <ac:chgData name="Marc Thibeault" userId="84ee3301a1f7e586" providerId="LiveId" clId="{5AA27326-80E7-4E03-A2E3-3B57BE290A80}" dt="2024-02-27T17:21:17.217" v="1007" actId="478"/>
          <ac:spMkLst>
            <pc:docMk/>
            <pc:sldMk cId="2648299335" sldId="293"/>
            <ac:spMk id="9" creationId="{04D3A03F-15D7-2EAA-CACA-517BAB34D1E3}"/>
          </ac:spMkLst>
        </pc:spChg>
        <pc:spChg chg="add mod">
          <ac:chgData name="Marc Thibeault" userId="84ee3301a1f7e586" providerId="LiveId" clId="{5AA27326-80E7-4E03-A2E3-3B57BE290A80}" dt="2024-02-27T17:21:33.151" v="1009" actId="108"/>
          <ac:spMkLst>
            <pc:docMk/>
            <pc:sldMk cId="2648299335" sldId="293"/>
            <ac:spMk id="10" creationId="{4FD29D00-F68F-BC86-478B-1DD5D8B0ED21}"/>
          </ac:spMkLst>
        </pc:spChg>
        <pc:picChg chg="mod">
          <ac:chgData name="Marc Thibeault" userId="84ee3301a1f7e586" providerId="LiveId" clId="{5AA27326-80E7-4E03-A2E3-3B57BE290A80}" dt="2024-02-27T17:19:06.414" v="1000" actId="1076"/>
          <ac:picMkLst>
            <pc:docMk/>
            <pc:sldMk cId="2648299335" sldId="293"/>
            <ac:picMk id="4" creationId="{E8FDDFA0-D0B2-11BD-97CD-09811FE7482E}"/>
          </ac:picMkLst>
        </pc:picChg>
        <pc:picChg chg="mod">
          <ac:chgData name="Marc Thibeault" userId="84ee3301a1f7e586" providerId="LiveId" clId="{5AA27326-80E7-4E03-A2E3-3B57BE290A80}" dt="2024-02-27T17:23:07.044" v="1025" actId="1036"/>
          <ac:picMkLst>
            <pc:docMk/>
            <pc:sldMk cId="2648299335" sldId="293"/>
            <ac:picMk id="6" creationId="{CB0C440C-3B06-F3D4-77EF-152AF27969D8}"/>
          </ac:picMkLst>
        </pc:picChg>
      </pc:sldChg>
      <pc:sldChg chg="add del">
        <pc:chgData name="Marc Thibeault" userId="84ee3301a1f7e586" providerId="LiveId" clId="{5AA27326-80E7-4E03-A2E3-3B57BE290A80}" dt="2024-02-27T17:18:58.496" v="998" actId="2696"/>
        <pc:sldMkLst>
          <pc:docMk/>
          <pc:sldMk cId="4036277985" sldId="293"/>
        </pc:sldMkLst>
      </pc:sldChg>
      <pc:sldChg chg="delSp add del mod setBg">
        <pc:chgData name="Marc Thibeault" userId="84ee3301a1f7e586" providerId="LiveId" clId="{5AA27326-80E7-4E03-A2E3-3B57BE290A80}" dt="2024-02-27T19:26:17.492" v="1428" actId="47"/>
        <pc:sldMkLst>
          <pc:docMk/>
          <pc:sldMk cId="4451325" sldId="294"/>
        </pc:sldMkLst>
        <pc:picChg chg="del">
          <ac:chgData name="Marc Thibeault" userId="84ee3301a1f7e586" providerId="LiveId" clId="{5AA27326-80E7-4E03-A2E3-3B57BE290A80}" dt="2024-02-27T19:25:07.239" v="1397" actId="21"/>
          <ac:picMkLst>
            <pc:docMk/>
            <pc:sldMk cId="4451325" sldId="294"/>
            <ac:picMk id="2" creationId="{00000000-0000-0000-0000-000000000000}"/>
          </ac:picMkLst>
        </pc:picChg>
        <pc:picChg chg="del">
          <ac:chgData name="Marc Thibeault" userId="84ee3301a1f7e586" providerId="LiveId" clId="{5AA27326-80E7-4E03-A2E3-3B57BE290A80}" dt="2024-02-27T19:26:11.604" v="1427" actId="478"/>
          <ac:picMkLst>
            <pc:docMk/>
            <pc:sldMk cId="4451325" sldId="294"/>
            <ac:picMk id="5" creationId="{00000000-0000-0000-0000-000000000000}"/>
          </ac:picMkLst>
        </pc:picChg>
      </pc:sldChg>
      <pc:sldChg chg="addSp modSp add mod modAnim">
        <pc:chgData name="Marc Thibeault" userId="84ee3301a1f7e586" providerId="LiveId" clId="{5AA27326-80E7-4E03-A2E3-3B57BE290A80}" dt="2024-03-05T22:56:53.083" v="3661" actId="1076"/>
        <pc:sldMkLst>
          <pc:docMk/>
          <pc:sldMk cId="159797612" sldId="294"/>
        </pc:sldMkLst>
        <pc:spChg chg="mod">
          <ac:chgData name="Marc Thibeault" userId="84ee3301a1f7e586" providerId="LiveId" clId="{5AA27326-80E7-4E03-A2E3-3B57BE290A80}" dt="2024-02-27T19:27:08.573" v="1461" actId="14100"/>
          <ac:spMkLst>
            <pc:docMk/>
            <pc:sldMk cId="159797612" sldId="294"/>
            <ac:spMk id="2" creationId="{4BE64EE8-DD71-0C00-1625-FD1ECB24E5BF}"/>
          </ac:spMkLst>
        </pc:spChg>
        <pc:spChg chg="mod">
          <ac:chgData name="Marc Thibeault" userId="84ee3301a1f7e586" providerId="LiveId" clId="{5AA27326-80E7-4E03-A2E3-3B57BE290A80}" dt="2024-02-28T14:24:06.796" v="1518"/>
          <ac:spMkLst>
            <pc:docMk/>
            <pc:sldMk cId="159797612" sldId="294"/>
            <ac:spMk id="5" creationId="{E56B4CE4-6639-93C6-ABE3-12DBB52E3B48}"/>
          </ac:spMkLst>
        </pc:spChg>
        <pc:spChg chg="mod">
          <ac:chgData name="Marc Thibeault" userId="84ee3301a1f7e586" providerId="LiveId" clId="{5AA27326-80E7-4E03-A2E3-3B57BE290A80}" dt="2024-02-28T14:24:06.796" v="1518"/>
          <ac:spMkLst>
            <pc:docMk/>
            <pc:sldMk cId="159797612" sldId="294"/>
            <ac:spMk id="6" creationId="{AC7F87B3-2447-DEAF-C14C-4087C985BB27}"/>
          </ac:spMkLst>
        </pc:spChg>
        <pc:spChg chg="mod">
          <ac:chgData name="Marc Thibeault" userId="84ee3301a1f7e586" providerId="LiveId" clId="{5AA27326-80E7-4E03-A2E3-3B57BE290A80}" dt="2024-02-28T14:24:06.796" v="1518"/>
          <ac:spMkLst>
            <pc:docMk/>
            <pc:sldMk cId="159797612" sldId="294"/>
            <ac:spMk id="7" creationId="{15170E11-C9CF-52D3-CBF5-80DE75354FD0}"/>
          </ac:spMkLst>
        </pc:spChg>
        <pc:spChg chg="mod">
          <ac:chgData name="Marc Thibeault" userId="84ee3301a1f7e586" providerId="LiveId" clId="{5AA27326-80E7-4E03-A2E3-3B57BE290A80}" dt="2024-02-28T14:24:06.796" v="1518"/>
          <ac:spMkLst>
            <pc:docMk/>
            <pc:sldMk cId="159797612" sldId="294"/>
            <ac:spMk id="11" creationId="{E99EC50A-D54E-BC22-F5B5-D94F2C2DEFD8}"/>
          </ac:spMkLst>
        </pc:spChg>
        <pc:spChg chg="mod">
          <ac:chgData name="Marc Thibeault" userId="84ee3301a1f7e586" providerId="LiveId" clId="{5AA27326-80E7-4E03-A2E3-3B57BE290A80}" dt="2024-02-28T14:24:06.796" v="1518"/>
          <ac:spMkLst>
            <pc:docMk/>
            <pc:sldMk cId="159797612" sldId="294"/>
            <ac:spMk id="12" creationId="{849F3004-0790-CEFF-71FB-90118631257A}"/>
          </ac:spMkLst>
        </pc:spChg>
        <pc:spChg chg="mod">
          <ac:chgData name="Marc Thibeault" userId="84ee3301a1f7e586" providerId="LiveId" clId="{5AA27326-80E7-4E03-A2E3-3B57BE290A80}" dt="2024-02-28T14:24:06.796" v="1518"/>
          <ac:spMkLst>
            <pc:docMk/>
            <pc:sldMk cId="159797612" sldId="294"/>
            <ac:spMk id="13" creationId="{D660501B-85AF-C86C-8396-FA8E0F690552}"/>
          </ac:spMkLst>
        </pc:spChg>
        <pc:spChg chg="mod">
          <ac:chgData name="Marc Thibeault" userId="84ee3301a1f7e586" providerId="LiveId" clId="{5AA27326-80E7-4E03-A2E3-3B57BE290A80}" dt="2024-02-28T14:24:06.796" v="1518"/>
          <ac:spMkLst>
            <pc:docMk/>
            <pc:sldMk cId="159797612" sldId="294"/>
            <ac:spMk id="14" creationId="{92059D7C-B329-2884-4106-7C8496A9B0C2}"/>
          </ac:spMkLst>
        </pc:spChg>
        <pc:spChg chg="mod">
          <ac:chgData name="Marc Thibeault" userId="84ee3301a1f7e586" providerId="LiveId" clId="{5AA27326-80E7-4E03-A2E3-3B57BE290A80}" dt="2024-02-28T14:24:06.796" v="1518"/>
          <ac:spMkLst>
            <pc:docMk/>
            <pc:sldMk cId="159797612" sldId="294"/>
            <ac:spMk id="15" creationId="{3633670E-C983-01C8-AC75-8074702E26D3}"/>
          </ac:spMkLst>
        </pc:spChg>
        <pc:spChg chg="mod">
          <ac:chgData name="Marc Thibeault" userId="84ee3301a1f7e586" providerId="LiveId" clId="{5AA27326-80E7-4E03-A2E3-3B57BE290A80}" dt="2024-02-28T14:24:06.796" v="1518"/>
          <ac:spMkLst>
            <pc:docMk/>
            <pc:sldMk cId="159797612" sldId="294"/>
            <ac:spMk id="16" creationId="{72283AE2-65A2-A931-9DC4-F380FDABCF17}"/>
          </ac:spMkLst>
        </pc:spChg>
        <pc:spChg chg="mod">
          <ac:chgData name="Marc Thibeault" userId="84ee3301a1f7e586" providerId="LiveId" clId="{5AA27326-80E7-4E03-A2E3-3B57BE290A80}" dt="2024-02-28T14:24:53.392" v="1526"/>
          <ac:spMkLst>
            <pc:docMk/>
            <pc:sldMk cId="159797612" sldId="294"/>
            <ac:spMk id="21" creationId="{5D135DF3-EFB5-4344-4FC7-715DFA30EA61}"/>
          </ac:spMkLst>
        </pc:spChg>
        <pc:spChg chg="add mod">
          <ac:chgData name="Marc Thibeault" userId="84ee3301a1f7e586" providerId="LiveId" clId="{5AA27326-80E7-4E03-A2E3-3B57BE290A80}" dt="2024-03-05T22:56:53.083" v="3661" actId="1076"/>
          <ac:spMkLst>
            <pc:docMk/>
            <pc:sldMk cId="159797612" sldId="294"/>
            <ac:spMk id="22" creationId="{E22496AF-B599-7EFE-DAA1-F42909438F2D}"/>
          </ac:spMkLst>
        </pc:spChg>
        <pc:spChg chg="mod">
          <ac:chgData name="Marc Thibeault" userId="84ee3301a1f7e586" providerId="LiveId" clId="{5AA27326-80E7-4E03-A2E3-3B57BE290A80}" dt="2024-02-29T12:58:33.319" v="1779"/>
          <ac:spMkLst>
            <pc:docMk/>
            <pc:sldMk cId="159797612" sldId="294"/>
            <ac:spMk id="30" creationId="{25F6CF53-B331-BC67-C74C-CAA0BAE182C1}"/>
          </ac:spMkLst>
        </pc:spChg>
        <pc:grpChg chg="add mod">
          <ac:chgData name="Marc Thibeault" userId="84ee3301a1f7e586" providerId="LiveId" clId="{5AA27326-80E7-4E03-A2E3-3B57BE290A80}" dt="2024-02-28T14:41:59.232" v="1607" actId="1076"/>
          <ac:grpSpMkLst>
            <pc:docMk/>
            <pc:sldMk cId="159797612" sldId="294"/>
            <ac:grpSpMk id="3" creationId="{0D32B16E-72BA-B700-0334-FEF62E9BCF2B}"/>
          </ac:grpSpMkLst>
        </pc:grpChg>
        <pc:grpChg chg="mod">
          <ac:chgData name="Marc Thibeault" userId="84ee3301a1f7e586" providerId="LiveId" clId="{5AA27326-80E7-4E03-A2E3-3B57BE290A80}" dt="2024-02-28T14:24:06.796" v="1518"/>
          <ac:grpSpMkLst>
            <pc:docMk/>
            <pc:sldMk cId="159797612" sldId="294"/>
            <ac:grpSpMk id="4" creationId="{3F351A78-D9CD-9D9E-72C6-C3E689A1F38C}"/>
          </ac:grpSpMkLst>
        </pc:grpChg>
        <pc:grpChg chg="mod">
          <ac:chgData name="Marc Thibeault" userId="84ee3301a1f7e586" providerId="LiveId" clId="{5AA27326-80E7-4E03-A2E3-3B57BE290A80}" dt="2024-02-28T14:24:06.796" v="1518"/>
          <ac:grpSpMkLst>
            <pc:docMk/>
            <pc:sldMk cId="159797612" sldId="294"/>
            <ac:grpSpMk id="8" creationId="{678C4CEE-F476-42FC-F555-117E244F653C}"/>
          </ac:grpSpMkLst>
        </pc:grpChg>
        <pc:grpChg chg="mod">
          <ac:chgData name="Marc Thibeault" userId="84ee3301a1f7e586" providerId="LiveId" clId="{5AA27326-80E7-4E03-A2E3-3B57BE290A80}" dt="2024-02-28T14:24:06.796" v="1518"/>
          <ac:grpSpMkLst>
            <pc:docMk/>
            <pc:sldMk cId="159797612" sldId="294"/>
            <ac:grpSpMk id="10" creationId="{279F0266-D93E-AF5A-7E97-EFB6EF8E4FD9}"/>
          </ac:grpSpMkLst>
        </pc:grpChg>
        <pc:grpChg chg="add mod">
          <ac:chgData name="Marc Thibeault" userId="84ee3301a1f7e586" providerId="LiveId" clId="{5AA27326-80E7-4E03-A2E3-3B57BE290A80}" dt="2024-02-28T14:41:49.321" v="1605" actId="1076"/>
          <ac:grpSpMkLst>
            <pc:docMk/>
            <pc:sldMk cId="159797612" sldId="294"/>
            <ac:grpSpMk id="17" creationId="{C95C4B2F-877D-CDB9-CA80-92AF175C1FE1}"/>
          </ac:grpSpMkLst>
        </pc:grpChg>
        <pc:grpChg chg="mod">
          <ac:chgData name="Marc Thibeault" userId="84ee3301a1f7e586" providerId="LiveId" clId="{5AA27326-80E7-4E03-A2E3-3B57BE290A80}" dt="2024-02-28T14:24:53.392" v="1526"/>
          <ac:grpSpMkLst>
            <pc:docMk/>
            <pc:sldMk cId="159797612" sldId="294"/>
            <ac:grpSpMk id="19" creationId="{91FCD8B3-C2B9-8974-A34C-CA16F592363E}"/>
          </ac:grpSpMkLst>
        </pc:grpChg>
        <pc:grpChg chg="add mod">
          <ac:chgData name="Marc Thibeault" userId="84ee3301a1f7e586" providerId="LiveId" clId="{5AA27326-80E7-4E03-A2E3-3B57BE290A80}" dt="2024-02-29T12:58:33.319" v="1779"/>
          <ac:grpSpMkLst>
            <pc:docMk/>
            <pc:sldMk cId="159797612" sldId="294"/>
            <ac:grpSpMk id="26" creationId="{02F21BA3-87E9-92B7-FFA7-E4A09B7DCC58}"/>
          </ac:grpSpMkLst>
        </pc:grpChg>
        <pc:picChg chg="mod">
          <ac:chgData name="Marc Thibeault" userId="84ee3301a1f7e586" providerId="LiveId" clId="{5AA27326-80E7-4E03-A2E3-3B57BE290A80}" dt="2024-02-28T14:24:06.796" v="1518"/>
          <ac:picMkLst>
            <pc:docMk/>
            <pc:sldMk cId="159797612" sldId="294"/>
            <ac:picMk id="9" creationId="{A01CC545-E78A-981F-6EBB-C9C9540331E8}"/>
          </ac:picMkLst>
        </pc:picChg>
        <pc:picChg chg="mod">
          <ac:chgData name="Marc Thibeault" userId="84ee3301a1f7e586" providerId="LiveId" clId="{5AA27326-80E7-4E03-A2E3-3B57BE290A80}" dt="2024-02-28T14:24:53.392" v="1526"/>
          <ac:picMkLst>
            <pc:docMk/>
            <pc:sldMk cId="159797612" sldId="294"/>
            <ac:picMk id="18" creationId="{3351F423-C606-499F-EBDD-D504EC59C59D}"/>
          </ac:picMkLst>
        </pc:picChg>
        <pc:picChg chg="mod">
          <ac:chgData name="Marc Thibeault" userId="84ee3301a1f7e586" providerId="LiveId" clId="{5AA27326-80E7-4E03-A2E3-3B57BE290A80}" dt="2024-02-28T14:24:53.392" v="1526"/>
          <ac:picMkLst>
            <pc:docMk/>
            <pc:sldMk cId="159797612" sldId="294"/>
            <ac:picMk id="20" creationId="{304B89BA-63BC-21BB-DDBD-2FF159A6F4AE}"/>
          </ac:picMkLst>
        </pc:picChg>
        <pc:picChg chg="add mod ord modCrop">
          <ac:chgData name="Marc Thibeault" userId="84ee3301a1f7e586" providerId="LiveId" clId="{5AA27326-80E7-4E03-A2E3-3B57BE290A80}" dt="2024-02-29T12:27:35.427" v="1678" actId="166"/>
          <ac:picMkLst>
            <pc:docMk/>
            <pc:sldMk cId="159797612" sldId="294"/>
            <ac:picMk id="23" creationId="{BDEA0304-3D67-C9A8-3218-1800FE12E5AE}"/>
          </ac:picMkLst>
        </pc:picChg>
        <pc:picChg chg="add mod">
          <ac:chgData name="Marc Thibeault" userId="84ee3301a1f7e586" providerId="LiveId" clId="{5AA27326-80E7-4E03-A2E3-3B57BE290A80}" dt="2024-02-29T12:27:58.809" v="1680" actId="1076"/>
          <ac:picMkLst>
            <pc:docMk/>
            <pc:sldMk cId="159797612" sldId="294"/>
            <ac:picMk id="24" creationId="{39E7B5E3-BFBB-B6A1-0B67-DF9FCC7F1928}"/>
          </ac:picMkLst>
        </pc:picChg>
        <pc:picChg chg="add mod">
          <ac:chgData name="Marc Thibeault" userId="84ee3301a1f7e586" providerId="LiveId" clId="{5AA27326-80E7-4E03-A2E3-3B57BE290A80}" dt="2024-02-28T14:41:33.139" v="1604" actId="1076"/>
          <ac:picMkLst>
            <pc:docMk/>
            <pc:sldMk cId="159797612" sldId="294"/>
            <ac:picMk id="25" creationId="{22A984DA-C21E-34A2-B846-0AC8B13B2CF9}"/>
          </ac:picMkLst>
        </pc:picChg>
        <pc:picChg chg="mod">
          <ac:chgData name="Marc Thibeault" userId="84ee3301a1f7e586" providerId="LiveId" clId="{5AA27326-80E7-4E03-A2E3-3B57BE290A80}" dt="2024-02-29T12:58:33.319" v="1779"/>
          <ac:picMkLst>
            <pc:docMk/>
            <pc:sldMk cId="159797612" sldId="294"/>
            <ac:picMk id="27" creationId="{B0A0DE1F-E606-7108-64CB-AFFB457D37F2}"/>
          </ac:picMkLst>
        </pc:picChg>
        <pc:picChg chg="mod">
          <ac:chgData name="Marc Thibeault" userId="84ee3301a1f7e586" providerId="LiveId" clId="{5AA27326-80E7-4E03-A2E3-3B57BE290A80}" dt="2024-02-29T12:58:33.319" v="1779"/>
          <ac:picMkLst>
            <pc:docMk/>
            <pc:sldMk cId="159797612" sldId="294"/>
            <ac:picMk id="28" creationId="{F48AC56F-5360-8E76-1EBB-3DD761DC2704}"/>
          </ac:picMkLst>
        </pc:picChg>
        <pc:picChg chg="mod">
          <ac:chgData name="Marc Thibeault" userId="84ee3301a1f7e586" providerId="LiveId" clId="{5AA27326-80E7-4E03-A2E3-3B57BE290A80}" dt="2024-02-29T12:58:33.319" v="1779"/>
          <ac:picMkLst>
            <pc:docMk/>
            <pc:sldMk cId="159797612" sldId="294"/>
            <ac:picMk id="29" creationId="{5996DF88-8C68-0946-3470-235BF6C67FBD}"/>
          </ac:picMkLst>
        </pc:picChg>
        <pc:picChg chg="add mod">
          <ac:chgData name="Marc Thibeault" userId="84ee3301a1f7e586" providerId="LiveId" clId="{5AA27326-80E7-4E03-A2E3-3B57BE290A80}" dt="2024-02-29T13:00:12.331" v="1803" actId="1076"/>
          <ac:picMkLst>
            <pc:docMk/>
            <pc:sldMk cId="159797612" sldId="294"/>
            <ac:picMk id="31" creationId="{C294D1BB-182A-3838-5BA8-1AA06F6669BE}"/>
          </ac:picMkLst>
        </pc:picChg>
      </pc:sldChg>
      <pc:sldChg chg="add del">
        <pc:chgData name="Marc Thibeault" userId="84ee3301a1f7e586" providerId="LiveId" clId="{5AA27326-80E7-4E03-A2E3-3B57BE290A80}" dt="2024-02-27T17:18:52.041" v="997" actId="47"/>
        <pc:sldMkLst>
          <pc:docMk/>
          <pc:sldMk cId="1707896585" sldId="294"/>
        </pc:sldMkLst>
      </pc:sldChg>
      <pc:sldChg chg="add">
        <pc:chgData name="Marc Thibeault" userId="84ee3301a1f7e586" providerId="LiveId" clId="{5AA27326-80E7-4E03-A2E3-3B57BE290A80}" dt="2024-03-01T19:58:21.698" v="3318"/>
        <pc:sldMkLst>
          <pc:docMk/>
          <pc:sldMk cId="965006603" sldId="295"/>
        </pc:sldMkLst>
      </pc:sldChg>
      <pc:sldChg chg="add del ord">
        <pc:chgData name="Marc Thibeault" userId="84ee3301a1f7e586" providerId="LiveId" clId="{5AA27326-80E7-4E03-A2E3-3B57BE290A80}" dt="2024-03-01T19:55:59.969" v="3316" actId="47"/>
        <pc:sldMkLst>
          <pc:docMk/>
          <pc:sldMk cId="1255847610" sldId="295"/>
        </pc:sldMkLst>
      </pc:sldChg>
      <pc:sldChg chg="addSp delSp modSp add del mod">
        <pc:chgData name="Marc Thibeault" userId="84ee3301a1f7e586" providerId="LiveId" clId="{5AA27326-80E7-4E03-A2E3-3B57BE290A80}" dt="2024-03-01T18:10:47.650" v="2838" actId="2696"/>
        <pc:sldMkLst>
          <pc:docMk/>
          <pc:sldMk cId="3696041725" sldId="295"/>
        </pc:sldMkLst>
        <pc:spChg chg="mod">
          <ac:chgData name="Marc Thibeault" userId="84ee3301a1f7e586" providerId="LiveId" clId="{5AA27326-80E7-4E03-A2E3-3B57BE290A80}" dt="2024-03-01T18:07:28.590" v="2822" actId="20577"/>
          <ac:spMkLst>
            <pc:docMk/>
            <pc:sldMk cId="3696041725" sldId="295"/>
            <ac:spMk id="3" creationId="{3021E9AA-E68F-42FB-6AF4-D3A3B9C68CB8}"/>
          </ac:spMkLst>
        </pc:spChg>
        <pc:picChg chg="add del mod">
          <ac:chgData name="Marc Thibeault" userId="84ee3301a1f7e586" providerId="LiveId" clId="{5AA27326-80E7-4E03-A2E3-3B57BE290A80}" dt="2024-03-01T18:06:38.578" v="2812" actId="478"/>
          <ac:picMkLst>
            <pc:docMk/>
            <pc:sldMk cId="3696041725" sldId="295"/>
            <ac:picMk id="4" creationId="{DFA551E2-2CA2-2D9B-8671-27485B2932C1}"/>
          </ac:picMkLst>
        </pc:picChg>
        <pc:picChg chg="add del mod">
          <ac:chgData name="Marc Thibeault" userId="84ee3301a1f7e586" providerId="LiveId" clId="{5AA27326-80E7-4E03-A2E3-3B57BE290A80}" dt="2024-03-01T18:06:38.578" v="2812" actId="478"/>
          <ac:picMkLst>
            <pc:docMk/>
            <pc:sldMk cId="3696041725" sldId="295"/>
            <ac:picMk id="5" creationId="{2649978E-F2F3-CE3C-9516-FD3BBDB4D3E8}"/>
          </ac:picMkLst>
        </pc:picChg>
      </pc:sldChg>
      <pc:sldChg chg="modSp add del mod">
        <pc:chgData name="Marc Thibeault" userId="84ee3301a1f7e586" providerId="LiveId" clId="{5AA27326-80E7-4E03-A2E3-3B57BE290A80}" dt="2024-03-01T19:55:57.731" v="3315" actId="47"/>
        <pc:sldMkLst>
          <pc:docMk/>
          <pc:sldMk cId="3658963404" sldId="296"/>
        </pc:sldMkLst>
        <pc:spChg chg="mod">
          <ac:chgData name="Marc Thibeault" userId="84ee3301a1f7e586" providerId="LiveId" clId="{5AA27326-80E7-4E03-A2E3-3B57BE290A80}" dt="2024-03-01T18:19:46.647" v="3254" actId="207"/>
          <ac:spMkLst>
            <pc:docMk/>
            <pc:sldMk cId="3658963404" sldId="296"/>
            <ac:spMk id="3" creationId="{313AA24C-591D-FB9F-060D-D2737D628FCF}"/>
          </ac:spMkLst>
        </pc:spChg>
      </pc:sldChg>
      <pc:sldChg chg="modSp add del mod">
        <pc:chgData name="Marc Thibeault" userId="84ee3301a1f7e586" providerId="LiveId" clId="{5AA27326-80E7-4E03-A2E3-3B57BE290A80}" dt="2024-03-01T18:20:08.522" v="3255" actId="47"/>
        <pc:sldMkLst>
          <pc:docMk/>
          <pc:sldMk cId="2056843324" sldId="297"/>
        </pc:sldMkLst>
        <pc:spChg chg="mod">
          <ac:chgData name="Marc Thibeault" userId="84ee3301a1f7e586" providerId="LiveId" clId="{5AA27326-80E7-4E03-A2E3-3B57BE290A80}" dt="2024-03-01T18:10:33.795" v="2837" actId="20577"/>
          <ac:spMkLst>
            <pc:docMk/>
            <pc:sldMk cId="2056843324" sldId="297"/>
            <ac:spMk id="2" creationId="{A3108380-9E2D-50EB-0796-61D2771089F0}"/>
          </ac:spMkLst>
        </pc:spChg>
      </pc:sldChg>
      <pc:sldChg chg="add">
        <pc:chgData name="Marc Thibeault" userId="84ee3301a1f7e586" providerId="LiveId" clId="{5AA27326-80E7-4E03-A2E3-3B57BE290A80}" dt="2024-03-01T19:55:52.315" v="3314"/>
        <pc:sldMkLst>
          <pc:docMk/>
          <pc:sldMk cId="3560493833" sldId="297"/>
        </pc:sldMkLst>
      </pc:sldChg>
      <pc:sldChg chg="add">
        <pc:chgData name="Marc Thibeault" userId="84ee3301a1f7e586" providerId="LiveId" clId="{5AA27326-80E7-4E03-A2E3-3B57BE290A80}" dt="2024-03-01T19:55:52.315" v="3314"/>
        <pc:sldMkLst>
          <pc:docMk/>
          <pc:sldMk cId="3433561305" sldId="298"/>
        </pc:sldMkLst>
      </pc:sldChg>
      <pc:sldChg chg="add">
        <pc:chgData name="Marc Thibeault" userId="84ee3301a1f7e586" providerId="LiveId" clId="{5AA27326-80E7-4E03-A2E3-3B57BE290A80}" dt="2024-03-01T19:58:08.898" v="3317"/>
        <pc:sldMkLst>
          <pc:docMk/>
          <pc:sldMk cId="4033823647" sldId="299"/>
        </pc:sldMkLst>
      </pc:sldChg>
      <pc:sldChg chg="modSp new mod">
        <pc:chgData name="Marc Thibeault" userId="84ee3301a1f7e586" providerId="LiveId" clId="{5AA27326-80E7-4E03-A2E3-3B57BE290A80}" dt="2024-03-06T12:00:56.074" v="3821" actId="20577"/>
        <pc:sldMkLst>
          <pc:docMk/>
          <pc:sldMk cId="966607827" sldId="300"/>
        </pc:sldMkLst>
        <pc:spChg chg="mod">
          <ac:chgData name="Marc Thibeault" userId="84ee3301a1f7e586" providerId="LiveId" clId="{5AA27326-80E7-4E03-A2E3-3B57BE290A80}" dt="2024-03-06T12:00:56.074" v="3821" actId="20577"/>
          <ac:spMkLst>
            <pc:docMk/>
            <pc:sldMk cId="966607827" sldId="300"/>
            <ac:spMk id="2" creationId="{32B5E46E-CE1B-9550-8BDE-F9A84975BF24}"/>
          </ac:spMkLst>
        </pc:spChg>
        <pc:spChg chg="mod">
          <ac:chgData name="Marc Thibeault" userId="84ee3301a1f7e586" providerId="LiveId" clId="{5AA27326-80E7-4E03-A2E3-3B57BE290A80}" dt="2024-03-06T11:58:11.123" v="3679" actId="20577"/>
          <ac:spMkLst>
            <pc:docMk/>
            <pc:sldMk cId="966607827" sldId="300"/>
            <ac:spMk id="3" creationId="{0A2AE196-74F7-66D5-E0A3-FB8525A91C36}"/>
          </ac:spMkLst>
        </pc:spChg>
      </pc:sldChg>
      <pc:sldMasterChg chg="delSldLayout">
        <pc:chgData name="Marc Thibeault" userId="84ee3301a1f7e586" providerId="LiveId" clId="{5AA27326-80E7-4E03-A2E3-3B57BE290A80}" dt="2024-02-27T19:26:17.492" v="1428" actId="47"/>
        <pc:sldMasterMkLst>
          <pc:docMk/>
          <pc:sldMasterMk cId="0" sldId="2147483653"/>
        </pc:sldMasterMkLst>
        <pc:sldLayoutChg chg="del">
          <pc:chgData name="Marc Thibeault" userId="84ee3301a1f7e586" providerId="LiveId" clId="{5AA27326-80E7-4E03-A2E3-3B57BE290A80}" dt="2024-02-27T17:18:58.496" v="998" actId="2696"/>
          <pc:sldLayoutMkLst>
            <pc:docMk/>
            <pc:sldMasterMk cId="0" sldId="2147483653"/>
            <pc:sldLayoutMk cId="2605377049" sldId="2147483654"/>
          </pc:sldLayoutMkLst>
        </pc:sldLayoutChg>
        <pc:sldLayoutChg chg="del">
          <pc:chgData name="Marc Thibeault" userId="84ee3301a1f7e586" providerId="LiveId" clId="{5AA27326-80E7-4E03-A2E3-3B57BE290A80}" dt="2024-02-27T19:26:17.492" v="1428" actId="47"/>
          <pc:sldLayoutMkLst>
            <pc:docMk/>
            <pc:sldMasterMk cId="0" sldId="2147483653"/>
            <pc:sldLayoutMk cId="3062391829" sldId="214748365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[PT_RESULTS_PT_ALOS2_ok_2.xlsx]Hoja3!Tabla dinámica6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Number of ALOS-2</a:t>
            </a:r>
            <a:r>
              <a:rPr lang="en-GB" baseline="0" dirty="0"/>
              <a:t> </a:t>
            </a:r>
            <a:r>
              <a:rPr lang="en-GB" dirty="0"/>
              <a:t>Acquisitions 2021~2023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Hoja3!$A$4:$A$10</c:f>
              <c:strCache>
                <c:ptCount val="7"/>
                <c:pt idx="0">
                  <c:v>S3DP</c:v>
                </c:pt>
                <c:pt idx="1">
                  <c:v>S4DP</c:v>
                </c:pt>
                <c:pt idx="2">
                  <c:v>S5DP</c:v>
                </c:pt>
                <c:pt idx="3">
                  <c:v>S4QP</c:v>
                </c:pt>
                <c:pt idx="4">
                  <c:v>S6QP</c:v>
                </c:pt>
                <c:pt idx="5">
                  <c:v>S9QP</c:v>
                </c:pt>
                <c:pt idx="6">
                  <c:v>S10QP</c:v>
                </c:pt>
              </c:strCache>
            </c:strRef>
          </c:cat>
          <c:val>
            <c:numRef>
              <c:f>Hoja3!$B$4:$B$10</c:f>
              <c:numCache>
                <c:formatCode>General</c:formatCode>
                <c:ptCount val="7"/>
                <c:pt idx="0">
                  <c:v>8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5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5A-4687-BE63-8828F9190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691352416"/>
        <c:axId val="-691345888"/>
      </c:barChart>
      <c:catAx>
        <c:axId val="-69135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691345888"/>
        <c:crosses val="autoZero"/>
        <c:auto val="1"/>
        <c:lblAlgn val="ctr"/>
        <c:lblOffset val="100"/>
        <c:noMultiLvlLbl val="0"/>
      </c:catAx>
      <c:valAx>
        <c:axId val="-69134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69135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D89CF4DF-D0DD-86C1-19F2-0C8C8B58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12D1B0A3-CDF4-CECE-955D-14656FC0AC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DFC2190B-3736-AA07-F4F1-C2332A864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6660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D89CF4DF-D0DD-86C1-19F2-0C8C8B58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12D1B0A3-CDF4-CECE-955D-14656FC0AC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DFC2190B-3736-AA07-F4F1-C2332A864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1530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EFAB98B3-21EF-7CE8-F96A-9B2DD5259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F8FF7FE6-37DA-1389-2D5B-8D1E168338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09346813-F53C-13EE-A99A-23F03B15D7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4224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8BBB1E7F-5DD4-D240-2A18-548B194B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15749046-AE37-0927-FCFF-790E88B2B3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6360F750-C53A-66AC-1737-5E74AA9D48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462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55276E0E-A6BB-A73C-3EA4-B44E69E7E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60AD0081-D280-4CFF-BF18-4C5DD80F0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8BDF9966-4991-0221-8674-82E1BF446E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423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55276E0E-A6BB-A73C-3EA4-B44E69E7E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60AD0081-D280-4CFF-BF18-4C5DD80F0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8BDF9966-4991-0221-8674-82E1BF446E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423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D89CF4DF-D0DD-86C1-19F2-0C8C8B58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12D1B0A3-CDF4-CECE-955D-14656FC0AC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DFC2190B-3736-AA07-F4F1-C2332A864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016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FA95BFFC-68DC-77F8-91E4-ADACEF77A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33C032D0-E816-1E87-B85C-C28E00D59A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D8F99BC5-B1A5-35D9-5154-C6BB897C19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963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358FB5AC-0069-A4A9-66D7-97F365779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138FA174-EC57-EF81-6DE7-CF65C26DD6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94855B2F-0FF3-BADE-847F-BB264E9F6C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977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AFABE4EA-51CE-35EE-148C-311F6F04A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1C028482-1C71-6D0D-C424-3FC514D9CB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695ED0BE-B41F-B495-5111-F8123B3EDD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2885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5B5FEB00-E47E-E3CE-C13C-F6DBC3956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CACD3202-C146-3801-2EAE-B82EB6AAEC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8B0CDA83-FC7D-A0A5-3B7A-917350B2D7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2346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344CF440-69C6-3620-288C-8922C1E0A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BA7218DD-7486-46ED-01FA-CEB5A66083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86B2E7A3-5538-7322-CB73-2697D96D5B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181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030E38A7-C451-9C42-3EE1-B48D77539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BB9F8FAA-7DD1-F650-70DF-D4D513778F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C64A539E-43B0-5C65-CCA6-3BD2388E84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4068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D89CF4DF-D0DD-86C1-19F2-0C8C8B58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>
            <a:extLst>
              <a:ext uri="{FF2B5EF4-FFF2-40B4-BE49-F238E27FC236}">
                <a16:creationId xmlns:a16="http://schemas.microsoft.com/office/drawing/2014/main" id="{12D1B0A3-CDF4-CECE-955D-14656FC0AC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p5:notes">
            <a:extLst>
              <a:ext uri="{FF2B5EF4-FFF2-40B4-BE49-F238E27FC236}">
                <a16:creationId xmlns:a16="http://schemas.microsoft.com/office/drawing/2014/main" id="{DFC2190B-3736-AA07-F4F1-C2332A864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521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>
                <a:solidFill>
                  <a:schemeClr val="accent1"/>
                </a:solidFill>
              </a:rPr>
              <a:t>53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b="1">
                <a:solidFill>
                  <a:schemeClr val="accent1"/>
                </a:solidFill>
              </a:rPr>
              <a:t>5-8 March 2024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92800" y="1015920"/>
            <a:ext cx="10972320" cy="509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31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8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emf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palomeque@conae.gov.ar" TargetMode="External"/><Relationship Id="rId2" Type="http://schemas.openxmlformats.org/officeDocument/2006/relationships/hyperlink" Target="mailto:mthibeault@conae.gov.a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arolina.tauro@conae.gov.a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WGCV-53</a:t>
            </a:r>
            <a:endParaRPr sz="7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 err="1"/>
              <a:t>CalVal</a:t>
            </a:r>
            <a:r>
              <a:rPr lang="en-GB" sz="4000" i="1" dirty="0"/>
              <a:t> CONAE </a:t>
            </a:r>
            <a:br>
              <a:rPr lang="en-GB" sz="4000" i="1" dirty="0"/>
            </a:br>
            <a:r>
              <a:rPr lang="en-GB" sz="4000" i="1" dirty="0"/>
              <a:t>Report</a:t>
            </a:r>
            <a:endParaRPr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Thibeault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ES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CONAE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#2.9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WGCV-53, Córdoba, Argentina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5th - 8th March 2024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E27E3E9C-F1BE-195D-5E31-7A39DD33E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099" y="3099670"/>
            <a:ext cx="3146875" cy="19681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315170"/>
            <a:ext cx="3562469" cy="24226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9" t="5783" r="7585"/>
          <a:stretch/>
        </p:blipFill>
        <p:spPr>
          <a:xfrm>
            <a:off x="2145532" y="4526493"/>
            <a:ext cx="2537233" cy="1990410"/>
          </a:xfrm>
          <a:prstGeom prst="rect">
            <a:avLst/>
          </a:prstGeom>
        </p:spPr>
      </p:pic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B4CCF673-1F7B-F66E-8EA1-CA491DE241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SABIA-Mar: Pre-launch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1E9AA-E68F-42FB-6AF4-D3A3B9C68CB8}"/>
              </a:ext>
            </a:extLst>
          </p:cNvPr>
          <p:cNvSpPr txBox="1"/>
          <p:nvPr/>
        </p:nvSpPr>
        <p:spPr>
          <a:xfrm>
            <a:off x="176048" y="1166422"/>
            <a:ext cx="8219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</a:rPr>
              <a:t>On ground cameras characterization and calibration:</a:t>
            </a:r>
          </a:p>
          <a:p>
            <a:pPr marL="342900" lvl="4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Radiometric, spectral and geometric parameters: Absolute gain, linearity, spectral response function, polarization sensitivity, stray-light, internal temperature dependence, diffuser BRDF, line-of-sight, alignment matrix, etc.</a:t>
            </a:r>
          </a:p>
          <a:p>
            <a:pPr marL="342900" lvl="5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VIS-NIR and NIR-SWIR cameras </a:t>
            </a:r>
            <a:r>
              <a:rPr lang="en-US" sz="2000" dirty="0">
                <a:solidFill>
                  <a:schemeClr val="dk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dk1"/>
                </a:solidFill>
              </a:rPr>
              <a:t>in progress</a:t>
            </a:r>
          </a:p>
          <a:p>
            <a:pPr marL="342900" lvl="5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HSC </a:t>
            </a:r>
            <a:r>
              <a:rPr lang="en-US" sz="2000" dirty="0">
                <a:solidFill>
                  <a:schemeClr val="dk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dk1"/>
                </a:solidFill>
              </a:rPr>
              <a:t>latter half of 2024</a:t>
            </a:r>
            <a:endParaRPr lang="en-US" sz="2000" dirty="0">
              <a:solidFill>
                <a:schemeClr val="dk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dk1"/>
              </a:buClr>
              <a:buSzPts val="2400"/>
            </a:pPr>
            <a:endParaRPr lang="en-US" sz="2000" dirty="0">
              <a:solidFill>
                <a:schemeClr val="dk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205" y="3288585"/>
            <a:ext cx="2592808" cy="27981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054" y="5078576"/>
            <a:ext cx="3439674" cy="14551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6605" y="3099670"/>
            <a:ext cx="2008363" cy="18828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1905" y="1176696"/>
            <a:ext cx="3214253" cy="189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03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E27E3E9C-F1BE-195D-5E31-7A39DD33E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B4CCF673-1F7B-F66E-8EA1-CA491DE241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SABIA-Mar: Pre-launch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1E9AA-E68F-42FB-6AF4-D3A3B9C68CB8}"/>
              </a:ext>
            </a:extLst>
          </p:cNvPr>
          <p:cNvSpPr txBox="1"/>
          <p:nvPr/>
        </p:nvSpPr>
        <p:spPr>
          <a:xfrm>
            <a:off x="176048" y="1147962"/>
            <a:ext cx="82198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</a:rPr>
              <a:t>L2 products algorithms (</a:t>
            </a:r>
            <a:r>
              <a:rPr lang="en-US" sz="2000" b="1" dirty="0">
                <a:solidFill>
                  <a:schemeClr val="dk1"/>
                </a:solidFill>
                <a:sym typeface="Wingdings" panose="05000000000000000000" pitchFamily="2" charset="2"/>
              </a:rPr>
              <a:t>pre-launch version</a:t>
            </a:r>
            <a:r>
              <a:rPr lang="en-US" sz="2000" b="1" dirty="0">
                <a:solidFill>
                  <a:schemeClr val="dk1"/>
                </a:solidFill>
              </a:rPr>
              <a:t>):</a:t>
            </a:r>
          </a:p>
          <a:p>
            <a:pPr marL="342900" lvl="4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L2 algorithms for normalized Water leaving radiance, Chlorophyll-a concentration, Diffuse attenuation coefficient 𝐾𝑑(490), Photosynthetically available radiation PAR, turbidity and Night boat detection </a:t>
            </a:r>
            <a:r>
              <a:rPr lang="en-US" sz="2000" dirty="0">
                <a:solidFill>
                  <a:schemeClr val="dk1"/>
                </a:solidFill>
                <a:sym typeface="Wingdings" panose="05000000000000000000" pitchFamily="2" charset="2"/>
              </a:rPr>
              <a:t> Ready</a:t>
            </a:r>
            <a:endParaRPr lang="en-US" sz="2000" dirty="0">
              <a:solidFill>
                <a:schemeClr val="dk1"/>
              </a:solidFill>
            </a:endParaRPr>
          </a:p>
          <a:p>
            <a:pPr marL="342900" lvl="4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Initial coefficients determination </a:t>
            </a:r>
            <a:r>
              <a:rPr lang="en-US" sz="2000" dirty="0">
                <a:solidFill>
                  <a:schemeClr val="dk1"/>
                </a:solidFill>
                <a:sym typeface="Wingdings" panose="05000000000000000000" pitchFamily="2" charset="2"/>
              </a:rPr>
              <a:t> in progress</a:t>
            </a:r>
          </a:p>
          <a:p>
            <a:pPr marL="342900" lvl="4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Validation using in-situ, auxiliary and simulated data </a:t>
            </a:r>
            <a:r>
              <a:rPr lang="en-US" sz="2000" dirty="0">
                <a:solidFill>
                  <a:schemeClr val="dk1"/>
                </a:solidFill>
                <a:sym typeface="Wingdings" panose="05000000000000000000" pitchFamily="2" charset="2"/>
              </a:rPr>
              <a:t> in progress</a:t>
            </a:r>
          </a:p>
          <a:p>
            <a:pPr marL="342900" lvl="4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dk1"/>
              </a:buClr>
              <a:buSzPts val="2400"/>
            </a:pPr>
            <a:endParaRPr lang="en-US" sz="2000" dirty="0">
              <a:solidFill>
                <a:schemeClr val="dk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768" y="1351162"/>
            <a:ext cx="3047087" cy="44795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355" y="3202958"/>
            <a:ext cx="2381427" cy="31175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40" y="3426691"/>
            <a:ext cx="6125929" cy="247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9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E27E3E9C-F1BE-195D-5E31-7A39DD33E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304" y="1154889"/>
            <a:ext cx="2827118" cy="1941447"/>
          </a:xfrm>
          <a:prstGeom prst="rect">
            <a:avLst/>
          </a:prstGeom>
        </p:spPr>
      </p:pic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B4CCF673-1F7B-F66E-8EA1-CA491DE241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SABIA-Mar: Post-launch (plan)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1E9AA-E68F-42FB-6AF4-D3A3B9C68CB8}"/>
              </a:ext>
            </a:extLst>
          </p:cNvPr>
          <p:cNvSpPr txBox="1"/>
          <p:nvPr/>
        </p:nvSpPr>
        <p:spPr>
          <a:xfrm>
            <a:off x="176048" y="1154889"/>
            <a:ext cx="6899007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dk1"/>
                </a:solidFill>
              </a:rPr>
              <a:t>On-board Calibration:</a:t>
            </a:r>
          </a:p>
          <a:p>
            <a:pPr marL="342900" lvl="2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Solar (diffuser) and lunar calibration</a:t>
            </a:r>
          </a:p>
          <a:p>
            <a:pPr marL="342900" lvl="2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Deep space and side-slither calibration</a:t>
            </a:r>
          </a:p>
          <a:p>
            <a:pPr marL="342900" lvl="2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</a:endParaRPr>
          </a:p>
          <a:p>
            <a:pPr lvl="2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dk1"/>
                </a:solidFill>
              </a:rPr>
              <a:t>Geolocation Validation</a:t>
            </a:r>
            <a:r>
              <a:rPr lang="en-US" dirty="0">
                <a:solidFill>
                  <a:schemeClr val="dk1"/>
                </a:solidFill>
              </a:rPr>
              <a:t> using coastlines and dams.</a:t>
            </a:r>
          </a:p>
          <a:p>
            <a:pPr lvl="2">
              <a:lnSpc>
                <a:spcPct val="90000"/>
              </a:lnSpc>
              <a:buClr>
                <a:schemeClr val="dk1"/>
              </a:buClr>
              <a:buSzPts val="2400"/>
            </a:pPr>
            <a:endParaRPr lang="en-US" dirty="0">
              <a:solidFill>
                <a:schemeClr val="dk1"/>
              </a:solidFill>
            </a:endParaRPr>
          </a:p>
          <a:p>
            <a:pPr lvl="2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dk1"/>
                </a:solidFill>
              </a:rPr>
              <a:t>Vicarious Calibration:</a:t>
            </a:r>
          </a:p>
          <a:p>
            <a:pPr marL="342900" lvl="2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Radiometric: Rayleigh scattering and Sun-glint </a:t>
            </a:r>
          </a:p>
          <a:p>
            <a:pPr marL="342900" lvl="2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Cross-calibration between VIS-NIR, NIR-SWIR and HSC.</a:t>
            </a:r>
          </a:p>
          <a:p>
            <a:pPr marL="342900" lvl="2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System vicarious calibration (SVC): </a:t>
            </a:r>
            <a:r>
              <a:rPr lang="en-US" dirty="0"/>
              <a:t>Available external sites will be used (e.g.: MOBY, </a:t>
            </a:r>
            <a:r>
              <a:rPr lang="en-US" dirty="0" err="1"/>
              <a:t>HyperNAV</a:t>
            </a:r>
            <a:r>
              <a:rPr lang="en-US" dirty="0"/>
              <a:t>, AERONET)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154" y="3620655"/>
            <a:ext cx="4396410" cy="20836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233" y="3295855"/>
            <a:ext cx="2301111" cy="32094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183" y="1076572"/>
            <a:ext cx="3580862" cy="174482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76048" y="3909564"/>
            <a:ext cx="4405188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dk1"/>
                </a:solidFill>
                <a:sym typeface="Wingdings" panose="05000000000000000000" pitchFamily="2" charset="2"/>
              </a:rPr>
              <a:t>L2 and L3 Products Validation:</a:t>
            </a:r>
          </a:p>
          <a:p>
            <a:pPr marL="342900" lvl="4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sym typeface="Wingdings" panose="05000000000000000000" pitchFamily="2" charset="2"/>
              </a:rPr>
              <a:t>In-situ data bases for Global scenario: NOMAD, </a:t>
            </a:r>
            <a:r>
              <a:rPr lang="en-US" dirty="0" err="1">
                <a:solidFill>
                  <a:schemeClr val="dk1"/>
                </a:solidFill>
                <a:sym typeface="Wingdings" panose="05000000000000000000" pitchFamily="2" charset="2"/>
              </a:rPr>
              <a:t>SeaBASS</a:t>
            </a:r>
            <a:r>
              <a:rPr lang="en-US" dirty="0">
                <a:solidFill>
                  <a:schemeClr val="dk1"/>
                </a:solidFill>
                <a:sym typeface="Wingdings" panose="05000000000000000000" pitchFamily="2" charset="2"/>
              </a:rPr>
              <a:t>, MOBY, AERONET-OC, </a:t>
            </a:r>
            <a:r>
              <a:rPr lang="en-US" dirty="0" err="1">
                <a:solidFill>
                  <a:schemeClr val="dk1"/>
                </a:solidFill>
                <a:sym typeface="Wingdings" panose="05000000000000000000" pitchFamily="2" charset="2"/>
              </a:rPr>
              <a:t>HyperNet</a:t>
            </a:r>
            <a:r>
              <a:rPr lang="en-US" dirty="0">
                <a:solidFill>
                  <a:schemeClr val="dk1"/>
                </a:solidFill>
                <a:sym typeface="Wingdings" panose="05000000000000000000" pitchFamily="2" charset="2"/>
              </a:rPr>
              <a:t>, GLORIA, AODN, CFOO, NDBC.</a:t>
            </a:r>
          </a:p>
          <a:p>
            <a:pPr marL="342900" lvl="4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dk1"/>
                </a:solidFill>
                <a:sym typeface="Wingdings" panose="05000000000000000000" pitchFamily="2" charset="2"/>
              </a:rPr>
              <a:t>In-situ permanent stations for Regional scenario in Argentina: </a:t>
            </a:r>
            <a:r>
              <a:rPr lang="es-ES" dirty="0">
                <a:solidFill>
                  <a:schemeClr val="dk1"/>
                </a:solidFill>
                <a:sym typeface="Wingdings" panose="05000000000000000000" pitchFamily="2" charset="2"/>
              </a:rPr>
              <a:t>AERONET-OC Bahía Blanca, EPEA, ROMA, REMARCO, EMAC</a:t>
            </a:r>
          </a:p>
          <a:p>
            <a:pPr marL="342900" lvl="4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sym typeface="Wingdings" panose="05000000000000000000" pitchFamily="2" charset="2"/>
              </a:rPr>
              <a:t>Field campaigns for Regional scenario: Pampa Azul, INIDEP, EPEA, IAFE and CENPAT for coastal waters. </a:t>
            </a:r>
            <a:r>
              <a:rPr lang="en-US" dirty="0"/>
              <a:t>PNA for night boats detection. </a:t>
            </a:r>
            <a:r>
              <a:rPr lang="es-AR" dirty="0"/>
              <a:t>INA and PROSAT II </a:t>
            </a:r>
            <a:r>
              <a:rPr lang="es-AR" dirty="0" err="1"/>
              <a:t>for</a:t>
            </a:r>
            <a:r>
              <a:rPr lang="es-AR" dirty="0"/>
              <a:t> in-</a:t>
            </a:r>
            <a:r>
              <a:rPr lang="es-AR" dirty="0" err="1"/>
              <a:t>land</a:t>
            </a:r>
            <a:r>
              <a:rPr lang="es-AR" dirty="0"/>
              <a:t> </a:t>
            </a:r>
            <a:r>
              <a:rPr lang="es-AR" dirty="0" err="1"/>
              <a:t>waters</a:t>
            </a:r>
            <a:r>
              <a:rPr lang="es-AR" dirty="0"/>
              <a:t>.</a:t>
            </a:r>
            <a:endParaRPr lang="en-US" dirty="0">
              <a:solidFill>
                <a:schemeClr val="dk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356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E2A6CAA0-A042-CE78-4E49-620C1467E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19C31A0A-E0F4-C545-C581-EE444AB538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551426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Collaboration activities (CVST,JAXA)</a:t>
            </a:r>
            <a:endParaRPr dirty="0"/>
          </a:p>
        </p:txBody>
      </p:sp>
      <p:graphicFrame>
        <p:nvGraphicFramePr>
          <p:cNvPr id="3" name="Gráfico 5">
            <a:extLst>
              <a:ext uri="{FF2B5EF4-FFF2-40B4-BE49-F238E27FC236}">
                <a16:creationId xmlns:a16="http://schemas.microsoft.com/office/drawing/2014/main" id="{48222844-5889-B0DC-239E-F5E71668FD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746390"/>
              </p:ext>
            </p:extLst>
          </p:nvPr>
        </p:nvGraphicFramePr>
        <p:xfrm>
          <a:off x="176048" y="3683242"/>
          <a:ext cx="3189415" cy="2614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8">
            <a:extLst>
              <a:ext uri="{FF2B5EF4-FFF2-40B4-BE49-F238E27FC236}">
                <a16:creationId xmlns:a16="http://schemas.microsoft.com/office/drawing/2014/main" id="{004C7819-E6C1-AB27-EF99-D93CEFD24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" y="1120600"/>
            <a:ext cx="3189415" cy="2091982"/>
          </a:xfrm>
          <a:prstGeom prst="rect">
            <a:avLst/>
          </a:prstGeom>
        </p:spPr>
      </p:pic>
      <p:pic>
        <p:nvPicPr>
          <p:cNvPr id="6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578" y="1052504"/>
            <a:ext cx="5852160" cy="3291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416CE-FE8C-E454-151B-3C0B4DF785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74" r="38904"/>
          <a:stretch/>
        </p:blipFill>
        <p:spPr>
          <a:xfrm>
            <a:off x="9369738" y="3429000"/>
            <a:ext cx="2509727" cy="2978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18BEFE-ADEB-C154-186F-634A43BB1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665" y="4024648"/>
            <a:ext cx="3974073" cy="2382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30C3CD-FA10-B9E6-C6A4-070D759F72D8}"/>
              </a:ext>
            </a:extLst>
          </p:cNvPr>
          <p:cNvSpPr txBox="1"/>
          <p:nvPr/>
        </p:nvSpPr>
        <p:spPr>
          <a:xfrm>
            <a:off x="9369738" y="1212484"/>
            <a:ext cx="25097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tx1"/>
                </a:solidFill>
              </a:rPr>
              <a:t>Over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the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aforementionned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specific</a:t>
            </a:r>
            <a:r>
              <a:rPr lang="es-ES" b="1" dirty="0">
                <a:solidFill>
                  <a:schemeClr val="tx1"/>
                </a:solidFill>
              </a:rPr>
              <a:t> rain </a:t>
            </a:r>
            <a:r>
              <a:rPr lang="es-ES" b="1" dirty="0" err="1">
                <a:solidFill>
                  <a:schemeClr val="tx1"/>
                </a:solidFill>
              </a:rPr>
              <a:t>forest</a:t>
            </a:r>
            <a:r>
              <a:rPr lang="es-ES" b="1" dirty="0">
                <a:solidFill>
                  <a:schemeClr val="tx1"/>
                </a:solidFill>
              </a:rPr>
              <a:t> sites, </a:t>
            </a:r>
            <a:r>
              <a:rPr lang="es-ES" b="1" dirty="0" err="1">
                <a:solidFill>
                  <a:schemeClr val="tx1"/>
                </a:solidFill>
              </a:rPr>
              <a:t>there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is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an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ongoing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study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comparing</a:t>
            </a:r>
            <a:r>
              <a:rPr lang="es-ES" b="1" dirty="0">
                <a:solidFill>
                  <a:schemeClr val="tx1"/>
                </a:solidFill>
              </a:rPr>
              <a:t> ALOS 2 and SAOCOM</a:t>
            </a:r>
          </a:p>
        </p:txBody>
      </p:sp>
    </p:spTree>
    <p:extLst>
      <p:ext uri="{BB962C8B-B14F-4D97-AF65-F5344CB8AC3E}">
        <p14:creationId xmlns:p14="http://schemas.microsoft.com/office/powerpoint/2010/main" val="2094682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A320CBCB-6676-ECBC-25D2-A7369B01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4BE64EE8-DD71-0C00-1625-FD1ECB24E5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980" y="116673"/>
            <a:ext cx="9848487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Collaboration activities (SMAP, NASA)</a:t>
            </a:r>
            <a:endParaRPr dirty="0"/>
          </a:p>
        </p:txBody>
      </p:sp>
      <p:grpSp>
        <p:nvGrpSpPr>
          <p:cNvPr id="3" name="Grupo 40">
            <a:extLst>
              <a:ext uri="{FF2B5EF4-FFF2-40B4-BE49-F238E27FC236}">
                <a16:creationId xmlns:a16="http://schemas.microsoft.com/office/drawing/2014/main" id="{0D32B16E-72BA-B700-0334-FEF62E9BCF2B}"/>
              </a:ext>
            </a:extLst>
          </p:cNvPr>
          <p:cNvGrpSpPr>
            <a:grpSpLocks noChangeAspect="1"/>
          </p:cNvGrpSpPr>
          <p:nvPr/>
        </p:nvGrpSpPr>
        <p:grpSpPr>
          <a:xfrm>
            <a:off x="8500411" y="4083577"/>
            <a:ext cx="3409013" cy="2369473"/>
            <a:chOff x="12799" y="2798298"/>
            <a:chExt cx="5275376" cy="3188967"/>
          </a:xfrm>
        </p:grpSpPr>
        <p:grpSp>
          <p:nvGrpSpPr>
            <p:cNvPr id="4" name="Grupo 38">
              <a:extLst>
                <a:ext uri="{FF2B5EF4-FFF2-40B4-BE49-F238E27FC236}">
                  <a16:creationId xmlns:a16="http://schemas.microsoft.com/office/drawing/2014/main" id="{3F351A78-D9CD-9D9E-72C6-C3E689A1F38C}"/>
                </a:ext>
              </a:extLst>
            </p:cNvPr>
            <p:cNvGrpSpPr/>
            <p:nvPr/>
          </p:nvGrpSpPr>
          <p:grpSpPr>
            <a:xfrm>
              <a:off x="12799" y="2798298"/>
              <a:ext cx="5275376" cy="3188967"/>
              <a:chOff x="12799" y="2798298"/>
              <a:chExt cx="5275376" cy="3188967"/>
            </a:xfrm>
          </p:grpSpPr>
          <p:sp>
            <p:nvSpPr>
              <p:cNvPr id="6" name="CuadroTexto 33">
                <a:extLst>
                  <a:ext uri="{FF2B5EF4-FFF2-40B4-BE49-F238E27FC236}">
                    <a16:creationId xmlns:a16="http://schemas.microsoft.com/office/drawing/2014/main" id="{AC7F87B3-2447-DEAF-C14C-4087C985BB27}"/>
                  </a:ext>
                </a:extLst>
              </p:cNvPr>
              <p:cNvSpPr txBox="1"/>
              <p:nvPr/>
            </p:nvSpPr>
            <p:spPr bwMode="auto">
              <a:xfrm>
                <a:off x="4534249" y="4811948"/>
                <a:ext cx="624531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  <a:effectLst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s-AR" sz="900" dirty="0"/>
                  <a:t>Maize</a:t>
                </a:r>
              </a:p>
            </p:txBody>
          </p:sp>
          <p:sp>
            <p:nvSpPr>
              <p:cNvPr id="7" name="CuadroTexto 34">
                <a:extLst>
                  <a:ext uri="{FF2B5EF4-FFF2-40B4-BE49-F238E27FC236}">
                    <a16:creationId xmlns:a16="http://schemas.microsoft.com/office/drawing/2014/main" id="{15170E11-C9CF-52D3-CBF5-80DE75354FD0}"/>
                  </a:ext>
                </a:extLst>
              </p:cNvPr>
              <p:cNvSpPr txBox="1"/>
              <p:nvPr/>
            </p:nvSpPr>
            <p:spPr bwMode="auto">
              <a:xfrm>
                <a:off x="4571145" y="5229252"/>
                <a:ext cx="468505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  <a:effectLst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s-AR" sz="900" dirty="0"/>
                  <a:t>Soy</a:t>
                </a:r>
              </a:p>
            </p:txBody>
          </p:sp>
          <p:grpSp>
            <p:nvGrpSpPr>
              <p:cNvPr id="8" name="Grupo 30">
                <a:extLst>
                  <a:ext uri="{FF2B5EF4-FFF2-40B4-BE49-F238E27FC236}">
                    <a16:creationId xmlns:a16="http://schemas.microsoft.com/office/drawing/2014/main" id="{678C4CEE-F476-42FC-F555-117E244F653C}"/>
                  </a:ext>
                </a:extLst>
              </p:cNvPr>
              <p:cNvGrpSpPr/>
              <p:nvPr/>
            </p:nvGrpSpPr>
            <p:grpSpPr>
              <a:xfrm>
                <a:off x="12799" y="2798298"/>
                <a:ext cx="5275376" cy="3188967"/>
                <a:chOff x="12799" y="2798298"/>
                <a:chExt cx="5275376" cy="3188967"/>
              </a:xfrm>
            </p:grpSpPr>
            <p:pic>
              <p:nvPicPr>
                <p:cNvPr id="9" name="Imagen 4">
                  <a:extLst>
                    <a:ext uri="{FF2B5EF4-FFF2-40B4-BE49-F238E27FC236}">
                      <a16:creationId xmlns:a16="http://schemas.microsoft.com/office/drawing/2014/main" id="{A01CC545-E78A-981F-6EBB-C9C954033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799" y="2798298"/>
                  <a:ext cx="5209563" cy="3188967"/>
                </a:xfrm>
                <a:prstGeom prst="rect">
                  <a:avLst/>
                </a:prstGeom>
              </p:spPr>
            </p:pic>
            <p:grpSp>
              <p:nvGrpSpPr>
                <p:cNvPr id="10" name="Grupo 16">
                  <a:extLst>
                    <a:ext uri="{FF2B5EF4-FFF2-40B4-BE49-F238E27FC236}">
                      <a16:creationId xmlns:a16="http://schemas.microsoft.com/office/drawing/2014/main" id="{279F0266-D93E-AF5A-7E97-EFB6EF8E4FD9}"/>
                    </a:ext>
                  </a:extLst>
                </p:cNvPr>
                <p:cNvGrpSpPr/>
                <p:nvPr/>
              </p:nvGrpSpPr>
              <p:grpSpPr>
                <a:xfrm>
                  <a:off x="4506997" y="3003880"/>
                  <a:ext cx="781178" cy="2533147"/>
                  <a:chOff x="4475346" y="3008614"/>
                  <a:chExt cx="781178" cy="2533147"/>
                </a:xfrm>
              </p:grpSpPr>
              <p:sp>
                <p:nvSpPr>
                  <p:cNvPr id="11" name="CuadroTexto 15">
                    <a:extLst>
                      <a:ext uri="{FF2B5EF4-FFF2-40B4-BE49-F238E27FC236}">
                        <a16:creationId xmlns:a16="http://schemas.microsoft.com/office/drawing/2014/main" id="{E99EC50A-D54E-BC22-F5B5-D94F2C2DEFD8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4475346" y="3008614"/>
                    <a:ext cx="765596" cy="492443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</a:ln>
                  <a:effectLst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s-ES" sz="900" dirty="0"/>
                      <a:t>R</a:t>
                    </a:r>
                    <a:r>
                      <a:rPr lang="es-AR" sz="900" dirty="0" err="1"/>
                      <a:t>astrojo</a:t>
                    </a:r>
                    <a:endParaRPr lang="es-AR" sz="900" dirty="0"/>
                  </a:p>
                  <a:p>
                    <a:pPr algn="ctr"/>
                    <a:r>
                      <a:rPr lang="es-AR" sz="900" dirty="0"/>
                      <a:t>Trigo</a:t>
                    </a:r>
                  </a:p>
                </p:txBody>
              </p:sp>
              <p:sp>
                <p:nvSpPr>
                  <p:cNvPr id="12" name="CuadroTexto 31">
                    <a:extLst>
                      <a:ext uri="{FF2B5EF4-FFF2-40B4-BE49-F238E27FC236}">
                        <a16:creationId xmlns:a16="http://schemas.microsoft.com/office/drawing/2014/main" id="{849F3004-0790-CEFF-71FB-90118631257A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4485735" y="3879258"/>
                    <a:ext cx="765595" cy="492443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</a:ln>
                  <a:effectLst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s-AR" sz="900" dirty="0"/>
                      <a:t>Rastrojo</a:t>
                    </a:r>
                  </a:p>
                  <a:p>
                    <a:pPr algn="ctr"/>
                    <a:r>
                      <a:rPr lang="es-AR" sz="900" dirty="0" err="1"/>
                      <a:t>Maiz</a:t>
                    </a:r>
                    <a:endParaRPr lang="es-AR" sz="900" dirty="0"/>
                  </a:p>
                </p:txBody>
              </p:sp>
              <p:sp>
                <p:nvSpPr>
                  <p:cNvPr id="13" name="CuadroTexto 32">
                    <a:extLst>
                      <a:ext uri="{FF2B5EF4-FFF2-40B4-BE49-F238E27FC236}">
                        <a16:creationId xmlns:a16="http://schemas.microsoft.com/office/drawing/2014/main" id="{D660501B-85AF-C86C-8396-FA8E0F690552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4490929" y="4313541"/>
                    <a:ext cx="765595" cy="492443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</a:ln>
                  <a:effectLst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s-ES" sz="900" dirty="0"/>
                      <a:t>R</a:t>
                    </a:r>
                    <a:r>
                      <a:rPr lang="es-AR" sz="900" dirty="0" err="1"/>
                      <a:t>astrojo</a:t>
                    </a:r>
                    <a:endParaRPr lang="es-AR" sz="900" dirty="0"/>
                  </a:p>
                  <a:p>
                    <a:pPr algn="ctr"/>
                    <a:r>
                      <a:rPr lang="es-AR" sz="900" dirty="0"/>
                      <a:t>Soja</a:t>
                    </a:r>
                  </a:p>
                </p:txBody>
              </p:sp>
              <p:sp>
                <p:nvSpPr>
                  <p:cNvPr id="14" name="CuadroTexto 35">
                    <a:extLst>
                      <a:ext uri="{FF2B5EF4-FFF2-40B4-BE49-F238E27FC236}">
                        <a16:creationId xmlns:a16="http://schemas.microsoft.com/office/drawing/2014/main" id="{92059D7C-B329-2884-4106-7C8496A9B0C2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4511578" y="3540251"/>
                    <a:ext cx="564686" cy="30777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</a:ln>
                  <a:effectLst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s-AR" sz="900" dirty="0"/>
                      <a:t>Trigo</a:t>
                    </a:r>
                  </a:p>
                </p:txBody>
              </p:sp>
              <p:sp>
                <p:nvSpPr>
                  <p:cNvPr id="15" name="CuadroTexto 36">
                    <a:extLst>
                      <a:ext uri="{FF2B5EF4-FFF2-40B4-BE49-F238E27FC236}">
                        <a16:creationId xmlns:a16="http://schemas.microsoft.com/office/drawing/2014/main" id="{3633670E-C983-01C8-AC75-8074702E26D3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4503895" y="4827378"/>
                    <a:ext cx="547587" cy="30777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</a:ln>
                  <a:effectLst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s-AR" sz="900" dirty="0" err="1"/>
                      <a:t>Maiz</a:t>
                    </a:r>
                    <a:endParaRPr lang="es-AR" sz="900" dirty="0"/>
                  </a:p>
                </p:txBody>
              </p:sp>
              <p:sp>
                <p:nvSpPr>
                  <p:cNvPr id="16" name="CuadroTexto 37">
                    <a:extLst>
                      <a:ext uri="{FF2B5EF4-FFF2-40B4-BE49-F238E27FC236}">
                        <a16:creationId xmlns:a16="http://schemas.microsoft.com/office/drawing/2014/main" id="{72283AE2-65A2-A931-9DC4-F380FDABCF17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4496101" y="5233985"/>
                    <a:ext cx="506978" cy="30777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</a:ln>
                  <a:effectLst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s-AR" sz="900" dirty="0"/>
                      <a:t>Soja</a:t>
                    </a:r>
                  </a:p>
                </p:txBody>
              </p:sp>
            </p:grpSp>
          </p:grpSp>
        </p:grpSp>
        <p:sp>
          <p:nvSpPr>
            <p:cNvPr id="5" name="CuadroTexto 39">
              <a:extLst>
                <a:ext uri="{FF2B5EF4-FFF2-40B4-BE49-F238E27FC236}">
                  <a16:creationId xmlns:a16="http://schemas.microsoft.com/office/drawing/2014/main" id="{E56B4CE4-6639-93C6-ABE3-12DBB52E3B48}"/>
                </a:ext>
              </a:extLst>
            </p:cNvPr>
            <p:cNvSpPr txBox="1"/>
            <p:nvPr/>
          </p:nvSpPr>
          <p:spPr bwMode="auto">
            <a:xfrm rot="16200000">
              <a:off x="78251" y="3896485"/>
              <a:ext cx="355227" cy="30777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s-AR" sz="900" dirty="0"/>
                <a:t>%</a:t>
              </a:r>
            </a:p>
          </p:txBody>
        </p:sp>
      </p:grpSp>
      <p:grpSp>
        <p:nvGrpSpPr>
          <p:cNvPr id="17" name="Grupo 11">
            <a:extLst>
              <a:ext uri="{FF2B5EF4-FFF2-40B4-BE49-F238E27FC236}">
                <a16:creationId xmlns:a16="http://schemas.microsoft.com/office/drawing/2014/main" id="{C95C4B2F-877D-CDB9-CA80-92AF175C1FE1}"/>
              </a:ext>
            </a:extLst>
          </p:cNvPr>
          <p:cNvGrpSpPr/>
          <p:nvPr/>
        </p:nvGrpSpPr>
        <p:grpSpPr>
          <a:xfrm>
            <a:off x="8820315" y="1206922"/>
            <a:ext cx="3229601" cy="3101033"/>
            <a:chOff x="5431177" y="2412206"/>
            <a:chExt cx="3948366" cy="3596548"/>
          </a:xfrm>
          <a:solidFill>
            <a:schemeClr val="bg1"/>
          </a:solidFill>
        </p:grpSpPr>
        <p:pic>
          <p:nvPicPr>
            <p:cNvPr id="18" name="Imagen 10">
              <a:extLst>
                <a:ext uri="{FF2B5EF4-FFF2-40B4-BE49-F238E27FC236}">
                  <a16:creationId xmlns:a16="http://schemas.microsoft.com/office/drawing/2014/main" id="{3351F423-C606-499F-EBDD-D504EC59C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0510"/>
            <a:stretch/>
          </p:blipFill>
          <p:spPr>
            <a:xfrm>
              <a:off x="5431177" y="2668266"/>
              <a:ext cx="3948366" cy="3340488"/>
            </a:xfrm>
            <a:prstGeom prst="rect">
              <a:avLst/>
            </a:prstGeom>
            <a:grpFill/>
          </p:spPr>
        </p:pic>
        <p:grpSp>
          <p:nvGrpSpPr>
            <p:cNvPr id="19" name="Grupo 25">
              <a:extLst>
                <a:ext uri="{FF2B5EF4-FFF2-40B4-BE49-F238E27FC236}">
                  <a16:creationId xmlns:a16="http://schemas.microsoft.com/office/drawing/2014/main" id="{91FCD8B3-C2B9-8974-A34C-CA16F592363E}"/>
                </a:ext>
              </a:extLst>
            </p:cNvPr>
            <p:cNvGrpSpPr/>
            <p:nvPr/>
          </p:nvGrpSpPr>
          <p:grpSpPr>
            <a:xfrm>
              <a:off x="8321878" y="2412206"/>
              <a:ext cx="612398" cy="820057"/>
              <a:chOff x="13574" y="3111765"/>
              <a:chExt cx="771814" cy="1090005"/>
            </a:xfrm>
            <a:grpFill/>
          </p:grpSpPr>
          <p:pic>
            <p:nvPicPr>
              <p:cNvPr id="20" name="Picture 2" descr="Resultado de imagen de mapa córdoba ign">
                <a:extLst>
                  <a:ext uri="{FF2B5EF4-FFF2-40B4-BE49-F238E27FC236}">
                    <a16:creationId xmlns:a16="http://schemas.microsoft.com/office/drawing/2014/main" id="{304B89BA-63BC-21BB-DDBD-2FF159A6F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4" y="3111765"/>
                <a:ext cx="771814" cy="1090005"/>
              </a:xfrm>
              <a:prstGeom prst="rect">
                <a:avLst/>
              </a:prstGeom>
              <a:grpFill/>
            </p:spPr>
          </p:pic>
          <p:sp>
            <p:nvSpPr>
              <p:cNvPr id="21" name="Rectángulo 28">
                <a:extLst>
                  <a:ext uri="{FF2B5EF4-FFF2-40B4-BE49-F238E27FC236}">
                    <a16:creationId xmlns:a16="http://schemas.microsoft.com/office/drawing/2014/main" id="{5D135DF3-EFB5-4344-4FC7-715DFA30EA61}"/>
                  </a:ext>
                </a:extLst>
              </p:cNvPr>
              <p:cNvSpPr/>
              <p:nvPr/>
            </p:nvSpPr>
            <p:spPr bwMode="auto">
              <a:xfrm rot="20704871">
                <a:off x="564182" y="3705404"/>
                <a:ext cx="45719" cy="136959"/>
              </a:xfrm>
              <a:prstGeom prst="rect">
                <a:avLst/>
              </a:prstGeom>
              <a:grp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rtlCol="0" anchor="t" anchorCtr="0" compatLnSpc="1"/>
              <a:lstStyle/>
              <a:p>
                <a:pPr marL="257175" indent="-257175" fontAlgn="base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endParaRPr lang="es-AR" sz="1500" b="1"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2A984DA-C21E-34A2-B846-0AC8B13B2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383" y="4695544"/>
            <a:ext cx="1120237" cy="350550"/>
          </a:xfrm>
          <a:prstGeom prst="rect">
            <a:avLst/>
          </a:prstGeom>
        </p:spPr>
      </p:pic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39E7B5E3-BFBB-B6A1-0B67-DF9FCC7F1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3939" y="1042919"/>
            <a:ext cx="5864099" cy="3683066"/>
          </a:xfrm>
          <a:prstGeom prst="rect">
            <a:avLst/>
          </a:prstGeom>
        </p:spPr>
      </p:pic>
      <p:pic>
        <p:nvPicPr>
          <p:cNvPr id="23" name="Picture 2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BDEA0304-3D67-C9A8-3218-1800FE12E5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499"/>
          <a:stretch/>
        </p:blipFill>
        <p:spPr>
          <a:xfrm>
            <a:off x="95884" y="4517957"/>
            <a:ext cx="6408975" cy="1944701"/>
          </a:xfrm>
          <a:prstGeom prst="rect">
            <a:avLst/>
          </a:prstGeom>
        </p:spPr>
      </p:pic>
      <p:pic>
        <p:nvPicPr>
          <p:cNvPr id="31" name="Google Shape;935;g102da41e64a_1_0">
            <a:extLst>
              <a:ext uri="{FF2B5EF4-FFF2-40B4-BE49-F238E27FC236}">
                <a16:creationId xmlns:a16="http://schemas.microsoft.com/office/drawing/2014/main" id="{C294D1BB-182A-3838-5BA8-1AA06F6669B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158631"/>
            <a:ext cx="2648160" cy="3149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2496AF-B599-7EFE-DAA1-F42909438F2D}"/>
              </a:ext>
            </a:extLst>
          </p:cNvPr>
          <p:cNvSpPr txBox="1"/>
          <p:nvPr/>
        </p:nvSpPr>
        <p:spPr>
          <a:xfrm>
            <a:off x="6789905" y="4725985"/>
            <a:ext cx="20251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Measurement Protocols</a:t>
            </a:r>
          </a:p>
          <a:p>
            <a:r>
              <a:rPr lang="en-US" b="1" dirty="0">
                <a:solidFill>
                  <a:schemeClr val="tx1"/>
                </a:solidFill>
              </a:rPr>
              <a:t>Derived from USDA/SMAP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159797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B656AD82-49B9-4331-2828-71510B8C8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5215D5A3-C982-B8E6-EA91-741DB1BC22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Conclusion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45EA4-35A3-88DB-8A21-8CD16AB4D8FA}"/>
              </a:ext>
            </a:extLst>
          </p:cNvPr>
          <p:cNvSpPr txBox="1"/>
          <p:nvPr/>
        </p:nvSpPr>
        <p:spPr>
          <a:xfrm>
            <a:off x="564204" y="1819072"/>
            <a:ext cx="91082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s-ES" sz="2400" dirty="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12335-74B1-55F2-2D2F-EC36A1300BDB}"/>
              </a:ext>
            </a:extLst>
          </p:cNvPr>
          <p:cNvSpPr txBox="1"/>
          <p:nvPr/>
        </p:nvSpPr>
        <p:spPr>
          <a:xfrm>
            <a:off x="176048" y="1228141"/>
            <a:ext cx="117439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Clr>
                <a:schemeClr val="dk1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dk1"/>
                </a:solidFill>
              </a:rPr>
              <a:t>Multiples, well characterized and maintained point target sites</a:t>
            </a: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dk1"/>
                </a:solidFill>
              </a:rPr>
              <a:t>Characterization of rain forest in full pol L-band</a:t>
            </a: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dk1"/>
                </a:solidFill>
              </a:rPr>
              <a:t>Crops classifications and superficial soil moisture automated products</a:t>
            </a: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dk1"/>
                </a:solidFill>
              </a:rPr>
              <a:t>Higher level Ag and hydrological validated products</a:t>
            </a: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dk1"/>
                </a:solidFill>
              </a:rPr>
              <a:t>Extensive Ground truth datasets (Crops, SM)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C26422-4E6F-C712-580D-1F41B5B3A8C4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05739953"/>
              </p:ext>
            </p:extLst>
          </p:nvPr>
        </p:nvGraphicFramePr>
        <p:xfrm>
          <a:off x="2217907" y="4009095"/>
          <a:ext cx="9826572" cy="2443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8344">
                  <a:extLst>
                    <a:ext uri="{9D8B030D-6E8A-4147-A177-3AD203B41FA5}">
                      <a16:colId xmlns:a16="http://schemas.microsoft.com/office/drawing/2014/main" val="3339667865"/>
                    </a:ext>
                  </a:extLst>
                </a:gridCol>
                <a:gridCol w="3892915">
                  <a:extLst>
                    <a:ext uri="{9D8B030D-6E8A-4147-A177-3AD203B41FA5}">
                      <a16:colId xmlns:a16="http://schemas.microsoft.com/office/drawing/2014/main" val="2793589139"/>
                    </a:ext>
                  </a:extLst>
                </a:gridCol>
                <a:gridCol w="3195313">
                  <a:extLst>
                    <a:ext uri="{9D8B030D-6E8A-4147-A177-3AD203B41FA5}">
                      <a16:colId xmlns:a16="http://schemas.microsoft.com/office/drawing/2014/main" val="16625628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Date/hour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Number of leaves by plant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00" baseline="0" dirty="0">
                          <a:solidFill>
                            <a:schemeClr val="tx1"/>
                          </a:solidFill>
                          <a:effectLst/>
                        </a:rPr>
                        <a:t>General</a:t>
                      </a:r>
                      <a:r>
                        <a:rPr lang="en-US" sz="1100" kern="1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b="0" kern="100" baseline="0" dirty="0">
                          <a:solidFill>
                            <a:schemeClr val="tx1"/>
                          </a:solidFill>
                          <a:effectLst/>
                        </a:rPr>
                        <a:t>condition</a:t>
                      </a:r>
                      <a:endParaRPr lang="es-ES" sz="1100" b="0" kern="100" baseline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8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992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Plot id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Coverage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Uniformity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6254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Crop type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Distance between rows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Weeds intensity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8409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Phenological state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Fresh leave weight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Pest intensity</a:t>
                      </a:r>
                      <a:endParaRPr lang="es-E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2636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Plant height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Fresh stem weight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Illness intensity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610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Leaf length</a:t>
                      </a:r>
                      <a:endParaRPr lang="es-E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 err="1">
                          <a:solidFill>
                            <a:schemeClr val="bg1"/>
                          </a:solidFill>
                          <a:effectLst/>
                        </a:rPr>
                        <a:t>Fesh</a:t>
                      </a: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 reproductive organ weight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Abiotic adversities intensity</a:t>
                      </a:r>
                      <a:endParaRPr lang="es-E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6126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Leaf width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Total fresh plant weight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Abiotic adversity type</a:t>
                      </a:r>
                      <a:endParaRPr lang="es-E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094875"/>
                  </a:ext>
                </a:extLst>
              </a:tr>
              <a:tr h="211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Leaf thickness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Dry leave weight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photosynthetically active radiation</a:t>
                      </a:r>
                      <a:r>
                        <a:rPr lang="es-ES" sz="1100" kern="100">
                          <a:effectLst/>
                        </a:rPr>
                        <a:t> (PAR) top</a:t>
                      </a:r>
                      <a:endParaRPr lang="es-E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92522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Stem length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dry stem weight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photosynthetically active radiation</a:t>
                      </a:r>
                      <a:r>
                        <a:rPr lang="es-ES" sz="1100" kern="100" dirty="0">
                          <a:effectLst/>
                        </a:rPr>
                        <a:t> (PAR) bottom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8001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Stem diameter</a:t>
                      </a:r>
                      <a:endParaRPr lang="es-E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dry reproductive organ weight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Leaf Area index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0581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Reproductive organ length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Total dry plant weight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3508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Reproductive organ width</a:t>
                      </a:r>
                      <a:endParaRPr lang="es-E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observation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9070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Plant by square meter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i="0" kern="100" baseline="0" dirty="0">
                          <a:solidFill>
                            <a:schemeClr val="bg1"/>
                          </a:solidFill>
                          <a:effectLst/>
                        </a:rPr>
                        <a:t>Lat/long</a:t>
                      </a:r>
                      <a:endParaRPr lang="es-ES" sz="1100" b="1" i="0" kern="100" baseline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s-E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1149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Plants by lineal meter</a:t>
                      </a:r>
                      <a:endParaRPr lang="es-E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s-E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849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57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B656AD82-49B9-4331-2828-71510B8C8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5215D5A3-C982-B8E6-EA91-741DB1BC22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Backup slides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3823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5E46E-CE1B-9550-8BDE-F9A84975B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Marc Thibeault </a:t>
            </a:r>
            <a:r>
              <a:rPr lang="es-ES" dirty="0">
                <a:hlinkClick r:id="rId2"/>
              </a:rPr>
              <a:t>mthibeault@conae.gov.ar</a:t>
            </a:r>
            <a:endParaRPr lang="es-ES" dirty="0"/>
          </a:p>
          <a:p>
            <a:r>
              <a:rPr lang="es-ES" dirty="0"/>
              <a:t>Matías Palomeque </a:t>
            </a:r>
            <a:r>
              <a:rPr lang="es-ES" dirty="0">
                <a:hlinkClick r:id="rId3"/>
              </a:rPr>
              <a:t>mpalomeque@conae.gov.ar</a:t>
            </a:r>
            <a:endParaRPr lang="es-ES" dirty="0"/>
          </a:p>
          <a:p>
            <a:r>
              <a:rPr lang="es-ES" dirty="0"/>
              <a:t>Carolina Tauro </a:t>
            </a:r>
            <a:r>
              <a:rPr lang="es-ES" dirty="0">
                <a:hlinkClick r:id="rId4"/>
              </a:rPr>
              <a:t>carolina.tauro@conae.gov.ar</a:t>
            </a:r>
            <a:r>
              <a:rPr lang="es-ES" dirty="0"/>
              <a:t> (</a:t>
            </a:r>
            <a:r>
              <a:rPr lang="es-ES" dirty="0" err="1"/>
              <a:t>SabiaMar</a:t>
            </a:r>
            <a:r>
              <a:rPr lang="es-ES"/>
              <a:t> PI)</a:t>
            </a:r>
          </a:p>
          <a:p>
            <a:endParaRPr lang="es-E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AE196-74F7-66D5-E0A3-FB8525A91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Points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contact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6607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E27E3E9C-F1BE-195D-5E31-7A39DD33E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B4CCF673-1F7B-F66E-8EA1-CA491DE241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SABIA-Mar: Post-launch (plan)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1E9AA-E68F-42FB-6AF4-D3A3B9C68CB8}"/>
              </a:ext>
            </a:extLst>
          </p:cNvPr>
          <p:cNvSpPr txBox="1"/>
          <p:nvPr/>
        </p:nvSpPr>
        <p:spPr>
          <a:xfrm>
            <a:off x="176048" y="1154889"/>
            <a:ext cx="118774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s-AR" sz="1800" b="1" dirty="0" err="1">
                <a:solidFill>
                  <a:schemeClr val="tx1"/>
                </a:solidFill>
              </a:rPr>
              <a:t>CONAE’s</a:t>
            </a:r>
            <a:r>
              <a:rPr lang="es-AR" sz="1800" b="1" dirty="0">
                <a:solidFill>
                  <a:schemeClr val="tx1"/>
                </a:solidFill>
              </a:rPr>
              <a:t> </a:t>
            </a:r>
            <a:r>
              <a:rPr lang="es-AR" sz="1800" b="1" dirty="0" err="1">
                <a:solidFill>
                  <a:schemeClr val="tx1"/>
                </a:solidFill>
              </a:rPr>
              <a:t>Buoys</a:t>
            </a:r>
            <a:r>
              <a:rPr lang="es-AR" sz="1800" b="1" dirty="0">
                <a:solidFill>
                  <a:schemeClr val="tx1"/>
                </a:solidFill>
              </a:rPr>
              <a:t> </a:t>
            </a:r>
            <a:r>
              <a:rPr lang="es-AR" sz="1800" b="1" dirty="0" err="1">
                <a:solidFill>
                  <a:schemeClr val="tx1"/>
                </a:solidFill>
              </a:rPr>
              <a:t>program</a:t>
            </a:r>
            <a:r>
              <a:rPr lang="es-AR" sz="1800" b="1" dirty="0">
                <a:solidFill>
                  <a:schemeClr val="tx1"/>
                </a:solidFill>
              </a:rPr>
              <a:t>: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program for the development of buoys in the Argentinian Sea</a:t>
            </a:r>
            <a:endParaRPr lang="es-AR" sz="1800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06" y="1622480"/>
            <a:ext cx="3261661" cy="44565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104" y="2105891"/>
            <a:ext cx="7366254" cy="34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06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C8894002-5FEF-4A5B-22A1-6FBA8EFAB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>
            <a:extLst>
              <a:ext uri="{FF2B5EF4-FFF2-40B4-BE49-F238E27FC236}">
                <a16:creationId xmlns:a16="http://schemas.microsoft.com/office/drawing/2014/main" id="{9DC821C1-DE8D-51B2-78E5-69A3A0A84C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0" indent="-457200">
              <a:spcBef>
                <a:spcPts val="0"/>
              </a:spcBef>
            </a:pPr>
            <a:r>
              <a:rPr lang="es-ES" dirty="0"/>
              <a:t>SAOCOM </a:t>
            </a:r>
            <a:r>
              <a:rPr lang="es-ES" dirty="0" err="1"/>
              <a:t>CalVal</a:t>
            </a:r>
            <a:r>
              <a:rPr lang="es-ES" dirty="0"/>
              <a:t> </a:t>
            </a:r>
            <a:r>
              <a:rPr lang="es-ES" dirty="0" err="1"/>
              <a:t>activities</a:t>
            </a:r>
            <a:endParaRPr lang="es-ES" dirty="0"/>
          </a:p>
          <a:p>
            <a:pPr marL="1092200" lvl="1" indent="-457200">
              <a:spcBef>
                <a:spcPts val="0"/>
              </a:spcBef>
            </a:pPr>
            <a:r>
              <a:rPr lang="es-ES" dirty="0"/>
              <a:t>SECF</a:t>
            </a:r>
          </a:p>
          <a:p>
            <a:pPr marL="1092200" lvl="1" indent="-457200">
              <a:spcBef>
                <a:spcPts val="0"/>
              </a:spcBef>
            </a:pPr>
            <a:r>
              <a:rPr lang="es-ES" dirty="0" err="1"/>
              <a:t>Points</a:t>
            </a:r>
            <a:r>
              <a:rPr lang="es-ES" dirty="0"/>
              <a:t> targets </a:t>
            </a:r>
          </a:p>
          <a:p>
            <a:pPr marL="1092200" lvl="1" indent="-457200">
              <a:spcBef>
                <a:spcPts val="0"/>
              </a:spcBef>
            </a:pPr>
            <a:r>
              <a:rPr lang="es-ES" dirty="0" err="1"/>
              <a:t>Distributed</a:t>
            </a:r>
            <a:r>
              <a:rPr lang="es-ES" dirty="0"/>
              <a:t> targets</a:t>
            </a:r>
          </a:p>
          <a:p>
            <a:pPr marL="1092200" lvl="1" indent="-457200">
              <a:spcBef>
                <a:spcPts val="0"/>
              </a:spcBef>
            </a:pPr>
            <a:r>
              <a:rPr lang="es-ES" dirty="0" err="1"/>
              <a:t>Higher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</a:t>
            </a:r>
            <a:r>
              <a:rPr lang="es-ES" dirty="0" err="1"/>
              <a:t>products</a:t>
            </a:r>
            <a:endParaRPr lang="es-ES" dirty="0"/>
          </a:p>
          <a:p>
            <a:pPr marL="635000" indent="-457200">
              <a:spcBef>
                <a:spcPts val="0"/>
              </a:spcBef>
            </a:pPr>
            <a:r>
              <a:rPr lang="es-ES" dirty="0" err="1"/>
              <a:t>SabiaMar</a:t>
            </a:r>
            <a:r>
              <a:rPr lang="es-ES" dirty="0"/>
              <a:t> </a:t>
            </a:r>
            <a:r>
              <a:rPr lang="es-ES" dirty="0" err="1"/>
              <a:t>CalVal</a:t>
            </a:r>
            <a:r>
              <a:rPr lang="es-ES" dirty="0"/>
              <a:t> </a:t>
            </a:r>
            <a:r>
              <a:rPr lang="es-ES" dirty="0" err="1"/>
              <a:t>activities</a:t>
            </a:r>
            <a:endParaRPr lang="es-ES" dirty="0"/>
          </a:p>
          <a:p>
            <a:pPr marL="1092200" lvl="1" indent="-457200">
              <a:spcBef>
                <a:spcPts val="0"/>
              </a:spcBef>
            </a:pPr>
            <a:r>
              <a:rPr lang="en-GB" dirty="0"/>
              <a:t>Pre-launch</a:t>
            </a:r>
          </a:p>
          <a:p>
            <a:pPr marL="1092200" lvl="1" indent="-457200">
              <a:spcBef>
                <a:spcPts val="0"/>
              </a:spcBef>
            </a:pPr>
            <a:r>
              <a:rPr lang="en-GB" dirty="0"/>
              <a:t>Post-launch</a:t>
            </a:r>
            <a:endParaRPr lang="es-ES" dirty="0"/>
          </a:p>
          <a:p>
            <a:pPr marL="635000" indent="-457200">
              <a:spcBef>
                <a:spcPts val="0"/>
              </a:spcBef>
            </a:pPr>
            <a:r>
              <a:rPr lang="es-ES" dirty="0" err="1"/>
              <a:t>CalVal</a:t>
            </a:r>
            <a:r>
              <a:rPr lang="es-ES" dirty="0"/>
              <a:t> </a:t>
            </a:r>
            <a:r>
              <a:rPr lang="es-ES" dirty="0" err="1"/>
              <a:t>Collaboration</a:t>
            </a:r>
            <a:r>
              <a:rPr lang="es-ES" dirty="0"/>
              <a:t> </a:t>
            </a:r>
            <a:r>
              <a:rPr lang="es-ES" dirty="0" err="1"/>
              <a:t>activities</a:t>
            </a:r>
            <a:endParaRPr lang="es-ES" dirty="0"/>
          </a:p>
          <a:p>
            <a:pPr marL="1092200" lvl="1" indent="-457200">
              <a:spcBef>
                <a:spcPts val="0"/>
              </a:spcBef>
            </a:pPr>
            <a:r>
              <a:rPr lang="es-ES" dirty="0"/>
              <a:t>NASA</a:t>
            </a:r>
          </a:p>
          <a:p>
            <a:pPr marL="1092200" lvl="1" indent="-457200">
              <a:spcBef>
                <a:spcPts val="0"/>
              </a:spcBef>
            </a:pPr>
            <a:r>
              <a:rPr lang="es-ES" dirty="0"/>
              <a:t>JAXA</a:t>
            </a:r>
          </a:p>
        </p:txBody>
      </p:sp>
      <p:sp>
        <p:nvSpPr>
          <p:cNvPr id="87" name="Google Shape;87;p10">
            <a:extLst>
              <a:ext uri="{FF2B5EF4-FFF2-40B4-BE49-F238E27FC236}">
                <a16:creationId xmlns:a16="http://schemas.microsoft.com/office/drawing/2014/main" id="{47BA50E2-931D-C603-4B56-0554D1929A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Table of contents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1379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EA158641-4058-1B33-03CB-2BB83C16B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D2177F12-A528-2F18-6036-08225AF44A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SECF activities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1E9AA-E68F-42FB-6AF4-D3A3B9C68CB8}"/>
              </a:ext>
            </a:extLst>
          </p:cNvPr>
          <p:cNvSpPr txBox="1"/>
          <p:nvPr/>
        </p:nvSpPr>
        <p:spPr>
          <a:xfrm>
            <a:off x="176049" y="1332689"/>
            <a:ext cx="9532155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</a:rPr>
              <a:t>System Engineering Calibration Facility is an </a:t>
            </a:r>
          </a:p>
          <a:p>
            <a:pPr lvl="1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</a:rPr>
              <a:t>operative system with permanent operators </a:t>
            </a:r>
          </a:p>
          <a:p>
            <a:pPr lvl="1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</a:rPr>
              <a:t>and specific tools as part of Ground Segment  </a:t>
            </a:r>
          </a:p>
          <a:p>
            <a:pPr lvl="1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</a:rPr>
              <a:t>for monitoring of:</a:t>
            </a:r>
          </a:p>
          <a:p>
            <a:pPr marL="342900" lvl="1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L0 data</a:t>
            </a:r>
          </a:p>
          <a:p>
            <a:pPr marL="342900" lvl="1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L1 data</a:t>
            </a:r>
          </a:p>
          <a:p>
            <a:pPr marL="342900" lvl="1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Specific </a:t>
            </a:r>
            <a:r>
              <a:rPr lang="en-US" sz="2400" dirty="0" err="1">
                <a:solidFill>
                  <a:schemeClr val="dk1"/>
                </a:solidFill>
              </a:rPr>
              <a:t>CalVal</a:t>
            </a:r>
            <a:r>
              <a:rPr lang="en-US" sz="2400" dirty="0">
                <a:solidFill>
                  <a:schemeClr val="dk1"/>
                </a:solidFill>
              </a:rPr>
              <a:t> and SAR health products</a:t>
            </a:r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9A1F5652-DAAD-D9B9-16C0-8266CE0F8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329" y="3694500"/>
            <a:ext cx="5223671" cy="2673161"/>
          </a:xfrm>
          <a:prstGeom prst="rect">
            <a:avLst/>
          </a:prstGeom>
        </p:spPr>
      </p:pic>
      <p:pic>
        <p:nvPicPr>
          <p:cNvPr id="9" name="Imagen 1">
            <a:extLst>
              <a:ext uri="{FF2B5EF4-FFF2-40B4-BE49-F238E27FC236}">
                <a16:creationId xmlns:a16="http://schemas.microsoft.com/office/drawing/2014/main" id="{80B4C013-73CA-2537-484D-F7861C0FB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39" y="4126103"/>
            <a:ext cx="4391696" cy="2227634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8436FBC6-1F5E-3DE3-F3FA-A689FB381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210" y="1108878"/>
            <a:ext cx="5208217" cy="2673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3124F-17AE-D975-8426-A5C796F63D5D}"/>
              </a:ext>
            </a:extLst>
          </p:cNvPr>
          <p:cNvSpPr txBox="1"/>
          <p:nvPr/>
        </p:nvSpPr>
        <p:spPr>
          <a:xfrm>
            <a:off x="5039596" y="3751813"/>
            <a:ext cx="1879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</a:rPr>
              <a:t>Weekly and </a:t>
            </a:r>
          </a:p>
          <a:p>
            <a:r>
              <a:rPr lang="en-US" sz="2400" dirty="0">
                <a:solidFill>
                  <a:schemeClr val="dk1"/>
                </a:solidFill>
              </a:rPr>
              <a:t>monthly</a:t>
            </a:r>
          </a:p>
          <a:p>
            <a:r>
              <a:rPr lang="en-US" sz="2400" dirty="0">
                <a:solidFill>
                  <a:schemeClr val="dk1"/>
                </a:solidFill>
              </a:rPr>
              <a:t>reports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28FB2-ACD9-A3CE-0026-82851A4F8572}"/>
              </a:ext>
            </a:extLst>
          </p:cNvPr>
          <p:cNvSpPr txBox="1"/>
          <p:nvPr/>
        </p:nvSpPr>
        <p:spPr>
          <a:xfrm>
            <a:off x="3209528" y="6199848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Centroid Doppler 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6ECA2C-9D40-92E1-E284-C6FD50FB36A4}"/>
              </a:ext>
            </a:extLst>
          </p:cNvPr>
          <p:cNvSpPr txBox="1"/>
          <p:nvPr/>
        </p:nvSpPr>
        <p:spPr>
          <a:xfrm>
            <a:off x="6520704" y="6059884"/>
            <a:ext cx="1883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Faraday </a:t>
            </a:r>
            <a:r>
              <a:rPr lang="en-US" dirty="0"/>
              <a:t>rotation</a:t>
            </a:r>
            <a:r>
              <a:rPr lang="es-ES" dirty="0"/>
              <a:t> </a:t>
            </a:r>
            <a:r>
              <a:rPr lang="en-US" dirty="0"/>
              <a:t>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DA9C6E-DD02-4A6A-A0E8-B6267A411FF3}"/>
              </a:ext>
            </a:extLst>
          </p:cNvPr>
          <p:cNvSpPr txBox="1"/>
          <p:nvPr/>
        </p:nvSpPr>
        <p:spPr>
          <a:xfrm>
            <a:off x="6682034" y="283285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RFI</a:t>
            </a:r>
          </a:p>
        </p:txBody>
      </p:sp>
    </p:spTree>
    <p:extLst>
      <p:ext uri="{BB962C8B-B14F-4D97-AF65-F5344CB8AC3E}">
        <p14:creationId xmlns:p14="http://schemas.microsoft.com/office/powerpoint/2010/main" val="851334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05631623-5D38-A015-744A-8B72342105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Point Targets activities</a:t>
            </a:r>
            <a:endParaRPr dirty="0"/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A288162D-322E-5E23-1536-601E7A62CC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1" r="29000"/>
          <a:stretch/>
        </p:blipFill>
        <p:spPr>
          <a:xfrm>
            <a:off x="5605" y="1037364"/>
            <a:ext cx="2523689" cy="30861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7486B-ECCC-B55F-1802-CEA6E5870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454" y="1072174"/>
            <a:ext cx="205758" cy="1493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92B32-58F3-A6D8-90F5-70A8B222F3B9}"/>
              </a:ext>
            </a:extLst>
          </p:cNvPr>
          <p:cNvSpPr txBox="1"/>
          <p:nvPr/>
        </p:nvSpPr>
        <p:spPr>
          <a:xfrm>
            <a:off x="2777063" y="1072174"/>
            <a:ext cx="5123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1. SOS: 14, 3m L-band</a:t>
            </a:r>
            <a:r>
              <a:rPr lang="es-ES" b="1" baseline="30000" dirty="0"/>
              <a:t> (1)</a:t>
            </a:r>
            <a:r>
              <a:rPr lang="es-ES" b="1" dirty="0"/>
              <a:t>; 8, 2m C-band</a:t>
            </a:r>
            <a:r>
              <a:rPr lang="es-ES" b="1" baseline="30000" dirty="0"/>
              <a:t> (1)</a:t>
            </a:r>
            <a:r>
              <a:rPr lang="es-ES" b="1" dirty="0"/>
              <a:t>; 4, 1m X-band</a:t>
            </a:r>
            <a:r>
              <a:rPr lang="es-ES" b="1" baseline="30000" dirty="0"/>
              <a:t> 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D67B5-E17C-A984-7CCF-7A0E4C9F793B}"/>
              </a:ext>
            </a:extLst>
          </p:cNvPr>
          <p:cNvSpPr txBox="1"/>
          <p:nvPr/>
        </p:nvSpPr>
        <p:spPr>
          <a:xfrm>
            <a:off x="2760773" y="1425497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2. CAS: 8, 3m L-band</a:t>
            </a:r>
            <a:r>
              <a:rPr lang="es-ES" b="1" baseline="30000" dirty="0"/>
              <a:t> (1)</a:t>
            </a:r>
            <a:endParaRPr lang="es-E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87049C-F0B9-4B34-094C-B4F6152608DE}"/>
              </a:ext>
            </a:extLst>
          </p:cNvPr>
          <p:cNvSpPr txBox="1"/>
          <p:nvPr/>
        </p:nvSpPr>
        <p:spPr>
          <a:xfrm>
            <a:off x="2777063" y="1791842"/>
            <a:ext cx="3719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3. CET: 2, 3m L-band</a:t>
            </a:r>
            <a:r>
              <a:rPr lang="es-ES" b="1" baseline="30000" dirty="0"/>
              <a:t> (1)</a:t>
            </a:r>
            <a:r>
              <a:rPr lang="es-ES" b="1" dirty="0"/>
              <a:t>, 1 L-band PARC</a:t>
            </a:r>
            <a:r>
              <a:rPr lang="es-ES" b="1" baseline="30000" dirty="0"/>
              <a:t> (1)</a:t>
            </a:r>
            <a:endParaRPr lang="es-ES" b="1" dirty="0"/>
          </a:p>
          <a:p>
            <a:r>
              <a:rPr lang="es-ES" b="1" dirty="0"/>
              <a:t>    MAN: 1, 3m L-band</a:t>
            </a:r>
            <a:r>
              <a:rPr lang="es-ES" b="1" baseline="30000" dirty="0"/>
              <a:t> (1)</a:t>
            </a:r>
            <a:endParaRPr lang="es-E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7764B4-9C04-C335-E6B2-9BC3632D2850}"/>
              </a:ext>
            </a:extLst>
          </p:cNvPr>
          <p:cNvSpPr txBox="1"/>
          <p:nvPr/>
        </p:nvSpPr>
        <p:spPr>
          <a:xfrm>
            <a:off x="2793997" y="2249042"/>
            <a:ext cx="2076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4. PIR: 5, 3m L-band</a:t>
            </a:r>
            <a:r>
              <a:rPr lang="es-ES" b="1" baseline="30000" dirty="0"/>
              <a:t> (1)</a:t>
            </a:r>
            <a:endParaRPr lang="es-ES" b="1" dirty="0"/>
          </a:p>
        </p:txBody>
      </p:sp>
      <p:pic>
        <p:nvPicPr>
          <p:cNvPr id="10" name="2 Imagen">
            <a:extLst>
              <a:ext uri="{FF2B5EF4-FFF2-40B4-BE49-F238E27FC236}">
                <a16:creationId xmlns:a16="http://schemas.microsoft.com/office/drawing/2014/main" id="{778F6CAB-42FC-2E24-39EB-8A3B794D0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" t="6287" r="983" b="8840"/>
          <a:stretch/>
        </p:blipFill>
        <p:spPr>
          <a:xfrm>
            <a:off x="9743900" y="4426298"/>
            <a:ext cx="2441914" cy="2097176"/>
          </a:xfrm>
          <a:prstGeom prst="rect">
            <a:avLst/>
          </a:prstGeom>
        </p:spPr>
      </p:pic>
      <p:pic>
        <p:nvPicPr>
          <p:cNvPr id="11" name="6 Imagen">
            <a:extLst>
              <a:ext uri="{FF2B5EF4-FFF2-40B4-BE49-F238E27FC236}">
                <a16:creationId xmlns:a16="http://schemas.microsoft.com/office/drawing/2014/main" id="{DC111106-AA29-1116-B697-9B7D1E3BD9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t="12314" r="7225" b="11728"/>
          <a:stretch/>
        </p:blipFill>
        <p:spPr>
          <a:xfrm>
            <a:off x="7884302" y="4108873"/>
            <a:ext cx="2216825" cy="1646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9D10EC-C07C-069B-1616-2E7E0CF3B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205" y="1102704"/>
            <a:ext cx="3665389" cy="27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A diagram of a triangle&#10;&#10;Description automatically generated">
            <a:extLst>
              <a:ext uri="{FF2B5EF4-FFF2-40B4-BE49-F238E27FC236}">
                <a16:creationId xmlns:a16="http://schemas.microsoft.com/office/drawing/2014/main" id="{76DA3BEB-1636-7116-87E0-DFBF41FE4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8588" y="4875119"/>
            <a:ext cx="4262617" cy="1668163"/>
          </a:xfrm>
          <a:prstGeom prst="rect">
            <a:avLst/>
          </a:prstGeom>
        </p:spPr>
      </p:pic>
      <p:pic>
        <p:nvPicPr>
          <p:cNvPr id="16" name="Picture 15" descr="A graph and a diagram&#10;&#10;Description automatically generated">
            <a:extLst>
              <a:ext uri="{FF2B5EF4-FFF2-40B4-BE49-F238E27FC236}">
                <a16:creationId xmlns:a16="http://schemas.microsoft.com/office/drawing/2014/main" id="{0B591847-78D2-4237-3D7A-88FF5FF0E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4709" y="2663216"/>
            <a:ext cx="4042761" cy="1950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2C5B8-6C9C-3F2A-0E9C-F495F77A8861}"/>
              </a:ext>
            </a:extLst>
          </p:cNvPr>
          <p:cNvSpPr txBox="1"/>
          <p:nvPr/>
        </p:nvSpPr>
        <p:spPr>
          <a:xfrm>
            <a:off x="9977" y="5972783"/>
            <a:ext cx="2807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baseline="30000" dirty="0"/>
              <a:t>(1)</a:t>
            </a:r>
            <a:r>
              <a:rPr lang="es-ES" b="1" dirty="0"/>
              <a:t> </a:t>
            </a:r>
            <a:r>
              <a:rPr lang="en-US" b="1" dirty="0"/>
              <a:t>To be included in SarCalNet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3F4FFA77-8118-ED61-8AD4-16E2F439F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E51E5ECC-A2BE-3FC3-57CC-119CC40F5C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Point targets activities</a:t>
            </a:r>
            <a:endParaRPr dirty="0"/>
          </a:p>
        </p:txBody>
      </p:sp>
      <p:pic>
        <p:nvPicPr>
          <p:cNvPr id="4" name="Picture 3" descr="A collage of different images of a map&#10;&#10;Description automatically generated with medium confidence">
            <a:extLst>
              <a:ext uri="{FF2B5EF4-FFF2-40B4-BE49-F238E27FC236}">
                <a16:creationId xmlns:a16="http://schemas.microsoft.com/office/drawing/2014/main" id="{3975C569-1C0A-D856-71B0-B42F06197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8" y="1220268"/>
            <a:ext cx="5654530" cy="3691448"/>
          </a:xfrm>
          <a:prstGeom prst="rect">
            <a:avLst/>
          </a:prstGeom>
        </p:spPr>
      </p:pic>
      <p:pic>
        <p:nvPicPr>
          <p:cNvPr id="6" name="Picture 5" descr="A screenshot of a device&#10;&#10;Description automatically generated">
            <a:extLst>
              <a:ext uri="{FF2B5EF4-FFF2-40B4-BE49-F238E27FC236}">
                <a16:creationId xmlns:a16="http://schemas.microsoft.com/office/drawing/2014/main" id="{AF2BC415-0FA7-863E-144C-1E97A6C35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63" y="1220268"/>
            <a:ext cx="4130398" cy="5273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1809E0-4A2F-74C3-A83C-8A7D40185780}"/>
              </a:ext>
            </a:extLst>
          </p:cNvPr>
          <p:cNvSpPr txBox="1"/>
          <p:nvPr/>
        </p:nvSpPr>
        <p:spPr>
          <a:xfrm>
            <a:off x="10297212" y="1346199"/>
            <a:ext cx="17363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L-band Polarimetric</a:t>
            </a:r>
          </a:p>
          <a:p>
            <a:r>
              <a:rPr lang="en-US" dirty="0"/>
              <a:t>Active  Radar </a:t>
            </a:r>
          </a:p>
          <a:p>
            <a:r>
              <a:rPr lang="en-US" dirty="0"/>
              <a:t>Calibrator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6C2DC-ED6B-4C87-FCD4-BDA0E01D87B7}"/>
              </a:ext>
            </a:extLst>
          </p:cNvPr>
          <p:cNvSpPr txBox="1"/>
          <p:nvPr/>
        </p:nvSpPr>
        <p:spPr>
          <a:xfrm>
            <a:off x="417029" y="5376122"/>
            <a:ext cx="4350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tx1"/>
                </a:solidFill>
              </a:rPr>
              <a:t>Corner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Scanning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campaigns</a:t>
            </a:r>
            <a:r>
              <a:rPr lang="es-ES" b="1" dirty="0">
                <a:solidFill>
                  <a:schemeClr val="tx1"/>
                </a:solidFill>
              </a:rPr>
              <a:t> (</a:t>
            </a:r>
            <a:r>
              <a:rPr lang="es-ES" b="1" dirty="0" err="1">
                <a:solidFill>
                  <a:schemeClr val="tx1"/>
                </a:solidFill>
              </a:rPr>
              <a:t>every</a:t>
            </a:r>
            <a:r>
              <a:rPr lang="es-ES" b="1" dirty="0">
                <a:solidFill>
                  <a:schemeClr val="tx1"/>
                </a:solidFill>
              </a:rPr>
              <a:t> 2/3 </a:t>
            </a:r>
            <a:r>
              <a:rPr lang="es-ES" b="1" dirty="0" err="1">
                <a:solidFill>
                  <a:schemeClr val="tx1"/>
                </a:solidFill>
              </a:rPr>
              <a:t>year</a:t>
            </a:r>
            <a:r>
              <a:rPr lang="es-ES" b="1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/>
                </a:solidFill>
              </a:rPr>
              <a:t>Sites </a:t>
            </a:r>
            <a:r>
              <a:rPr lang="es-ES" b="1" dirty="0" err="1">
                <a:solidFill>
                  <a:schemeClr val="tx1"/>
                </a:solidFill>
              </a:rPr>
              <a:t>monitoring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campaigns</a:t>
            </a:r>
            <a:r>
              <a:rPr lang="es-ES" b="1" dirty="0">
                <a:solidFill>
                  <a:schemeClr val="tx1"/>
                </a:solidFill>
              </a:rPr>
              <a:t> (</a:t>
            </a:r>
            <a:r>
              <a:rPr lang="es-ES" b="1" dirty="0" err="1">
                <a:solidFill>
                  <a:schemeClr val="tx1"/>
                </a:solidFill>
              </a:rPr>
              <a:t>twice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by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year</a:t>
            </a:r>
            <a:r>
              <a:rPr lang="es-ES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376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885A4720-1A90-1E48-2D4F-377785E1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77DA54FC-5A29-901D-99A5-F29253632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Distributed Targets activities</a:t>
            </a:r>
            <a:endParaRPr dirty="0"/>
          </a:p>
        </p:txBody>
      </p:sp>
      <p:pic>
        <p:nvPicPr>
          <p:cNvPr id="3" name="Picture 2" descr="A map of the ocean and the amazon&#10;&#10;Description automatically generated">
            <a:extLst>
              <a:ext uri="{FF2B5EF4-FFF2-40B4-BE49-F238E27FC236}">
                <a16:creationId xmlns:a16="http://schemas.microsoft.com/office/drawing/2014/main" id="{CA7A4C37-8018-595D-C2F3-5C17335C3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3" y="1245681"/>
            <a:ext cx="3185436" cy="2183319"/>
          </a:xfrm>
          <a:prstGeom prst="rect">
            <a:avLst/>
          </a:prstGeom>
        </p:spPr>
      </p:pic>
      <p:pic>
        <p:nvPicPr>
          <p:cNvPr id="4" name="Picture 3" descr="A collage of images of letters&#10;&#10;Description automatically generated">
            <a:extLst>
              <a:ext uri="{FF2B5EF4-FFF2-40B4-BE49-F238E27FC236}">
                <a16:creationId xmlns:a16="http://schemas.microsoft.com/office/drawing/2014/main" id="{2AB1E4DC-81F0-7E5C-9062-00541CC25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1" y="1089547"/>
            <a:ext cx="1333616" cy="2251905"/>
          </a:xfrm>
          <a:prstGeom prst="rect">
            <a:avLst/>
          </a:prstGeom>
        </p:spPr>
      </p:pic>
      <p:pic>
        <p:nvPicPr>
          <p:cNvPr id="5" name="Picture 4" descr="A graph showing the number of months&#10;&#10;Description automatically generated with medium confidence">
            <a:extLst>
              <a:ext uri="{FF2B5EF4-FFF2-40B4-BE49-F238E27FC236}">
                <a16:creationId xmlns:a16="http://schemas.microsoft.com/office/drawing/2014/main" id="{FF7003C0-AE64-46A5-E10A-7716472DC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10" y="955039"/>
            <a:ext cx="4496190" cy="3589331"/>
          </a:xfrm>
          <a:prstGeom prst="rect">
            <a:avLst/>
          </a:prstGeom>
        </p:spPr>
      </p:pic>
      <p:pic>
        <p:nvPicPr>
          <p:cNvPr id="7" name="Picture 6" descr="A graph on a screen&#10;&#10;Description automatically generated">
            <a:extLst>
              <a:ext uri="{FF2B5EF4-FFF2-40B4-BE49-F238E27FC236}">
                <a16:creationId xmlns:a16="http://schemas.microsoft.com/office/drawing/2014/main" id="{54CDFB4F-7F6A-4952-EB7B-C9B3CC9BB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48" y="3632094"/>
            <a:ext cx="5151567" cy="2804403"/>
          </a:xfrm>
          <a:prstGeom prst="rect">
            <a:avLst/>
          </a:prstGeom>
        </p:spPr>
      </p:pic>
      <p:pic>
        <p:nvPicPr>
          <p:cNvPr id="11" name="Picture 10" descr="A screenshot of a graph&#10;&#10;Description automatically generated">
            <a:extLst>
              <a:ext uri="{FF2B5EF4-FFF2-40B4-BE49-F238E27FC236}">
                <a16:creationId xmlns:a16="http://schemas.microsoft.com/office/drawing/2014/main" id="{65067169-A198-E7F4-E38D-02758FD53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970" y="3724507"/>
            <a:ext cx="4416935" cy="27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3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28B6C32B-A20E-6E35-DBFD-8A2B05807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55B25DD0-5E03-67D3-7823-71DB4332EA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Distributed targets activities</a:t>
            </a:r>
            <a:endParaRPr dirty="0"/>
          </a:p>
        </p:txBody>
      </p:sp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9DE2E86-F937-791C-8C04-184D66479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0826"/>
            <a:ext cx="5486664" cy="2547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7381A1-05A3-1492-9980-FDDEAAD14FF5}"/>
              </a:ext>
            </a:extLst>
          </p:cNvPr>
          <p:cNvSpPr txBox="1"/>
          <p:nvPr/>
        </p:nvSpPr>
        <p:spPr>
          <a:xfrm>
            <a:off x="1437319" y="3505280"/>
            <a:ext cx="2901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Residual azimuth Antenna Pattern</a:t>
            </a: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FDFD6343-F992-0FB5-FEE6-133D4E1D9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75824"/>
            <a:ext cx="4008420" cy="2428542"/>
          </a:xfrm>
          <a:prstGeom prst="rect">
            <a:avLst/>
          </a:prstGeom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id="{C4404DDC-7964-9DD5-E5DA-104014878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448" y="3550549"/>
            <a:ext cx="4752305" cy="2913434"/>
          </a:xfrm>
          <a:prstGeom prst="rect">
            <a:avLst/>
          </a:prstGeom>
        </p:spPr>
      </p:pic>
      <p:pic>
        <p:nvPicPr>
          <p:cNvPr id="10" name="Imagen 3">
            <a:extLst>
              <a:ext uri="{FF2B5EF4-FFF2-40B4-BE49-F238E27FC236}">
                <a16:creationId xmlns:a16="http://schemas.microsoft.com/office/drawing/2014/main" id="{D8E183E9-F4BF-A456-8774-715B38C08F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14" y="1060826"/>
            <a:ext cx="4754286" cy="2340000"/>
          </a:xfrm>
          <a:prstGeom prst="rect">
            <a:avLst/>
          </a:prstGeom>
        </p:spPr>
      </p:pic>
      <p:pic>
        <p:nvPicPr>
          <p:cNvPr id="6" name="Imagen 1">
            <a:extLst>
              <a:ext uri="{FF2B5EF4-FFF2-40B4-BE49-F238E27FC236}">
                <a16:creationId xmlns:a16="http://schemas.microsoft.com/office/drawing/2014/main" id="{8F91BEEC-840E-9C43-6A5F-54B73757FD0A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5138109" y="1104762"/>
            <a:ext cx="2648160" cy="313308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D91DF1-AB6F-4BEC-F23A-9632B1BBEF8A}"/>
              </a:ext>
            </a:extLst>
          </p:cNvPr>
          <p:cNvSpPr txBox="1"/>
          <p:nvPr/>
        </p:nvSpPr>
        <p:spPr>
          <a:xfrm>
            <a:off x="4008420" y="5190067"/>
            <a:ext cx="1478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Ratio of receive </a:t>
            </a:r>
          </a:p>
          <a:p>
            <a:r>
              <a:rPr lang="en-US" dirty="0"/>
              <a:t>and transmit</a:t>
            </a:r>
          </a:p>
          <a:p>
            <a:r>
              <a:rPr lang="en-US" dirty="0"/>
              <a:t>imbalance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96F4D-F316-5E2E-892B-323C548AFDB7}"/>
              </a:ext>
            </a:extLst>
          </p:cNvPr>
          <p:cNvSpPr txBox="1"/>
          <p:nvPr/>
        </p:nvSpPr>
        <p:spPr>
          <a:xfrm>
            <a:off x="8265124" y="3242772"/>
            <a:ext cx="3337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Antenna Pattern and </a:t>
            </a:r>
            <a:r>
              <a:rPr lang="en-US" dirty="0" err="1"/>
              <a:t>interbeams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63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91571482-8579-5155-8309-4943AA993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0">
            <a:extLst>
              <a:ext uri="{FF2B5EF4-FFF2-40B4-BE49-F238E27FC236}">
                <a16:creationId xmlns:a16="http://schemas.microsoft.com/office/drawing/2014/main" id="{8157E4DF-5D9E-86F3-058E-9041358498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Higher products </a:t>
            </a:r>
            <a:r>
              <a:rPr lang="en-GB" dirty="0" err="1"/>
              <a:t>CalVal</a:t>
            </a:r>
            <a:r>
              <a:rPr lang="en-GB" dirty="0"/>
              <a:t> activities</a:t>
            </a:r>
            <a:endParaRPr dirty="0"/>
          </a:p>
        </p:txBody>
      </p:sp>
      <p:pic>
        <p:nvPicPr>
          <p:cNvPr id="4" name="Picture 3" descr="A collage of images of graphs and diagrams&#10;&#10;Description automatically generated">
            <a:extLst>
              <a:ext uri="{FF2B5EF4-FFF2-40B4-BE49-F238E27FC236}">
                <a16:creationId xmlns:a16="http://schemas.microsoft.com/office/drawing/2014/main" id="{D79D4E5C-A277-EA1C-5E76-342A602C7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8" y="3808379"/>
            <a:ext cx="4218036" cy="2709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28DD4-8568-0298-69BF-85C91363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48" y="1072562"/>
            <a:ext cx="4347587" cy="2735817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27F15843-07DB-AF69-4867-4D98D6E0EB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093"/>
          <a:stretch/>
        </p:blipFill>
        <p:spPr>
          <a:xfrm>
            <a:off x="5047238" y="1072562"/>
            <a:ext cx="2196739" cy="3429297"/>
          </a:xfrm>
          <a:prstGeom prst="rect">
            <a:avLst/>
          </a:prstGeom>
        </p:spPr>
      </p:pic>
      <p:grpSp>
        <p:nvGrpSpPr>
          <p:cNvPr id="9" name="Grupo 2">
            <a:extLst>
              <a:ext uri="{FF2B5EF4-FFF2-40B4-BE49-F238E27FC236}">
                <a16:creationId xmlns:a16="http://schemas.microsoft.com/office/drawing/2014/main" id="{B2909981-ED23-62F8-B944-39C3A7366896}"/>
              </a:ext>
            </a:extLst>
          </p:cNvPr>
          <p:cNvGrpSpPr>
            <a:grpSpLocks noChangeAspect="1"/>
          </p:cNvGrpSpPr>
          <p:nvPr/>
        </p:nvGrpSpPr>
        <p:grpSpPr>
          <a:xfrm>
            <a:off x="7548663" y="4082505"/>
            <a:ext cx="4876800" cy="2528981"/>
            <a:chOff x="88763" y="1240750"/>
            <a:chExt cx="9055237" cy="4833700"/>
          </a:xfrm>
        </p:grpSpPr>
        <p:pic>
          <p:nvPicPr>
            <p:cNvPr id="10" name="Google Shape;985;g102da41e64a_3_13">
              <a:extLst>
                <a:ext uri="{FF2B5EF4-FFF2-40B4-BE49-F238E27FC236}">
                  <a16:creationId xmlns:a16="http://schemas.microsoft.com/office/drawing/2014/main" id="{178DF2E7-3571-821F-BEE3-CEDB17C8AF2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33519"/>
            <a:stretch/>
          </p:blipFill>
          <p:spPr>
            <a:xfrm>
              <a:off x="88763" y="1394545"/>
              <a:ext cx="3804364" cy="3315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986;g102da41e64a_3_13">
              <a:extLst>
                <a:ext uri="{FF2B5EF4-FFF2-40B4-BE49-F238E27FC236}">
                  <a16:creationId xmlns:a16="http://schemas.microsoft.com/office/drawing/2014/main" id="{6E28973B-3A05-92C1-CCDD-6132A33446B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6719" t="36551" r="15507"/>
            <a:stretch/>
          </p:blipFill>
          <p:spPr>
            <a:xfrm>
              <a:off x="4019352" y="1240750"/>
              <a:ext cx="5124648" cy="3469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87;g102da41e64a_3_13">
              <a:extLst>
                <a:ext uri="{FF2B5EF4-FFF2-40B4-BE49-F238E27FC236}">
                  <a16:creationId xmlns:a16="http://schemas.microsoft.com/office/drawing/2014/main" id="{5C01E328-A6F9-439B-BA98-F2A2D43FE409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291438" y="5160050"/>
              <a:ext cx="1578769" cy="914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6A9B7562-8D65-DE43-DD3A-0BC0E7F312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3048" y="1072562"/>
            <a:ext cx="2065199" cy="2960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CCD501-1901-B5BC-75B2-803170E49CCE}"/>
              </a:ext>
            </a:extLst>
          </p:cNvPr>
          <p:cNvSpPr txBox="1"/>
          <p:nvPr/>
        </p:nvSpPr>
        <p:spPr>
          <a:xfrm>
            <a:off x="7719159" y="1184958"/>
            <a:ext cx="1946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</a:rPr>
              <a:t>Sunflower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campaigns</a:t>
            </a:r>
            <a:r>
              <a:rPr lang="es-ES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2021-2022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2022-2023</a:t>
            </a:r>
          </a:p>
          <a:p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236A53BC-2DB7-E909-3EC8-EBB3F2B9CF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7380" y="5346996"/>
            <a:ext cx="3932261" cy="12040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0CC246-7185-A7BE-DB20-7137ED0579D3}"/>
              </a:ext>
            </a:extLst>
          </p:cNvPr>
          <p:cNvSpPr txBox="1"/>
          <p:nvPr/>
        </p:nvSpPr>
        <p:spPr>
          <a:xfrm>
            <a:off x="4979258" y="4501859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Core site </a:t>
            </a:r>
            <a:r>
              <a:rPr lang="es-ES" b="1" dirty="0" err="1"/>
              <a:t>Campaigns</a:t>
            </a:r>
            <a:r>
              <a:rPr lang="es-ES" b="1" dirty="0"/>
              <a:t>:</a:t>
            </a:r>
          </a:p>
          <a:p>
            <a:r>
              <a:rPr lang="es-ES" b="1" dirty="0"/>
              <a:t>2018-2019</a:t>
            </a:r>
          </a:p>
        </p:txBody>
      </p:sp>
    </p:spTree>
    <p:extLst>
      <p:ext uri="{BB962C8B-B14F-4D97-AF65-F5344CB8AC3E}">
        <p14:creationId xmlns:p14="http://schemas.microsoft.com/office/powerpoint/2010/main" val="86444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1D0DD-9087-6892-30D6-420982160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">
            <a:extLst>
              <a:ext uri="{FF2B5EF4-FFF2-40B4-BE49-F238E27FC236}">
                <a16:creationId xmlns:a16="http://schemas.microsoft.com/office/drawing/2014/main" id="{E8FDDFA0-D0B2-11BD-97CD-09811FE748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34875" y="1071042"/>
            <a:ext cx="6119495" cy="4000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B04AC08-F2B2-7344-49D2-862C2EA37B52}"/>
              </a:ext>
            </a:extLst>
          </p:cNvPr>
          <p:cNvSpPr txBox="1"/>
          <p:nvPr/>
        </p:nvSpPr>
        <p:spPr>
          <a:xfrm>
            <a:off x="7874002" y="1071042"/>
            <a:ext cx="1803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</a:rPr>
              <a:t>DSS Batch</a:t>
            </a:r>
          </a:p>
        </p:txBody>
      </p:sp>
      <p:pic>
        <p:nvPicPr>
          <p:cNvPr id="6" name="Image3">
            <a:extLst>
              <a:ext uri="{FF2B5EF4-FFF2-40B4-BE49-F238E27FC236}">
                <a16:creationId xmlns:a16="http://schemas.microsoft.com/office/drawing/2014/main" id="{CB0C440C-3B06-F3D4-77EF-152AF27969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195329" y="1406641"/>
            <a:ext cx="3380105" cy="338010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07A3307-905F-6394-AD52-CACF3A2769E1}"/>
              </a:ext>
            </a:extLst>
          </p:cNvPr>
          <p:cNvSpPr txBox="1"/>
          <p:nvPr/>
        </p:nvSpPr>
        <p:spPr>
          <a:xfrm>
            <a:off x="111034" y="5094460"/>
            <a:ext cx="3884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conae_mod_mhs_dss_amz_20201025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conae_mod_mhs_dss_amz_val_20210121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conae_mod_mhs_dss_asb_20201209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conae_mod_mhs_dss_asb_val_20210121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conae_mod_mhs_dss_awh_20200804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conae_mod_mhs_dss_awh_val_20210121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D2386A-C075-867E-94B8-3182B6F8EDB4}"/>
              </a:ext>
            </a:extLst>
          </p:cNvPr>
          <p:cNvSpPr txBox="1"/>
          <p:nvPr/>
        </p:nvSpPr>
        <p:spPr>
          <a:xfrm>
            <a:off x="3890549" y="5071542"/>
            <a:ext cx="3884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conae_mod_mhs_dss_nmz_20201025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conae_mod_mhs_dss_nmz_val_20210121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conae_mod_mhs_dss_nsb_20201209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conae_mod_mhs_dss_nsb_val_20210121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conae_mod_mhs_dss_nwh_20201028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conae_mod_mhs_dss_nwh_val_20210121</a:t>
            </a:r>
          </a:p>
        </p:txBody>
      </p:sp>
      <p:sp>
        <p:nvSpPr>
          <p:cNvPr id="10" name="Google Shape;87;p10">
            <a:extLst>
              <a:ext uri="{FF2B5EF4-FFF2-40B4-BE49-F238E27FC236}">
                <a16:creationId xmlns:a16="http://schemas.microsoft.com/office/drawing/2014/main" id="{4FD29D00-F68F-BC86-478B-1DD5D8B0ED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4400" dirty="0">
                <a:solidFill>
                  <a:schemeClr val="lt1"/>
                </a:solidFill>
              </a:rPr>
              <a:t>Higher products </a:t>
            </a:r>
            <a:r>
              <a:rPr lang="en-GB" sz="4400" dirty="0" err="1">
                <a:solidFill>
                  <a:schemeClr val="lt1"/>
                </a:solidFill>
              </a:rPr>
              <a:t>CalVal</a:t>
            </a:r>
            <a:r>
              <a:rPr lang="en-GB" sz="4400" dirty="0">
                <a:solidFill>
                  <a:schemeClr val="lt1"/>
                </a:solidFill>
              </a:rPr>
              <a:t> activities</a:t>
            </a:r>
            <a:endParaRPr sz="4400" dirty="0">
              <a:solidFill>
                <a:schemeClr val="l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872E3-176C-6525-C53D-84A4702652E0}"/>
              </a:ext>
            </a:extLst>
          </p:cNvPr>
          <p:cNvSpPr txBox="1"/>
          <p:nvPr/>
        </p:nvSpPr>
        <p:spPr>
          <a:xfrm>
            <a:off x="8489184" y="4814568"/>
            <a:ext cx="2960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It was contrasted with data from the grain exchange and others to estimate the product error.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99335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944</Words>
  <Application>Microsoft Office PowerPoint</Application>
  <PresentationFormat>Widescreen</PresentationFormat>
  <Paragraphs>173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Courier New</vt:lpstr>
      <vt:lpstr>Noto Sans Symbols</vt:lpstr>
      <vt:lpstr>Wingdings</vt:lpstr>
      <vt:lpstr>ceos</vt:lpstr>
      <vt:lpstr>WGCV-53 CalVal CONAE  Report</vt:lpstr>
      <vt:lpstr>Table of contents</vt:lpstr>
      <vt:lpstr>SECF activities</vt:lpstr>
      <vt:lpstr>Point Targets activities</vt:lpstr>
      <vt:lpstr>Point targets activities</vt:lpstr>
      <vt:lpstr>Distributed Targets activities</vt:lpstr>
      <vt:lpstr>Distributed targets activities</vt:lpstr>
      <vt:lpstr>Higher products CalVal activities</vt:lpstr>
      <vt:lpstr>Higher products CalVal activities</vt:lpstr>
      <vt:lpstr>SABIA-Mar: Pre-launch</vt:lpstr>
      <vt:lpstr>SABIA-Mar: Pre-launch</vt:lpstr>
      <vt:lpstr>SABIA-Mar: Post-launch (plan)</vt:lpstr>
      <vt:lpstr>Collaboration activities (CVST,JAXA)</vt:lpstr>
      <vt:lpstr>Collaboration activities (SMAP, NASA)</vt:lpstr>
      <vt:lpstr>Conclusion</vt:lpstr>
      <vt:lpstr>Backup slides</vt:lpstr>
      <vt:lpstr>Points of contact</vt:lpstr>
      <vt:lpstr>SABIA-Mar: Post-launch (plan)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WGCV-53 Presentation Template and Guidance</dc:title>
  <dc:creator>Marc</dc:creator>
  <cp:lastModifiedBy>Marc Thibeault</cp:lastModifiedBy>
  <cp:revision>1</cp:revision>
  <dcterms:modified xsi:type="dcterms:W3CDTF">2024-03-06T12:01:01Z</dcterms:modified>
</cp:coreProperties>
</file>