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1"/>
                </a:solidFill>
              </a:rPr>
              <a:t>WGCV</a:t>
            </a: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GB" b="1">
                <a:solidFill>
                  <a:schemeClr val="accent1"/>
                </a:solidFill>
              </a:rPr>
              <a:t>53</a:t>
            </a: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b="1">
                <a:solidFill>
                  <a:schemeClr val="accent1"/>
                </a:solidFill>
              </a:rPr>
              <a:t>5-8 March 2024</a:t>
            </a:r>
            <a:endParaRPr b="1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1"/>
              </a:solidFill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WGCV-53, 5-8 March 2024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WGCV-53, 5-8 March 2024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>
                <a:solidFill>
                  <a:schemeClr val="accent1"/>
                </a:solidFill>
              </a:rPr>
              <a:t>WGCV-53, 5-8 March 2024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IawkDlgHtwxLW0kZaeVHILeac1Gni6o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eos.org/meetings/wgcv-53/" TargetMode="External"/><Relationship Id="rId5" Type="http://schemas.openxmlformats.org/officeDocument/2006/relationships/hyperlink" Target="mailto:matthew@symbioscomms.com" TargetMode="External"/><Relationship Id="rId4" Type="http://schemas.openxmlformats.org/officeDocument/2006/relationships/hyperlink" Target="http://riza@symbios.spa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/>
              <a:t>WGCV-53</a:t>
            </a:r>
            <a:endParaRPr sz="75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4000" i="1"/>
              <a:t>Presentation Template and Guidance</a:t>
            </a:r>
            <a:endParaRPr sz="4000" i="1"/>
          </a:p>
        </p:txBody>
      </p:sp>
      <p:sp>
        <p:nvSpPr>
          <p:cNvPr id="67" name="Google Shape;67;p7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accent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Presenter, Organi</a:t>
            </a:r>
            <a:r>
              <a:rPr lang="en-GB" sz="2200" b="1">
                <a:solidFill>
                  <a:schemeClr val="accent1"/>
                </a:solidFill>
              </a:rPr>
              <a:t>s</a:t>
            </a:r>
            <a:r>
              <a:rPr lang="en-GB" sz="2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ation</a:t>
            </a:r>
            <a:endParaRPr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</a:t>
            </a:r>
            <a:endParaRPr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>
                <a:solidFill>
                  <a:schemeClr val="accent1"/>
                </a:solidFill>
              </a:rPr>
              <a:t>WGCV-53, Córdoba, Argentina</a:t>
            </a:r>
            <a:endParaRPr sz="22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>
                <a:solidFill>
                  <a:schemeClr val="accent1"/>
                </a:solidFill>
              </a:rPr>
              <a:t>5th - 8th March 2024</a:t>
            </a:r>
            <a:endParaRPr sz="22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14312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/>
              <a:t>Presenters should name their file using the following convention:</a:t>
            </a:r>
            <a:endParaRPr sz="1400"/>
          </a:p>
          <a:p>
            <a:pPr marL="671512" lvl="1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/>
              <a:t>AgendaItemNumber_LastName_Subject_Version </a:t>
            </a:r>
            <a:r>
              <a:rPr lang="en-GB" sz="1600" i="1"/>
              <a:t>(e.g., 1.1_Goryl_WGCV-53_Welcome_v1)</a:t>
            </a:r>
            <a:endParaRPr sz="1400"/>
          </a:p>
          <a:p>
            <a:pPr marL="45720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i="1"/>
          </a:p>
          <a:p>
            <a:pPr marL="214312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 i="1"/>
              <a:t>Documents and presentations should be uploaded to the shared folder to allow for streamlined self service</a:t>
            </a:r>
            <a:endParaRPr sz="1600" b="1" i="1"/>
          </a:p>
          <a:p>
            <a:pPr marL="671512" lvl="1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 i="1" u="sng">
                <a:solidFill>
                  <a:schemeClr val="hlink"/>
                </a:solidFill>
                <a:hlinkClick r:id="rId3"/>
              </a:rPr>
              <a:t>Shared Presentation Folder</a:t>
            </a:r>
            <a:r>
              <a:rPr lang="en-GB" sz="1600" b="1" i="1" u="sng">
                <a:solidFill>
                  <a:schemeClr val="hlink"/>
                </a:solidFill>
                <a:hlinkClick r:id="rId3"/>
              </a:rPr>
              <a:t> </a:t>
            </a:r>
            <a:r>
              <a:rPr lang="en-GB" sz="1600" b="1" i="1"/>
              <a:t>(default view only, ask for upload/edit permission as required)</a:t>
            </a:r>
            <a:endParaRPr sz="1600" b="1" i="1"/>
          </a:p>
          <a:p>
            <a:pPr marL="671512" lvl="1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 i="1"/>
              <a:t>For support</a:t>
            </a:r>
            <a:r>
              <a:rPr lang="en-GB" sz="1600" i="1"/>
              <a:t> contact </a:t>
            </a:r>
            <a:r>
              <a:rPr lang="en-GB" sz="1600" i="1" u="sng">
                <a:solidFill>
                  <a:schemeClr val="hlink"/>
                </a:solidFill>
                <a:hlinkClick r:id="rId4"/>
              </a:rPr>
              <a:t>riza@</a:t>
            </a:r>
            <a:r>
              <a:rPr lang="en-GB" sz="1600" i="1" u="sng">
                <a:solidFill>
                  <a:schemeClr val="hlink"/>
                </a:solidFill>
                <a:hlinkClick r:id="rId5"/>
              </a:rPr>
              <a:t>symbioscomms.com</a:t>
            </a:r>
            <a:r>
              <a:rPr lang="en-GB" sz="1600" i="1"/>
              <a:t> or </a:t>
            </a:r>
            <a:r>
              <a:rPr lang="en-GB" sz="1600" i="1" u="sng">
                <a:solidFill>
                  <a:schemeClr val="hlink"/>
                </a:solidFill>
                <a:hlinkClick r:id="rId5"/>
              </a:rPr>
              <a:t>matthew@symbioscomms.com</a:t>
            </a:r>
            <a:endParaRPr sz="1600" i="1"/>
          </a:p>
          <a:p>
            <a:pPr marL="671512" lvl="1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 i="1"/>
              <a:t>Documents for endorsement </a:t>
            </a:r>
            <a:r>
              <a:rPr lang="en-GB" sz="1600" i="1"/>
              <a:t>should be submitted by</a:t>
            </a:r>
            <a:r>
              <a:rPr lang="en-GB" sz="1600" b="1" i="1"/>
              <a:t> 20 Feb</a:t>
            </a:r>
            <a:endParaRPr sz="1600" b="1" i="1"/>
          </a:p>
          <a:p>
            <a:pPr marL="671512" lvl="1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b="1" i="1"/>
              <a:t>Documents (for information only) and Presentations </a:t>
            </a:r>
            <a:r>
              <a:rPr lang="en-GB" sz="1600" i="1"/>
              <a:t>should be submitted by </a:t>
            </a:r>
            <a:r>
              <a:rPr lang="en-GB" sz="1600" b="1" i="1"/>
              <a:t>27 Feb</a:t>
            </a:r>
            <a:endParaRPr sz="1400" b="1"/>
          </a:p>
          <a:p>
            <a:pPr marL="671512" lvl="1" indent="-1127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i="1">
              <a:highlight>
                <a:srgbClr val="FFFF00"/>
              </a:highlight>
            </a:endParaRPr>
          </a:p>
          <a:p>
            <a:pPr marL="214312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 i="1"/>
              <a:t>Reporting to engage discussion or decision is encouraged</a:t>
            </a:r>
            <a:r>
              <a:rPr lang="en-GB" sz="1600"/>
              <a:t>, but detailed reporting should be provided as pre-meeting reading material or in background slides.</a:t>
            </a:r>
            <a:endParaRPr sz="160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214312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❖"/>
            </a:pPr>
            <a:r>
              <a:rPr lang="en-GB" sz="1600"/>
              <a:t>Meeting website: </a:t>
            </a:r>
            <a:r>
              <a:rPr lang="en-GB" sz="1600" u="sng">
                <a:solidFill>
                  <a:schemeClr val="hlink"/>
                </a:solidFill>
                <a:hlinkClick r:id="rId6"/>
              </a:rPr>
              <a:t>https://ceos.org/meetings/wgcv-53/</a:t>
            </a:r>
            <a:endParaRPr sz="1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/>
              <a:t>Presenter Guidelines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14312" lvl="0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❖"/>
            </a:pPr>
            <a:r>
              <a:rPr lang="en-GB" sz="1600"/>
              <a:t>Please</a:t>
            </a:r>
            <a:r>
              <a:rPr lang="en-GB" sz="1600" b="1"/>
              <a:t> explicitly highlight the decisions, outcomes, or actions </a:t>
            </a:r>
            <a:r>
              <a:rPr lang="en-GB" sz="1600"/>
              <a:t>you are seeking. The more explicit you are, the better. i.e., feel free to provide text for a proposed action – it may be revised later, but this approach will help with the efficient preparation of the actions record.</a:t>
            </a:r>
            <a:endParaRPr sz="1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/>
              <a:t>Presenter Guidelines 2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Noto Sans Symbols</vt:lpstr>
      <vt:lpstr>ceos</vt:lpstr>
      <vt:lpstr>WGCV-53 Presentation Template and Guidance</vt:lpstr>
      <vt:lpstr>Presenter Guidelines 1</vt:lpstr>
      <vt:lpstr>Presenter Guidelines 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WGCV-53 Presentation Template and Guidance</dc:title>
  <cp:lastModifiedBy>Riza Singh</cp:lastModifiedBy>
  <cp:revision>1</cp:revision>
  <dcterms:modified xsi:type="dcterms:W3CDTF">2024-02-28T01:37:10Z</dcterms:modified>
</cp:coreProperties>
</file>