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2"/>
  </p:notesMasterIdLst>
  <p:sldIdLst>
    <p:sldId id="256" r:id="rId2"/>
    <p:sldId id="18694" r:id="rId3"/>
    <p:sldId id="839" r:id="rId4"/>
    <p:sldId id="18689" r:id="rId5"/>
    <p:sldId id="259" r:id="rId6"/>
    <p:sldId id="18688" r:id="rId7"/>
    <p:sldId id="18693" r:id="rId8"/>
    <p:sldId id="18690" r:id="rId9"/>
    <p:sldId id="18691" r:id="rId10"/>
    <p:sldId id="18692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BF364-B5FC-4532-B73B-A763362F3645}" v="878" dt="2024-03-07T11:43:51.526"/>
    <p1510:client id="{B6EBFF00-6981-44A3-A946-AE3B44DFA57D}" v="31" dt="2024-03-06T13:29:47.579"/>
    <p1510:client id="{EED956A8-2814-19C3-9BB8-C0F1BB5DC612}" v="79" dt="2024-03-07T05:21:14.079"/>
    <p1510:client id="{F1FB5508-A303-FE35-7838-0FD4C185B794}" v="597" dt="2024-03-07T02:26:10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, Ian (He / Him) (Mineral Resources, Kensington WA)" userId="S::lau089@csiro.au::87131040-92e9-4524-bf89-eb8cc3018cf5" providerId="AD" clId="Web-{F1FB5508-A303-FE35-7838-0FD4C185B794}"/>
    <pc:docChg chg="modSld">
      <pc:chgData name="Lau, Ian (He / Him) (Mineral Resources, Kensington WA)" userId="S::lau089@csiro.au::87131040-92e9-4524-bf89-eb8cc3018cf5" providerId="AD" clId="Web-{F1FB5508-A303-FE35-7838-0FD4C185B794}" dt="2024-03-07T02:26:10.686" v="383" actId="20577"/>
      <pc:docMkLst>
        <pc:docMk/>
      </pc:docMkLst>
      <pc:sldChg chg="addSp delSp modSp">
        <pc:chgData name="Lau, Ian (He / Him) (Mineral Resources, Kensington WA)" userId="S::lau089@csiro.au::87131040-92e9-4524-bf89-eb8cc3018cf5" providerId="AD" clId="Web-{F1FB5508-A303-FE35-7838-0FD4C185B794}" dt="2024-03-06T13:55:37.047" v="139" actId="20577"/>
        <pc:sldMkLst>
          <pc:docMk/>
          <pc:sldMk cId="0" sldId="259"/>
        </pc:sldMkLst>
        <pc:spChg chg="add mod">
          <ac:chgData name="Lau, Ian (He / Him) (Mineral Resources, Kensington WA)" userId="S::lau089@csiro.au::87131040-92e9-4524-bf89-eb8cc3018cf5" providerId="AD" clId="Web-{F1FB5508-A303-FE35-7838-0FD4C185B794}" dt="2024-03-06T13:55:37.047" v="139" actId="20577"/>
          <ac:spMkLst>
            <pc:docMk/>
            <pc:sldMk cId="0" sldId="259"/>
            <ac:spMk id="9" creationId="{A3661985-C5D7-6013-D33F-EAA96930654F}"/>
          </ac:spMkLst>
        </pc:spChg>
        <pc:picChg chg="add mod">
          <ac:chgData name="Lau, Ian (He / Him) (Mineral Resources, Kensington WA)" userId="S::lau089@csiro.au::87131040-92e9-4524-bf89-eb8cc3018cf5" providerId="AD" clId="Web-{F1FB5508-A303-FE35-7838-0FD4C185B794}" dt="2024-03-06T13:49:26.553" v="7" actId="14100"/>
          <ac:picMkLst>
            <pc:docMk/>
            <pc:sldMk cId="0" sldId="259"/>
            <ac:picMk id="2" creationId="{584E0766-DD62-B82D-65F6-6E376B70B6B1}"/>
          </ac:picMkLst>
        </pc:picChg>
        <pc:picChg chg="add mod">
          <ac:chgData name="Lau, Ian (He / Him) (Mineral Resources, Kensington WA)" userId="S::lau089@csiro.au::87131040-92e9-4524-bf89-eb8cc3018cf5" providerId="AD" clId="Web-{F1FB5508-A303-FE35-7838-0FD4C185B794}" dt="2024-03-06T13:50:12.929" v="11" actId="14100"/>
          <ac:picMkLst>
            <pc:docMk/>
            <pc:sldMk cId="0" sldId="259"/>
            <ac:picMk id="3" creationId="{FD87F006-1DB8-E0BB-6C2A-E0A180E30EFA}"/>
          </ac:picMkLst>
        </pc:picChg>
        <pc:picChg chg="add mod">
          <ac:chgData name="Lau, Ian (He / Him) (Mineral Resources, Kensington WA)" userId="S::lau089@csiro.au::87131040-92e9-4524-bf89-eb8cc3018cf5" providerId="AD" clId="Web-{F1FB5508-A303-FE35-7838-0FD4C185B794}" dt="2024-03-06T13:51:09.384" v="15" actId="14100"/>
          <ac:picMkLst>
            <pc:docMk/>
            <pc:sldMk cId="0" sldId="259"/>
            <ac:picMk id="4" creationId="{B073D4D1-C9FA-54A7-A1DE-0E81A27B255D}"/>
          </ac:picMkLst>
        </pc:picChg>
        <pc:picChg chg="add del mod">
          <ac:chgData name="Lau, Ian (He / Him) (Mineral Resources, Kensington WA)" userId="S::lau089@csiro.au::87131040-92e9-4524-bf89-eb8cc3018cf5" providerId="AD" clId="Web-{F1FB5508-A303-FE35-7838-0FD4C185B794}" dt="2024-03-06T13:51:55.662" v="17"/>
          <ac:picMkLst>
            <pc:docMk/>
            <pc:sldMk cId="0" sldId="259"/>
            <ac:picMk id="5" creationId="{56E2E551-E35B-D1E7-66C0-DF1F2C4A9417}"/>
          </ac:picMkLst>
        </pc:picChg>
        <pc:picChg chg="add mod">
          <ac:chgData name="Lau, Ian (He / Him) (Mineral Resources, Kensington WA)" userId="S::lau089@csiro.au::87131040-92e9-4524-bf89-eb8cc3018cf5" providerId="AD" clId="Web-{F1FB5508-A303-FE35-7838-0FD4C185B794}" dt="2024-03-06T13:52:44.851" v="20" actId="14100"/>
          <ac:picMkLst>
            <pc:docMk/>
            <pc:sldMk cId="0" sldId="259"/>
            <ac:picMk id="6" creationId="{4FD368FA-AD53-397A-DDDD-E75D98753553}"/>
          </ac:picMkLst>
        </pc:picChg>
        <pc:picChg chg="add del mod">
          <ac:chgData name="Lau, Ian (He / Him) (Mineral Resources, Kensington WA)" userId="S::lau089@csiro.au::87131040-92e9-4524-bf89-eb8cc3018cf5" providerId="AD" clId="Web-{F1FB5508-A303-FE35-7838-0FD4C185B794}" dt="2024-03-06T13:53:45.712" v="22"/>
          <ac:picMkLst>
            <pc:docMk/>
            <pc:sldMk cId="0" sldId="259"/>
            <ac:picMk id="7" creationId="{176EF3CE-4BAE-D09A-912E-748C725EC4D9}"/>
          </ac:picMkLst>
        </pc:picChg>
        <pc:picChg chg="add mod">
          <ac:chgData name="Lau, Ian (He / Him) (Mineral Resources, Kensington WA)" userId="S::lau089@csiro.au::87131040-92e9-4524-bf89-eb8cc3018cf5" providerId="AD" clId="Web-{F1FB5508-A303-FE35-7838-0FD4C185B794}" dt="2024-03-06T13:54:18.166" v="26" actId="14100"/>
          <ac:picMkLst>
            <pc:docMk/>
            <pc:sldMk cId="0" sldId="259"/>
            <ac:picMk id="8" creationId="{0E8279D0-0C45-4A0D-B895-2ED599CE5502}"/>
          </ac:picMkLst>
        </pc:picChg>
      </pc:sldChg>
      <pc:sldChg chg="addSp delSp modSp">
        <pc:chgData name="Lau, Ian (He / Him) (Mineral Resources, Kensington WA)" userId="S::lau089@csiro.au::87131040-92e9-4524-bf89-eb8cc3018cf5" providerId="AD" clId="Web-{F1FB5508-A303-FE35-7838-0FD4C185B794}" dt="2024-03-06T14:03:16.326" v="259" actId="1076"/>
        <pc:sldMkLst>
          <pc:docMk/>
          <pc:sldMk cId="3294235985" sldId="839"/>
        </pc:sldMkLst>
        <pc:spChg chg="add mod">
          <ac:chgData name="Lau, Ian (He / Him) (Mineral Resources, Kensington WA)" userId="S::lau089@csiro.au::87131040-92e9-4524-bf89-eb8cc3018cf5" providerId="AD" clId="Web-{F1FB5508-A303-FE35-7838-0FD4C185B794}" dt="2024-03-06T14:03:16.326" v="259" actId="1076"/>
          <ac:spMkLst>
            <pc:docMk/>
            <pc:sldMk cId="3294235985" sldId="839"/>
            <ac:spMk id="2" creationId="{5A085AEB-DEDC-BA2B-6C04-AF2E3615C848}"/>
          </ac:spMkLst>
        </pc:spChg>
        <pc:spChg chg="add del">
          <ac:chgData name="Lau, Ian (He / Him) (Mineral Resources, Kensington WA)" userId="S::lau089@csiro.au::87131040-92e9-4524-bf89-eb8cc3018cf5" providerId="AD" clId="Web-{F1FB5508-A303-FE35-7838-0FD4C185B794}" dt="2024-03-06T14:00:49.071" v="216"/>
          <ac:spMkLst>
            <pc:docMk/>
            <pc:sldMk cId="3294235985" sldId="839"/>
            <ac:spMk id="5" creationId="{689DF319-80E3-3C44-7E99-5235A2672CFD}"/>
          </ac:spMkLst>
        </pc:spChg>
        <pc:spChg chg="add del">
          <ac:chgData name="Lau, Ian (He / Him) (Mineral Resources, Kensington WA)" userId="S::lau089@csiro.au::87131040-92e9-4524-bf89-eb8cc3018cf5" providerId="AD" clId="Web-{F1FB5508-A303-FE35-7838-0FD4C185B794}" dt="2024-03-06T14:00:54.649" v="218"/>
          <ac:spMkLst>
            <pc:docMk/>
            <pc:sldMk cId="3294235985" sldId="839"/>
            <ac:spMk id="13" creationId="{EFA078C5-F072-21EA-8007-8560E0A6A187}"/>
          </ac:spMkLst>
        </pc:spChg>
        <pc:spChg chg="add mod">
          <ac:chgData name="Lau, Ian (He / Him) (Mineral Resources, Kensington WA)" userId="S::lau089@csiro.au::87131040-92e9-4524-bf89-eb8cc3018cf5" providerId="AD" clId="Web-{F1FB5508-A303-FE35-7838-0FD4C185B794}" dt="2024-03-06T14:01:23.885" v="234" actId="1076"/>
          <ac:spMkLst>
            <pc:docMk/>
            <pc:sldMk cId="3294235985" sldId="839"/>
            <ac:spMk id="14" creationId="{4B1D5474-F76E-3FF8-91C9-F09C0744F2CE}"/>
          </ac:spMkLst>
        </pc:spChg>
      </pc:sldChg>
      <pc:sldChg chg="addSp modSp">
        <pc:chgData name="Lau, Ian (He / Him) (Mineral Resources, Kensington WA)" userId="S::lau089@csiro.au::87131040-92e9-4524-bf89-eb8cc3018cf5" providerId="AD" clId="Web-{F1FB5508-A303-FE35-7838-0FD4C185B794}" dt="2024-03-07T02:22:09.664" v="377" actId="1076"/>
        <pc:sldMkLst>
          <pc:docMk/>
          <pc:sldMk cId="3604691451" sldId="18688"/>
        </pc:sldMkLst>
        <pc:spChg chg="add mod">
          <ac:chgData name="Lau, Ian (He / Him) (Mineral Resources, Kensington WA)" userId="S::lau089@csiro.au::87131040-92e9-4524-bf89-eb8cc3018cf5" providerId="AD" clId="Web-{F1FB5508-A303-FE35-7838-0FD4C185B794}" dt="2024-03-06T13:59:18.116" v="209" actId="1076"/>
          <ac:spMkLst>
            <pc:docMk/>
            <pc:sldMk cId="3604691451" sldId="18688"/>
            <ac:spMk id="5" creationId="{AD81C745-CB79-600E-7108-225A92C3129A}"/>
          </ac:spMkLst>
        </pc:spChg>
        <pc:spChg chg="add mod">
          <ac:chgData name="Lau, Ian (He / Him) (Mineral Resources, Kensington WA)" userId="S::lau089@csiro.au::87131040-92e9-4524-bf89-eb8cc3018cf5" providerId="AD" clId="Web-{F1FB5508-A303-FE35-7838-0FD4C185B794}" dt="2024-03-07T02:22:09.664" v="377" actId="1076"/>
          <ac:spMkLst>
            <pc:docMk/>
            <pc:sldMk cId="3604691451" sldId="18688"/>
            <ac:spMk id="8" creationId="{210593EC-E120-B498-7735-399C1A3DCD06}"/>
          </ac:spMkLst>
        </pc:spChg>
        <pc:picChg chg="mod">
          <ac:chgData name="Lau, Ian (He / Him) (Mineral Resources, Kensington WA)" userId="S::lau089@csiro.au::87131040-92e9-4524-bf89-eb8cc3018cf5" providerId="AD" clId="Web-{F1FB5508-A303-FE35-7838-0FD4C185B794}" dt="2024-03-06T14:09:15.243" v="366" actId="1076"/>
          <ac:picMkLst>
            <pc:docMk/>
            <pc:sldMk cId="3604691451" sldId="18688"/>
            <ac:picMk id="2050" creationId="{D610E3C9-24C7-F49F-1181-ADFA253D0DC0}"/>
          </ac:picMkLst>
        </pc:picChg>
        <pc:cxnChg chg="add mod">
          <ac:chgData name="Lau, Ian (He / Him) (Mineral Resources, Kensington WA)" userId="S::lau089@csiro.au::87131040-92e9-4524-bf89-eb8cc3018cf5" providerId="AD" clId="Web-{F1FB5508-A303-FE35-7838-0FD4C185B794}" dt="2024-03-06T13:58:59.256" v="200" actId="14100"/>
          <ac:cxnSpMkLst>
            <pc:docMk/>
            <pc:sldMk cId="3604691451" sldId="18688"/>
            <ac:cxnSpMk id="2" creationId="{4DF33E3A-3F62-C921-ADC7-A65C68B61A1D}"/>
          </ac:cxnSpMkLst>
        </pc:cxnChg>
      </pc:sldChg>
      <pc:sldChg chg="addSp modSp">
        <pc:chgData name="Lau, Ian (He / Him) (Mineral Resources, Kensington WA)" userId="S::lau089@csiro.au::87131040-92e9-4524-bf89-eb8cc3018cf5" providerId="AD" clId="Web-{F1FB5508-A303-FE35-7838-0FD4C185B794}" dt="2024-03-06T14:07:44.537" v="362" actId="20577"/>
        <pc:sldMkLst>
          <pc:docMk/>
          <pc:sldMk cId="225175922" sldId="18690"/>
        </pc:sldMkLst>
        <pc:spChg chg="mod">
          <ac:chgData name="Lau, Ian (He / Him) (Mineral Resources, Kensington WA)" userId="S::lau089@csiro.au::87131040-92e9-4524-bf89-eb8cc3018cf5" providerId="AD" clId="Web-{F1FB5508-A303-FE35-7838-0FD4C185B794}" dt="2024-03-06T14:03:38.670" v="260" actId="1076"/>
          <ac:spMkLst>
            <pc:docMk/>
            <pc:sldMk cId="225175922" sldId="18690"/>
            <ac:spMk id="3" creationId="{42803678-1658-24A6-3999-1944598C37FA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4:03:38.764" v="268" actId="1076"/>
          <ac:spMkLst>
            <pc:docMk/>
            <pc:sldMk cId="225175922" sldId="18690"/>
            <ac:spMk id="5" creationId="{5A0914C0-DDC4-DEE0-7D3A-228E8B82F434}"/>
          </ac:spMkLst>
        </pc:spChg>
        <pc:spChg chg="add mod">
          <ac:chgData name="Lau, Ian (He / Him) (Mineral Resources, Kensington WA)" userId="S::lau089@csiro.au::87131040-92e9-4524-bf89-eb8cc3018cf5" providerId="AD" clId="Web-{F1FB5508-A303-FE35-7838-0FD4C185B794}" dt="2024-03-06T14:07:44.537" v="362" actId="20577"/>
          <ac:spMkLst>
            <pc:docMk/>
            <pc:sldMk cId="225175922" sldId="18690"/>
            <ac:spMk id="7" creationId="{FC1A8D65-F121-745D-A204-857A82777D44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4:03:38.702" v="262" actId="1076"/>
          <ac:spMkLst>
            <pc:docMk/>
            <pc:sldMk cId="225175922" sldId="18690"/>
            <ac:spMk id="25" creationId="{98FFB26F-F8E6-ECA9-F3BE-F25108886ACD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3:56:37.205" v="141" actId="20577"/>
          <ac:spMkLst>
            <pc:docMk/>
            <pc:sldMk cId="225175922" sldId="18690"/>
            <ac:spMk id="28" creationId="{ECDCF743-BEF0-1E0E-9ECF-D2BAADC544BD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4:03:38.733" v="265" actId="1076"/>
          <ac:spMkLst>
            <pc:docMk/>
            <pc:sldMk cId="225175922" sldId="18690"/>
            <ac:spMk id="68" creationId="{58C79470-5679-FECE-C98B-0399D135D4D8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4:03:38.749" v="266" actId="1076"/>
          <ac:spMkLst>
            <pc:docMk/>
            <pc:sldMk cId="225175922" sldId="18690"/>
            <ac:spMk id="70" creationId="{103A00E6-F324-A50D-B246-03E26D3D0C38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4:03:38.749" v="267" actId="1076"/>
          <ac:spMkLst>
            <pc:docMk/>
            <pc:sldMk cId="225175922" sldId="18690"/>
            <ac:spMk id="71" creationId="{2D3B9BB4-E0BA-46AE-FB20-32C1A40DAB70}"/>
          </ac:spMkLst>
        </pc:spChg>
        <pc:spChg chg="mod">
          <ac:chgData name="Lau, Ian (He / Him) (Mineral Resources, Kensington WA)" userId="S::lau089@csiro.au::87131040-92e9-4524-bf89-eb8cc3018cf5" providerId="AD" clId="Web-{F1FB5508-A303-FE35-7838-0FD4C185B794}" dt="2024-03-06T13:56:30.142" v="140" actId="1076"/>
          <ac:spMkLst>
            <pc:docMk/>
            <pc:sldMk cId="225175922" sldId="18690"/>
            <ac:spMk id="96" creationId="{029D3AA1-8BEF-6048-F3A3-E97CFA44DC13}"/>
          </ac:spMkLst>
        </pc:spChg>
        <pc:grpChg chg="mod">
          <ac:chgData name="Lau, Ian (He / Him) (Mineral Resources, Kensington WA)" userId="S::lau089@csiro.au::87131040-92e9-4524-bf89-eb8cc3018cf5" providerId="AD" clId="Web-{F1FB5508-A303-FE35-7838-0FD4C185B794}" dt="2024-03-06T14:03:41.827" v="270" actId="1076"/>
          <ac:grpSpMkLst>
            <pc:docMk/>
            <pc:sldMk cId="225175922" sldId="18690"/>
            <ac:grpSpMk id="4" creationId="{C9E4500D-E79A-9D56-51CB-4C8351734AB8}"/>
          </ac:grpSpMkLst>
        </pc:grpChg>
        <pc:picChg chg="add mod">
          <ac:chgData name="Lau, Ian (He / Him) (Mineral Resources, Kensington WA)" userId="S::lau089@csiro.au::87131040-92e9-4524-bf89-eb8cc3018cf5" providerId="AD" clId="Web-{F1FB5508-A303-FE35-7838-0FD4C185B794}" dt="2024-03-06T14:05:38.252" v="273" actId="1076"/>
          <ac:picMkLst>
            <pc:docMk/>
            <pc:sldMk cId="225175922" sldId="18690"/>
            <ac:picMk id="6" creationId="{972679F9-2F98-7F69-8A57-0A68025A4299}"/>
          </ac:picMkLst>
        </pc:picChg>
        <pc:cxnChg chg="mod">
          <ac:chgData name="Lau, Ian (He / Him) (Mineral Resources, Kensington WA)" userId="S::lau089@csiro.au::87131040-92e9-4524-bf89-eb8cc3018cf5" providerId="AD" clId="Web-{F1FB5508-A303-FE35-7838-0FD4C185B794}" dt="2024-03-06T14:03:12.091" v="255" actId="1076"/>
          <ac:cxnSpMkLst>
            <pc:docMk/>
            <pc:sldMk cId="225175922" sldId="18690"/>
            <ac:cxnSpMk id="22" creationId="{9B5DF74C-90EF-8F57-5A99-AB75196C6560}"/>
          </ac:cxnSpMkLst>
        </pc:cxnChg>
        <pc:cxnChg chg="mod">
          <ac:chgData name="Lau, Ian (He / Him) (Mineral Resources, Kensington WA)" userId="S::lau089@csiro.au::87131040-92e9-4524-bf89-eb8cc3018cf5" providerId="AD" clId="Web-{F1FB5508-A303-FE35-7838-0FD4C185B794}" dt="2024-03-06T14:03:38.717" v="263" actId="1076"/>
          <ac:cxnSpMkLst>
            <pc:docMk/>
            <pc:sldMk cId="225175922" sldId="18690"/>
            <ac:cxnSpMk id="39" creationId="{669DDEE3-8E0B-A355-FE54-EF311AD5D770}"/>
          </ac:cxnSpMkLst>
        </pc:cxnChg>
        <pc:cxnChg chg="mod">
          <ac:chgData name="Lau, Ian (He / Him) (Mineral Resources, Kensington WA)" userId="S::lau089@csiro.au::87131040-92e9-4524-bf89-eb8cc3018cf5" providerId="AD" clId="Web-{F1FB5508-A303-FE35-7838-0FD4C185B794}" dt="2024-03-06T14:03:38.717" v="264" actId="1076"/>
          <ac:cxnSpMkLst>
            <pc:docMk/>
            <pc:sldMk cId="225175922" sldId="18690"/>
            <ac:cxnSpMk id="45" creationId="{CAC13D4D-FA24-01FA-C25C-3A7947C56E38}"/>
          </ac:cxnSpMkLst>
        </pc:cxnChg>
        <pc:cxnChg chg="mod">
          <ac:chgData name="Lau, Ian (He / Him) (Mineral Resources, Kensington WA)" userId="S::lau089@csiro.au::87131040-92e9-4524-bf89-eb8cc3018cf5" providerId="AD" clId="Web-{F1FB5508-A303-FE35-7838-0FD4C185B794}" dt="2024-03-06T14:03:47.843" v="271" actId="14100"/>
          <ac:cxnSpMkLst>
            <pc:docMk/>
            <pc:sldMk cId="225175922" sldId="18690"/>
            <ac:cxnSpMk id="57" creationId="{9602C9AD-8AA2-A129-3815-EF0E269B7FED}"/>
          </ac:cxnSpMkLst>
        </pc:cxnChg>
      </pc:sldChg>
      <pc:sldChg chg="modSp">
        <pc:chgData name="Lau, Ian (He / Him) (Mineral Resources, Kensington WA)" userId="S::lau089@csiro.au::87131040-92e9-4524-bf89-eb8cc3018cf5" providerId="AD" clId="Web-{F1FB5508-A303-FE35-7838-0FD4C185B794}" dt="2024-03-07T02:26:10.686" v="383" actId="20577"/>
        <pc:sldMkLst>
          <pc:docMk/>
          <pc:sldMk cId="3905200497" sldId="18692"/>
        </pc:sldMkLst>
        <pc:spChg chg="mod">
          <ac:chgData name="Lau, Ian (He / Him) (Mineral Resources, Kensington WA)" userId="S::lau089@csiro.au::87131040-92e9-4524-bf89-eb8cc3018cf5" providerId="AD" clId="Web-{F1FB5508-A303-FE35-7838-0FD4C185B794}" dt="2024-03-07T02:26:10.686" v="383" actId="20577"/>
          <ac:spMkLst>
            <pc:docMk/>
            <pc:sldMk cId="3905200497" sldId="18692"/>
            <ac:spMk id="2" creationId="{CB922FBC-CE6A-C9A0-396E-1EB08577A2D1}"/>
          </ac:spMkLst>
        </pc:spChg>
      </pc:sldChg>
      <pc:sldChg chg="modSp">
        <pc:chgData name="Lau, Ian (He / Him) (Mineral Resources, Kensington WA)" userId="S::lau089@csiro.au::87131040-92e9-4524-bf89-eb8cc3018cf5" providerId="AD" clId="Web-{F1FB5508-A303-FE35-7838-0FD4C185B794}" dt="2024-03-06T14:08:37.757" v="364" actId="20577"/>
        <pc:sldMkLst>
          <pc:docMk/>
          <pc:sldMk cId="2672886481" sldId="18693"/>
        </pc:sldMkLst>
        <pc:spChg chg="mod">
          <ac:chgData name="Lau, Ian (He / Him) (Mineral Resources, Kensington WA)" userId="S::lau089@csiro.au::87131040-92e9-4524-bf89-eb8cc3018cf5" providerId="AD" clId="Web-{F1FB5508-A303-FE35-7838-0FD4C185B794}" dt="2024-03-06T14:08:37.757" v="364" actId="20577"/>
          <ac:spMkLst>
            <pc:docMk/>
            <pc:sldMk cId="2672886481" sldId="18693"/>
            <ac:spMk id="2" creationId="{4E3D4CA6-99C3-835B-8724-C7A4CD78FB47}"/>
          </ac:spMkLst>
        </pc:spChg>
      </pc:sldChg>
    </pc:docChg>
  </pc:docChgLst>
  <pc:docChgLst>
    <pc:chgData name="Lau, Ian (He / Him) (Mineral Resources, Kensington WA)" userId="S::lau089@csiro.au::87131040-92e9-4524-bf89-eb8cc3018cf5" providerId="AD" clId="Web-{EED956A8-2814-19C3-9BB8-C0F1BB5DC612}"/>
    <pc:docChg chg="modSld">
      <pc:chgData name="Lau, Ian (He / Him) (Mineral Resources, Kensington WA)" userId="S::lau089@csiro.au::87131040-92e9-4524-bf89-eb8cc3018cf5" providerId="AD" clId="Web-{EED956A8-2814-19C3-9BB8-C0F1BB5DC612}" dt="2024-03-07T05:21:14.079" v="48" actId="1076"/>
      <pc:docMkLst>
        <pc:docMk/>
      </pc:docMkLst>
      <pc:sldChg chg="addSp modSp">
        <pc:chgData name="Lau, Ian (He / Him) (Mineral Resources, Kensington WA)" userId="S::lau089@csiro.au::87131040-92e9-4524-bf89-eb8cc3018cf5" providerId="AD" clId="Web-{EED956A8-2814-19C3-9BB8-C0F1BB5DC612}" dt="2024-03-07T05:21:14.079" v="48" actId="1076"/>
        <pc:sldMkLst>
          <pc:docMk/>
          <pc:sldMk cId="0" sldId="256"/>
        </pc:sldMkLst>
        <pc:picChg chg="add mod">
          <ac:chgData name="Lau, Ian (He / Him) (Mineral Resources, Kensington WA)" userId="S::lau089@csiro.au::87131040-92e9-4524-bf89-eb8cc3018cf5" providerId="AD" clId="Web-{EED956A8-2814-19C3-9BB8-C0F1BB5DC612}" dt="2024-03-07T05:21:14.079" v="48" actId="1076"/>
          <ac:picMkLst>
            <pc:docMk/>
            <pc:sldMk cId="0" sldId="256"/>
            <ac:picMk id="2" creationId="{882BBFCC-DA15-7C46-091E-5BDB4593CB5B}"/>
          </ac:picMkLst>
        </pc:picChg>
      </pc:sldChg>
      <pc:sldChg chg="addSp delSp modSp">
        <pc:chgData name="Lau, Ian (He / Him) (Mineral Resources, Kensington WA)" userId="S::lau089@csiro.au::87131040-92e9-4524-bf89-eb8cc3018cf5" providerId="AD" clId="Web-{EED956A8-2814-19C3-9BB8-C0F1BB5DC612}" dt="2024-03-07T05:21:03.001" v="47"/>
        <pc:sldMkLst>
          <pc:docMk/>
          <pc:sldMk cId="3905200497" sldId="18692"/>
        </pc:sldMkLst>
        <pc:picChg chg="add del mod">
          <ac:chgData name="Lau, Ian (He / Him) (Mineral Resources, Kensington WA)" userId="S::lau089@csiro.au::87131040-92e9-4524-bf89-eb8cc3018cf5" providerId="AD" clId="Web-{EED956A8-2814-19C3-9BB8-C0F1BB5DC612}" dt="2024-03-07T05:21:03.001" v="47"/>
          <ac:picMkLst>
            <pc:docMk/>
            <pc:sldMk cId="3905200497" sldId="18692"/>
            <ac:picMk id="4" creationId="{DF376C0D-B7AD-ABA6-773E-9604A27BBC6E}"/>
          </ac:picMkLst>
        </pc:picChg>
      </pc:sldChg>
      <pc:sldChg chg="addSp modSp">
        <pc:chgData name="Lau, Ian (He / Him) (Mineral Resources, Kensington WA)" userId="S::lau089@csiro.au::87131040-92e9-4524-bf89-eb8cc3018cf5" providerId="AD" clId="Web-{EED956A8-2814-19C3-9BB8-C0F1BB5DC612}" dt="2024-03-07T05:19:27.358" v="40" actId="20577"/>
        <pc:sldMkLst>
          <pc:docMk/>
          <pc:sldMk cId="3445960334" sldId="18694"/>
        </pc:sldMkLst>
        <pc:spChg chg="add mod">
          <ac:chgData name="Lau, Ian (He / Him) (Mineral Resources, Kensington WA)" userId="S::lau089@csiro.au::87131040-92e9-4524-bf89-eb8cc3018cf5" providerId="AD" clId="Web-{EED956A8-2814-19C3-9BB8-C0F1BB5DC612}" dt="2024-03-07T05:19:27.358" v="40" actId="20577"/>
          <ac:spMkLst>
            <pc:docMk/>
            <pc:sldMk cId="3445960334" sldId="18694"/>
            <ac:spMk id="5" creationId="{5A6A1AC5-7C43-6AF8-EE9C-5F77E7609820}"/>
          </ac:spMkLst>
        </pc:spChg>
        <pc:picChg chg="add mod">
          <ac:chgData name="Lau, Ian (He / Him) (Mineral Resources, Kensington WA)" userId="S::lau089@csiro.au::87131040-92e9-4524-bf89-eb8cc3018cf5" providerId="AD" clId="Web-{EED956A8-2814-19C3-9BB8-C0F1BB5DC612}" dt="2024-03-07T05:17:44.996" v="2" actId="1076"/>
          <ac:picMkLst>
            <pc:docMk/>
            <pc:sldMk cId="3445960334" sldId="18694"/>
            <ac:picMk id="4" creationId="{B450C48A-C62E-9E2C-314B-E77E77F53BAB}"/>
          </ac:picMkLst>
        </pc:picChg>
      </pc:sldChg>
    </pc:docChg>
  </pc:docChgLst>
  <pc:docChgLst>
    <pc:chgData name="Ong, Cindy (Energy, Kensington WA)" userId="15a9db7a-fe76-4388-a313-d8528e086631" providerId="ADAL" clId="{947BF364-B5FC-4532-B73B-A763362F3645}"/>
    <pc:docChg chg="undo custSel addSld modSld sldOrd">
      <pc:chgData name="Ong, Cindy (Energy, Kensington WA)" userId="15a9db7a-fe76-4388-a313-d8528e086631" providerId="ADAL" clId="{947BF364-B5FC-4532-B73B-A763362F3645}" dt="2024-03-07T11:48:37.846" v="1064" actId="113"/>
      <pc:docMkLst>
        <pc:docMk/>
      </pc:docMkLst>
      <pc:sldChg chg="modSp mod">
        <pc:chgData name="Ong, Cindy (Energy, Kensington WA)" userId="15a9db7a-fe76-4388-a313-d8528e086631" providerId="ADAL" clId="{947BF364-B5FC-4532-B73B-A763362F3645}" dt="2024-03-07T01:59:08.617" v="786" actId="20577"/>
        <pc:sldMkLst>
          <pc:docMk/>
          <pc:sldMk cId="0" sldId="256"/>
        </pc:sldMkLst>
        <pc:spChg chg="mod">
          <ac:chgData name="Ong, Cindy (Energy, Kensington WA)" userId="15a9db7a-fe76-4388-a313-d8528e086631" providerId="ADAL" clId="{947BF364-B5FC-4532-B73B-A763362F3645}" dt="2024-03-07T01:59:08.617" v="786" actId="20577"/>
          <ac:spMkLst>
            <pc:docMk/>
            <pc:sldMk cId="0" sldId="256"/>
            <ac:spMk id="66" creationId="{00000000-0000-0000-0000-000000000000}"/>
          </ac:spMkLst>
        </pc:spChg>
      </pc:sldChg>
      <pc:sldChg chg="delSp modSp mod">
        <pc:chgData name="Ong, Cindy (Energy, Kensington WA)" userId="15a9db7a-fe76-4388-a313-d8528e086631" providerId="ADAL" clId="{947BF364-B5FC-4532-B73B-A763362F3645}" dt="2024-03-07T02:01:48.741" v="846" actId="20577"/>
        <pc:sldMkLst>
          <pc:docMk/>
          <pc:sldMk cId="3294235985" sldId="839"/>
        </pc:sldMkLst>
        <pc:spChg chg="mod">
          <ac:chgData name="Ong, Cindy (Energy, Kensington WA)" userId="15a9db7a-fe76-4388-a313-d8528e086631" providerId="ADAL" clId="{947BF364-B5FC-4532-B73B-A763362F3645}" dt="2024-03-07T02:01:48.741" v="846" actId="20577"/>
          <ac:spMkLst>
            <pc:docMk/>
            <pc:sldMk cId="3294235985" sldId="839"/>
            <ac:spMk id="74" creationId="{00000000-0000-0000-0000-000000000000}"/>
          </ac:spMkLst>
        </pc:spChg>
        <pc:picChg chg="del">
          <ac:chgData name="Ong, Cindy (Energy, Kensington WA)" userId="15a9db7a-fe76-4388-a313-d8528e086631" providerId="ADAL" clId="{947BF364-B5FC-4532-B73B-A763362F3645}" dt="2024-03-06T14:42:04.911" v="751" actId="21"/>
          <ac:picMkLst>
            <pc:docMk/>
            <pc:sldMk cId="3294235985" sldId="839"/>
            <ac:picMk id="4" creationId="{B81D12F7-9EFE-BB08-E064-93D2A584E37D}"/>
          </ac:picMkLst>
        </pc:picChg>
      </pc:sldChg>
      <pc:sldChg chg="modSp">
        <pc:chgData name="Ong, Cindy (Energy, Kensington WA)" userId="15a9db7a-fe76-4388-a313-d8528e086631" providerId="ADAL" clId="{947BF364-B5FC-4532-B73B-A763362F3645}" dt="2024-03-06T14:14:25.178" v="486" actId="1076"/>
        <pc:sldMkLst>
          <pc:docMk/>
          <pc:sldMk cId="3604691451" sldId="18688"/>
        </pc:sldMkLst>
        <pc:picChg chg="mod">
          <ac:chgData name="Ong, Cindy (Energy, Kensington WA)" userId="15a9db7a-fe76-4388-a313-d8528e086631" providerId="ADAL" clId="{947BF364-B5FC-4532-B73B-A763362F3645}" dt="2024-03-06T14:14:25.178" v="486" actId="1076"/>
          <ac:picMkLst>
            <pc:docMk/>
            <pc:sldMk cId="3604691451" sldId="18688"/>
            <ac:picMk id="2050" creationId="{D610E3C9-24C7-F49F-1181-ADFA253D0DC0}"/>
          </ac:picMkLst>
        </pc:picChg>
      </pc:sldChg>
      <pc:sldChg chg="modSp mod">
        <pc:chgData name="Ong, Cindy (Energy, Kensington WA)" userId="15a9db7a-fe76-4388-a313-d8528e086631" providerId="ADAL" clId="{947BF364-B5FC-4532-B73B-A763362F3645}" dt="2024-03-06T14:42:32.530" v="755" actId="20577"/>
        <pc:sldMkLst>
          <pc:docMk/>
          <pc:sldMk cId="965417800" sldId="18689"/>
        </pc:sldMkLst>
        <pc:spChg chg="mod">
          <ac:chgData name="Ong, Cindy (Energy, Kensington WA)" userId="15a9db7a-fe76-4388-a313-d8528e086631" providerId="ADAL" clId="{947BF364-B5FC-4532-B73B-A763362F3645}" dt="2024-03-06T14:42:32.530" v="755" actId="20577"/>
          <ac:spMkLst>
            <pc:docMk/>
            <pc:sldMk cId="965417800" sldId="18689"/>
            <ac:spMk id="3" creationId="{311C2C97-2AB8-A9B1-23D2-0A83180FC0E8}"/>
          </ac:spMkLst>
        </pc:spChg>
      </pc:sldChg>
      <pc:sldChg chg="modSp mod">
        <pc:chgData name="Ong, Cindy (Energy, Kensington WA)" userId="15a9db7a-fe76-4388-a313-d8528e086631" providerId="ADAL" clId="{947BF364-B5FC-4532-B73B-A763362F3645}" dt="2024-03-06T13:53:07.474" v="0" actId="1076"/>
        <pc:sldMkLst>
          <pc:docMk/>
          <pc:sldMk cId="225175922" sldId="18690"/>
        </pc:sldMkLst>
        <pc:spChg chg="mod">
          <ac:chgData name="Ong, Cindy (Energy, Kensington WA)" userId="15a9db7a-fe76-4388-a313-d8528e086631" providerId="ADAL" clId="{947BF364-B5FC-4532-B73B-A763362F3645}" dt="2024-03-06T13:53:07.474" v="0" actId="1076"/>
          <ac:spMkLst>
            <pc:docMk/>
            <pc:sldMk cId="225175922" sldId="18690"/>
            <ac:spMk id="68" creationId="{58C79470-5679-FECE-C98B-0399D135D4D8}"/>
          </ac:spMkLst>
        </pc:spChg>
      </pc:sldChg>
      <pc:sldChg chg="addSp delSp modSp mod">
        <pc:chgData name="Ong, Cindy (Energy, Kensington WA)" userId="15a9db7a-fe76-4388-a313-d8528e086631" providerId="ADAL" clId="{947BF364-B5FC-4532-B73B-A763362F3645}" dt="2024-03-07T11:44:20.301" v="1063" actId="14100"/>
        <pc:sldMkLst>
          <pc:docMk/>
          <pc:sldMk cId="2230946571" sldId="18691"/>
        </pc:sldMkLst>
        <pc:spChg chg="del mod">
          <ac:chgData name="Ong, Cindy (Energy, Kensington WA)" userId="15a9db7a-fe76-4388-a313-d8528e086631" providerId="ADAL" clId="{947BF364-B5FC-4532-B73B-A763362F3645}" dt="2024-03-07T11:34:28.359" v="1053" actId="21"/>
          <ac:spMkLst>
            <pc:docMk/>
            <pc:sldMk cId="2230946571" sldId="18691"/>
            <ac:spMk id="7" creationId="{187E9EDA-0B5E-1A4F-9045-01E37A9D9DF2}"/>
          </ac:spMkLst>
        </pc:spChg>
        <pc:graphicFrameChg chg="add mod modGraphic">
          <ac:chgData name="Ong, Cindy (Energy, Kensington WA)" userId="15a9db7a-fe76-4388-a313-d8528e086631" providerId="ADAL" clId="{947BF364-B5FC-4532-B73B-A763362F3645}" dt="2024-03-07T11:44:20.301" v="1063" actId="14100"/>
          <ac:graphicFrameMkLst>
            <pc:docMk/>
            <pc:sldMk cId="2230946571" sldId="18691"/>
            <ac:graphicFrameMk id="2" creationId="{1F0A4D9E-135E-CE53-515E-D9855BD295A0}"/>
          </ac:graphicFrameMkLst>
        </pc:graphicFrameChg>
        <pc:graphicFrameChg chg="add del mod modGraphic">
          <ac:chgData name="Ong, Cindy (Energy, Kensington WA)" userId="15a9db7a-fe76-4388-a313-d8528e086631" providerId="ADAL" clId="{947BF364-B5FC-4532-B73B-A763362F3645}" dt="2024-03-07T11:31:54.887" v="1039" actId="21"/>
          <ac:graphicFrameMkLst>
            <pc:docMk/>
            <pc:sldMk cId="2230946571" sldId="18691"/>
            <ac:graphicFrameMk id="2" creationId="{839C93CB-0E13-3EF8-6BDC-B1BC3C37C471}"/>
          </ac:graphicFrameMkLst>
        </pc:graphicFrameChg>
        <pc:graphicFrameChg chg="add del mod modGraphic">
          <ac:chgData name="Ong, Cindy (Energy, Kensington WA)" userId="15a9db7a-fe76-4388-a313-d8528e086631" providerId="ADAL" clId="{947BF364-B5FC-4532-B73B-A763362F3645}" dt="2024-03-07T11:44:00.803" v="1060" actId="21"/>
          <ac:graphicFrameMkLst>
            <pc:docMk/>
            <pc:sldMk cId="2230946571" sldId="18691"/>
            <ac:graphicFrameMk id="4" creationId="{656C47F3-62C8-7BD5-DE52-CE9DC0DEBD10}"/>
          </ac:graphicFrameMkLst>
        </pc:graphicFrameChg>
        <pc:graphicFrameChg chg="del">
          <ac:chgData name="Ong, Cindy (Energy, Kensington WA)" userId="15a9db7a-fe76-4388-a313-d8528e086631" providerId="ADAL" clId="{947BF364-B5FC-4532-B73B-A763362F3645}" dt="2024-03-07T11:30:59.885" v="1034" actId="21"/>
          <ac:graphicFrameMkLst>
            <pc:docMk/>
            <pc:sldMk cId="2230946571" sldId="18691"/>
            <ac:graphicFrameMk id="5" creationId="{D045503E-B228-3F50-3D96-7A2C2911F900}"/>
          </ac:graphicFrameMkLst>
        </pc:graphicFrameChg>
        <pc:picChg chg="del mod">
          <ac:chgData name="Ong, Cindy (Energy, Kensington WA)" userId="15a9db7a-fe76-4388-a313-d8528e086631" providerId="ADAL" clId="{947BF364-B5FC-4532-B73B-A763362F3645}" dt="2024-03-07T11:34:08.260" v="1048" actId="21"/>
          <ac:picMkLst>
            <pc:docMk/>
            <pc:sldMk cId="2230946571" sldId="18691"/>
            <ac:picMk id="6" creationId="{685A02AD-E6C5-28AC-2047-32E6DE94926E}"/>
          </ac:picMkLst>
        </pc:picChg>
        <pc:picChg chg="add mod">
          <ac:chgData name="Ong, Cindy (Energy, Kensington WA)" userId="15a9db7a-fe76-4388-a313-d8528e086631" providerId="ADAL" clId="{947BF364-B5FC-4532-B73B-A763362F3645}" dt="2024-03-07T11:34:44.215" v="1056" actId="1076"/>
          <ac:picMkLst>
            <pc:docMk/>
            <pc:sldMk cId="2230946571" sldId="18691"/>
            <ac:picMk id="9" creationId="{DF0A3790-158B-33ED-69A0-AB1A39468771}"/>
          </ac:picMkLst>
        </pc:picChg>
      </pc:sldChg>
      <pc:sldChg chg="addSp modSp mod">
        <pc:chgData name="Ong, Cindy (Energy, Kensington WA)" userId="15a9db7a-fe76-4388-a313-d8528e086631" providerId="ADAL" clId="{947BF364-B5FC-4532-B73B-A763362F3645}" dt="2024-03-07T01:26:59.371" v="763" actId="14100"/>
        <pc:sldMkLst>
          <pc:docMk/>
          <pc:sldMk cId="3905200497" sldId="18692"/>
        </pc:sldMkLst>
        <pc:picChg chg="add mod">
          <ac:chgData name="Ong, Cindy (Energy, Kensington WA)" userId="15a9db7a-fe76-4388-a313-d8528e086631" providerId="ADAL" clId="{947BF364-B5FC-4532-B73B-A763362F3645}" dt="2024-03-07T01:26:59.371" v="763" actId="14100"/>
          <ac:picMkLst>
            <pc:docMk/>
            <pc:sldMk cId="3905200497" sldId="18692"/>
            <ac:picMk id="5" creationId="{8E0F91AF-1E51-F410-F146-150F69984999}"/>
          </ac:picMkLst>
        </pc:picChg>
      </pc:sldChg>
      <pc:sldChg chg="addSp delSp modSp new mod ord">
        <pc:chgData name="Ong, Cindy (Energy, Kensington WA)" userId="15a9db7a-fe76-4388-a313-d8528e086631" providerId="ADAL" clId="{947BF364-B5FC-4532-B73B-A763362F3645}" dt="2024-03-07T11:48:37.846" v="1064" actId="113"/>
        <pc:sldMkLst>
          <pc:docMk/>
          <pc:sldMk cId="2672886481" sldId="18693"/>
        </pc:sldMkLst>
        <pc:spChg chg="mod">
          <ac:chgData name="Ong, Cindy (Energy, Kensington WA)" userId="15a9db7a-fe76-4388-a313-d8528e086631" providerId="ADAL" clId="{947BF364-B5FC-4532-B73B-A763362F3645}" dt="2024-03-07T11:48:37.846" v="1064" actId="113"/>
          <ac:spMkLst>
            <pc:docMk/>
            <pc:sldMk cId="2672886481" sldId="18693"/>
            <ac:spMk id="2" creationId="{4E3D4CA6-99C3-835B-8724-C7A4CD78FB47}"/>
          </ac:spMkLst>
        </pc:spChg>
        <pc:spChg chg="mod">
          <ac:chgData name="Ong, Cindy (Energy, Kensington WA)" userId="15a9db7a-fe76-4388-a313-d8528e086631" providerId="ADAL" clId="{947BF364-B5FC-4532-B73B-A763362F3645}" dt="2024-03-06T14:02:04.709" v="53" actId="20577"/>
          <ac:spMkLst>
            <pc:docMk/>
            <pc:sldMk cId="2672886481" sldId="18693"/>
            <ac:spMk id="3" creationId="{4EC51007-1BBA-9C1F-FB9B-A95F6C64F3F6}"/>
          </ac:spMkLst>
        </pc:spChg>
        <pc:graphicFrameChg chg="add del mod">
          <ac:chgData name="Ong, Cindy (Energy, Kensington WA)" userId="15a9db7a-fe76-4388-a313-d8528e086631" providerId="ADAL" clId="{947BF364-B5FC-4532-B73B-A763362F3645}" dt="2024-03-06T14:07:07.264" v="423" actId="21"/>
          <ac:graphicFrameMkLst>
            <pc:docMk/>
            <pc:sldMk cId="2672886481" sldId="18693"/>
            <ac:graphicFrameMk id="4" creationId="{B63713FE-9479-A853-BA6C-B0DF9C1B4E0E}"/>
          </ac:graphicFrameMkLst>
        </pc:graphicFrameChg>
      </pc:sldChg>
      <pc:sldChg chg="modSp new mod ord">
        <pc:chgData name="Ong, Cindy (Energy, Kensington WA)" userId="15a9db7a-fe76-4388-a313-d8528e086631" providerId="ADAL" clId="{947BF364-B5FC-4532-B73B-A763362F3645}" dt="2024-03-07T04:48:42.181" v="1028" actId="20577"/>
        <pc:sldMkLst>
          <pc:docMk/>
          <pc:sldMk cId="3445960334" sldId="18694"/>
        </pc:sldMkLst>
        <pc:spChg chg="mod">
          <ac:chgData name="Ong, Cindy (Energy, Kensington WA)" userId="15a9db7a-fe76-4388-a313-d8528e086631" providerId="ADAL" clId="{947BF364-B5FC-4532-B73B-A763362F3645}" dt="2024-03-07T04:48:42.181" v="1028" actId="20577"/>
          <ac:spMkLst>
            <pc:docMk/>
            <pc:sldMk cId="3445960334" sldId="18694"/>
            <ac:spMk id="2" creationId="{C6A451EC-FE8B-0E90-1772-B020B97EE0E5}"/>
          </ac:spMkLst>
        </pc:spChg>
        <pc:spChg chg="mod">
          <ac:chgData name="Ong, Cindy (Energy, Kensington WA)" userId="15a9db7a-fe76-4388-a313-d8528e086631" providerId="ADAL" clId="{947BF364-B5FC-4532-B73B-A763362F3645}" dt="2024-03-07T02:00:55.661" v="812" actId="20577"/>
          <ac:spMkLst>
            <pc:docMk/>
            <pc:sldMk cId="3445960334" sldId="18694"/>
            <ac:spMk id="3" creationId="{39B84BA8-C15D-65A1-8F47-D24AEDBF8E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54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68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53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5-8 March 2024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WGCV-53, 5-8 March 2024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64890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35561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9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n.org.au/tern-observatory/tern-ecosystem-processes/calperum-mallee-supersi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tern.org.au/site-of-the-month-calperum-mallee-supersit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 sz="7500" dirty="0"/>
              <a:t>WGCV 53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 sz="4000" i="1" dirty="0"/>
              <a:t>SRIX4Veg-II </a:t>
            </a:r>
            <a:r>
              <a:rPr lang="en-GB" sz="4000" i="1" dirty="0" err="1"/>
              <a:t>Calperum</a:t>
            </a:r>
            <a:r>
              <a:rPr lang="en-GB" sz="4000" i="1" dirty="0"/>
              <a:t>, South Australia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</a:rPr>
              <a:t>Cindy Ong</a:t>
            </a:r>
            <a:r>
              <a:rPr lang="en-GB"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CSIRO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3.2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</a:rPr>
              <a:t>WGCV-53, Córdoba, Argentina</a:t>
            </a:r>
            <a:endParaRPr sz="2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accent1"/>
                </a:solidFill>
              </a:rPr>
              <a:t>5th - 8th March 2024</a:t>
            </a:r>
            <a:endParaRPr sz="2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white truck parked in a field&#10;&#10;Description automatically generated">
            <a:extLst>
              <a:ext uri="{FF2B5EF4-FFF2-40B4-BE49-F238E27FC236}">
                <a16:creationId xmlns:a16="http://schemas.microsoft.com/office/drawing/2014/main" id="{882BBFCC-DA15-7C46-091E-5BDB4593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8" y="2294834"/>
            <a:ext cx="4798758" cy="29486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922FBC-CE6A-C9A0-396E-1EB08577A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Final preparation meeting (7 March 2024)</a:t>
            </a:r>
          </a:p>
          <a:p>
            <a:r>
              <a:rPr lang="en-AU"/>
              <a:t>Post inter-comparison workshop</a:t>
            </a:r>
          </a:p>
          <a:p>
            <a:pPr lvl="1"/>
            <a:r>
              <a:rPr lang="en-AU" dirty="0"/>
              <a:t>Advancing</a:t>
            </a:r>
            <a:r>
              <a:rPr lang="en-AU"/>
              <a:t> Earth Observation (AEO) Forum in Adelaide, South Australia  10-12 September 2024</a:t>
            </a:r>
          </a:p>
          <a:p>
            <a:pPr lvl="1"/>
            <a:r>
              <a:rPr lang="en-AU"/>
              <a:t>Interest from most teams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E18C56-5514-3637-9324-8200097C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/>
              <a:t>Final Preparation &amp; Post Inter-comparison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F91AF-1E51-F410-F146-150F6998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660" y="3165231"/>
            <a:ext cx="7106340" cy="33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0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A451EC-FE8B-0E90-1772-B020B97EE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11-15 March 2024 (next week)</a:t>
            </a:r>
          </a:p>
          <a:p>
            <a:r>
              <a:rPr lang="en-AU" dirty="0"/>
              <a:t>Hosted by TERN &amp; CSIRO</a:t>
            </a:r>
          </a:p>
          <a:p>
            <a:r>
              <a:rPr lang="en-AU" dirty="0"/>
              <a:t>UAV teams</a:t>
            </a:r>
          </a:p>
          <a:p>
            <a:pPr lvl="1"/>
            <a:r>
              <a:rPr lang="en-AU" dirty="0"/>
              <a:t>A: NPL/ESA</a:t>
            </a:r>
          </a:p>
          <a:p>
            <a:pPr lvl="1"/>
            <a:r>
              <a:rPr lang="en-AU" dirty="0"/>
              <a:t>B: TERN</a:t>
            </a:r>
          </a:p>
          <a:p>
            <a:pPr lvl="1"/>
            <a:r>
              <a:rPr lang="en-AU" dirty="0"/>
              <a:t>C: GA</a:t>
            </a:r>
          </a:p>
          <a:p>
            <a:pPr lvl="1"/>
            <a:r>
              <a:rPr lang="en-AU" dirty="0"/>
              <a:t>D: DES</a:t>
            </a:r>
          </a:p>
          <a:p>
            <a:pPr lvl="1"/>
            <a:r>
              <a:rPr lang="en-AU" dirty="0"/>
              <a:t>E: OSS/DCCEEW</a:t>
            </a:r>
          </a:p>
          <a:p>
            <a:pPr lvl="1"/>
            <a:r>
              <a:rPr lang="en-AU" dirty="0"/>
              <a:t>F: MAITEC</a:t>
            </a:r>
          </a:p>
          <a:p>
            <a:r>
              <a:rPr lang="en-AU" dirty="0"/>
              <a:t>Field measurement team</a:t>
            </a:r>
          </a:p>
          <a:p>
            <a:pPr lvl="1"/>
            <a:r>
              <a:rPr lang="en-AU" dirty="0"/>
              <a:t>CSIRO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B84BA8-C15D-65A1-8F47-D24AEDBF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SRIX4Veg-II</a:t>
            </a:r>
          </a:p>
        </p:txBody>
      </p:sp>
      <p:pic>
        <p:nvPicPr>
          <p:cNvPr id="4" name="Picture 3" descr="A aerial view of a dirt road&#10;&#10;Description automatically generated">
            <a:extLst>
              <a:ext uri="{FF2B5EF4-FFF2-40B4-BE49-F238E27FC236}">
                <a16:creationId xmlns:a16="http://schemas.microsoft.com/office/drawing/2014/main" id="{B450C48A-C62E-9E2C-314B-E77E77F5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934" y="1800087"/>
            <a:ext cx="5232742" cy="3743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A1AC5-7C43-6AF8-EE9C-5F77E7609820}"/>
              </a:ext>
            </a:extLst>
          </p:cNvPr>
          <p:cNvSpPr txBox="1"/>
          <p:nvPr/>
        </p:nvSpPr>
        <p:spPr>
          <a:xfrm>
            <a:off x="6416260" y="5654260"/>
            <a:ext cx="45985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UAV imagery from 17 May 2022 flown by TERN/UTAS</a:t>
            </a:r>
          </a:p>
        </p:txBody>
      </p:sp>
    </p:spTree>
    <p:extLst>
      <p:ext uri="{BB962C8B-B14F-4D97-AF65-F5344CB8AC3E}">
        <p14:creationId xmlns:p14="http://schemas.microsoft.com/office/powerpoint/2010/main" val="344596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84901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/>
              <a:t>SRIX4Veg-II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E32C9-38AF-DB5C-79EC-FBF00DECB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618" y="955001"/>
            <a:ext cx="7662515" cy="4662871"/>
          </a:xfrm>
        </p:spPr>
        <p:txBody>
          <a:bodyPr/>
          <a:lstStyle/>
          <a:p>
            <a:pPr marL="50800" indent="0">
              <a:buNone/>
            </a:pPr>
            <a:r>
              <a:rPr lang="en-AU" sz="2000" b="1"/>
              <a:t>Site</a:t>
            </a:r>
          </a:p>
          <a:p>
            <a:r>
              <a:rPr lang="en-AU" sz="1800"/>
              <a:t>TERN/LPV supersite </a:t>
            </a:r>
            <a:r>
              <a:rPr lang="en-AU" sz="1800" err="1"/>
              <a:t>Calperum</a:t>
            </a:r>
            <a:r>
              <a:rPr lang="en-AU" sz="1800"/>
              <a:t> (</a:t>
            </a:r>
            <a:r>
              <a:rPr lang="en-AU" sz="1800">
                <a:hlinkClick r:id="rId3"/>
              </a:rPr>
              <a:t>https://www.tern.org.au/tern-observatory/tern-ecosystem-processes/calperum-mallee-supersite/</a:t>
            </a:r>
            <a:r>
              <a:rPr lang="en-AU" sz="1800"/>
              <a:t>, </a:t>
            </a:r>
            <a:r>
              <a:rPr lang="en-AU" sz="1800">
                <a:hlinkClick r:id="rId4"/>
              </a:rPr>
              <a:t>https://www.tern.org.au/site-of-the-month-calperum-mallee-supersite/</a:t>
            </a:r>
            <a:r>
              <a:rPr lang="en-AU" sz="1800"/>
              <a:t>) across 9000 km</a:t>
            </a:r>
            <a:r>
              <a:rPr lang="en-AU" sz="1800" baseline="30000"/>
              <a:t>2 </a:t>
            </a:r>
            <a:r>
              <a:rPr lang="en-AU" sz="1800"/>
              <a:t>~270 km E of Adelaide, close to Renmark;</a:t>
            </a:r>
          </a:p>
          <a:p>
            <a:r>
              <a:rPr lang="en-AU" sz="1800"/>
              <a:t>13 years measuring fundamental carbon, water, energy and nutrient pools and fluxes;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/>
              <a:t>One eddy-covariance flux tower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/>
              <a:t>Soil water content, temperature and electrical conductivity probes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 err="1"/>
              <a:t>Phenocams</a:t>
            </a:r>
            <a:endParaRPr lang="en-AU" sz="1600"/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/>
              <a:t>Groundwater bores with nested piezometers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/>
              <a:t>18 x 1 ha Surveillance monitoring plots</a:t>
            </a:r>
          </a:p>
          <a:p>
            <a:pPr marL="742950" lvl="8" indent="-285750">
              <a:buFont typeface="Arial" panose="020B0604020202020204" pitchFamily="34" charset="0"/>
              <a:buChar char="•"/>
            </a:pPr>
            <a:r>
              <a:rPr lang="en-AU" sz="1600"/>
              <a:t>Airborne LiDAR and hyperspectral imagery calibrated using SLATS star transects, leaf sampling, tree structure and LAI measurements</a:t>
            </a:r>
          </a:p>
          <a:p>
            <a:r>
              <a:rPr lang="en-AU" sz="1800"/>
              <a:t>Mallee semi-arid ecosystem, fringing the River Murray floodplains on </a:t>
            </a:r>
            <a:r>
              <a:rPr lang="en-AU" sz="1800" err="1"/>
              <a:t>Calperum</a:t>
            </a:r>
            <a:r>
              <a:rPr lang="en-AU" sz="1800"/>
              <a:t> Station, South Australia; </a:t>
            </a:r>
          </a:p>
          <a:p>
            <a:r>
              <a:rPr lang="en-AU" sz="1800"/>
              <a:t>Comprises undulating mallee woodlands and riverine vegetation alongside the river;</a:t>
            </a:r>
          </a:p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14019-009A-2B14-DD2D-6FC23B7A948A}"/>
              </a:ext>
            </a:extLst>
          </p:cNvPr>
          <p:cNvSpPr txBox="1"/>
          <p:nvPr/>
        </p:nvSpPr>
        <p:spPr>
          <a:xfrm>
            <a:off x="7986748" y="-16016"/>
            <a:ext cx="16866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Image credit: 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3D271-60D9-1811-68B6-7DBED3D8F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093" y="0"/>
            <a:ext cx="4167907" cy="374053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B9AC619A-AD92-18B2-F3D6-7DC05CDF1ABE}"/>
              </a:ext>
            </a:extLst>
          </p:cNvPr>
          <p:cNvSpPr/>
          <p:nvPr/>
        </p:nvSpPr>
        <p:spPr>
          <a:xfrm>
            <a:off x="10618989" y="2595079"/>
            <a:ext cx="163083" cy="11034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1130D06-F6C6-2F80-92B6-EECACB9C725D}"/>
              </a:ext>
            </a:extLst>
          </p:cNvPr>
          <p:cNvSpPr/>
          <p:nvPr/>
        </p:nvSpPr>
        <p:spPr>
          <a:xfrm>
            <a:off x="8410744" y="2431997"/>
            <a:ext cx="96011" cy="110343"/>
          </a:xfrm>
          <a:prstGeom prst="diamo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48AE5-6947-E7B5-326E-0563A2DD4427}"/>
              </a:ext>
            </a:extLst>
          </p:cNvPr>
          <p:cNvSpPr txBox="1"/>
          <p:nvPr/>
        </p:nvSpPr>
        <p:spPr>
          <a:xfrm>
            <a:off x="8519734" y="2307820"/>
            <a:ext cx="776175" cy="2565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0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Pinnacles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F2CEB-9996-8128-4F0F-C78B817952F0}"/>
              </a:ext>
            </a:extLst>
          </p:cNvPr>
          <p:cNvSpPr txBox="1"/>
          <p:nvPr/>
        </p:nvSpPr>
        <p:spPr>
          <a:xfrm>
            <a:off x="10770018" y="2487168"/>
            <a:ext cx="774571" cy="2565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067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Calperum</a:t>
            </a:r>
            <a:endParaRPr kumimoji="0" lang="en-AU" sz="1067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9F9525-88F9-2E22-8037-6C3EFC1D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3" y="3301337"/>
            <a:ext cx="4189792" cy="3222009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A085AEB-DEDC-BA2B-6C04-AF2E3615C848}"/>
              </a:ext>
            </a:extLst>
          </p:cNvPr>
          <p:cNvSpPr/>
          <p:nvPr/>
        </p:nvSpPr>
        <p:spPr>
          <a:xfrm>
            <a:off x="10486163" y="2706932"/>
            <a:ext cx="93175" cy="8238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D5474-F76E-3FF8-91C9-F09C0744F2CE}"/>
              </a:ext>
            </a:extLst>
          </p:cNvPr>
          <p:cNvSpPr txBox="1"/>
          <p:nvPr/>
        </p:nvSpPr>
        <p:spPr>
          <a:xfrm>
            <a:off x="9616531" y="2703883"/>
            <a:ext cx="712054" cy="2539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AU" sz="1050">
                <a:solidFill>
                  <a:srgbClr val="FFC000"/>
                </a:solidFill>
              </a:rPr>
              <a:t>Adelaide</a:t>
            </a:r>
            <a:endParaRPr kumimoji="0" lang="en-AU" sz="1067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23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1C2C97-2AB8-A9B1-23D2-0A83180F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Pre-Fieldwork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C56B5-C7ED-BC27-5772-936084B2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" y="1561839"/>
            <a:ext cx="11822175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</a:pPr>
            <a:r>
              <a:rPr lang="en-AU"/>
              <a:t>SASMDD0013 (River Gum)</a:t>
            </a:r>
          </a:p>
          <a:p>
            <a:pPr marL="635000" indent="-457200">
              <a:spcBef>
                <a:spcPts val="0"/>
              </a:spcBef>
            </a:pPr>
            <a:r>
              <a:rPr lang="en-AU"/>
              <a:t> </a:t>
            </a:r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Site Characteristics</a:t>
            </a: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061653-2793-90BC-5CFB-DFBB0335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7" y="1993328"/>
            <a:ext cx="9994033" cy="1572832"/>
          </a:xfrm>
          <a:prstGeom prst="rect">
            <a:avLst/>
          </a:prstGeom>
        </p:spPr>
      </p:pic>
      <p:pic>
        <p:nvPicPr>
          <p:cNvPr id="2" name="Picture 1" descr="Rounded Noon-flower | Swan Bay Environment">
            <a:extLst>
              <a:ext uri="{FF2B5EF4-FFF2-40B4-BE49-F238E27FC236}">
                <a16:creationId xmlns:a16="http://schemas.microsoft.com/office/drawing/2014/main" id="{584E0766-DD62-B82D-65F6-6E376B70B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65" y="4609138"/>
            <a:ext cx="1851172" cy="1715375"/>
          </a:xfrm>
          <a:prstGeom prst="rect">
            <a:avLst/>
          </a:prstGeom>
        </p:spPr>
      </p:pic>
      <p:pic>
        <p:nvPicPr>
          <p:cNvPr id="3" name="Picture 2" descr="Eucalyptus largiflorens. black box - Diversity Native Seeds">
            <a:extLst>
              <a:ext uri="{FF2B5EF4-FFF2-40B4-BE49-F238E27FC236}">
                <a16:creationId xmlns:a16="http://schemas.microsoft.com/office/drawing/2014/main" id="{FD87F006-1DB8-E0BB-6C2A-E0A180E30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137" y="4612196"/>
            <a:ext cx="2313964" cy="1723240"/>
          </a:xfrm>
          <a:prstGeom prst="rect">
            <a:avLst/>
          </a:prstGeom>
        </p:spPr>
      </p:pic>
      <p:pic>
        <p:nvPicPr>
          <p:cNvPr id="4" name="Picture 3" descr="Slenderleaf Iceplant (mesembryanthemum Nodiflorum) Photograph by Bob ...">
            <a:extLst>
              <a:ext uri="{FF2B5EF4-FFF2-40B4-BE49-F238E27FC236}">
                <a16:creationId xmlns:a16="http://schemas.microsoft.com/office/drawing/2014/main" id="{B073D4D1-C9FA-54A7-A1DE-0E81A27B2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080" y="4614207"/>
            <a:ext cx="2469510" cy="1719219"/>
          </a:xfrm>
          <a:prstGeom prst="rect">
            <a:avLst/>
          </a:prstGeom>
        </p:spPr>
      </p:pic>
      <p:pic>
        <p:nvPicPr>
          <p:cNvPr id="6" name="Picture 5" descr="Sclerolaena tricuspis">
            <a:extLst>
              <a:ext uri="{FF2B5EF4-FFF2-40B4-BE49-F238E27FC236}">
                <a16:creationId xmlns:a16="http://schemas.microsoft.com/office/drawing/2014/main" id="{4FD368FA-AD53-397A-DDDD-E75D98753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180" y="4616391"/>
            <a:ext cx="2281805" cy="1714850"/>
          </a:xfrm>
          <a:prstGeom prst="rect">
            <a:avLst/>
          </a:prstGeom>
        </p:spPr>
      </p:pic>
      <p:pic>
        <p:nvPicPr>
          <p:cNvPr id="8" name="Picture 7" descr="A close up of a plant&#10;&#10;Description automatically generated">
            <a:extLst>
              <a:ext uri="{FF2B5EF4-FFF2-40B4-BE49-F238E27FC236}">
                <a16:creationId xmlns:a16="http://schemas.microsoft.com/office/drawing/2014/main" id="{0E8279D0-0C45-4A0D-B895-2ED599CE5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1483" y="4615387"/>
            <a:ext cx="2359841" cy="173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661985-C5D7-6013-D33F-EAA96930654F}"/>
              </a:ext>
            </a:extLst>
          </p:cNvPr>
          <p:cNvSpPr txBox="1"/>
          <p:nvPr/>
        </p:nvSpPr>
        <p:spPr>
          <a:xfrm>
            <a:off x="181760" y="4264403"/>
            <a:ext cx="116425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Rounded Noon flower  Black box Eucalyptus                        Slender Ice-plant        Giant Red Burr      Ruby Saltbush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54A3EE-2D09-275A-6AA7-2B8003BC5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>
                <a:solidFill>
                  <a:schemeClr val="bg1"/>
                </a:solidFill>
              </a:rPr>
              <a:t>Experimental Setup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C0D7E9-FC91-4B56-317A-46894F7AB18E}"/>
              </a:ext>
            </a:extLst>
          </p:cNvPr>
          <p:cNvGrpSpPr/>
          <p:nvPr/>
        </p:nvGrpSpPr>
        <p:grpSpPr>
          <a:xfrm>
            <a:off x="4311629" y="1031069"/>
            <a:ext cx="7880371" cy="5550408"/>
            <a:chOff x="2267711" y="1051560"/>
            <a:chExt cx="7880371" cy="55504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B2C153-D32F-0CD1-0C25-5207DCF6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711" y="1051560"/>
              <a:ext cx="7880371" cy="55504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932BBC-8B7B-E2AA-0407-E7BDDA786195}"/>
                </a:ext>
              </a:extLst>
            </p:cNvPr>
            <p:cNvSpPr/>
            <p:nvPr/>
          </p:nvSpPr>
          <p:spPr>
            <a:xfrm rot="480000">
              <a:off x="6597868" y="3448136"/>
              <a:ext cx="457074" cy="451621"/>
            </a:xfrm>
            <a:prstGeom prst="rect">
              <a:avLst/>
            </a:prstGeom>
            <a:noFill/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67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0539B-90B9-F4E9-5B33-F4E6E6211627}"/>
                </a:ext>
              </a:extLst>
            </p:cNvPr>
            <p:cNvSpPr txBox="1"/>
            <p:nvPr/>
          </p:nvSpPr>
          <p:spPr>
            <a:xfrm>
              <a:off x="7007052" y="3476623"/>
              <a:ext cx="262158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67">
                  <a:solidFill>
                    <a:srgbClr val="FFFF00"/>
                  </a:solidFill>
                </a:rPr>
                <a:t>UAV acquisition area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92CDB8-EF83-78B6-F906-28DE37EC7A02}"/>
                </a:ext>
              </a:extLst>
            </p:cNvPr>
            <p:cNvSpPr/>
            <p:nvPr/>
          </p:nvSpPr>
          <p:spPr>
            <a:xfrm rot="480000">
              <a:off x="6672785" y="4253177"/>
              <a:ext cx="143493" cy="153721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67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1FF682-693A-9E9E-8835-7EF5B5E68774}"/>
                </a:ext>
              </a:extLst>
            </p:cNvPr>
            <p:cNvSpPr txBox="1"/>
            <p:nvPr/>
          </p:nvSpPr>
          <p:spPr>
            <a:xfrm>
              <a:off x="6826404" y="4180273"/>
              <a:ext cx="2719931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67">
                  <a:solidFill>
                    <a:srgbClr val="FF0000"/>
                  </a:solidFill>
                </a:rPr>
                <a:t>Reference/Instrument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71A7D1C-B891-6E0B-6436-A8443ECEC0A1}"/>
                </a:ext>
              </a:extLst>
            </p:cNvPr>
            <p:cNvSpPr/>
            <p:nvPr/>
          </p:nvSpPr>
          <p:spPr>
            <a:xfrm flipV="1">
              <a:off x="6784319" y="3616927"/>
              <a:ext cx="79367" cy="1118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67"/>
            </a:p>
          </p:txBody>
        </p:sp>
      </p:grp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D610E3C9-24C7-F49F-1181-ADFA253D0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131841" y="1539881"/>
            <a:ext cx="3944434" cy="37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DF33E3A-3F62-C921-ADC7-A65C68B61A1D}"/>
              </a:ext>
            </a:extLst>
          </p:cNvPr>
          <p:cNvCxnSpPr/>
          <p:nvPr/>
        </p:nvCxnSpPr>
        <p:spPr>
          <a:xfrm flipV="1">
            <a:off x="10105938" y="4578290"/>
            <a:ext cx="446015" cy="83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81C745-CB79-600E-7108-225A92C3129A}"/>
              </a:ext>
            </a:extLst>
          </p:cNvPr>
          <p:cNvSpPr txBox="1"/>
          <p:nvPr/>
        </p:nvSpPr>
        <p:spPr>
          <a:xfrm>
            <a:off x="10101742" y="457899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100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593EC-E120-B498-7735-399C1A3DCD06}"/>
              </a:ext>
            </a:extLst>
          </p:cNvPr>
          <p:cNvSpPr txBox="1"/>
          <p:nvPr/>
        </p:nvSpPr>
        <p:spPr>
          <a:xfrm>
            <a:off x="1222161" y="546723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UAV flight path</a:t>
            </a:r>
          </a:p>
        </p:txBody>
      </p:sp>
    </p:spTree>
    <p:extLst>
      <p:ext uri="{BB962C8B-B14F-4D97-AF65-F5344CB8AC3E}">
        <p14:creationId xmlns:p14="http://schemas.microsoft.com/office/powerpoint/2010/main" val="360469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D4CA6-99C3-835B-8724-C7A4CD78F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Imaging Spectroscopy VNIR-SWIR, 30 m</a:t>
            </a:r>
          </a:p>
          <a:p>
            <a:r>
              <a:rPr lang="en-AU" b="1" dirty="0" err="1"/>
              <a:t>EnMAP</a:t>
            </a:r>
            <a:r>
              <a:rPr lang="en-AU" dirty="0"/>
              <a:t>, PRISMA, DESIS, </a:t>
            </a:r>
            <a:r>
              <a:rPr lang="en-AU" i="1" dirty="0"/>
              <a:t>CHIME, SBG</a:t>
            </a:r>
          </a:p>
          <a:p>
            <a:r>
              <a:rPr lang="en-AU" b="1" dirty="0" err="1"/>
              <a:t>EnMAP</a:t>
            </a:r>
            <a:r>
              <a:rPr lang="en-AU" dirty="0"/>
              <a:t> (12 &amp; 13 Mar), PRISMA (9 &amp; 14 Mar) &amp; DESIS (9 &amp; 12 Mar) data requested</a:t>
            </a:r>
          </a:p>
          <a:p>
            <a:pPr lvl="1"/>
            <a:r>
              <a:rPr lang="en-AU" dirty="0"/>
              <a:t>Campaign is not specifically for validation of spaceborne sensors</a:t>
            </a:r>
          </a:p>
          <a:p>
            <a:r>
              <a:rPr lang="en-AU" dirty="0"/>
              <a:t>90x90 m or 3x3 pixel acquisition area</a:t>
            </a:r>
          </a:p>
          <a:p>
            <a:r>
              <a:rPr lang="en-AU" dirty="0"/>
              <a:t>Similar surrounding cover type up to 150x150 m or 5x5 pixel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C51007-1BBA-9C1F-FB9B-A95F6C64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Target Spaceborne Sensor</a:t>
            </a:r>
          </a:p>
        </p:txBody>
      </p:sp>
    </p:spTree>
    <p:extLst>
      <p:ext uri="{BB962C8B-B14F-4D97-AF65-F5344CB8AC3E}">
        <p14:creationId xmlns:p14="http://schemas.microsoft.com/office/powerpoint/2010/main" val="267288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5727-98A9-4D01-7D6D-AA7A5013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51" y="150955"/>
            <a:ext cx="10515600" cy="1325563"/>
          </a:xfrm>
        </p:spPr>
        <p:txBody>
          <a:bodyPr>
            <a:noAutofit/>
          </a:bodyPr>
          <a:lstStyle/>
          <a:p>
            <a:r>
              <a:rPr lang="en-AU" sz="4400">
                <a:solidFill>
                  <a:schemeClr val="bg1"/>
                </a:solidFill>
              </a:rPr>
              <a:t>Reference &amp; Instrumentation Set-up</a:t>
            </a:r>
            <a:br>
              <a:rPr lang="en-AU" sz="4400">
                <a:solidFill>
                  <a:schemeClr val="bg1"/>
                </a:solidFill>
              </a:rPr>
            </a:br>
            <a:endParaRPr lang="en-AU" sz="44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03678-1658-24A6-3999-1944598C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033" y="2071062"/>
            <a:ext cx="5762484" cy="553997"/>
          </a:xfrm>
        </p:spPr>
        <p:txBody>
          <a:bodyPr>
            <a:normAutofit fontScale="62500" lnSpcReduction="20000"/>
          </a:bodyPr>
          <a:lstStyle/>
          <a:p>
            <a:r>
              <a:rPr lang="en-AU" sz="2600"/>
              <a:t>3x3m</a:t>
            </a:r>
            <a:r>
              <a:rPr lang="en-AU"/>
              <a:t> reflectance tarp (mounted on low platform)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6923C8-2687-30EF-4E9F-D358D08B4E11}"/>
              </a:ext>
            </a:extLst>
          </p:cNvPr>
          <p:cNvSpPr txBox="1">
            <a:spLocks/>
          </p:cNvSpPr>
          <p:nvPr/>
        </p:nvSpPr>
        <p:spPr>
          <a:xfrm>
            <a:off x="5848715" y="4065049"/>
            <a:ext cx="3057116" cy="553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/>
              <a:t>0.5x 0.5m </a:t>
            </a:r>
            <a:r>
              <a:rPr lang="en-AU" err="1"/>
              <a:t>Permaflect</a:t>
            </a:r>
            <a:r>
              <a:rPr lang="en-AU"/>
              <a:t> (mounted on low platform)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E4500D-E79A-9D56-51CB-4C8351734AB8}"/>
              </a:ext>
            </a:extLst>
          </p:cNvPr>
          <p:cNvGrpSpPr/>
          <p:nvPr/>
        </p:nvGrpSpPr>
        <p:grpSpPr>
          <a:xfrm rot="5880000">
            <a:off x="3164090" y="2469593"/>
            <a:ext cx="1082968" cy="1081903"/>
            <a:chOff x="3410408" y="2024912"/>
            <a:chExt cx="812226" cy="8114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9E84FB-641C-314A-FF44-43D58BDA15EE}"/>
                </a:ext>
              </a:extLst>
            </p:cNvPr>
            <p:cNvSpPr/>
            <p:nvPr/>
          </p:nvSpPr>
          <p:spPr>
            <a:xfrm>
              <a:off x="3681983" y="2026339"/>
              <a:ext cx="270000" cy="81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FEE4DA-0182-3A1F-FB2E-BF64D39C6799}"/>
                </a:ext>
              </a:extLst>
            </p:cNvPr>
            <p:cNvSpPr/>
            <p:nvPr/>
          </p:nvSpPr>
          <p:spPr>
            <a:xfrm>
              <a:off x="3952634" y="2024912"/>
              <a:ext cx="270000" cy="8100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8EF872-09A0-041B-1747-32C1AE1C47DB}"/>
                </a:ext>
              </a:extLst>
            </p:cNvPr>
            <p:cNvSpPr/>
            <p:nvPr/>
          </p:nvSpPr>
          <p:spPr>
            <a:xfrm>
              <a:off x="3410408" y="2026339"/>
              <a:ext cx="270000" cy="810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90874C7-DC00-144D-38B9-74D293DDC4C6}"/>
              </a:ext>
            </a:extLst>
          </p:cNvPr>
          <p:cNvSpPr/>
          <p:nvPr/>
        </p:nvSpPr>
        <p:spPr>
          <a:xfrm>
            <a:off x="3960084" y="4943041"/>
            <a:ext cx="90000" cy="9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AFFDF3-658C-8B44-8AA1-EB5D36FDFBAB}"/>
              </a:ext>
            </a:extLst>
          </p:cNvPr>
          <p:cNvSpPr/>
          <p:nvPr/>
        </p:nvSpPr>
        <p:spPr>
          <a:xfrm rot="480000">
            <a:off x="3841163" y="4161827"/>
            <a:ext cx="180000" cy="180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B4C130C-C595-D286-5DDF-B876AE5B71DF}"/>
              </a:ext>
            </a:extLst>
          </p:cNvPr>
          <p:cNvSpPr txBox="1">
            <a:spLocks/>
          </p:cNvSpPr>
          <p:nvPr/>
        </p:nvSpPr>
        <p:spPr>
          <a:xfrm>
            <a:off x="5844384" y="4867483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/>
              <a:t>0.25 x 0.25m </a:t>
            </a:r>
            <a:r>
              <a:rPr lang="en-AU" sz="1800" err="1"/>
              <a:t>Spectralon</a:t>
            </a:r>
            <a:r>
              <a:rPr lang="en-AU" sz="1800"/>
              <a:t> (tripod)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5DF74C-90EF-8F57-5A99-AB75196C6560}"/>
              </a:ext>
            </a:extLst>
          </p:cNvPr>
          <p:cNvCxnSpPr>
            <a:cxnSpLocks/>
          </p:cNvCxnSpPr>
          <p:nvPr/>
        </p:nvCxnSpPr>
        <p:spPr>
          <a:xfrm flipV="1">
            <a:off x="4094229" y="3697434"/>
            <a:ext cx="253465" cy="1767365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D6ECF22-6ED2-FB20-7076-F0758600E66B}"/>
              </a:ext>
            </a:extLst>
          </p:cNvPr>
          <p:cNvSpPr/>
          <p:nvPr/>
        </p:nvSpPr>
        <p:spPr>
          <a:xfrm>
            <a:off x="4096349" y="4908833"/>
            <a:ext cx="180000" cy="18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8FFB26F-F8E6-ECA9-F3BE-F25108886ACD}"/>
              </a:ext>
            </a:extLst>
          </p:cNvPr>
          <p:cNvSpPr/>
          <p:nvPr/>
        </p:nvSpPr>
        <p:spPr>
          <a:xfrm rot="480000">
            <a:off x="2883776" y="2469593"/>
            <a:ext cx="190003" cy="108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434E76-D6BB-24A2-B43C-09BC77B635A8}"/>
              </a:ext>
            </a:extLst>
          </p:cNvPr>
          <p:cNvSpPr/>
          <p:nvPr/>
        </p:nvSpPr>
        <p:spPr>
          <a:xfrm>
            <a:off x="2498332" y="5708832"/>
            <a:ext cx="1104949" cy="7520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/>
              <a:t>Gazebo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CDCF743-BEF0-1E0E-9ECF-D2BAADC544BD}"/>
              </a:ext>
            </a:extLst>
          </p:cNvPr>
          <p:cNvSpPr txBox="1">
            <a:spLocks/>
          </p:cNvSpPr>
          <p:nvPr/>
        </p:nvSpPr>
        <p:spPr>
          <a:xfrm>
            <a:off x="3554921" y="6073714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/>
              <a:t>Safety area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815F85-5322-9F3C-D2A2-50D35E608380}"/>
              </a:ext>
            </a:extLst>
          </p:cNvPr>
          <p:cNvCxnSpPr>
            <a:cxnSpLocks/>
          </p:cNvCxnSpPr>
          <p:nvPr/>
        </p:nvCxnSpPr>
        <p:spPr>
          <a:xfrm flipV="1">
            <a:off x="3151475" y="5502219"/>
            <a:ext cx="938143" cy="440379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9DDEE3-8E0B-A355-FE54-EF311AD5D770}"/>
              </a:ext>
            </a:extLst>
          </p:cNvPr>
          <p:cNvCxnSpPr>
            <a:cxnSpLocks/>
          </p:cNvCxnSpPr>
          <p:nvPr/>
        </p:nvCxnSpPr>
        <p:spPr>
          <a:xfrm>
            <a:off x="3042539" y="3603285"/>
            <a:ext cx="1201169" cy="18494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C13D4D-FA24-01FA-C25C-3A7947C56E38}"/>
              </a:ext>
            </a:extLst>
          </p:cNvPr>
          <p:cNvCxnSpPr>
            <a:cxnSpLocks/>
          </p:cNvCxnSpPr>
          <p:nvPr/>
        </p:nvCxnSpPr>
        <p:spPr>
          <a:xfrm flipH="1" flipV="1">
            <a:off x="3094073" y="2252313"/>
            <a:ext cx="1506929" cy="20124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02C9AD-8AA2-A129-3815-EF0E269B7FED}"/>
              </a:ext>
            </a:extLst>
          </p:cNvPr>
          <p:cNvCxnSpPr>
            <a:cxnSpLocks/>
          </p:cNvCxnSpPr>
          <p:nvPr/>
        </p:nvCxnSpPr>
        <p:spPr>
          <a:xfrm flipH="1">
            <a:off x="2903757" y="3654533"/>
            <a:ext cx="5331" cy="198170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A2ECB90-398D-CDA6-9D25-6BD6FD67FBA7}"/>
              </a:ext>
            </a:extLst>
          </p:cNvPr>
          <p:cNvSpPr/>
          <p:nvPr/>
        </p:nvSpPr>
        <p:spPr>
          <a:xfrm>
            <a:off x="4111489" y="4595042"/>
            <a:ext cx="180000" cy="18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236E7E32-B664-E661-59AC-5BBE77AE170A}"/>
              </a:ext>
            </a:extLst>
          </p:cNvPr>
          <p:cNvSpPr txBox="1">
            <a:spLocks/>
          </p:cNvSpPr>
          <p:nvPr/>
        </p:nvSpPr>
        <p:spPr>
          <a:xfrm>
            <a:off x="4260522" y="4859364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>
                <a:solidFill>
                  <a:srgbClr val="92D050"/>
                </a:solidFill>
              </a:rPr>
              <a:t>Stop and stare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C513BFB9-783D-4F48-DB66-0DB644603D60}"/>
              </a:ext>
            </a:extLst>
          </p:cNvPr>
          <p:cNvSpPr txBox="1">
            <a:spLocks/>
          </p:cNvSpPr>
          <p:nvPr/>
        </p:nvSpPr>
        <p:spPr>
          <a:xfrm>
            <a:off x="4307035" y="4102785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>
                <a:solidFill>
                  <a:srgbClr val="92D050"/>
                </a:solidFill>
              </a:rPr>
              <a:t>Stop and stare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58C79470-5679-FECE-C98B-0399D135D4D8}"/>
              </a:ext>
            </a:extLst>
          </p:cNvPr>
          <p:cNvSpPr txBox="1">
            <a:spLocks/>
          </p:cNvSpPr>
          <p:nvPr/>
        </p:nvSpPr>
        <p:spPr>
          <a:xfrm>
            <a:off x="1366743" y="2818729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>
                <a:solidFill>
                  <a:srgbClr val="00A9CE"/>
                </a:solidFill>
              </a:rPr>
              <a:t>Slow traverse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103A00E6-F324-A50D-B246-03E26D3D0C38}"/>
              </a:ext>
            </a:extLst>
          </p:cNvPr>
          <p:cNvSpPr txBox="1">
            <a:spLocks/>
          </p:cNvSpPr>
          <p:nvPr/>
        </p:nvSpPr>
        <p:spPr>
          <a:xfrm>
            <a:off x="4449590" y="3092148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>
                <a:solidFill>
                  <a:srgbClr val="00A9CE"/>
                </a:solidFill>
              </a:rPr>
              <a:t>Slow traverse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D3B9BB4-E0BA-46AE-FB20-32C1A40DAB70}"/>
              </a:ext>
            </a:extLst>
          </p:cNvPr>
          <p:cNvSpPr/>
          <p:nvPr/>
        </p:nvSpPr>
        <p:spPr>
          <a:xfrm>
            <a:off x="3325206" y="1011188"/>
            <a:ext cx="823793" cy="7941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/>
              <a:t>sun</a:t>
            </a: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4D7FA515-F09C-33A1-3905-EF24F81BE027}"/>
              </a:ext>
            </a:extLst>
          </p:cNvPr>
          <p:cNvSpPr/>
          <p:nvPr/>
        </p:nvSpPr>
        <p:spPr>
          <a:xfrm>
            <a:off x="7716051" y="5604665"/>
            <a:ext cx="273132" cy="27518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71E1D376-0C6E-2D97-5B21-2ADA5FD7757F}"/>
              </a:ext>
            </a:extLst>
          </p:cNvPr>
          <p:cNvSpPr/>
          <p:nvPr/>
        </p:nvSpPr>
        <p:spPr>
          <a:xfrm>
            <a:off x="8462523" y="5602473"/>
            <a:ext cx="273132" cy="27518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B5D7A862-6E50-C2B9-9EDA-13D4C0F132C3}"/>
              </a:ext>
            </a:extLst>
          </p:cNvPr>
          <p:cNvSpPr/>
          <p:nvPr/>
        </p:nvSpPr>
        <p:spPr>
          <a:xfrm>
            <a:off x="9126541" y="5591312"/>
            <a:ext cx="273132" cy="27518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9976E71-7A3D-886F-9B05-DA4CC37AA731}"/>
              </a:ext>
            </a:extLst>
          </p:cNvPr>
          <p:cNvSpPr/>
          <p:nvPr/>
        </p:nvSpPr>
        <p:spPr>
          <a:xfrm rot="480000">
            <a:off x="3893107" y="3827411"/>
            <a:ext cx="180000" cy="18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573E32-2592-2A1B-F7A3-B06FEFCF124A}"/>
              </a:ext>
            </a:extLst>
          </p:cNvPr>
          <p:cNvSpPr/>
          <p:nvPr/>
        </p:nvSpPr>
        <p:spPr>
          <a:xfrm rot="480000">
            <a:off x="3786469" y="4553735"/>
            <a:ext cx="180000" cy="1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BCD60AF-C6B9-8FE2-7474-C9F657340D6F}"/>
              </a:ext>
            </a:extLst>
          </p:cNvPr>
          <p:cNvSpPr/>
          <p:nvPr/>
        </p:nvSpPr>
        <p:spPr>
          <a:xfrm>
            <a:off x="4156601" y="4208695"/>
            <a:ext cx="180000" cy="18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B8D920C-EBA3-2C45-19DC-4799A1DC0AE7}"/>
              </a:ext>
            </a:extLst>
          </p:cNvPr>
          <p:cNvSpPr/>
          <p:nvPr/>
        </p:nvSpPr>
        <p:spPr>
          <a:xfrm>
            <a:off x="4225011" y="3808433"/>
            <a:ext cx="180000" cy="180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597B3674-EBE3-8E28-1A8D-98F46B57B7D5}"/>
              </a:ext>
            </a:extLst>
          </p:cNvPr>
          <p:cNvSpPr txBox="1">
            <a:spLocks/>
          </p:cNvSpPr>
          <p:nvPr/>
        </p:nvSpPr>
        <p:spPr>
          <a:xfrm>
            <a:off x="7475531" y="5938796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/>
              <a:t>CIMEL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D044EE05-AE71-21B5-EE47-1A31A3BB41D4}"/>
              </a:ext>
            </a:extLst>
          </p:cNvPr>
          <p:cNvSpPr txBox="1">
            <a:spLocks/>
          </p:cNvSpPr>
          <p:nvPr/>
        </p:nvSpPr>
        <p:spPr>
          <a:xfrm>
            <a:off x="8345393" y="5938796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/>
              <a:t>LI-COR</a:t>
            </a:r>
          </a:p>
          <a:p>
            <a:pPr marL="0" indent="0">
              <a:buNone/>
            </a:pPr>
            <a:r>
              <a:rPr lang="en-AU" sz="1800"/>
              <a:t>PAR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029D3AA1-8BEF-6048-F3A3-E97CFA44DC13}"/>
              </a:ext>
            </a:extLst>
          </p:cNvPr>
          <p:cNvSpPr txBox="1">
            <a:spLocks/>
          </p:cNvSpPr>
          <p:nvPr/>
        </p:nvSpPr>
        <p:spPr>
          <a:xfrm>
            <a:off x="9535012" y="5603198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/>
              <a:t>Sky Camera &amp;</a:t>
            </a:r>
          </a:p>
          <a:p>
            <a:pPr marL="0" indent="0">
              <a:buNone/>
            </a:pPr>
            <a:r>
              <a:rPr lang="en-AU" sz="1800"/>
              <a:t>Weather station</a:t>
            </a: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D4862B50-B34B-DD41-8CEF-C86AA429D7D8}"/>
              </a:ext>
            </a:extLst>
          </p:cNvPr>
          <p:cNvSpPr/>
          <p:nvPr/>
        </p:nvSpPr>
        <p:spPr>
          <a:xfrm>
            <a:off x="2506077" y="5327285"/>
            <a:ext cx="273132" cy="27518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6567E40D-2AA0-2B89-0272-E53EEAA81AC7}"/>
              </a:ext>
            </a:extLst>
          </p:cNvPr>
          <p:cNvSpPr txBox="1">
            <a:spLocks/>
          </p:cNvSpPr>
          <p:nvPr/>
        </p:nvSpPr>
        <p:spPr>
          <a:xfrm>
            <a:off x="1602755" y="4931984"/>
            <a:ext cx="4578927" cy="55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/>
              <a:t>Microtops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D213C29-DF1D-9C2D-4528-47AAC821A127}"/>
              </a:ext>
            </a:extLst>
          </p:cNvPr>
          <p:cNvSpPr/>
          <p:nvPr/>
        </p:nvSpPr>
        <p:spPr>
          <a:xfrm>
            <a:off x="1232928" y="606623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CCF482A-5626-1282-4CF8-5B48DA97DBA5}"/>
              </a:ext>
            </a:extLst>
          </p:cNvPr>
          <p:cNvSpPr txBox="1"/>
          <p:nvPr/>
        </p:nvSpPr>
        <p:spPr>
          <a:xfrm>
            <a:off x="601906" y="620482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/>
              <a:t>Irradiance ASD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A0914C0-DDC4-DEE0-7D3A-228E8B82F434}"/>
              </a:ext>
            </a:extLst>
          </p:cNvPr>
          <p:cNvSpPr/>
          <p:nvPr/>
        </p:nvSpPr>
        <p:spPr>
          <a:xfrm rot="11280000">
            <a:off x="4324788" y="2616078"/>
            <a:ext cx="190003" cy="108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6" name="Picture 5" descr="SRIX4Veg: Surface Reflectance Inter-Comparison eXercise for Vegetation ...">
            <a:extLst>
              <a:ext uri="{FF2B5EF4-FFF2-40B4-BE49-F238E27FC236}">
                <a16:creationId xmlns:a16="http://schemas.microsoft.com/office/drawing/2014/main" id="{972679F9-2F98-7F69-8A57-0A68025A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46" y="1602296"/>
            <a:ext cx="2743199" cy="183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A8D65-F121-745D-A204-857A82777D44}"/>
              </a:ext>
            </a:extLst>
          </p:cNvPr>
          <p:cNvSpPr txBox="1"/>
          <p:nvPr/>
        </p:nvSpPr>
        <p:spPr>
          <a:xfrm>
            <a:off x="9374697" y="353036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>
                <a:solidFill>
                  <a:srgbClr val="404040"/>
                </a:solidFill>
              </a:rPr>
              <a:t>Las </a:t>
            </a:r>
            <a:r>
              <a:rPr lang="en-GB" sz="1100" err="1">
                <a:solidFill>
                  <a:srgbClr val="404040"/>
                </a:solidFill>
              </a:rPr>
              <a:t>Tiesas</a:t>
            </a:r>
            <a:r>
              <a:rPr lang="en-GB" sz="1100">
                <a:solidFill>
                  <a:srgbClr val="404040"/>
                </a:solidFill>
              </a:rPr>
              <a:t>, </a:t>
            </a:r>
            <a:r>
              <a:rPr lang="en-GB" sz="1100" err="1">
                <a:solidFill>
                  <a:srgbClr val="404040"/>
                </a:solidFill>
              </a:rPr>
              <a:t>Barrax</a:t>
            </a:r>
            <a:r>
              <a:rPr lang="en-GB" sz="1100">
                <a:solidFill>
                  <a:srgbClr val="404040"/>
                </a:solidFill>
              </a:rPr>
              <a:t> Spain measurements of the tarp in July 2022 for SRIX4Veg 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75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5F5BD-7619-44CC-136E-703BCEC6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Scheduling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A3790-158B-33ED-69A0-AB1A3946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976" y="3016401"/>
            <a:ext cx="3240024" cy="352155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0A4D9E-135E-CE53-515E-D9855BD29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607706"/>
              </p:ext>
            </p:extLst>
          </p:nvPr>
        </p:nvGraphicFramePr>
        <p:xfrm>
          <a:off x="56384" y="1162828"/>
          <a:ext cx="10642094" cy="3966952"/>
        </p:xfrm>
        <a:graphic>
          <a:graphicData uri="http://schemas.openxmlformats.org/drawingml/2006/table">
            <a:tbl>
              <a:tblPr/>
              <a:tblGrid>
                <a:gridCol w="489526">
                  <a:extLst>
                    <a:ext uri="{9D8B030D-6E8A-4147-A177-3AD203B41FA5}">
                      <a16:colId xmlns:a16="http://schemas.microsoft.com/office/drawing/2014/main" val="3008941977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1370958378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439821754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3482896739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459726607"/>
                    </a:ext>
                  </a:extLst>
                </a:gridCol>
                <a:gridCol w="573664">
                  <a:extLst>
                    <a:ext uri="{9D8B030D-6E8A-4147-A177-3AD203B41FA5}">
                      <a16:colId xmlns:a16="http://schemas.microsoft.com/office/drawing/2014/main" val="573567678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1000912119"/>
                    </a:ext>
                  </a:extLst>
                </a:gridCol>
                <a:gridCol w="573664">
                  <a:extLst>
                    <a:ext uri="{9D8B030D-6E8A-4147-A177-3AD203B41FA5}">
                      <a16:colId xmlns:a16="http://schemas.microsoft.com/office/drawing/2014/main" val="777600992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3815225107"/>
                    </a:ext>
                  </a:extLst>
                </a:gridCol>
                <a:gridCol w="573664">
                  <a:extLst>
                    <a:ext uri="{9D8B030D-6E8A-4147-A177-3AD203B41FA5}">
                      <a16:colId xmlns:a16="http://schemas.microsoft.com/office/drawing/2014/main" val="3949638641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1903935820"/>
                    </a:ext>
                  </a:extLst>
                </a:gridCol>
                <a:gridCol w="711343">
                  <a:extLst>
                    <a:ext uri="{9D8B030D-6E8A-4147-A177-3AD203B41FA5}">
                      <a16:colId xmlns:a16="http://schemas.microsoft.com/office/drawing/2014/main" val="387420430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2085617883"/>
                    </a:ext>
                  </a:extLst>
                </a:gridCol>
                <a:gridCol w="703693">
                  <a:extLst>
                    <a:ext uri="{9D8B030D-6E8A-4147-A177-3AD203B41FA5}">
                      <a16:colId xmlns:a16="http://schemas.microsoft.com/office/drawing/2014/main" val="1139897758"/>
                    </a:ext>
                  </a:extLst>
                </a:gridCol>
                <a:gridCol w="489526">
                  <a:extLst>
                    <a:ext uri="{9D8B030D-6E8A-4147-A177-3AD203B41FA5}">
                      <a16:colId xmlns:a16="http://schemas.microsoft.com/office/drawing/2014/main" val="2978479531"/>
                    </a:ext>
                  </a:extLst>
                </a:gridCol>
                <a:gridCol w="928060">
                  <a:extLst>
                    <a:ext uri="{9D8B030D-6E8A-4147-A177-3AD203B41FA5}">
                      <a16:colId xmlns:a16="http://schemas.microsoft.com/office/drawing/2014/main" val="1821871712"/>
                    </a:ext>
                  </a:extLst>
                </a:gridCol>
                <a:gridCol w="1682746">
                  <a:extLst>
                    <a:ext uri="{9D8B030D-6E8A-4147-A177-3AD203B41FA5}">
                      <a16:colId xmlns:a16="http://schemas.microsoft.com/office/drawing/2014/main" val="3936945024"/>
                    </a:ext>
                  </a:extLst>
                </a:gridCol>
              </a:tblGrid>
              <a:tr h="152282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OWN PROTOCOL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Conducting SRIX4Veg protocol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211573"/>
                  </a:ext>
                </a:extLst>
              </a:tr>
              <a:tr h="2741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Date/Time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Sun Elevation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136852"/>
                  </a:ext>
                </a:extLst>
              </a:tr>
              <a:tr h="159897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Sunday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Monday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TUESDAY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WEDNESDAY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THURSDAY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Friday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502900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SRIX team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 up site &amp; practice &amp; testing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QUEUING 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FLYING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QUEUING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FLYING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QUEUING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FLYING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QUEUING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FLYING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QUEUEING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FLYING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Conducting own protocol/method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962429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SETUP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Conducting SRIX4Veg protocol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030090"/>
                  </a:ext>
                </a:extLst>
              </a:tr>
              <a:tr h="15989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B,D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SETUP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A,B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SETUP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D,A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SETUP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Onsite preparing to fly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974773"/>
                  </a:ext>
                </a:extLst>
              </a:tr>
              <a:tr h="15989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PRACTICE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109301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23.19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F,A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C,D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E,B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1"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CONTINGENCY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SRIX4Veg-II Teams: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615776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29.19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A: NPL/ESA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106149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34.97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C,E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E,F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F,C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B: TERN/U Tas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121198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40.53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C: GA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287237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45.73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D: DES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81355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50.41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E: OSS/DCCEEW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01931"/>
                  </a:ext>
                </a:extLst>
              </a:tr>
              <a:tr h="15989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54.36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BREAK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BREAK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CONTINGENCY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F: MAITEC</a:t>
                      </a: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888883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57.28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982103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58.90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766591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59.00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A,B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D,A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B,D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25505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57.56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646772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54.78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C,D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E,B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F,A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PACKDOWN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PACKDOWN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777675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50.94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410880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46.34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E,F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F,C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C,E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783684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41.19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092771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16:30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35.67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281245"/>
                  </a:ext>
                </a:extLst>
              </a:tr>
              <a:tr h="152282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17:00</a:t>
                      </a:r>
                    </a:p>
                  </a:txBody>
                  <a:tcPr marL="7562" marR="7562" marT="7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29.88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85319"/>
                  </a:ext>
                </a:extLst>
              </a:tr>
              <a:tr h="159897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PACKDOWN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PACKDOWN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PACKDOWN</a:t>
                      </a:r>
                    </a:p>
                  </a:txBody>
                  <a:tcPr marL="7562" marR="7562" marT="75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562" marR="7562" marT="756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62" marR="7562" marT="7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14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946571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772</Words>
  <Application>Microsoft Office PowerPoint</Application>
  <PresentationFormat>Widescreen</PresentationFormat>
  <Paragraphs>339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 Narrow</vt:lpstr>
      <vt:lpstr>Arial</vt:lpstr>
      <vt:lpstr>Courier New</vt:lpstr>
      <vt:lpstr>Noto Sans Symbols</vt:lpstr>
      <vt:lpstr>ceos</vt:lpstr>
      <vt:lpstr>WGCV 53 SRIX4Veg-II Calperum, South Australia</vt:lpstr>
      <vt:lpstr>SRIX4Veg-II</vt:lpstr>
      <vt:lpstr>SRIX4Veg-II</vt:lpstr>
      <vt:lpstr>Pre-Fieldwork Workshop</vt:lpstr>
      <vt:lpstr>Site Characteristics</vt:lpstr>
      <vt:lpstr>Experimental Setup</vt:lpstr>
      <vt:lpstr>Target Spaceborne Sensor</vt:lpstr>
      <vt:lpstr>Reference &amp; Instrumentation Set-up </vt:lpstr>
      <vt:lpstr>Scheduling</vt:lpstr>
      <vt:lpstr>Final Preparation &amp; Post Inter-comparison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WGCV-53 Presentation Template and Guidance</dc:title>
  <dc:creator>Ong, Cindy (Energy, Kensington WA)</dc:creator>
  <cp:lastModifiedBy>Ong, Cindy (Energy, Kensington WA)</cp:lastModifiedBy>
  <cp:revision>21</cp:revision>
  <dcterms:modified xsi:type="dcterms:W3CDTF">2024-03-07T11:48:46Z</dcterms:modified>
</cp:coreProperties>
</file>