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3" r:id="rId1"/>
  </p:sldMasterIdLst>
  <p:notesMasterIdLst>
    <p:notesMasterId r:id="rId9"/>
  </p:notesMasterIdLst>
  <p:sldIdLst>
    <p:sldId id="256" r:id="rId2"/>
    <p:sldId id="262" r:id="rId3"/>
    <p:sldId id="264" r:id="rId4"/>
    <p:sldId id="257" r:id="rId5"/>
    <p:sldId id="258" r:id="rId6"/>
    <p:sldId id="263" r:id="rId7"/>
    <p:sldId id="265" r:id="rId8"/>
  </p:sldIdLst>
  <p:sldSz cx="12192000" cy="6858000"/>
  <p:notesSz cx="6858000" cy="9144000"/>
  <p:embeddedFontLst>
    <p:embeddedFont>
      <p:font typeface="Montserrat" pitchFamily="2" charset="77"/>
      <p:regular r:id="rId10"/>
      <p:bold r:id="rId11"/>
      <p:italic r:id="rId12"/>
      <p:boldItalic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ibby Rose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E9D1C2-1E95-8D41-8347-F97731A24FB1}" v="1" dt="2024-03-06T14:16:56.3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22"/>
    <p:restoredTop sz="95374"/>
  </p:normalViewPr>
  <p:slideViewPr>
    <p:cSldViewPr snapToGrid="0">
      <p:cViewPr varScale="1">
        <p:scale>
          <a:sx n="122" d="100"/>
          <a:sy n="122" d="100"/>
        </p:scale>
        <p:origin x="78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1.fntdata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asjka Meijer" userId="4c464e55-2aef-498b-a56d-12bebce7c03a" providerId="ADAL" clId="{22F3B9C2-F445-1842-8BF4-20D80D2E656D}"/>
    <pc:docChg chg="undo custSel delSld modSld modMainMaster">
      <pc:chgData name="Yasjka Meijer" userId="4c464e55-2aef-498b-a56d-12bebce7c03a" providerId="ADAL" clId="{22F3B9C2-F445-1842-8BF4-20D80D2E656D}" dt="2024-02-23T13:59:11.397" v="624" actId="20577"/>
      <pc:docMkLst>
        <pc:docMk/>
      </pc:docMkLst>
      <pc:sldChg chg="modSp mod">
        <pc:chgData name="Yasjka Meijer" userId="4c464e55-2aef-498b-a56d-12bebce7c03a" providerId="ADAL" clId="{22F3B9C2-F445-1842-8BF4-20D80D2E656D}" dt="2024-02-23T13:20:33.723" v="95" actId="20577"/>
        <pc:sldMkLst>
          <pc:docMk/>
          <pc:sldMk cId="0" sldId="256"/>
        </pc:sldMkLst>
        <pc:spChg chg="mod">
          <ac:chgData name="Yasjka Meijer" userId="4c464e55-2aef-498b-a56d-12bebce7c03a" providerId="ADAL" clId="{22F3B9C2-F445-1842-8BF4-20D80D2E656D}" dt="2024-02-23T13:20:33.723" v="95" actId="20577"/>
          <ac:spMkLst>
            <pc:docMk/>
            <pc:sldMk cId="0" sldId="256"/>
            <ac:spMk id="67" creationId="{00000000-0000-0000-0000-000000000000}"/>
          </ac:spMkLst>
        </pc:spChg>
      </pc:sldChg>
      <pc:sldChg chg="modSp mod">
        <pc:chgData name="Yasjka Meijer" userId="4c464e55-2aef-498b-a56d-12bebce7c03a" providerId="ADAL" clId="{22F3B9C2-F445-1842-8BF4-20D80D2E656D}" dt="2024-02-23T13:58:30.960" v="593" actId="20577"/>
        <pc:sldMkLst>
          <pc:docMk/>
          <pc:sldMk cId="0" sldId="257"/>
        </pc:sldMkLst>
        <pc:spChg chg="mod">
          <ac:chgData name="Yasjka Meijer" userId="4c464e55-2aef-498b-a56d-12bebce7c03a" providerId="ADAL" clId="{22F3B9C2-F445-1842-8BF4-20D80D2E656D}" dt="2024-02-23T13:58:30.960" v="593" actId="20577"/>
          <ac:spMkLst>
            <pc:docMk/>
            <pc:sldMk cId="0" sldId="257"/>
            <ac:spMk id="72" creationId="{00000000-0000-0000-0000-000000000000}"/>
          </ac:spMkLst>
        </pc:spChg>
        <pc:spChg chg="mod">
          <ac:chgData name="Yasjka Meijer" userId="4c464e55-2aef-498b-a56d-12bebce7c03a" providerId="ADAL" clId="{22F3B9C2-F445-1842-8BF4-20D80D2E656D}" dt="2024-02-23T13:28:41.206" v="238" actId="20577"/>
          <ac:spMkLst>
            <pc:docMk/>
            <pc:sldMk cId="0" sldId="257"/>
            <ac:spMk id="73" creationId="{00000000-0000-0000-0000-000000000000}"/>
          </ac:spMkLst>
        </pc:spChg>
      </pc:sldChg>
      <pc:sldChg chg="modSp mod">
        <pc:chgData name="Yasjka Meijer" userId="4c464e55-2aef-498b-a56d-12bebce7c03a" providerId="ADAL" clId="{22F3B9C2-F445-1842-8BF4-20D80D2E656D}" dt="2024-02-23T13:32:06.638" v="361" actId="5793"/>
        <pc:sldMkLst>
          <pc:docMk/>
          <pc:sldMk cId="0" sldId="258"/>
        </pc:sldMkLst>
        <pc:spChg chg="mod">
          <ac:chgData name="Yasjka Meijer" userId="4c464e55-2aef-498b-a56d-12bebce7c03a" providerId="ADAL" clId="{22F3B9C2-F445-1842-8BF4-20D80D2E656D}" dt="2024-02-23T13:28:52.667" v="243" actId="20577"/>
          <ac:spMkLst>
            <pc:docMk/>
            <pc:sldMk cId="0" sldId="258"/>
            <ac:spMk id="78" creationId="{00000000-0000-0000-0000-000000000000}"/>
          </ac:spMkLst>
        </pc:spChg>
        <pc:spChg chg="mod">
          <ac:chgData name="Yasjka Meijer" userId="4c464e55-2aef-498b-a56d-12bebce7c03a" providerId="ADAL" clId="{22F3B9C2-F445-1842-8BF4-20D80D2E656D}" dt="2024-02-23T13:32:06.638" v="361" actId="5793"/>
          <ac:spMkLst>
            <pc:docMk/>
            <pc:sldMk cId="0" sldId="258"/>
            <ac:spMk id="79" creationId="{00000000-0000-0000-0000-000000000000}"/>
          </ac:spMkLst>
        </pc:spChg>
      </pc:sldChg>
      <pc:sldChg chg="del">
        <pc:chgData name="Yasjka Meijer" userId="4c464e55-2aef-498b-a56d-12bebce7c03a" providerId="ADAL" clId="{22F3B9C2-F445-1842-8BF4-20D80D2E656D}" dt="2024-02-23T13:23:03.972" v="121" actId="2696"/>
        <pc:sldMkLst>
          <pc:docMk/>
          <pc:sldMk cId="2821512012" sldId="259"/>
        </pc:sldMkLst>
      </pc:sldChg>
      <pc:sldChg chg="del">
        <pc:chgData name="Yasjka Meijer" userId="4c464e55-2aef-498b-a56d-12bebce7c03a" providerId="ADAL" clId="{22F3B9C2-F445-1842-8BF4-20D80D2E656D}" dt="2024-02-23T13:21:39.037" v="96" actId="2696"/>
        <pc:sldMkLst>
          <pc:docMk/>
          <pc:sldMk cId="727284211" sldId="260"/>
        </pc:sldMkLst>
      </pc:sldChg>
      <pc:sldChg chg="del">
        <pc:chgData name="Yasjka Meijer" userId="4c464e55-2aef-498b-a56d-12bebce7c03a" providerId="ADAL" clId="{22F3B9C2-F445-1842-8BF4-20D80D2E656D}" dt="2024-02-23T13:23:18.379" v="124" actId="2696"/>
        <pc:sldMkLst>
          <pc:docMk/>
          <pc:sldMk cId="3110900372" sldId="261"/>
        </pc:sldMkLst>
      </pc:sldChg>
      <pc:sldChg chg="addSp modSp mod">
        <pc:chgData name="Yasjka Meijer" userId="4c464e55-2aef-498b-a56d-12bebce7c03a" providerId="ADAL" clId="{22F3B9C2-F445-1842-8BF4-20D80D2E656D}" dt="2024-02-23T13:59:11.397" v="624" actId="20577"/>
        <pc:sldMkLst>
          <pc:docMk/>
          <pc:sldMk cId="2982514907" sldId="262"/>
        </pc:sldMkLst>
        <pc:spChg chg="add mod">
          <ac:chgData name="Yasjka Meijer" userId="4c464e55-2aef-498b-a56d-12bebce7c03a" providerId="ADAL" clId="{22F3B9C2-F445-1842-8BF4-20D80D2E656D}" dt="2024-02-23T13:33:17.553" v="369" actId="20577"/>
          <ac:spMkLst>
            <pc:docMk/>
            <pc:sldMk cId="2982514907" sldId="262"/>
            <ac:spMk id="4" creationId="{EAB4D885-5E1D-1114-A201-3BE487F42408}"/>
          </ac:spMkLst>
        </pc:spChg>
        <pc:spChg chg="mod">
          <ac:chgData name="Yasjka Meijer" userId="4c464e55-2aef-498b-a56d-12bebce7c03a" providerId="ADAL" clId="{22F3B9C2-F445-1842-8BF4-20D80D2E656D}" dt="2024-02-23T13:59:11.397" v="624" actId="20577"/>
          <ac:spMkLst>
            <pc:docMk/>
            <pc:sldMk cId="2982514907" sldId="262"/>
            <ac:spMk id="72" creationId="{00000000-0000-0000-0000-000000000000}"/>
          </ac:spMkLst>
        </pc:spChg>
        <pc:spChg chg="mod">
          <ac:chgData name="Yasjka Meijer" userId="4c464e55-2aef-498b-a56d-12bebce7c03a" providerId="ADAL" clId="{22F3B9C2-F445-1842-8BF4-20D80D2E656D}" dt="2024-02-23T13:28:26.174" v="234" actId="20577"/>
          <ac:spMkLst>
            <pc:docMk/>
            <pc:sldMk cId="2982514907" sldId="262"/>
            <ac:spMk id="73" creationId="{00000000-0000-0000-0000-000000000000}"/>
          </ac:spMkLst>
        </pc:spChg>
      </pc:sldChg>
      <pc:sldChg chg="addSp delSp modSp mod">
        <pc:chgData name="Yasjka Meijer" userId="4c464e55-2aef-498b-a56d-12bebce7c03a" providerId="ADAL" clId="{22F3B9C2-F445-1842-8BF4-20D80D2E656D}" dt="2024-02-23T13:57:45.936" v="590" actId="20577"/>
        <pc:sldMkLst>
          <pc:docMk/>
          <pc:sldMk cId="3337522037" sldId="263"/>
        </pc:sldMkLst>
        <pc:spChg chg="add del mod">
          <ac:chgData name="Yasjka Meijer" userId="4c464e55-2aef-498b-a56d-12bebce7c03a" providerId="ADAL" clId="{22F3B9C2-F445-1842-8BF4-20D80D2E656D}" dt="2024-02-23T13:55:17.204" v="557" actId="478"/>
          <ac:spMkLst>
            <pc:docMk/>
            <pc:sldMk cId="3337522037" sldId="263"/>
            <ac:spMk id="3" creationId="{D3D46CAA-2B03-F1FE-4F49-30406C327A53}"/>
          </ac:spMkLst>
        </pc:spChg>
        <pc:spChg chg="mod">
          <ac:chgData name="Yasjka Meijer" userId="4c464e55-2aef-498b-a56d-12bebce7c03a" providerId="ADAL" clId="{22F3B9C2-F445-1842-8BF4-20D80D2E656D}" dt="2024-02-23T13:57:16.710" v="578" actId="1076"/>
          <ac:spMkLst>
            <pc:docMk/>
            <pc:sldMk cId="3337522037" sldId="263"/>
            <ac:spMk id="78" creationId="{00000000-0000-0000-0000-000000000000}"/>
          </ac:spMkLst>
        </pc:spChg>
        <pc:spChg chg="mod">
          <ac:chgData name="Yasjka Meijer" userId="4c464e55-2aef-498b-a56d-12bebce7c03a" providerId="ADAL" clId="{22F3B9C2-F445-1842-8BF4-20D80D2E656D}" dt="2024-02-23T13:57:45.936" v="590" actId="20577"/>
          <ac:spMkLst>
            <pc:docMk/>
            <pc:sldMk cId="3337522037" sldId="263"/>
            <ac:spMk id="79" creationId="{00000000-0000-0000-0000-000000000000}"/>
          </ac:spMkLst>
        </pc:spChg>
        <pc:picChg chg="add mod">
          <ac:chgData name="Yasjka Meijer" userId="4c464e55-2aef-498b-a56d-12bebce7c03a" providerId="ADAL" clId="{22F3B9C2-F445-1842-8BF4-20D80D2E656D}" dt="2024-02-23T13:55:10.874" v="555" actId="1035"/>
          <ac:picMkLst>
            <pc:docMk/>
            <pc:sldMk cId="3337522037" sldId="263"/>
            <ac:picMk id="1026" creationId="{5B4AB16D-7396-2F0E-3D56-C3A499BE218B}"/>
          </ac:picMkLst>
        </pc:picChg>
        <pc:picChg chg="add mod">
          <ac:chgData name="Yasjka Meijer" userId="4c464e55-2aef-498b-a56d-12bebce7c03a" providerId="ADAL" clId="{22F3B9C2-F445-1842-8BF4-20D80D2E656D}" dt="2024-02-23T13:38:58.619" v="464" actId="14100"/>
          <ac:picMkLst>
            <pc:docMk/>
            <pc:sldMk cId="3337522037" sldId="263"/>
            <ac:picMk id="1028" creationId="{1D781C61-FAD8-4A66-CDA2-5A2CB29A13A6}"/>
          </ac:picMkLst>
        </pc:picChg>
        <pc:picChg chg="add mod">
          <ac:chgData name="Yasjka Meijer" userId="4c464e55-2aef-498b-a56d-12bebce7c03a" providerId="ADAL" clId="{22F3B9C2-F445-1842-8BF4-20D80D2E656D}" dt="2024-02-23T13:55:10.874" v="555" actId="1035"/>
          <ac:picMkLst>
            <pc:docMk/>
            <pc:sldMk cId="3337522037" sldId="263"/>
            <ac:picMk id="1030" creationId="{3E42FAA8-0400-6936-1A76-EA2E915032A3}"/>
          </ac:picMkLst>
        </pc:picChg>
      </pc:sldChg>
      <pc:sldChg chg="del">
        <pc:chgData name="Yasjka Meijer" userId="4c464e55-2aef-498b-a56d-12bebce7c03a" providerId="ADAL" clId="{22F3B9C2-F445-1842-8BF4-20D80D2E656D}" dt="2024-02-23T13:22:58.283" v="120" actId="2696"/>
        <pc:sldMkLst>
          <pc:docMk/>
          <pc:sldMk cId="4200418113" sldId="309"/>
        </pc:sldMkLst>
      </pc:sldChg>
      <pc:sldChg chg="del">
        <pc:chgData name="Yasjka Meijer" userId="4c464e55-2aef-498b-a56d-12bebce7c03a" providerId="ADAL" clId="{22F3B9C2-F445-1842-8BF4-20D80D2E656D}" dt="2024-02-23T13:22:37.975" v="117" actId="2696"/>
        <pc:sldMkLst>
          <pc:docMk/>
          <pc:sldMk cId="3290911423" sldId="322"/>
        </pc:sldMkLst>
      </pc:sldChg>
      <pc:sldChg chg="del">
        <pc:chgData name="Yasjka Meijer" userId="4c464e55-2aef-498b-a56d-12bebce7c03a" providerId="ADAL" clId="{22F3B9C2-F445-1842-8BF4-20D80D2E656D}" dt="2024-02-23T13:22:56.099" v="119" actId="2696"/>
        <pc:sldMkLst>
          <pc:docMk/>
          <pc:sldMk cId="1950275373" sldId="325"/>
        </pc:sldMkLst>
      </pc:sldChg>
      <pc:sldChg chg="del">
        <pc:chgData name="Yasjka Meijer" userId="4c464e55-2aef-498b-a56d-12bebce7c03a" providerId="ADAL" clId="{22F3B9C2-F445-1842-8BF4-20D80D2E656D}" dt="2024-02-23T13:22:40.203" v="118" actId="2696"/>
        <pc:sldMkLst>
          <pc:docMk/>
          <pc:sldMk cId="3428612647" sldId="326"/>
        </pc:sldMkLst>
      </pc:sldChg>
      <pc:sldChg chg="del">
        <pc:chgData name="Yasjka Meijer" userId="4c464e55-2aef-498b-a56d-12bebce7c03a" providerId="ADAL" clId="{22F3B9C2-F445-1842-8BF4-20D80D2E656D}" dt="2024-02-23T13:23:05.743" v="122" actId="2696"/>
        <pc:sldMkLst>
          <pc:docMk/>
          <pc:sldMk cId="722963836" sldId="327"/>
        </pc:sldMkLst>
      </pc:sldChg>
      <pc:sldChg chg="del">
        <pc:chgData name="Yasjka Meijer" userId="4c464e55-2aef-498b-a56d-12bebce7c03a" providerId="ADAL" clId="{22F3B9C2-F445-1842-8BF4-20D80D2E656D}" dt="2024-02-23T13:23:13.296" v="123" actId="2696"/>
        <pc:sldMkLst>
          <pc:docMk/>
          <pc:sldMk cId="1635055415" sldId="328"/>
        </pc:sldMkLst>
      </pc:sldChg>
      <pc:sldMasterChg chg="addSp modSp mod delSldLayout modSldLayout">
        <pc:chgData name="Yasjka Meijer" userId="4c464e55-2aef-498b-a56d-12bebce7c03a" providerId="ADAL" clId="{22F3B9C2-F445-1842-8BF4-20D80D2E656D}" dt="2024-02-23T13:26:07.744" v="228"/>
        <pc:sldMasterMkLst>
          <pc:docMk/>
          <pc:sldMasterMk cId="0" sldId="2147483653"/>
        </pc:sldMasterMkLst>
        <pc:spChg chg="add mod">
          <ac:chgData name="Yasjka Meijer" userId="4c464e55-2aef-498b-a56d-12bebce7c03a" providerId="ADAL" clId="{22F3B9C2-F445-1842-8BF4-20D80D2E656D}" dt="2024-02-23T13:25:25.430" v="222" actId="20577"/>
          <ac:spMkLst>
            <pc:docMk/>
            <pc:sldMasterMk cId="0" sldId="2147483653"/>
            <ac:spMk id="2" creationId="{B812B6DF-3C47-B1CE-10D4-CFB36046FE17}"/>
          </ac:spMkLst>
        </pc:spChg>
        <pc:sldLayoutChg chg="addSp delSp modSp mod">
          <pc:chgData name="Yasjka Meijer" userId="4c464e55-2aef-498b-a56d-12bebce7c03a" providerId="ADAL" clId="{22F3B9C2-F445-1842-8BF4-20D80D2E656D}" dt="2024-02-23T13:26:05.258" v="225"/>
          <pc:sldLayoutMkLst>
            <pc:docMk/>
            <pc:sldMasterMk cId="0" sldId="2147483653"/>
            <pc:sldLayoutMk cId="0" sldId="2147483649"/>
          </pc:sldLayoutMkLst>
          <pc:spChg chg="del">
            <ac:chgData name="Yasjka Meijer" userId="4c464e55-2aef-498b-a56d-12bebce7c03a" providerId="ADAL" clId="{22F3B9C2-F445-1842-8BF4-20D80D2E656D}" dt="2024-02-23T13:23:56.637" v="125" actId="21"/>
            <ac:spMkLst>
              <pc:docMk/>
              <pc:sldMasterMk cId="0" sldId="2147483653"/>
              <pc:sldLayoutMk cId="0" sldId="2147483649"/>
              <ac:spMk id="3" creationId="{78BB1842-404E-E701-2D03-502A18285812}"/>
            </ac:spMkLst>
          </pc:spChg>
          <pc:spChg chg="add mod">
            <ac:chgData name="Yasjka Meijer" userId="4c464e55-2aef-498b-a56d-12bebce7c03a" providerId="ADAL" clId="{22F3B9C2-F445-1842-8BF4-20D80D2E656D}" dt="2024-02-23T13:26:05.258" v="225"/>
            <ac:spMkLst>
              <pc:docMk/>
              <pc:sldMasterMk cId="0" sldId="2147483653"/>
              <pc:sldLayoutMk cId="0" sldId="2147483649"/>
              <ac:spMk id="4" creationId="{8CA0EC08-B004-563B-B62A-1098A0841045}"/>
            </ac:spMkLst>
          </pc:spChg>
        </pc:sldLayoutChg>
        <pc:sldLayoutChg chg="addSp delSp modSp mod">
          <pc:chgData name="Yasjka Meijer" userId="4c464e55-2aef-498b-a56d-12bebce7c03a" providerId="ADAL" clId="{22F3B9C2-F445-1842-8BF4-20D80D2E656D}" dt="2024-02-23T13:26:06.097" v="226"/>
          <pc:sldLayoutMkLst>
            <pc:docMk/>
            <pc:sldMasterMk cId="0" sldId="2147483653"/>
            <pc:sldLayoutMk cId="0" sldId="2147483650"/>
          </pc:sldLayoutMkLst>
          <pc:spChg chg="del">
            <ac:chgData name="Yasjka Meijer" userId="4c464e55-2aef-498b-a56d-12bebce7c03a" providerId="ADAL" clId="{22F3B9C2-F445-1842-8BF4-20D80D2E656D}" dt="2024-02-23T13:25:31.129" v="223" actId="478"/>
            <ac:spMkLst>
              <pc:docMk/>
              <pc:sldMasterMk cId="0" sldId="2147483653"/>
              <pc:sldLayoutMk cId="0" sldId="2147483650"/>
              <ac:spMk id="3" creationId="{13CA7667-8F57-51FB-DF32-2F8C658A6AB6}"/>
            </ac:spMkLst>
          </pc:spChg>
          <pc:spChg chg="add mod">
            <ac:chgData name="Yasjka Meijer" userId="4c464e55-2aef-498b-a56d-12bebce7c03a" providerId="ADAL" clId="{22F3B9C2-F445-1842-8BF4-20D80D2E656D}" dt="2024-02-23T13:26:06.097" v="226"/>
            <ac:spMkLst>
              <pc:docMk/>
              <pc:sldMasterMk cId="0" sldId="2147483653"/>
              <pc:sldLayoutMk cId="0" sldId="2147483650"/>
              <ac:spMk id="4" creationId="{46E0FB8B-0C0C-0322-AF3B-09CAB1E316B1}"/>
            </ac:spMkLst>
          </pc:spChg>
        </pc:sldLayoutChg>
        <pc:sldLayoutChg chg="addSp delSp modSp mod">
          <pc:chgData name="Yasjka Meijer" userId="4c464e55-2aef-498b-a56d-12bebce7c03a" providerId="ADAL" clId="{22F3B9C2-F445-1842-8BF4-20D80D2E656D}" dt="2024-02-23T13:26:06.895" v="227"/>
          <pc:sldLayoutMkLst>
            <pc:docMk/>
            <pc:sldMasterMk cId="0" sldId="2147483653"/>
            <pc:sldLayoutMk cId="0" sldId="2147483651"/>
          </pc:sldLayoutMkLst>
          <pc:spChg chg="del">
            <ac:chgData name="Yasjka Meijer" userId="4c464e55-2aef-498b-a56d-12bebce7c03a" providerId="ADAL" clId="{22F3B9C2-F445-1842-8BF4-20D80D2E656D}" dt="2024-02-23T13:25:34.834" v="224" actId="478"/>
            <ac:spMkLst>
              <pc:docMk/>
              <pc:sldMasterMk cId="0" sldId="2147483653"/>
              <pc:sldLayoutMk cId="0" sldId="2147483651"/>
              <ac:spMk id="3" creationId="{09B46D4F-257C-8B47-B527-3FE040F0ACD0}"/>
            </ac:spMkLst>
          </pc:spChg>
          <pc:spChg chg="add mod">
            <ac:chgData name="Yasjka Meijer" userId="4c464e55-2aef-498b-a56d-12bebce7c03a" providerId="ADAL" clId="{22F3B9C2-F445-1842-8BF4-20D80D2E656D}" dt="2024-02-23T13:26:06.895" v="227"/>
            <ac:spMkLst>
              <pc:docMk/>
              <pc:sldMasterMk cId="0" sldId="2147483653"/>
              <pc:sldLayoutMk cId="0" sldId="2147483651"/>
              <ac:spMk id="4" creationId="{5D79E4B6-29F7-E51F-7D45-C59D9BB17F38}"/>
            </ac:spMkLst>
          </pc:spChg>
        </pc:sldLayoutChg>
        <pc:sldLayoutChg chg="addSp modSp">
          <pc:chgData name="Yasjka Meijer" userId="4c464e55-2aef-498b-a56d-12bebce7c03a" providerId="ADAL" clId="{22F3B9C2-F445-1842-8BF4-20D80D2E656D}" dt="2024-02-23T13:26:07.744" v="228"/>
          <pc:sldLayoutMkLst>
            <pc:docMk/>
            <pc:sldMasterMk cId="0" sldId="2147483653"/>
            <pc:sldLayoutMk cId="0" sldId="2147483652"/>
          </pc:sldLayoutMkLst>
          <pc:spChg chg="add mod">
            <ac:chgData name="Yasjka Meijer" userId="4c464e55-2aef-498b-a56d-12bebce7c03a" providerId="ADAL" clId="{22F3B9C2-F445-1842-8BF4-20D80D2E656D}" dt="2024-02-23T13:26:07.744" v="228"/>
            <ac:spMkLst>
              <pc:docMk/>
              <pc:sldMasterMk cId="0" sldId="2147483653"/>
              <pc:sldLayoutMk cId="0" sldId="2147483652"/>
              <ac:spMk id="2" creationId="{4CCD3E17-D209-7139-5532-4F6D41EC1A66}"/>
            </ac:spMkLst>
          </pc:spChg>
        </pc:sldLayoutChg>
        <pc:sldLayoutChg chg="del">
          <pc:chgData name="Yasjka Meijer" userId="4c464e55-2aef-498b-a56d-12bebce7c03a" providerId="ADAL" clId="{22F3B9C2-F445-1842-8BF4-20D80D2E656D}" dt="2024-02-23T13:22:56.099" v="119" actId="2696"/>
          <pc:sldLayoutMkLst>
            <pc:docMk/>
            <pc:sldMasterMk cId="0" sldId="2147483653"/>
            <pc:sldLayoutMk cId="3535381563" sldId="2147483654"/>
          </pc:sldLayoutMkLst>
        </pc:sldLayoutChg>
        <pc:sldLayoutChg chg="del">
          <pc:chgData name="Yasjka Meijer" userId="4c464e55-2aef-498b-a56d-12bebce7c03a" providerId="ADAL" clId="{22F3B9C2-F445-1842-8BF4-20D80D2E656D}" dt="2024-02-23T13:23:18.379" v="124" actId="2696"/>
          <pc:sldLayoutMkLst>
            <pc:docMk/>
            <pc:sldMasterMk cId="0" sldId="2147483653"/>
            <pc:sldLayoutMk cId="25240778" sldId="2147483655"/>
          </pc:sldLayoutMkLst>
        </pc:sldLayoutChg>
      </pc:sldMasterChg>
    </pc:docChg>
  </pc:docChgLst>
  <pc:docChgLst>
    <pc:chgData name="Worden, John R (US 3290)" userId="1412346f-547b-4dab-8e17-547eb646f6ee" providerId="ADAL" clId="{07E9D1C2-1E95-8D41-8347-F97731A24FB1}"/>
    <pc:docChg chg="undo custSel addSld modSld sldOrd">
      <pc:chgData name="Worden, John R (US 3290)" userId="1412346f-547b-4dab-8e17-547eb646f6ee" providerId="ADAL" clId="{07E9D1C2-1E95-8D41-8347-F97731A24FB1}" dt="2024-03-06T14:31:07.637" v="1584" actId="113"/>
      <pc:docMkLst>
        <pc:docMk/>
      </pc:docMkLst>
      <pc:sldChg chg="addSp delSp modSp mod">
        <pc:chgData name="Worden, John R (US 3290)" userId="1412346f-547b-4dab-8e17-547eb646f6ee" providerId="ADAL" clId="{07E9D1C2-1E95-8D41-8347-F97731A24FB1}" dt="2024-03-06T14:17:20.003" v="418" actId="1076"/>
        <pc:sldMkLst>
          <pc:docMk/>
          <pc:sldMk cId="0" sldId="256"/>
        </pc:sldMkLst>
        <pc:spChg chg="add mod">
          <ac:chgData name="Worden, John R (US 3290)" userId="1412346f-547b-4dab-8e17-547eb646f6ee" providerId="ADAL" clId="{07E9D1C2-1E95-8D41-8347-F97731A24FB1}" dt="2024-03-06T14:17:20.003" v="418" actId="1076"/>
          <ac:spMkLst>
            <pc:docMk/>
            <pc:sldMk cId="0" sldId="256"/>
            <ac:spMk id="2" creationId="{0FA0DF8F-B758-17D0-9C6D-41AB666C9947}"/>
          </ac:spMkLst>
        </pc:spChg>
        <pc:spChg chg="del">
          <ac:chgData name="Worden, John R (US 3290)" userId="1412346f-547b-4dab-8e17-547eb646f6ee" providerId="ADAL" clId="{07E9D1C2-1E95-8D41-8347-F97731A24FB1}" dt="2024-03-05T11:23:05.070" v="0" actId="478"/>
          <ac:spMkLst>
            <pc:docMk/>
            <pc:sldMk cId="0" sldId="256"/>
            <ac:spMk id="67" creationId="{00000000-0000-0000-0000-000000000000}"/>
          </ac:spMkLst>
        </pc:spChg>
      </pc:sldChg>
      <pc:sldChg chg="modSp mod">
        <pc:chgData name="Worden, John R (US 3290)" userId="1412346f-547b-4dab-8e17-547eb646f6ee" providerId="ADAL" clId="{07E9D1C2-1E95-8D41-8347-F97731A24FB1}" dt="2024-03-05T14:53:44.603" v="378" actId="20577"/>
        <pc:sldMkLst>
          <pc:docMk/>
          <pc:sldMk cId="0" sldId="257"/>
        </pc:sldMkLst>
        <pc:spChg chg="mod">
          <ac:chgData name="Worden, John R (US 3290)" userId="1412346f-547b-4dab-8e17-547eb646f6ee" providerId="ADAL" clId="{07E9D1C2-1E95-8D41-8347-F97731A24FB1}" dt="2024-03-05T14:53:44.603" v="378" actId="20577"/>
          <ac:spMkLst>
            <pc:docMk/>
            <pc:sldMk cId="0" sldId="257"/>
            <ac:spMk id="72" creationId="{00000000-0000-0000-0000-000000000000}"/>
          </ac:spMkLst>
        </pc:spChg>
      </pc:sldChg>
      <pc:sldChg chg="modSp mod">
        <pc:chgData name="Worden, John R (US 3290)" userId="1412346f-547b-4dab-8e17-547eb646f6ee" providerId="ADAL" clId="{07E9D1C2-1E95-8D41-8347-F97731A24FB1}" dt="2024-03-05T11:41:01.421" v="283" actId="20577"/>
        <pc:sldMkLst>
          <pc:docMk/>
          <pc:sldMk cId="3337522037" sldId="263"/>
        </pc:sldMkLst>
        <pc:spChg chg="mod">
          <ac:chgData name="Worden, John R (US 3290)" userId="1412346f-547b-4dab-8e17-547eb646f6ee" providerId="ADAL" clId="{07E9D1C2-1E95-8D41-8347-F97731A24FB1}" dt="2024-03-05T11:41:01.421" v="283" actId="20577"/>
          <ac:spMkLst>
            <pc:docMk/>
            <pc:sldMk cId="3337522037" sldId="263"/>
            <ac:spMk id="79" creationId="{00000000-0000-0000-0000-000000000000}"/>
          </ac:spMkLst>
        </pc:spChg>
      </pc:sldChg>
      <pc:sldChg chg="modSp add mod ord">
        <pc:chgData name="Worden, John R (US 3290)" userId="1412346f-547b-4dab-8e17-547eb646f6ee" providerId="ADAL" clId="{07E9D1C2-1E95-8D41-8347-F97731A24FB1}" dt="2024-03-05T14:54:09.946" v="382" actId="20577"/>
        <pc:sldMkLst>
          <pc:docMk/>
          <pc:sldMk cId="2104740577" sldId="264"/>
        </pc:sldMkLst>
        <pc:spChg chg="mod">
          <ac:chgData name="Worden, John R (US 3290)" userId="1412346f-547b-4dab-8e17-547eb646f6ee" providerId="ADAL" clId="{07E9D1C2-1E95-8D41-8347-F97731A24FB1}" dt="2024-03-05T14:54:09.946" v="382" actId="20577"/>
          <ac:spMkLst>
            <pc:docMk/>
            <pc:sldMk cId="2104740577" sldId="264"/>
            <ac:spMk id="72" creationId="{00000000-0000-0000-0000-000000000000}"/>
          </ac:spMkLst>
        </pc:spChg>
      </pc:sldChg>
      <pc:sldChg chg="modSp new mod">
        <pc:chgData name="Worden, John R (US 3290)" userId="1412346f-547b-4dab-8e17-547eb646f6ee" providerId="ADAL" clId="{07E9D1C2-1E95-8D41-8347-F97731A24FB1}" dt="2024-03-06T14:31:07.637" v="1584" actId="113"/>
        <pc:sldMkLst>
          <pc:docMk/>
          <pc:sldMk cId="3037128201" sldId="265"/>
        </pc:sldMkLst>
        <pc:spChg chg="mod">
          <ac:chgData name="Worden, John R (US 3290)" userId="1412346f-547b-4dab-8e17-547eb646f6ee" providerId="ADAL" clId="{07E9D1C2-1E95-8D41-8347-F97731A24FB1}" dt="2024-03-06T14:31:07.637" v="1584" actId="113"/>
          <ac:spMkLst>
            <pc:docMk/>
            <pc:sldMk cId="3037128201" sldId="265"/>
            <ac:spMk id="2" creationId="{A01A3A23-D961-6BBB-CF60-76741E5A797A}"/>
          </ac:spMkLst>
        </pc:spChg>
        <pc:spChg chg="mod">
          <ac:chgData name="Worden, John R (US 3290)" userId="1412346f-547b-4dab-8e17-547eb646f6ee" providerId="ADAL" clId="{07E9D1C2-1E95-8D41-8347-F97731A24FB1}" dt="2024-03-06T14:18:49.735" v="468" actId="255"/>
          <ac:spMkLst>
            <pc:docMk/>
            <pc:sldMk cId="3037128201" sldId="265"/>
            <ac:spMk id="3" creationId="{7F315135-0CE7-0E61-C968-5A0CBAA17FC2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320336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527690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563231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301750" y="2265730"/>
            <a:ext cx="8288157" cy="2756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 rotWithShape="1">
          <a:blip r:embed="rId3">
            <a:alphaModFix/>
          </a:blip>
          <a:srcRect b="-113"/>
          <a:stretch/>
        </p:blipFill>
        <p:spPr>
          <a:xfrm rot="10800000" flipH="1">
            <a:off x="2824280" y="4824248"/>
            <a:ext cx="5391556" cy="2038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" descr="A picture containing natur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77344" y="-1"/>
            <a:ext cx="3714656" cy="268681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 flipH="1">
            <a:off x="5456394" y="1968439"/>
            <a:ext cx="6751471" cy="4901119"/>
          </a:xfrm>
          <a:custGeom>
            <a:avLst/>
            <a:gdLst/>
            <a:ahLst/>
            <a:cxnLst/>
            <a:rect l="l" t="t" r="r" b="b"/>
            <a:pathLst>
              <a:path w="6751471" h="4901119" extrusionOk="0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38100" dir="13500000" algn="b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2"/>
          <p:cNvSpPr/>
          <p:nvPr/>
        </p:nvSpPr>
        <p:spPr>
          <a:xfrm flipH="1">
            <a:off x="-4784" y="-14542"/>
            <a:ext cx="12199164" cy="6874921"/>
          </a:xfrm>
          <a:custGeom>
            <a:avLst/>
            <a:gdLst/>
            <a:ahLst/>
            <a:cxnLst/>
            <a:rect l="l" t="t" r="r" b="b"/>
            <a:pathLst>
              <a:path w="14761910" h="6836301" extrusionOk="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27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8431" y="5311498"/>
            <a:ext cx="2738896" cy="150851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8" name="Google Shape;18;p2"/>
          <p:cNvPicPr preferRelativeResize="0"/>
          <p:nvPr/>
        </p:nvPicPr>
        <p:blipFill rotWithShape="1">
          <a:blip r:embed="rId6">
            <a:alphaModFix amt="34000"/>
          </a:blip>
          <a:srcRect l="32582" t="2399" r="8554" b="-8773"/>
          <a:stretch/>
        </p:blipFill>
        <p:spPr>
          <a:xfrm rot="5400000">
            <a:off x="5734286" y="-1016167"/>
            <a:ext cx="5455273" cy="7480884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19" name="Google Shape;19;p2"/>
          <p:cNvPicPr preferRelativeResize="0"/>
          <p:nvPr/>
        </p:nvPicPr>
        <p:blipFill rotWithShape="1">
          <a:blip r:embed="rId6">
            <a:alphaModFix amt="34000"/>
          </a:blip>
          <a:srcRect l="54016" t="36081" r="11355" b="673"/>
          <a:stretch/>
        </p:blipFill>
        <p:spPr>
          <a:xfrm rot="-5400000">
            <a:off x="5792642" y="4819952"/>
            <a:ext cx="1719709" cy="2366806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20" name="Google Shape;20;p2"/>
          <p:cNvSpPr txBox="1">
            <a:spLocks noGrp="1"/>
          </p:cNvSpPr>
          <p:nvPr>
            <p:ph type="title"/>
          </p:nvPr>
        </p:nvSpPr>
        <p:spPr>
          <a:xfrm>
            <a:off x="176047" y="175938"/>
            <a:ext cx="6157185" cy="3972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Montserrat"/>
              <a:buNone/>
              <a:defRPr sz="800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3"/>
          <p:cNvPicPr preferRelativeResize="0"/>
          <p:nvPr/>
        </p:nvPicPr>
        <p:blipFill rotWithShape="1">
          <a:blip r:embed="rId2">
            <a:alphaModFix amt="34000"/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5" name="Google Shape;25;p3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 txBox="1">
            <a:spLocks noGrp="1"/>
          </p:cNvSpPr>
          <p:nvPr>
            <p:ph type="body" idx="1"/>
          </p:nvPr>
        </p:nvSpPr>
        <p:spPr>
          <a:xfrm>
            <a:off x="324233" y="1558533"/>
            <a:ext cx="11495400" cy="466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sz="28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810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sz="24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429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sz="18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429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sz="18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  <p:sp>
        <p:nvSpPr>
          <p:cNvPr id="30" name="Google Shape;30;p3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sz="440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2" name="Google Shape;48;p5">
            <a:extLst>
              <a:ext uri="{FF2B5EF4-FFF2-40B4-BE49-F238E27FC236}">
                <a16:creationId xmlns:a16="http://schemas.microsoft.com/office/drawing/2014/main" id="{528C0704-FCC4-261F-F231-B47064D9F344}"/>
              </a:ext>
            </a:extLst>
          </p:cNvPr>
          <p:cNvSpPr txBox="1"/>
          <p:nvPr userDrawn="1"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lang="en-GB" sz="14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1400" b="1" dirty="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" name="Google Shape;50;p5">
            <a:extLst>
              <a:ext uri="{FF2B5EF4-FFF2-40B4-BE49-F238E27FC236}">
                <a16:creationId xmlns:a16="http://schemas.microsoft.com/office/drawing/2014/main" id="{8CA0EC08-B004-563B-B62A-1098A0841045}"/>
              </a:ext>
            </a:extLst>
          </p:cNvPr>
          <p:cNvSpPr txBox="1"/>
          <p:nvPr userDrawn="1"/>
        </p:nvSpPr>
        <p:spPr>
          <a:xfrm>
            <a:off x="-24384" y="6562799"/>
            <a:ext cx="7207062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i="0" u="none" strike="noStrike" cap="none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CEOS GHG TT, 26 Feb.</a:t>
            </a:r>
            <a:r>
              <a:rPr lang="en-GB" b="1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2024, Y. Meijer</a:t>
            </a:r>
            <a:endParaRPr b="1" dirty="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" name="Google Shape;33;p4"/>
          <p:cNvPicPr preferRelativeResize="0"/>
          <p:nvPr/>
        </p:nvPicPr>
        <p:blipFill rotWithShape="1">
          <a:blip r:embed="rId2">
            <a:alphaModFix amt="34000"/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5" name="Google Shape;35;p4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4"/>
          <p:cNvSpPr/>
          <p:nvPr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4"/>
          <p:cNvSpPr txBox="1">
            <a:spLocks noGrp="1"/>
          </p:cNvSpPr>
          <p:nvPr>
            <p:ph type="body" idx="1"/>
          </p:nvPr>
        </p:nvSpPr>
        <p:spPr>
          <a:xfrm>
            <a:off x="386632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sz="28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810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sz="24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429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sz="18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429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sz="18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  <p:sp>
        <p:nvSpPr>
          <p:cNvPr id="38" name="Google Shape;38;p4"/>
          <p:cNvSpPr txBox="1">
            <a:spLocks noGrp="1"/>
          </p:cNvSpPr>
          <p:nvPr>
            <p:ph type="body" idx="2"/>
          </p:nvPr>
        </p:nvSpPr>
        <p:spPr>
          <a:xfrm>
            <a:off x="6296361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sz="28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810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sz="24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429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sz="18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429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sz="18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  <p:sp>
        <p:nvSpPr>
          <p:cNvPr id="40" name="Google Shape;40;p4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sz="440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" name="Google Shape;48;p5">
            <a:extLst>
              <a:ext uri="{FF2B5EF4-FFF2-40B4-BE49-F238E27FC236}">
                <a16:creationId xmlns:a16="http://schemas.microsoft.com/office/drawing/2014/main" id="{87E52A54-F545-1040-A714-3604BA613C73}"/>
              </a:ext>
            </a:extLst>
          </p:cNvPr>
          <p:cNvSpPr txBox="1"/>
          <p:nvPr userDrawn="1"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lang="en-GB" sz="14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1400" b="1" dirty="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" name="Google Shape;50;p5">
            <a:extLst>
              <a:ext uri="{FF2B5EF4-FFF2-40B4-BE49-F238E27FC236}">
                <a16:creationId xmlns:a16="http://schemas.microsoft.com/office/drawing/2014/main" id="{46E0FB8B-0C0C-0322-AF3B-09CAB1E316B1}"/>
              </a:ext>
            </a:extLst>
          </p:cNvPr>
          <p:cNvSpPr txBox="1"/>
          <p:nvPr userDrawn="1"/>
        </p:nvSpPr>
        <p:spPr>
          <a:xfrm>
            <a:off x="-24384" y="6562799"/>
            <a:ext cx="7207062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i="0" u="none" strike="noStrike" cap="none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CEOS GHG TT, 26 Feb.</a:t>
            </a:r>
            <a:r>
              <a:rPr lang="en-GB" b="1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2024, Y. Meijer</a:t>
            </a:r>
            <a:endParaRPr b="1" dirty="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5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" name="Google Shape;44;p5"/>
          <p:cNvPicPr preferRelativeResize="0"/>
          <p:nvPr/>
        </p:nvPicPr>
        <p:blipFill rotWithShape="1">
          <a:blip r:embed="rId2">
            <a:alphaModFix amt="34000"/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6" name="Google Shape;46;p5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5"/>
          <p:cNvSpPr/>
          <p:nvPr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5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sz="440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  <p:sp>
        <p:nvSpPr>
          <p:cNvPr id="2" name="Google Shape;48;p5">
            <a:extLst>
              <a:ext uri="{FF2B5EF4-FFF2-40B4-BE49-F238E27FC236}">
                <a16:creationId xmlns:a16="http://schemas.microsoft.com/office/drawing/2014/main" id="{6A485E7A-173D-ACB4-85E6-B71EE63F3216}"/>
              </a:ext>
            </a:extLst>
          </p:cNvPr>
          <p:cNvSpPr txBox="1"/>
          <p:nvPr userDrawn="1"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lang="en-GB" sz="14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1400" b="1" dirty="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" name="Google Shape;50;p5">
            <a:extLst>
              <a:ext uri="{FF2B5EF4-FFF2-40B4-BE49-F238E27FC236}">
                <a16:creationId xmlns:a16="http://schemas.microsoft.com/office/drawing/2014/main" id="{5D79E4B6-29F7-E51F-7D45-C59D9BB17F38}"/>
              </a:ext>
            </a:extLst>
          </p:cNvPr>
          <p:cNvSpPr txBox="1"/>
          <p:nvPr userDrawn="1"/>
        </p:nvSpPr>
        <p:spPr>
          <a:xfrm>
            <a:off x="-24384" y="6562799"/>
            <a:ext cx="7207062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i="0" u="none" strike="noStrike" cap="none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CEOS GHG TT, 26 Feb.</a:t>
            </a:r>
            <a:r>
              <a:rPr lang="en-GB" b="1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2024, Y. Meijer</a:t>
            </a:r>
            <a:endParaRPr b="1" dirty="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6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" name="Google Shape;53;p6"/>
          <p:cNvPicPr preferRelativeResize="0"/>
          <p:nvPr/>
        </p:nvPicPr>
        <p:blipFill rotWithShape="1">
          <a:blip r:embed="rId2">
            <a:alphaModFix amt="34000"/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5" name="Google Shape;55;p6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6"/>
          <p:cNvSpPr/>
          <p:nvPr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6"/>
          <p:cNvSpPr txBox="1">
            <a:spLocks noGrp="1"/>
          </p:cNvSpPr>
          <p:nvPr>
            <p:ph type="body" idx="1"/>
          </p:nvPr>
        </p:nvSpPr>
        <p:spPr>
          <a:xfrm>
            <a:off x="5180012" y="1373852"/>
            <a:ext cx="6172200" cy="4694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ontserrat"/>
              <a:buChar char="❖"/>
              <a:defRPr sz="32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4064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▪"/>
              <a:defRPr sz="28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810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o"/>
              <a:defRPr sz="24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58" name="Google Shape;58;p6"/>
          <p:cNvSpPr txBox="1">
            <a:spLocks noGrp="1"/>
          </p:cNvSpPr>
          <p:nvPr>
            <p:ph type="body" idx="2"/>
          </p:nvPr>
        </p:nvSpPr>
        <p:spPr>
          <a:xfrm>
            <a:off x="839788" y="1373852"/>
            <a:ext cx="3932237" cy="4630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sz="16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228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228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  <a:defRPr sz="12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228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sz="1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228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sz="1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228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sz="1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228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sz="1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228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sz="1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228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sz="1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60" name="Google Shape;60;p6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sz="440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" name="Google Shape;50;p5">
            <a:extLst>
              <a:ext uri="{FF2B5EF4-FFF2-40B4-BE49-F238E27FC236}">
                <a16:creationId xmlns:a16="http://schemas.microsoft.com/office/drawing/2014/main" id="{4CCD3E17-D209-7139-5532-4F6D41EC1A66}"/>
              </a:ext>
            </a:extLst>
          </p:cNvPr>
          <p:cNvSpPr txBox="1"/>
          <p:nvPr userDrawn="1"/>
        </p:nvSpPr>
        <p:spPr>
          <a:xfrm>
            <a:off x="-24384" y="6562799"/>
            <a:ext cx="7207062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i="0" u="none" strike="noStrike" cap="none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CEOS GHG TT, 26 Feb.</a:t>
            </a:r>
            <a:r>
              <a:rPr lang="en-GB" b="1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2024, Y. Meijer</a:t>
            </a:r>
            <a:endParaRPr b="1" dirty="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1"/>
          <p:cNvPicPr preferRelativeResize="0"/>
          <p:nvPr/>
        </p:nvPicPr>
        <p:blipFill rotWithShape="1">
          <a:blip r:embed="rId7">
            <a:alphaModFix amt="34000"/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9" name="Google Shape;9;p1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1"/>
          <p:cNvSpPr/>
          <p:nvPr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Google Shape;50;p5">
            <a:extLst>
              <a:ext uri="{FF2B5EF4-FFF2-40B4-BE49-F238E27FC236}">
                <a16:creationId xmlns:a16="http://schemas.microsoft.com/office/drawing/2014/main" id="{B812B6DF-3C47-B1CE-10D4-CFB36046FE17}"/>
              </a:ext>
            </a:extLst>
          </p:cNvPr>
          <p:cNvSpPr txBox="1"/>
          <p:nvPr userDrawn="1"/>
        </p:nvSpPr>
        <p:spPr>
          <a:xfrm>
            <a:off x="-24384" y="6562799"/>
            <a:ext cx="7207062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i="0" u="none" strike="noStrike" cap="none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CEOS GHG TT, 26 Feb.</a:t>
            </a:r>
            <a:r>
              <a:rPr lang="en-GB" b="1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2024, Y. Meijer</a:t>
            </a:r>
            <a:endParaRPr b="1" dirty="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eos.org/ghg-tt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eos.org/meetings/wgclimate-ghg-task-team-meeting-2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eos.org/meetings/ghg-tt-3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base.eohandbook.com/ghg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hyperlink" Target="http://ceos.org/ghg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"/>
          <p:cNvSpPr txBox="1">
            <a:spLocks noGrp="1"/>
          </p:cNvSpPr>
          <p:nvPr>
            <p:ph type="title"/>
          </p:nvPr>
        </p:nvSpPr>
        <p:spPr>
          <a:xfrm>
            <a:off x="176050" y="175950"/>
            <a:ext cx="9396000" cy="397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lang="en-GB" sz="7500" dirty="0">
                <a:latin typeface="Montserrat"/>
                <a:ea typeface="Montserrat"/>
                <a:cs typeface="Montserrat"/>
                <a:sym typeface="Montserrat"/>
              </a:rPr>
              <a:t>Greenhouse Gas (GHG) Task Team</a:t>
            </a:r>
            <a:br>
              <a:rPr lang="en-GB" sz="7500" dirty="0"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GB" sz="4000" i="1" dirty="0">
                <a:latin typeface="Montserrat"/>
                <a:ea typeface="Montserrat"/>
                <a:cs typeface="Montserrat"/>
                <a:sym typeface="Montserrat"/>
              </a:rPr>
              <a:t>within joint CEOS/CGMS </a:t>
            </a:r>
            <a:br>
              <a:rPr lang="en-GB" sz="4000" i="1" dirty="0"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GB" sz="4000" i="1" dirty="0">
                <a:latin typeface="Montserrat"/>
                <a:ea typeface="Montserrat"/>
                <a:cs typeface="Montserrat"/>
                <a:sym typeface="Montserrat"/>
              </a:rPr>
              <a:t>WG Climate</a:t>
            </a:r>
            <a:endParaRPr sz="4000" i="1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FA0DF8F-B758-17D0-9C6D-41AB666C9947}"/>
              </a:ext>
            </a:extLst>
          </p:cNvPr>
          <p:cNvSpPr txBox="1"/>
          <p:nvPr/>
        </p:nvSpPr>
        <p:spPr>
          <a:xfrm>
            <a:off x="8219090" y="5391807"/>
            <a:ext cx="374168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Updates to Annex-C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8"/>
          <p:cNvSpPr txBox="1"/>
          <p:nvPr/>
        </p:nvSpPr>
        <p:spPr>
          <a:xfrm>
            <a:off x="323652" y="1402468"/>
            <a:ext cx="6121753" cy="3785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58775" marR="0" lvl="0" indent="-35877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❖"/>
            </a:pPr>
            <a:r>
              <a:rPr lang="en-GB" sz="16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Responsible </a:t>
            </a:r>
            <a:r>
              <a:rPr lang="en-GB" sz="16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for maintaining and implementation of the </a:t>
            </a:r>
            <a:r>
              <a:rPr lang="en-GB" sz="16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GHG Roadmap </a:t>
            </a:r>
            <a:r>
              <a:rPr lang="en-GB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and its identified </a:t>
            </a:r>
            <a:r>
              <a:rPr lang="en-GB" sz="16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Actions</a:t>
            </a:r>
          </a:p>
          <a:p>
            <a:pPr marL="358775" marR="0" lvl="0" indent="-35877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❖"/>
            </a:pPr>
            <a:r>
              <a:rPr lang="en-GB" sz="16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Interfaces with, stimulates and monitors</a:t>
            </a:r>
            <a:br>
              <a:rPr lang="en-GB" sz="16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GB" sz="16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GHG related activities </a:t>
            </a:r>
            <a:r>
              <a:rPr lang="en-GB" sz="16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across various </a:t>
            </a:r>
            <a:br>
              <a:rPr lang="en-GB" sz="16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GB" sz="16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(CGMS &amp;) CEOS WGs: WG-Climate, WG-</a:t>
            </a:r>
            <a:r>
              <a:rPr lang="en-GB" sz="1600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CalVal</a:t>
            </a:r>
            <a:r>
              <a:rPr lang="en-GB" sz="16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br>
              <a:rPr lang="en-GB" sz="16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GB" sz="16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AC-VC, WG-</a:t>
            </a:r>
            <a:r>
              <a:rPr lang="en-GB" sz="1600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CapD</a:t>
            </a:r>
            <a:r>
              <a:rPr lang="en-GB" sz="16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GB" sz="1600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NewSpace</a:t>
            </a:r>
            <a:r>
              <a:rPr lang="en-GB" sz="16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Task Team, etc</a:t>
            </a:r>
          </a:p>
          <a:p>
            <a:pPr marL="358775" marR="0" lvl="0" indent="-35877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❖"/>
            </a:pPr>
            <a:r>
              <a:rPr lang="en-GB" sz="16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Actively </a:t>
            </a:r>
            <a:r>
              <a:rPr lang="en-GB" sz="16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ensure representation </a:t>
            </a:r>
            <a:r>
              <a:rPr lang="en-GB" sz="16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of CEOS and CGMS bodies by identifying Points of Contact (</a:t>
            </a:r>
            <a:r>
              <a:rPr lang="en-GB" sz="1600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PoCs</a:t>
            </a:r>
            <a:r>
              <a:rPr lang="en-GB" sz="16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) for tasks to be executed by these bodies</a:t>
            </a:r>
          </a:p>
          <a:p>
            <a:pPr marL="214313" marR="0" lvl="0" indent="-21431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❖"/>
            </a:pPr>
            <a:endParaRPr lang="en-GB" sz="16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3" name="Google Shape;73;p8"/>
          <p:cNvSpPr txBox="1"/>
          <p:nvPr/>
        </p:nvSpPr>
        <p:spPr>
          <a:xfrm>
            <a:off x="94020" y="103248"/>
            <a:ext cx="8668512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GHG Task Team – its Role</a:t>
            </a:r>
            <a:endParaRPr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" name="Google Shape;148;p6">
            <a:extLst>
              <a:ext uri="{FF2B5EF4-FFF2-40B4-BE49-F238E27FC236}">
                <a16:creationId xmlns:a16="http://schemas.microsoft.com/office/drawing/2014/main" id="{6DBECFB9-61C8-924B-5FA0-76F161F8455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3896" t="6079" r="12253" b="19692"/>
          <a:stretch/>
        </p:blipFill>
        <p:spPr>
          <a:xfrm>
            <a:off x="6579220" y="1402468"/>
            <a:ext cx="5519854" cy="3236438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AB4D885-5E1D-1114-A201-3BE487F42408}"/>
              </a:ext>
            </a:extLst>
          </p:cNvPr>
          <p:cNvSpPr txBox="1"/>
          <p:nvPr/>
        </p:nvSpPr>
        <p:spPr>
          <a:xfrm>
            <a:off x="3607754" y="5455532"/>
            <a:ext cx="359056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L" sz="2000" dirty="0">
                <a:hlinkClick r:id="rId4"/>
              </a:rPr>
              <a:t>http://ceos.org/ghg-tt</a:t>
            </a:r>
            <a:r>
              <a:rPr lang="en-NL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825149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8"/>
          <p:cNvSpPr txBox="1"/>
          <p:nvPr/>
        </p:nvSpPr>
        <p:spPr>
          <a:xfrm>
            <a:off x="323650" y="1134840"/>
            <a:ext cx="11090583" cy="452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58775" marR="0" lvl="0" indent="-34131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❖"/>
            </a:pPr>
            <a:r>
              <a:rPr lang="en-GB" sz="18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Area leads</a:t>
            </a:r>
            <a:r>
              <a:rPr lang="en-GB" sz="1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(plus deputies) have been appointed using the thematic areas of Annex C (actions) in the GHG Roadmap:</a:t>
            </a:r>
          </a:p>
          <a:p>
            <a:pPr marL="1425575" indent="-339725">
              <a:lnSpc>
                <a:spcPct val="130000"/>
              </a:lnSpc>
              <a:buFont typeface="Wingdings" pitchFamily="2" charset="2"/>
              <a:buChar char="Ø"/>
            </a:pPr>
            <a:r>
              <a:rPr lang="en-GB" sz="1800" dirty="0">
                <a:solidFill>
                  <a:schemeClr val="bg2"/>
                </a:solidFill>
                <a:latin typeface="Montserrat" pitchFamily="2" charset="77"/>
              </a:rPr>
              <a:t>Stakeholder Engagement  - </a:t>
            </a:r>
            <a:r>
              <a:rPr lang="en-GB" sz="1800" b="1" dirty="0">
                <a:solidFill>
                  <a:schemeClr val="bg2"/>
                </a:solidFill>
                <a:latin typeface="Montserrat" pitchFamily="2" charset="77"/>
              </a:rPr>
              <a:t>Mark (John, </a:t>
            </a:r>
            <a:r>
              <a:rPr lang="en-GB" sz="1800" b="1" dirty="0" err="1">
                <a:solidFill>
                  <a:schemeClr val="bg2"/>
                </a:solidFill>
                <a:latin typeface="Montserrat" pitchFamily="2" charset="77"/>
              </a:rPr>
              <a:t>Wenying</a:t>
            </a:r>
            <a:r>
              <a:rPr lang="en-GB" sz="1800" b="1" dirty="0">
                <a:solidFill>
                  <a:schemeClr val="bg2"/>
                </a:solidFill>
                <a:latin typeface="Montserrat" pitchFamily="2" charset="77"/>
              </a:rPr>
              <a:t>) </a:t>
            </a:r>
            <a:r>
              <a:rPr lang="en-US" sz="1800" dirty="0">
                <a:latin typeface="Montserrat" pitchFamily="2" charset="77"/>
              </a:rPr>
              <a:t>supports data use, requirements definition, and coordination of satellite measurements for (for example) International Methane Emissions Observatory and WMO Global Greenhouse Gas Watch; participation </a:t>
            </a:r>
            <a:endParaRPr lang="en-GB" sz="1800" b="1" dirty="0">
              <a:solidFill>
                <a:schemeClr val="bg2"/>
              </a:solidFill>
              <a:latin typeface="Montserrat" pitchFamily="2" charset="77"/>
            </a:endParaRPr>
          </a:p>
          <a:p>
            <a:pPr marL="1425575" indent="-339725">
              <a:lnSpc>
                <a:spcPct val="130000"/>
              </a:lnSpc>
              <a:buFont typeface="Wingdings" pitchFamily="2" charset="2"/>
              <a:buChar char="Ø"/>
            </a:pPr>
            <a:r>
              <a:rPr lang="en-GB" sz="1800" dirty="0">
                <a:solidFill>
                  <a:schemeClr val="bg2"/>
                </a:solidFill>
                <a:latin typeface="Montserrat" pitchFamily="2" charset="77"/>
              </a:rPr>
              <a:t>System Development Facilitation – </a:t>
            </a:r>
            <a:r>
              <a:rPr lang="en-GB" sz="1800" b="1" dirty="0">
                <a:solidFill>
                  <a:schemeClr val="bg2"/>
                </a:solidFill>
                <a:latin typeface="Montserrat" pitchFamily="2" charset="77"/>
              </a:rPr>
              <a:t>Richard (John, Kevin) </a:t>
            </a:r>
            <a:r>
              <a:rPr lang="en-US" sz="1800" dirty="0">
                <a:latin typeface="Montserrat" pitchFamily="2" charset="77"/>
              </a:rPr>
              <a:t>Enables quantification of country-level emissions using satellite data (see </a:t>
            </a:r>
            <a:r>
              <a:rPr lang="en-US" sz="1800" dirty="0" err="1">
                <a:latin typeface="Montserrat" pitchFamily="2" charset="77"/>
              </a:rPr>
              <a:t>ceos.org</a:t>
            </a:r>
            <a:r>
              <a:rPr lang="en-US" sz="1800" dirty="0">
                <a:latin typeface="Montserrat" pitchFamily="2" charset="77"/>
              </a:rPr>
              <a:t>/</a:t>
            </a:r>
            <a:r>
              <a:rPr lang="en-US" sz="1800" dirty="0" err="1">
                <a:latin typeface="Montserrat" pitchFamily="2" charset="77"/>
              </a:rPr>
              <a:t>gst</a:t>
            </a:r>
            <a:r>
              <a:rPr lang="en-US" sz="1800">
                <a:latin typeface="Montserrat" pitchFamily="2" charset="77"/>
              </a:rPr>
              <a:t> to </a:t>
            </a:r>
            <a:r>
              <a:rPr lang="en-US" sz="1800" dirty="0">
                <a:latin typeface="Montserrat" pitchFamily="2" charset="77"/>
              </a:rPr>
              <a:t>support the global Stock-Take</a:t>
            </a:r>
            <a:endParaRPr lang="en-GB" sz="1800" b="1" dirty="0">
              <a:solidFill>
                <a:schemeClr val="bg2"/>
              </a:solidFill>
              <a:latin typeface="Montserrat" pitchFamily="2" charset="77"/>
            </a:endParaRPr>
          </a:p>
          <a:p>
            <a:pPr marL="1425575" indent="-339725">
              <a:lnSpc>
                <a:spcPct val="130000"/>
              </a:lnSpc>
              <a:buFont typeface="Wingdings" pitchFamily="2" charset="2"/>
              <a:buChar char="Ø"/>
            </a:pPr>
            <a:r>
              <a:rPr lang="en-GB" sz="1800" dirty="0">
                <a:solidFill>
                  <a:schemeClr val="bg2"/>
                </a:solidFill>
                <a:latin typeface="Montserrat" pitchFamily="2" charset="77"/>
              </a:rPr>
              <a:t>Sensor Development  – </a:t>
            </a:r>
            <a:r>
              <a:rPr lang="en-GB" sz="1800" b="1" dirty="0">
                <a:solidFill>
                  <a:schemeClr val="bg2"/>
                </a:solidFill>
                <a:latin typeface="Montserrat" pitchFamily="2" charset="77"/>
              </a:rPr>
              <a:t>John (AC-VC) (</a:t>
            </a:r>
            <a:r>
              <a:rPr lang="en-GB" sz="1800" b="1" dirty="0" err="1">
                <a:solidFill>
                  <a:schemeClr val="bg2"/>
                </a:solidFill>
                <a:latin typeface="Montserrat" pitchFamily="2" charset="77"/>
              </a:rPr>
              <a:t>Yasjka</a:t>
            </a:r>
            <a:r>
              <a:rPr lang="en-GB" sz="1800" b="1" dirty="0">
                <a:solidFill>
                  <a:schemeClr val="bg2"/>
                </a:solidFill>
                <a:latin typeface="Montserrat" pitchFamily="2" charset="77"/>
              </a:rPr>
              <a:t>) </a:t>
            </a:r>
            <a:r>
              <a:rPr lang="en-US" sz="1800" dirty="0">
                <a:latin typeface="Montserrat" pitchFamily="2" charset="77"/>
              </a:rPr>
              <a:t>Supports coordination and evaluation of instrumentation and algorithms needed to improve accuracy of greenhouse gas measurements</a:t>
            </a:r>
            <a:endParaRPr lang="en-GB" sz="1800" b="1" dirty="0">
              <a:solidFill>
                <a:schemeClr val="bg2"/>
              </a:solidFill>
              <a:latin typeface="Montserrat" pitchFamily="2" charset="77"/>
            </a:endParaRPr>
          </a:p>
        </p:txBody>
      </p:sp>
      <p:sp>
        <p:nvSpPr>
          <p:cNvPr id="73" name="Google Shape;73;p8"/>
          <p:cNvSpPr txBox="1"/>
          <p:nvPr/>
        </p:nvSpPr>
        <p:spPr>
          <a:xfrm>
            <a:off x="94020" y="103248"/>
            <a:ext cx="8668512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GHG TT – organisation</a:t>
            </a:r>
            <a:endParaRPr dirty="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21047405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8"/>
          <p:cNvSpPr txBox="1"/>
          <p:nvPr/>
        </p:nvSpPr>
        <p:spPr>
          <a:xfrm>
            <a:off x="323650" y="1134840"/>
            <a:ext cx="11090583" cy="4164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58775" marR="0" lvl="0" indent="-34131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❖"/>
            </a:pPr>
            <a:r>
              <a:rPr lang="en-GB" sz="18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Area leads</a:t>
            </a:r>
            <a:r>
              <a:rPr lang="en-GB" sz="1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(plus deputies) have been appointed using the thematic areas of Annex C (actions) in the GHG Roadmap:</a:t>
            </a:r>
            <a:endParaRPr lang="en-GB" sz="1800" b="1" dirty="0">
              <a:solidFill>
                <a:schemeClr val="bg2"/>
              </a:solidFill>
              <a:latin typeface="Montserrat" pitchFamily="2" charset="77"/>
            </a:endParaRPr>
          </a:p>
          <a:p>
            <a:pPr marL="1425575" indent="-339725">
              <a:lnSpc>
                <a:spcPct val="130000"/>
              </a:lnSpc>
              <a:buFont typeface="Wingdings" pitchFamily="2" charset="2"/>
              <a:buChar char="Ø"/>
            </a:pPr>
            <a:r>
              <a:rPr lang="en-GB" sz="1800" dirty="0">
                <a:solidFill>
                  <a:schemeClr val="bg2"/>
                </a:solidFill>
                <a:latin typeface="Montserrat" pitchFamily="2" charset="77"/>
              </a:rPr>
              <a:t>Operational Preparation and Training  – </a:t>
            </a:r>
            <a:r>
              <a:rPr lang="en-GB" sz="1800" b="1" dirty="0">
                <a:solidFill>
                  <a:schemeClr val="bg2"/>
                </a:solidFill>
                <a:latin typeface="Montserrat" pitchFamily="2" charset="77"/>
              </a:rPr>
              <a:t>TT discuss Supports </a:t>
            </a:r>
            <a:r>
              <a:rPr lang="en-GB" sz="1800" dirty="0">
                <a:solidFill>
                  <a:schemeClr val="bg2"/>
                </a:solidFill>
                <a:latin typeface="Montserrat" pitchFamily="2" charset="77"/>
              </a:rPr>
              <a:t>Supports use of operational system</a:t>
            </a:r>
            <a:endParaRPr lang="en-GB" sz="1800" b="1" dirty="0">
              <a:solidFill>
                <a:schemeClr val="bg2"/>
              </a:solidFill>
              <a:latin typeface="Montserrat" pitchFamily="2" charset="77"/>
            </a:endParaRPr>
          </a:p>
          <a:p>
            <a:pPr marL="1425575" indent="-339725">
              <a:lnSpc>
                <a:spcPct val="130000"/>
              </a:lnSpc>
              <a:buFont typeface="Wingdings" pitchFamily="2" charset="2"/>
              <a:buChar char="Ø"/>
            </a:pPr>
            <a:r>
              <a:rPr lang="en-GB" sz="1800" dirty="0">
                <a:solidFill>
                  <a:schemeClr val="bg2"/>
                </a:solidFill>
                <a:latin typeface="Montserrat" pitchFamily="2" charset="77"/>
              </a:rPr>
              <a:t>L1 &amp; L2 GHG Product Development  </a:t>
            </a:r>
            <a:r>
              <a:rPr lang="en-GB" sz="1800" b="1" dirty="0">
                <a:solidFill>
                  <a:schemeClr val="bg2"/>
                </a:solidFill>
                <a:latin typeface="Montserrat" pitchFamily="2" charset="77"/>
              </a:rPr>
              <a:t>– Ruediger &amp; Dave </a:t>
            </a:r>
            <a:r>
              <a:rPr lang="en-US" sz="1800" u="none" strike="noStrike" dirty="0">
                <a:effectLst/>
                <a:latin typeface="Montserrat" pitchFamily="2" charset="77"/>
              </a:rPr>
              <a:t>Supports evaluation and development of measurements needed to support science requirements (subsequent slide)</a:t>
            </a:r>
            <a:endParaRPr lang="en-GB" sz="1800" dirty="0">
              <a:solidFill>
                <a:schemeClr val="bg2"/>
              </a:solidFill>
              <a:latin typeface="Montserrat" pitchFamily="2" charset="77"/>
            </a:endParaRPr>
          </a:p>
          <a:p>
            <a:pPr marL="1425575" indent="-339725">
              <a:lnSpc>
                <a:spcPct val="130000"/>
              </a:lnSpc>
              <a:buFont typeface="Wingdings" pitchFamily="2" charset="2"/>
              <a:buChar char="Ø"/>
            </a:pPr>
            <a:r>
              <a:rPr lang="en-GB" sz="1800" dirty="0">
                <a:solidFill>
                  <a:schemeClr val="bg2"/>
                </a:solidFill>
                <a:latin typeface="Montserrat" pitchFamily="2" charset="77"/>
              </a:rPr>
              <a:t>Flux Inv. Model Development – </a:t>
            </a:r>
            <a:r>
              <a:rPr lang="en-GB" sz="1800" b="1" dirty="0">
                <a:solidFill>
                  <a:schemeClr val="bg2"/>
                </a:solidFill>
                <a:latin typeface="Montserrat" pitchFamily="2" charset="77"/>
              </a:rPr>
              <a:t>Kevin (Frederic) </a:t>
            </a:r>
            <a:r>
              <a:rPr lang="en-US" sz="1800" u="none" strike="noStrike" dirty="0">
                <a:effectLst/>
                <a:latin typeface="Montserrat" pitchFamily="2" charset="77"/>
              </a:rPr>
              <a:t>Coordinates research between agencies to define requirements for estimating and </a:t>
            </a:r>
            <a:endParaRPr lang="en-GB" sz="1800" dirty="0">
              <a:solidFill>
                <a:schemeClr val="bg2"/>
              </a:solidFill>
              <a:latin typeface="Montserrat" pitchFamily="2" charset="77"/>
            </a:endParaRPr>
          </a:p>
          <a:p>
            <a:pPr marL="1425575" indent="-339725">
              <a:lnSpc>
                <a:spcPct val="130000"/>
              </a:lnSpc>
              <a:buFont typeface="Wingdings" pitchFamily="2" charset="2"/>
              <a:buChar char="Ø"/>
            </a:pPr>
            <a:r>
              <a:rPr lang="en-GB" sz="1800" dirty="0">
                <a:solidFill>
                  <a:schemeClr val="bg2"/>
                </a:solidFill>
                <a:latin typeface="Montserrat" pitchFamily="2" charset="77"/>
              </a:rPr>
              <a:t>Calibration &amp; Validation –</a:t>
            </a:r>
            <a:r>
              <a:rPr lang="en-GB" sz="1800" b="1" dirty="0">
                <a:solidFill>
                  <a:schemeClr val="bg2"/>
                </a:solidFill>
                <a:latin typeface="Montserrat" pitchFamily="2" charset="77"/>
              </a:rPr>
              <a:t> Hiroshi (</a:t>
            </a:r>
            <a:r>
              <a:rPr lang="en-GB" sz="1800" b="1" dirty="0" err="1">
                <a:solidFill>
                  <a:schemeClr val="bg2"/>
                </a:solidFill>
                <a:latin typeface="Montserrat" pitchFamily="2" charset="77"/>
              </a:rPr>
              <a:t>Kuze</a:t>
            </a:r>
            <a:r>
              <a:rPr lang="en-GB" sz="1800" b="1" dirty="0">
                <a:solidFill>
                  <a:schemeClr val="bg2"/>
                </a:solidFill>
                <a:latin typeface="Montserrat" pitchFamily="2" charset="77"/>
              </a:rPr>
              <a:t>) </a:t>
            </a:r>
            <a:r>
              <a:rPr lang="en-US" sz="1800" i="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Coordinates calibration and validation activities </a:t>
            </a:r>
            <a:endParaRPr lang="en-GB" sz="18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3" name="Google Shape;73;p8"/>
          <p:cNvSpPr txBox="1"/>
          <p:nvPr/>
        </p:nvSpPr>
        <p:spPr>
          <a:xfrm>
            <a:off x="94020" y="103248"/>
            <a:ext cx="8668512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GHG TT – organisation</a:t>
            </a:r>
            <a:endParaRPr dirty="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9"/>
          <p:cNvSpPr txBox="1"/>
          <p:nvPr/>
        </p:nvSpPr>
        <p:spPr>
          <a:xfrm>
            <a:off x="94020" y="103248"/>
            <a:ext cx="8668512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Meetings in 2023–2024</a:t>
            </a:r>
            <a:endParaRPr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9" name="Google Shape;79;p9"/>
          <p:cNvSpPr txBox="1"/>
          <p:nvPr/>
        </p:nvSpPr>
        <p:spPr>
          <a:xfrm>
            <a:off x="357100" y="1290946"/>
            <a:ext cx="11112000" cy="50782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</a:pPr>
            <a:r>
              <a:rPr lang="en-US" sz="2000" b="1" dirty="0">
                <a:solidFill>
                  <a:schemeClr val="dk1"/>
                </a:solidFill>
                <a:latin typeface="Montserrat"/>
                <a:sym typeface="Montserrat"/>
              </a:rPr>
              <a:t>General Meetings</a:t>
            </a:r>
            <a:endParaRPr lang="en-US" sz="1600" b="1" dirty="0">
              <a:solidFill>
                <a:schemeClr val="dk1"/>
              </a:solidFill>
              <a:latin typeface="Montserrat"/>
              <a:sym typeface="Montserrat"/>
            </a:endParaRPr>
          </a:p>
          <a:p>
            <a:pPr marL="358775" marR="0" lvl="0" indent="-35877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❖"/>
            </a:pPr>
            <a:r>
              <a:rPr lang="en-US" sz="1600" dirty="0">
                <a:solidFill>
                  <a:schemeClr val="dk1"/>
                </a:solidFill>
                <a:latin typeface="Montserrat"/>
                <a:sym typeface="Montserrat"/>
              </a:rPr>
              <a:t>02 FEB ‘23:	</a:t>
            </a:r>
            <a:r>
              <a:rPr lang="en-US" sz="1600" dirty="0">
                <a:solidFill>
                  <a:schemeClr val="dk1"/>
                </a:solidFill>
                <a:latin typeface="Montserrat"/>
                <a:sym typeface="Montserrat"/>
                <a:hlinkClick r:id="rId3"/>
              </a:rPr>
              <a:t>GHG Task Team meeting #2</a:t>
            </a:r>
            <a:r>
              <a:rPr lang="en-US" sz="1600" dirty="0">
                <a:solidFill>
                  <a:schemeClr val="dk1"/>
                </a:solidFill>
                <a:latin typeface="Montserrat"/>
                <a:sym typeface="Montserrat"/>
              </a:rPr>
              <a:t>, at WMO, Geneva</a:t>
            </a:r>
          </a:p>
          <a:p>
            <a:pPr marL="358775" marR="0" lvl="0" indent="-35877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❖"/>
            </a:pPr>
            <a:r>
              <a:rPr lang="en-US" sz="1600" dirty="0">
                <a:solidFill>
                  <a:schemeClr val="dk1"/>
                </a:solidFill>
                <a:latin typeface="Montserrat"/>
                <a:sym typeface="Montserrat"/>
              </a:rPr>
              <a:t>12 SEP ‘23:	Leads discussion (telecon)</a:t>
            </a:r>
          </a:p>
          <a:p>
            <a:pPr marL="358775" marR="0" lvl="0" indent="-35877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❖"/>
            </a:pPr>
            <a:r>
              <a:rPr lang="en-US" sz="1600" dirty="0">
                <a:solidFill>
                  <a:schemeClr val="dk1"/>
                </a:solidFill>
                <a:latin typeface="Montserrat"/>
                <a:sym typeface="Montserrat"/>
              </a:rPr>
              <a:t>17 OCT  ‘23:	</a:t>
            </a:r>
            <a:r>
              <a:rPr lang="en-US" sz="1600" dirty="0">
                <a:solidFill>
                  <a:schemeClr val="dk1"/>
                </a:solidFill>
                <a:latin typeface="Montserrat"/>
                <a:sym typeface="Montserrat"/>
                <a:hlinkClick r:id="rId4"/>
              </a:rPr>
              <a:t>GHG Task Team meeting #3</a:t>
            </a:r>
            <a:r>
              <a:rPr lang="en-US" sz="1600" dirty="0">
                <a:solidFill>
                  <a:schemeClr val="dk1"/>
                </a:solidFill>
                <a:latin typeface="Montserrat"/>
                <a:sym typeface="Montserrat"/>
              </a:rPr>
              <a:t>, at ESRIN</a:t>
            </a:r>
          </a:p>
          <a:p>
            <a:pPr marL="358775" indent="-358775">
              <a:lnSpc>
                <a:spcPct val="150000"/>
              </a:lnSpc>
              <a:buClr>
                <a:schemeClr val="dk1"/>
              </a:buClr>
              <a:buSzPts val="1600"/>
              <a:buFont typeface="Montserrat"/>
              <a:buChar char="❖"/>
            </a:pPr>
            <a:r>
              <a:rPr lang="en-US" sz="1600" dirty="0">
                <a:solidFill>
                  <a:schemeClr val="dk1"/>
                </a:solidFill>
                <a:latin typeface="Montserrat"/>
                <a:sym typeface="Montserrat"/>
              </a:rPr>
              <a:t>11 MAR ‘24: 	 GHG Task Team meeting #4, virtual</a:t>
            </a:r>
          </a:p>
          <a:p>
            <a:pPr marL="358775" indent="-358775">
              <a:lnSpc>
                <a:spcPct val="150000"/>
              </a:lnSpc>
              <a:buClr>
                <a:schemeClr val="dk1"/>
              </a:buClr>
              <a:buSzPts val="1600"/>
              <a:buFont typeface="Montserrat"/>
              <a:buChar char="❖"/>
            </a:pPr>
            <a:r>
              <a:rPr lang="en-US" sz="1600" dirty="0">
                <a:solidFill>
                  <a:schemeClr val="dk1"/>
                </a:solidFill>
                <a:latin typeface="Montserrat"/>
                <a:sym typeface="Montserrat"/>
              </a:rPr>
              <a:t>09 APR ‘24:	Side meeting at CEOS SIT, Tokyo</a:t>
            </a:r>
          </a:p>
          <a:p>
            <a:pPr marL="358775" marR="0" lvl="0" indent="-35877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❖"/>
            </a:pPr>
            <a:r>
              <a:rPr lang="en-US" sz="1600" dirty="0">
                <a:solidFill>
                  <a:schemeClr val="dk1"/>
                </a:solidFill>
                <a:latin typeface="Montserrat"/>
                <a:sym typeface="Montserrat"/>
              </a:rPr>
              <a:t>Contributions to various CEOS and CGMS (WG) meetings	</a:t>
            </a:r>
          </a:p>
          <a:p>
            <a:pPr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</a:pPr>
            <a:endParaRPr lang="en-NL" sz="1600" dirty="0">
              <a:solidFill>
                <a:schemeClr val="dk1"/>
              </a:solidFill>
            </a:endParaRPr>
          </a:p>
          <a:p>
            <a:pPr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</a:pPr>
            <a:r>
              <a:rPr lang="en-NL" sz="2000" b="1" dirty="0">
                <a:solidFill>
                  <a:schemeClr val="dk1"/>
                </a:solidFill>
              </a:rPr>
              <a:t>Topical meetings</a:t>
            </a:r>
          </a:p>
          <a:p>
            <a:pPr marL="358775" indent="-358775">
              <a:lnSpc>
                <a:spcPct val="150000"/>
              </a:lnSpc>
              <a:buClr>
                <a:schemeClr val="dk1"/>
              </a:buClr>
              <a:buSzPts val="1600"/>
              <a:buFont typeface="Montserrat"/>
              <a:buChar char="❖"/>
            </a:pPr>
            <a:r>
              <a:rPr lang="en-US" sz="1600" dirty="0">
                <a:solidFill>
                  <a:schemeClr val="dk1"/>
                </a:solidFill>
                <a:latin typeface="Montserrat"/>
                <a:sym typeface="Montserrat"/>
              </a:rPr>
              <a:t>7-8 JUN ’23:	(Joint CEOS/IMEO) International Coordination Workshop on Detection of Anthropogenic</a:t>
            </a:r>
            <a:br>
              <a:rPr lang="en-US" sz="1600" dirty="0">
                <a:solidFill>
                  <a:schemeClr val="dk1"/>
                </a:solidFill>
                <a:latin typeface="Montserrat"/>
                <a:sym typeface="Montserrat"/>
              </a:rPr>
            </a:br>
            <a:r>
              <a:rPr lang="en-US" sz="1600" dirty="0">
                <a:solidFill>
                  <a:schemeClr val="dk1"/>
                </a:solidFill>
                <a:latin typeface="Montserrat"/>
                <a:sym typeface="Montserrat"/>
              </a:rPr>
              <a:t>		Methane Emissions from High-Resolution Satellites, Harvard Uni., USA</a:t>
            </a:r>
            <a:endParaRPr lang="en-US" sz="1600" dirty="0">
              <a:solidFill>
                <a:schemeClr val="dk1"/>
              </a:solidFill>
              <a:latin typeface="Montserrat" pitchFamily="2" charset="77"/>
              <a:sym typeface="Montserrat"/>
            </a:endParaRPr>
          </a:p>
          <a:p>
            <a:pPr marL="358775" marR="0" lvl="0" indent="-35877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❖"/>
            </a:pPr>
            <a:r>
              <a:rPr lang="en-US" sz="1600" dirty="0">
                <a:solidFill>
                  <a:schemeClr val="dk1"/>
                </a:solidFill>
                <a:latin typeface="Montserrat" pitchFamily="2" charset="77"/>
                <a:sym typeface="Montserrat"/>
              </a:rPr>
              <a:t>03 JUL</a:t>
            </a:r>
            <a:r>
              <a:rPr lang="en-GB" sz="1600" dirty="0">
                <a:solidFill>
                  <a:schemeClr val="dk1"/>
                </a:solidFill>
                <a:latin typeface="Montserrat" pitchFamily="2" charset="77"/>
              </a:rPr>
              <a:t> ‘23:	Emission Uncertainties Workshop, Paris, France</a:t>
            </a:r>
            <a:endParaRPr sz="1600" dirty="0">
              <a:solidFill>
                <a:schemeClr val="dk1"/>
              </a:solidFill>
              <a:latin typeface="Montserrat" pitchFamily="2" charset="77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9"/>
          <p:cNvSpPr txBox="1"/>
          <p:nvPr/>
        </p:nvSpPr>
        <p:spPr>
          <a:xfrm>
            <a:off x="107770" y="72715"/>
            <a:ext cx="8668512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GB" sz="4400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Recent Activities</a:t>
            </a:r>
            <a:endParaRPr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9" name="Google Shape;79;p9"/>
          <p:cNvSpPr txBox="1"/>
          <p:nvPr/>
        </p:nvSpPr>
        <p:spPr>
          <a:xfrm>
            <a:off x="319776" y="1039018"/>
            <a:ext cx="11952435" cy="5678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58775" indent="-358775">
              <a:lnSpc>
                <a:spcPct val="150000"/>
              </a:lnSpc>
              <a:buClr>
                <a:schemeClr val="dk1"/>
              </a:buClr>
              <a:buSzPts val="1600"/>
            </a:pPr>
            <a:r>
              <a:rPr lang="en-US" sz="2000" b="1" dirty="0">
                <a:solidFill>
                  <a:schemeClr val="dk1"/>
                </a:solidFill>
                <a:latin typeface="Montserrat"/>
                <a:sym typeface="Montserrat"/>
              </a:rPr>
              <a:t>International Engagement </a:t>
            </a:r>
            <a:r>
              <a:rPr lang="en-US" sz="2000" dirty="0">
                <a:solidFill>
                  <a:schemeClr val="dk1"/>
                </a:solidFill>
                <a:latin typeface="Montserrat"/>
                <a:sym typeface="Montserrat"/>
              </a:rPr>
              <a:t>with</a:t>
            </a:r>
            <a:r>
              <a:rPr lang="en-US" sz="2000" b="1" dirty="0">
                <a:solidFill>
                  <a:schemeClr val="dk1"/>
                </a:solidFill>
                <a:latin typeface="Montserrat"/>
                <a:sym typeface="Montserrat"/>
              </a:rPr>
              <a:t> </a:t>
            </a:r>
            <a:r>
              <a:rPr lang="en-US" sz="1600" dirty="0">
                <a:solidFill>
                  <a:schemeClr val="dk1"/>
                </a:solidFill>
                <a:latin typeface="Montserrat"/>
                <a:sym typeface="Montserrat"/>
              </a:rPr>
              <a:t>WMO’s plans on a  Global GHG Watch (G3W) </a:t>
            </a:r>
            <a:br>
              <a:rPr lang="en-US" sz="1600" dirty="0">
                <a:solidFill>
                  <a:schemeClr val="dk1"/>
                </a:solidFill>
                <a:latin typeface="Montserrat"/>
                <a:sym typeface="Montserrat"/>
              </a:rPr>
            </a:br>
            <a:r>
              <a:rPr lang="en-US" sz="1600" dirty="0">
                <a:solidFill>
                  <a:schemeClr val="dk1"/>
                </a:solidFill>
                <a:latin typeface="Montserrat"/>
                <a:sym typeface="Montserrat"/>
              </a:rPr>
              <a:t>and UNEP’s IMEO (with GHG TT members participating in WGs)</a:t>
            </a:r>
          </a:p>
          <a:p>
            <a:pPr marL="358775" marR="0" lvl="0" indent="-35877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❖"/>
            </a:pPr>
            <a:endParaRPr lang="en-US" sz="400" dirty="0">
              <a:solidFill>
                <a:schemeClr val="dk1"/>
              </a:solidFill>
              <a:latin typeface="Montserrat"/>
              <a:sym typeface="Montserrat"/>
            </a:endParaRPr>
          </a:p>
          <a:p>
            <a:pPr marL="358775" marR="0" lvl="0" indent="-35877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❖"/>
            </a:pPr>
            <a:endParaRPr lang="en-US" sz="400" dirty="0">
              <a:solidFill>
                <a:schemeClr val="dk1"/>
              </a:solidFill>
              <a:latin typeface="Montserrat"/>
              <a:sym typeface="Montserrat"/>
            </a:endParaRPr>
          </a:p>
          <a:p>
            <a:pPr marL="358775" indent="-358775">
              <a:lnSpc>
                <a:spcPct val="150000"/>
              </a:lnSpc>
              <a:buClr>
                <a:schemeClr val="dk1"/>
              </a:buClr>
              <a:buSzPts val="1600"/>
            </a:pPr>
            <a:r>
              <a:rPr lang="en-US" sz="2000" b="1" dirty="0">
                <a:solidFill>
                  <a:schemeClr val="dk1"/>
                </a:solidFill>
                <a:latin typeface="Montserrat"/>
                <a:sym typeface="Montserrat"/>
              </a:rPr>
              <a:t>CEOS GHG Missions Portal</a:t>
            </a:r>
            <a:r>
              <a:rPr lang="en-US" sz="1600" dirty="0">
                <a:solidFill>
                  <a:schemeClr val="dk1"/>
                </a:solidFill>
                <a:latin typeface="Montserrat"/>
                <a:sym typeface="Montserrat"/>
              </a:rPr>
              <a:t>; centralized overview of </a:t>
            </a:r>
            <a:r>
              <a:rPr lang="en-US" sz="1600" dirty="0">
                <a:solidFill>
                  <a:schemeClr val="dk1"/>
                </a:solidFill>
                <a:latin typeface="Montserrat"/>
                <a:sym typeface="Montserrat"/>
                <a:hlinkClick r:id="rId3"/>
              </a:rPr>
              <a:t>GHG Missions in one Portal</a:t>
            </a:r>
            <a:r>
              <a:rPr lang="en-US" sz="1600" dirty="0">
                <a:solidFill>
                  <a:schemeClr val="dk1"/>
                </a:solidFill>
                <a:latin typeface="Montserrat"/>
                <a:sym typeface="Montserrat"/>
              </a:rPr>
              <a:t> at </a:t>
            </a:r>
            <a:r>
              <a:rPr lang="en-NL" sz="2000" dirty="0">
                <a:hlinkClick r:id="rId4"/>
              </a:rPr>
              <a:t>ceos.org/ghg</a:t>
            </a:r>
            <a:endParaRPr lang="en-NL" sz="1600" dirty="0"/>
          </a:p>
          <a:p>
            <a:pPr marL="358775" marR="0" lvl="0" indent="-35877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</a:pPr>
            <a:endParaRPr lang="en-US" sz="1600" dirty="0">
              <a:solidFill>
                <a:schemeClr val="dk1"/>
              </a:solidFill>
              <a:latin typeface="Montserrat"/>
              <a:sym typeface="Montserrat"/>
            </a:endParaRPr>
          </a:p>
          <a:p>
            <a:pPr marL="358775" marR="0" lvl="0" indent="-35877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❖"/>
            </a:pPr>
            <a:endParaRPr lang="en-US" sz="1200" dirty="0">
              <a:solidFill>
                <a:schemeClr val="dk1"/>
              </a:solidFill>
              <a:latin typeface="Montserrat"/>
              <a:sym typeface="Montserrat"/>
            </a:endParaRPr>
          </a:p>
          <a:p>
            <a:pPr marL="358775" marR="0" lvl="0" indent="-35877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❖"/>
            </a:pPr>
            <a:endParaRPr lang="en-US" sz="1200" dirty="0">
              <a:solidFill>
                <a:schemeClr val="dk1"/>
              </a:solidFill>
              <a:latin typeface="Montserrat"/>
              <a:sym typeface="Montserrat"/>
            </a:endParaRPr>
          </a:p>
          <a:p>
            <a:pPr marL="358775" marR="0" lvl="0" indent="-35877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❖"/>
            </a:pPr>
            <a:endParaRPr lang="en-US" sz="1200" dirty="0">
              <a:solidFill>
                <a:schemeClr val="dk1"/>
              </a:solidFill>
              <a:latin typeface="Montserrat"/>
              <a:sym typeface="Montserrat"/>
            </a:endParaRPr>
          </a:p>
          <a:p>
            <a:pPr marL="358775" marR="0" lvl="0" indent="-35877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❖"/>
            </a:pPr>
            <a:endParaRPr lang="en-US" sz="1200" dirty="0">
              <a:solidFill>
                <a:schemeClr val="dk1"/>
              </a:solidFill>
              <a:latin typeface="Montserrat"/>
              <a:sym typeface="Montserrat"/>
            </a:endParaRPr>
          </a:p>
          <a:p>
            <a:pPr marL="358775" marR="0" lvl="0" indent="-35877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❖"/>
            </a:pPr>
            <a:endParaRPr lang="en-US" sz="1200" dirty="0">
              <a:solidFill>
                <a:schemeClr val="dk1"/>
              </a:solidFill>
              <a:latin typeface="Montserrat"/>
              <a:sym typeface="Montserrat"/>
            </a:endParaRPr>
          </a:p>
          <a:p>
            <a:pPr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</a:pPr>
            <a:endParaRPr lang="en-US" sz="800" dirty="0">
              <a:solidFill>
                <a:schemeClr val="dk1"/>
              </a:solidFill>
              <a:latin typeface="Montserrat"/>
              <a:sym typeface="Montserrat"/>
            </a:endParaRPr>
          </a:p>
          <a:p>
            <a:pPr marL="358775" marR="0" lvl="0" indent="-35877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</a:pPr>
            <a:r>
              <a:rPr lang="en-US" sz="2000" b="1" dirty="0">
                <a:solidFill>
                  <a:schemeClr val="dk1"/>
                </a:solidFill>
                <a:latin typeface="Montserrat"/>
                <a:sym typeface="Montserrat"/>
              </a:rPr>
              <a:t>New Space</a:t>
            </a:r>
          </a:p>
          <a:p>
            <a:pPr marL="358775" marR="0" lvl="0" indent="-35877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❖"/>
            </a:pPr>
            <a:r>
              <a:rPr lang="en-US" sz="1600" dirty="0">
                <a:solidFill>
                  <a:schemeClr val="dk1"/>
                </a:solidFill>
                <a:latin typeface="Montserrat"/>
                <a:sym typeface="Montserrat"/>
              </a:rPr>
              <a:t>CEOS is engaged with activities to develop best practices and standards for developing/reporting emissions from “high emitters”</a:t>
            </a:r>
          </a:p>
          <a:p>
            <a:pPr marL="358775" indent="-358775">
              <a:lnSpc>
                <a:spcPct val="150000"/>
              </a:lnSpc>
              <a:buClr>
                <a:schemeClr val="dk1"/>
              </a:buClr>
              <a:buSzPts val="1600"/>
              <a:buFont typeface="Montserrat"/>
              <a:buChar char="❖"/>
            </a:pPr>
            <a:r>
              <a:rPr lang="en-US" sz="1600" b="1" dirty="0">
                <a:solidFill>
                  <a:schemeClr val="dk1"/>
                </a:solidFill>
                <a:latin typeface="Montserrat"/>
                <a:sym typeface="Montserrat"/>
              </a:rPr>
              <a:t>IMEO seeks expertise to coordinate </a:t>
            </a:r>
            <a:r>
              <a:rPr lang="en-US" sz="1600" dirty="0">
                <a:solidFill>
                  <a:schemeClr val="dk1"/>
                </a:solidFill>
                <a:latin typeface="Montserrat"/>
                <a:sym typeface="Montserrat"/>
              </a:rPr>
              <a:t>facility scale observations , especially for ‘tip-and-cue’ and validation</a:t>
            </a:r>
            <a:br>
              <a:rPr lang="en-US" sz="1600" dirty="0">
                <a:solidFill>
                  <a:schemeClr val="dk1"/>
                </a:solidFill>
                <a:latin typeface="Montserrat"/>
                <a:sym typeface="Montserrat"/>
              </a:rPr>
            </a:br>
            <a:r>
              <a:rPr lang="en-US" sz="1600" dirty="0">
                <a:solidFill>
                  <a:schemeClr val="dk1"/>
                </a:solidFill>
                <a:latin typeface="Montserrat"/>
                <a:sym typeface="Montserrat"/>
              </a:rPr>
              <a:t>This is across various operators (commercial, NGOs, philanthropic, public and mixtures) </a:t>
            </a:r>
            <a:r>
              <a:rPr lang="en-US" sz="1800" b="1" dirty="0">
                <a:solidFill>
                  <a:schemeClr val="dk1"/>
                </a:solidFill>
                <a:latin typeface="Montserrat"/>
                <a:sym typeface="Wingdings" pitchFamily="2" charset="2"/>
              </a:rPr>
              <a:t> ROLE for CEOS?</a:t>
            </a:r>
            <a:endParaRPr sz="16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B4AB16D-7396-2F0E-3D56-C3A499BE21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369"/>
          <a:stretch/>
        </p:blipFill>
        <p:spPr bwMode="auto">
          <a:xfrm>
            <a:off x="6264179" y="2487648"/>
            <a:ext cx="5382389" cy="2214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3E42FAA8-0400-6936-1A76-EA2E915032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790" y="2487648"/>
            <a:ext cx="5727032" cy="1827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75220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01A3A23-D961-6BBB-CF60-76741E5A79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/>
              <a:t>(</a:t>
            </a:r>
            <a:r>
              <a:rPr lang="en-US" sz="2000" b="1" dirty="0"/>
              <a:t>Cal-Val</a:t>
            </a:r>
            <a:r>
              <a:rPr lang="en-US" sz="2000" dirty="0"/>
              <a:t>) How to support </a:t>
            </a:r>
            <a:r>
              <a:rPr lang="en-US" sz="2000" dirty="0" err="1"/>
              <a:t>cal</a:t>
            </a:r>
            <a:r>
              <a:rPr lang="en-US" sz="2000" dirty="0"/>
              <a:t>/</a:t>
            </a:r>
            <a:r>
              <a:rPr lang="en-US" sz="2000" dirty="0" err="1"/>
              <a:t>val</a:t>
            </a:r>
            <a:r>
              <a:rPr lang="en-US" sz="2000" dirty="0"/>
              <a:t> of facility scale to global CO2 and CH4 fluxes </a:t>
            </a:r>
            <a:r>
              <a:rPr lang="en-US" sz="2000" dirty="0">
                <a:sym typeface="Wingdings" pitchFamily="2" charset="2"/>
              </a:rPr>
              <a:t> Currently </a:t>
            </a:r>
            <a:r>
              <a:rPr lang="en-US" sz="2000" dirty="0" err="1">
                <a:sym typeface="Wingdings" pitchFamily="2" charset="2"/>
              </a:rPr>
              <a:t>cal</a:t>
            </a:r>
            <a:r>
              <a:rPr lang="en-US" sz="2000" dirty="0">
                <a:sym typeface="Wingdings" pitchFamily="2" charset="2"/>
              </a:rPr>
              <a:t>/</a:t>
            </a:r>
            <a:r>
              <a:rPr lang="en-US" sz="2000" dirty="0" err="1">
                <a:sym typeface="Wingdings" pitchFamily="2" charset="2"/>
              </a:rPr>
              <a:t>val</a:t>
            </a:r>
            <a:r>
              <a:rPr lang="en-US" sz="2000" dirty="0">
                <a:sym typeface="Wingdings" pitchFamily="2" charset="2"/>
              </a:rPr>
              <a:t> of facility scale performed on ad-hoc basis (e.g. individual projects + IMEO supporting). Need to understand project and user needs for </a:t>
            </a:r>
            <a:r>
              <a:rPr lang="en-US" sz="2000" dirty="0" err="1">
                <a:sym typeface="Wingdings" pitchFamily="2" charset="2"/>
              </a:rPr>
              <a:t>cal-val</a:t>
            </a:r>
            <a:endParaRPr lang="en-US" sz="2000" dirty="0">
              <a:sym typeface="Wingdings" pitchFamily="2" charset="2"/>
            </a:endParaRPr>
          </a:p>
          <a:p>
            <a:r>
              <a:rPr lang="en-US" sz="2000" dirty="0">
                <a:sym typeface="Wingdings" pitchFamily="2" charset="2"/>
              </a:rPr>
              <a:t>(</a:t>
            </a:r>
            <a:r>
              <a:rPr lang="en-US" sz="2000" b="1" dirty="0">
                <a:sym typeface="Wingdings" pitchFamily="2" charset="2"/>
              </a:rPr>
              <a:t>Cal-Val</a:t>
            </a:r>
            <a:r>
              <a:rPr lang="en-US" sz="2000" dirty="0">
                <a:sym typeface="Wingdings" pitchFamily="2" charset="2"/>
              </a:rPr>
              <a:t>) Support implementation of “super sites” to include ancillary measurements that can help test processes (e.g. aerosols) that affect XCO2 and XCH4 accuracy</a:t>
            </a:r>
          </a:p>
          <a:p>
            <a:r>
              <a:rPr lang="en-US" sz="2000" dirty="0">
                <a:sym typeface="Wingdings" pitchFamily="2" charset="2"/>
              </a:rPr>
              <a:t>(</a:t>
            </a:r>
            <a:r>
              <a:rPr lang="en-US" sz="2000" b="1" dirty="0">
                <a:sym typeface="Wingdings" pitchFamily="2" charset="2"/>
              </a:rPr>
              <a:t>Sensor</a:t>
            </a:r>
            <a:r>
              <a:rPr lang="en-US" sz="2000" dirty="0">
                <a:sym typeface="Wingdings" pitchFamily="2" charset="2"/>
              </a:rPr>
              <a:t>) CO2M plus other missions likely need joint aerosol measurements to reduce uncertainty in their XCO2 and XCH4</a:t>
            </a:r>
          </a:p>
          <a:p>
            <a:r>
              <a:rPr lang="en-US" sz="2000" dirty="0">
                <a:sym typeface="Wingdings" pitchFamily="2" charset="2"/>
              </a:rPr>
              <a:t>(</a:t>
            </a:r>
            <a:r>
              <a:rPr lang="en-US" sz="2000" b="1" dirty="0">
                <a:sym typeface="Wingdings" pitchFamily="2" charset="2"/>
              </a:rPr>
              <a:t>System Dev, Stakeholder, Flux Inv., Operational Prep/training</a:t>
            </a:r>
            <a:r>
              <a:rPr lang="en-US" sz="2000" dirty="0">
                <a:sym typeface="Wingdings" pitchFamily="2" charset="2"/>
              </a:rPr>
              <a:t>) Need to discuss next steps for CEOS support of global stock take</a:t>
            </a:r>
          </a:p>
          <a:p>
            <a:r>
              <a:rPr lang="en-US" sz="2000" dirty="0">
                <a:sym typeface="Wingdings" pitchFamily="2" charset="2"/>
              </a:rPr>
              <a:t>Update to GHG Roadmap in discussion to support New Space </a:t>
            </a:r>
            <a:r>
              <a:rPr lang="en-US" sz="2000" dirty="0" err="1">
                <a:sym typeface="Wingdings" pitchFamily="2" charset="2"/>
              </a:rPr>
              <a:t>cal-val</a:t>
            </a:r>
            <a:r>
              <a:rPr lang="en-US" sz="2000" dirty="0">
                <a:sym typeface="Wingdings" pitchFamily="2" charset="2"/>
              </a:rPr>
              <a:t> / evaluation</a:t>
            </a:r>
          </a:p>
          <a:p>
            <a:pPr marL="50800" indent="0">
              <a:buNone/>
            </a:pPr>
            <a:endParaRPr lang="en-US" sz="2000" dirty="0">
              <a:sym typeface="Wingdings" pitchFamily="2" charset="2"/>
            </a:endParaRPr>
          </a:p>
          <a:p>
            <a:endParaRPr lang="en-US" sz="2000" dirty="0">
              <a:sym typeface="Wingdings" pitchFamily="2" charset="2"/>
            </a:endParaRPr>
          </a:p>
          <a:p>
            <a:endParaRPr lang="en-US" sz="2000" dirty="0">
              <a:sym typeface="Wingdings" pitchFamily="2" charset="2"/>
            </a:endParaRPr>
          </a:p>
          <a:p>
            <a:endParaRPr lang="en-US" sz="20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F315135-0CE7-0E61-C968-5A0CBAA17F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/>
              <a:t>Topic Discussions at Next GHG-TT meeting</a:t>
            </a:r>
          </a:p>
        </p:txBody>
      </p:sp>
    </p:spTree>
    <p:extLst>
      <p:ext uri="{BB962C8B-B14F-4D97-AF65-F5344CB8AC3E}">
        <p14:creationId xmlns:p14="http://schemas.microsoft.com/office/powerpoint/2010/main" val="3037128201"/>
      </p:ext>
    </p:extLst>
  </p:cSld>
  <p:clrMapOvr>
    <a:masterClrMapping/>
  </p:clrMapOvr>
</p:sld>
</file>

<file path=ppt/theme/theme1.xml><?xml version="1.0" encoding="utf-8"?>
<a:theme xmlns:a="http://schemas.openxmlformats.org/drawingml/2006/main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3976fa30-1907-4356-8241-62ea5e1c0256}" enabled="1" method="Standard" siteId="{9a5cacd0-2bef-4dd7-ac5c-7ebe1f54f495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3602</TotalTime>
  <Words>711</Words>
  <Application>Microsoft Macintosh PowerPoint</Application>
  <PresentationFormat>Widescreen</PresentationFormat>
  <Paragraphs>53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Wingdings</vt:lpstr>
      <vt:lpstr>Montserrat</vt:lpstr>
      <vt:lpstr>ceos</vt:lpstr>
      <vt:lpstr>Greenhouse Gas (GHG) Task Team within joint CEOS/CGMS  WG Climate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Topic Discussions at Next GHG-TT meeting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SIT Technical Workshop 2023 Presentation Template and Guidance</dc:title>
  <dc:subject/>
  <dc:creator/>
  <cp:keywords/>
  <dc:description/>
  <cp:lastModifiedBy>Worden, John R (US 3290)</cp:lastModifiedBy>
  <cp:revision>2</cp:revision>
  <dcterms:modified xsi:type="dcterms:W3CDTF">2024-03-06T14:31:10Z</dcterms:modified>
  <cp:category/>
</cp:coreProperties>
</file>