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h8hgbXFWXbYUUjAO4nmWz6mqfo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16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7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7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7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7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7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8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8"/>
          <p:cNvSpPr txBox="1"/>
          <p:nvPr/>
        </p:nvSpPr>
        <p:spPr>
          <a:xfrm>
            <a:off x="-4504" y="6570200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WGCV-54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8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0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6" name="Google Shape;36;p2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20"/>
          <p:cNvSpPr txBox="1"/>
          <p:nvPr/>
        </p:nvSpPr>
        <p:spPr>
          <a:xfrm>
            <a:off x="0" y="6599964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21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2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1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21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2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1"/>
          <p:cNvSpPr txBox="1"/>
          <p:nvPr/>
        </p:nvSpPr>
        <p:spPr>
          <a:xfrm>
            <a:off x="-56088" y="6589777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22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4" name="Google Shape;54;p2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2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22"/>
          <p:cNvSpPr txBox="1"/>
          <p:nvPr/>
        </p:nvSpPr>
        <p:spPr>
          <a:xfrm>
            <a:off x="-56088" y="6599964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6"/>
          <p:cNvPicPr preferRelativeResize="0"/>
          <p:nvPr/>
        </p:nvPicPr>
        <p:blipFill rotWithShape="1">
          <a:blip r:embed="rId1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/>
          <p:nvPr>
            <p:ph type="title"/>
          </p:nvPr>
        </p:nvSpPr>
        <p:spPr>
          <a:xfrm>
            <a:off x="110732" y="81762"/>
            <a:ext cx="732576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WGISS/WGCV</a:t>
            </a:r>
            <a:br>
              <a:rPr lang="en-US" sz="7500"/>
            </a:br>
            <a:r>
              <a:rPr lang="en-US" sz="7500"/>
              <a:t>Joint Meeting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US" sz="4000"/>
              <a:t>SARCALNET update</a:t>
            </a:r>
            <a:endParaRPr i="1" sz="4000"/>
          </a:p>
        </p:txBody>
      </p:sp>
      <p:sp>
        <p:nvSpPr>
          <p:cNvPr id="65" name="Google Shape;65;p1"/>
          <p:cNvSpPr/>
          <p:nvPr/>
        </p:nvSpPr>
        <p:spPr>
          <a:xfrm>
            <a:off x="6721719" y="4789915"/>
            <a:ext cx="5470281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Bruce Chapman</a:t>
            </a:r>
            <a:endParaRPr b="1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California Institute of Technology</a:t>
            </a:r>
            <a:endParaRPr b="1" i="0" sz="1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Jet Propulsion Laboratory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Muriel Pinheiro, Antonio Valentino, Paolo Castracane</a:t>
            </a:r>
            <a:endParaRPr b="1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European Space Agency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&amp; the SAR subgroup SARCALNET team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WGISS/WGCV Joint Meeting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SARCALNET Website</a:t>
            </a:r>
            <a:endParaRPr/>
          </a:p>
        </p:txBody>
      </p:sp>
      <p:pic>
        <p:nvPicPr>
          <p:cNvPr descr="A screenshot of a computer&#10;&#10;Description automatically generated" id="168" name="Google Shape;1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27200" y="0"/>
            <a:ext cx="10119360" cy="569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782" y="823093"/>
            <a:ext cx="10496494" cy="5904278"/>
          </a:xfrm>
          <a:custGeom>
            <a:rect b="b" l="l" r="r" t="t"/>
            <a:pathLst>
              <a:path extrusionOk="0" fill="none" h="5904278" w="10496494">
                <a:moveTo>
                  <a:pt x="0" y="0"/>
                </a:moveTo>
                <a:cubicBezTo>
                  <a:pt x="229296" y="-44678"/>
                  <a:pt x="519165" y="41861"/>
                  <a:pt x="688103" y="0"/>
                </a:cubicBezTo>
                <a:cubicBezTo>
                  <a:pt x="857041" y="-41861"/>
                  <a:pt x="1046101" y="30133"/>
                  <a:pt x="1166277" y="0"/>
                </a:cubicBezTo>
                <a:cubicBezTo>
                  <a:pt x="1286453" y="-30133"/>
                  <a:pt x="1499279" y="20055"/>
                  <a:pt x="1644451" y="0"/>
                </a:cubicBezTo>
                <a:cubicBezTo>
                  <a:pt x="1789623" y="-20055"/>
                  <a:pt x="1913177" y="33522"/>
                  <a:pt x="2017659" y="0"/>
                </a:cubicBezTo>
                <a:cubicBezTo>
                  <a:pt x="2122141" y="-33522"/>
                  <a:pt x="2648183" y="48577"/>
                  <a:pt x="2810728" y="0"/>
                </a:cubicBezTo>
                <a:cubicBezTo>
                  <a:pt x="2973273" y="-48577"/>
                  <a:pt x="3011114" y="28717"/>
                  <a:pt x="3078972" y="0"/>
                </a:cubicBezTo>
                <a:cubicBezTo>
                  <a:pt x="3146830" y="-28717"/>
                  <a:pt x="3513285" y="48830"/>
                  <a:pt x="3662110" y="0"/>
                </a:cubicBezTo>
                <a:cubicBezTo>
                  <a:pt x="3810935" y="-48830"/>
                  <a:pt x="3958369" y="45111"/>
                  <a:pt x="4140284" y="0"/>
                </a:cubicBezTo>
                <a:cubicBezTo>
                  <a:pt x="4322199" y="-45111"/>
                  <a:pt x="4285282" y="1795"/>
                  <a:pt x="4408527" y="0"/>
                </a:cubicBezTo>
                <a:cubicBezTo>
                  <a:pt x="4531772" y="-1795"/>
                  <a:pt x="4616381" y="17061"/>
                  <a:pt x="4676771" y="0"/>
                </a:cubicBezTo>
                <a:cubicBezTo>
                  <a:pt x="4737161" y="-17061"/>
                  <a:pt x="5017721" y="25615"/>
                  <a:pt x="5259910" y="0"/>
                </a:cubicBezTo>
                <a:cubicBezTo>
                  <a:pt x="5502099" y="-25615"/>
                  <a:pt x="5499444" y="9633"/>
                  <a:pt x="5633118" y="0"/>
                </a:cubicBezTo>
                <a:cubicBezTo>
                  <a:pt x="5766792" y="-9633"/>
                  <a:pt x="5902558" y="43659"/>
                  <a:pt x="6111292" y="0"/>
                </a:cubicBezTo>
                <a:cubicBezTo>
                  <a:pt x="6320026" y="-43659"/>
                  <a:pt x="6263930" y="31832"/>
                  <a:pt x="6379536" y="0"/>
                </a:cubicBezTo>
                <a:cubicBezTo>
                  <a:pt x="6495142" y="-31832"/>
                  <a:pt x="6809402" y="76894"/>
                  <a:pt x="7067639" y="0"/>
                </a:cubicBezTo>
                <a:cubicBezTo>
                  <a:pt x="7325876" y="-76894"/>
                  <a:pt x="7357747" y="5418"/>
                  <a:pt x="7440848" y="0"/>
                </a:cubicBezTo>
                <a:cubicBezTo>
                  <a:pt x="7523949" y="-5418"/>
                  <a:pt x="7810290" y="67107"/>
                  <a:pt x="8128951" y="0"/>
                </a:cubicBezTo>
                <a:cubicBezTo>
                  <a:pt x="8447612" y="-67107"/>
                  <a:pt x="8497973" y="29725"/>
                  <a:pt x="8607125" y="0"/>
                </a:cubicBezTo>
                <a:cubicBezTo>
                  <a:pt x="8716277" y="-29725"/>
                  <a:pt x="8751465" y="20644"/>
                  <a:pt x="8875369" y="0"/>
                </a:cubicBezTo>
                <a:cubicBezTo>
                  <a:pt x="8999273" y="-20644"/>
                  <a:pt x="9379232" y="69726"/>
                  <a:pt x="9563472" y="0"/>
                </a:cubicBezTo>
                <a:cubicBezTo>
                  <a:pt x="9747712" y="-69726"/>
                  <a:pt x="10106100" y="16753"/>
                  <a:pt x="10496494" y="0"/>
                </a:cubicBezTo>
                <a:cubicBezTo>
                  <a:pt x="10538192" y="150811"/>
                  <a:pt x="10420744" y="445987"/>
                  <a:pt x="10496494" y="649471"/>
                </a:cubicBezTo>
                <a:cubicBezTo>
                  <a:pt x="10572244" y="852955"/>
                  <a:pt x="10472145" y="1023534"/>
                  <a:pt x="10496494" y="1121813"/>
                </a:cubicBezTo>
                <a:cubicBezTo>
                  <a:pt x="10520843" y="1220092"/>
                  <a:pt x="10483483" y="1459498"/>
                  <a:pt x="10496494" y="1594155"/>
                </a:cubicBezTo>
                <a:cubicBezTo>
                  <a:pt x="10509505" y="1728812"/>
                  <a:pt x="10465306" y="1912004"/>
                  <a:pt x="10496494" y="2125540"/>
                </a:cubicBezTo>
                <a:cubicBezTo>
                  <a:pt x="10527682" y="2339077"/>
                  <a:pt x="10429256" y="2440520"/>
                  <a:pt x="10496494" y="2715968"/>
                </a:cubicBezTo>
                <a:cubicBezTo>
                  <a:pt x="10563732" y="2991416"/>
                  <a:pt x="10464807" y="3226879"/>
                  <a:pt x="10496494" y="3365438"/>
                </a:cubicBezTo>
                <a:cubicBezTo>
                  <a:pt x="10528181" y="3503997"/>
                  <a:pt x="10484550" y="3658649"/>
                  <a:pt x="10496494" y="3778738"/>
                </a:cubicBezTo>
                <a:cubicBezTo>
                  <a:pt x="10508438" y="3898827"/>
                  <a:pt x="10492775" y="4160372"/>
                  <a:pt x="10496494" y="4310123"/>
                </a:cubicBezTo>
                <a:cubicBezTo>
                  <a:pt x="10500213" y="4459875"/>
                  <a:pt x="10489149" y="4563448"/>
                  <a:pt x="10496494" y="4723422"/>
                </a:cubicBezTo>
                <a:cubicBezTo>
                  <a:pt x="10503839" y="4883396"/>
                  <a:pt x="10486616" y="5052955"/>
                  <a:pt x="10496494" y="5195765"/>
                </a:cubicBezTo>
                <a:cubicBezTo>
                  <a:pt x="10506372" y="5338575"/>
                  <a:pt x="10425931" y="5697666"/>
                  <a:pt x="10496494" y="5904278"/>
                </a:cubicBezTo>
                <a:cubicBezTo>
                  <a:pt x="10221119" y="5938628"/>
                  <a:pt x="10087833" y="5891967"/>
                  <a:pt x="9913355" y="5904278"/>
                </a:cubicBezTo>
                <a:cubicBezTo>
                  <a:pt x="9738877" y="5916589"/>
                  <a:pt x="9488998" y="5897754"/>
                  <a:pt x="9330217" y="5904278"/>
                </a:cubicBezTo>
                <a:cubicBezTo>
                  <a:pt x="9171436" y="5910802"/>
                  <a:pt x="9017002" y="5879595"/>
                  <a:pt x="8852043" y="5904278"/>
                </a:cubicBezTo>
                <a:cubicBezTo>
                  <a:pt x="8687084" y="5928961"/>
                  <a:pt x="8710044" y="5886690"/>
                  <a:pt x="8583800" y="5904278"/>
                </a:cubicBezTo>
                <a:cubicBezTo>
                  <a:pt x="8457556" y="5921866"/>
                  <a:pt x="8258210" y="5888594"/>
                  <a:pt x="8000661" y="5904278"/>
                </a:cubicBezTo>
                <a:cubicBezTo>
                  <a:pt x="7743112" y="5919962"/>
                  <a:pt x="7691505" y="5877515"/>
                  <a:pt x="7522487" y="5904278"/>
                </a:cubicBezTo>
                <a:cubicBezTo>
                  <a:pt x="7353469" y="5931041"/>
                  <a:pt x="7359817" y="5886911"/>
                  <a:pt x="7254244" y="5904278"/>
                </a:cubicBezTo>
                <a:cubicBezTo>
                  <a:pt x="7148671" y="5921645"/>
                  <a:pt x="6956323" y="5902939"/>
                  <a:pt x="6776070" y="5904278"/>
                </a:cubicBezTo>
                <a:cubicBezTo>
                  <a:pt x="6595817" y="5905617"/>
                  <a:pt x="6401363" y="5892542"/>
                  <a:pt x="6087967" y="5904278"/>
                </a:cubicBezTo>
                <a:cubicBezTo>
                  <a:pt x="5774571" y="5916014"/>
                  <a:pt x="5821476" y="5871530"/>
                  <a:pt x="5714758" y="5904278"/>
                </a:cubicBezTo>
                <a:cubicBezTo>
                  <a:pt x="5608040" y="5937026"/>
                  <a:pt x="5572082" y="5899810"/>
                  <a:pt x="5446514" y="5904278"/>
                </a:cubicBezTo>
                <a:cubicBezTo>
                  <a:pt x="5320946" y="5908746"/>
                  <a:pt x="4940187" y="5867575"/>
                  <a:pt x="4653446" y="5904278"/>
                </a:cubicBezTo>
                <a:cubicBezTo>
                  <a:pt x="4366705" y="5940981"/>
                  <a:pt x="4105717" y="5876593"/>
                  <a:pt x="3860377" y="5904278"/>
                </a:cubicBezTo>
                <a:cubicBezTo>
                  <a:pt x="3615037" y="5931963"/>
                  <a:pt x="3675533" y="5876451"/>
                  <a:pt x="3592134" y="5904278"/>
                </a:cubicBezTo>
                <a:cubicBezTo>
                  <a:pt x="3508735" y="5932105"/>
                  <a:pt x="3405356" y="5873818"/>
                  <a:pt x="3218925" y="5904278"/>
                </a:cubicBezTo>
                <a:cubicBezTo>
                  <a:pt x="3032494" y="5934738"/>
                  <a:pt x="2783365" y="5860734"/>
                  <a:pt x="2530821" y="5904278"/>
                </a:cubicBezTo>
                <a:cubicBezTo>
                  <a:pt x="2278277" y="5947822"/>
                  <a:pt x="2346077" y="5885679"/>
                  <a:pt x="2262578" y="5904278"/>
                </a:cubicBezTo>
                <a:cubicBezTo>
                  <a:pt x="2179079" y="5922877"/>
                  <a:pt x="1705027" y="5836400"/>
                  <a:pt x="1469509" y="5904278"/>
                </a:cubicBezTo>
                <a:cubicBezTo>
                  <a:pt x="1233991" y="5972156"/>
                  <a:pt x="1203209" y="5870886"/>
                  <a:pt x="1096300" y="5904278"/>
                </a:cubicBezTo>
                <a:cubicBezTo>
                  <a:pt x="989391" y="5937670"/>
                  <a:pt x="522574" y="5790228"/>
                  <a:pt x="0" y="5904278"/>
                </a:cubicBezTo>
                <a:cubicBezTo>
                  <a:pt x="-42293" y="5617780"/>
                  <a:pt x="72782" y="5555894"/>
                  <a:pt x="0" y="5254807"/>
                </a:cubicBezTo>
                <a:cubicBezTo>
                  <a:pt x="-72782" y="4953720"/>
                  <a:pt x="27979" y="4989637"/>
                  <a:pt x="0" y="4782465"/>
                </a:cubicBezTo>
                <a:cubicBezTo>
                  <a:pt x="-27979" y="4575293"/>
                  <a:pt x="2528" y="4473261"/>
                  <a:pt x="0" y="4310123"/>
                </a:cubicBezTo>
                <a:cubicBezTo>
                  <a:pt x="-2528" y="4146985"/>
                  <a:pt x="25354" y="3921140"/>
                  <a:pt x="0" y="3601610"/>
                </a:cubicBezTo>
                <a:cubicBezTo>
                  <a:pt x="-25354" y="3282080"/>
                  <a:pt x="43089" y="3080586"/>
                  <a:pt x="0" y="2893096"/>
                </a:cubicBezTo>
                <a:cubicBezTo>
                  <a:pt x="-43089" y="2705606"/>
                  <a:pt x="55622" y="2625783"/>
                  <a:pt x="0" y="2361711"/>
                </a:cubicBezTo>
                <a:cubicBezTo>
                  <a:pt x="-55622" y="2097640"/>
                  <a:pt x="18161" y="1940835"/>
                  <a:pt x="0" y="1771283"/>
                </a:cubicBezTo>
                <a:cubicBezTo>
                  <a:pt x="-18161" y="1601731"/>
                  <a:pt x="26686" y="1401811"/>
                  <a:pt x="0" y="1298941"/>
                </a:cubicBezTo>
                <a:cubicBezTo>
                  <a:pt x="-26686" y="1196071"/>
                  <a:pt x="31800" y="877636"/>
                  <a:pt x="0" y="649471"/>
                </a:cubicBezTo>
                <a:cubicBezTo>
                  <a:pt x="-31800" y="421306"/>
                  <a:pt x="53491" y="291919"/>
                  <a:pt x="0" y="0"/>
                </a:cubicBezTo>
                <a:close/>
              </a:path>
              <a:path extrusionOk="0" h="5904278" w="10496494">
                <a:moveTo>
                  <a:pt x="0" y="0"/>
                </a:moveTo>
                <a:cubicBezTo>
                  <a:pt x="155714" y="-44024"/>
                  <a:pt x="437349" y="63850"/>
                  <a:pt x="583139" y="0"/>
                </a:cubicBezTo>
                <a:cubicBezTo>
                  <a:pt x="728929" y="-63850"/>
                  <a:pt x="738587" y="20085"/>
                  <a:pt x="851382" y="0"/>
                </a:cubicBezTo>
                <a:cubicBezTo>
                  <a:pt x="964177" y="-20085"/>
                  <a:pt x="1149718" y="22354"/>
                  <a:pt x="1224591" y="0"/>
                </a:cubicBezTo>
                <a:cubicBezTo>
                  <a:pt x="1299464" y="-22354"/>
                  <a:pt x="1477117" y="11648"/>
                  <a:pt x="1702765" y="0"/>
                </a:cubicBezTo>
                <a:cubicBezTo>
                  <a:pt x="1928413" y="-11648"/>
                  <a:pt x="1934914" y="40978"/>
                  <a:pt x="2075973" y="0"/>
                </a:cubicBezTo>
                <a:cubicBezTo>
                  <a:pt x="2217032" y="-40978"/>
                  <a:pt x="2614009" y="94051"/>
                  <a:pt x="2869042" y="0"/>
                </a:cubicBezTo>
                <a:cubicBezTo>
                  <a:pt x="3124075" y="-94051"/>
                  <a:pt x="3209569" y="24770"/>
                  <a:pt x="3347215" y="0"/>
                </a:cubicBezTo>
                <a:cubicBezTo>
                  <a:pt x="3484861" y="-24770"/>
                  <a:pt x="3673906" y="67338"/>
                  <a:pt x="3930354" y="0"/>
                </a:cubicBezTo>
                <a:cubicBezTo>
                  <a:pt x="4186802" y="-67338"/>
                  <a:pt x="4141246" y="23955"/>
                  <a:pt x="4198598" y="0"/>
                </a:cubicBezTo>
                <a:cubicBezTo>
                  <a:pt x="4255950" y="-23955"/>
                  <a:pt x="4520951" y="50810"/>
                  <a:pt x="4676771" y="0"/>
                </a:cubicBezTo>
                <a:cubicBezTo>
                  <a:pt x="4832591" y="-50810"/>
                  <a:pt x="5028903" y="5877"/>
                  <a:pt x="5154945" y="0"/>
                </a:cubicBezTo>
                <a:cubicBezTo>
                  <a:pt x="5280987" y="-5877"/>
                  <a:pt x="5489394" y="56323"/>
                  <a:pt x="5633118" y="0"/>
                </a:cubicBezTo>
                <a:cubicBezTo>
                  <a:pt x="5776842" y="-56323"/>
                  <a:pt x="5782584" y="21837"/>
                  <a:pt x="5901362" y="0"/>
                </a:cubicBezTo>
                <a:cubicBezTo>
                  <a:pt x="6020140" y="-21837"/>
                  <a:pt x="6195564" y="16322"/>
                  <a:pt x="6379536" y="0"/>
                </a:cubicBezTo>
                <a:cubicBezTo>
                  <a:pt x="6563508" y="-16322"/>
                  <a:pt x="6802541" y="3934"/>
                  <a:pt x="6962674" y="0"/>
                </a:cubicBezTo>
                <a:cubicBezTo>
                  <a:pt x="7122807" y="-3934"/>
                  <a:pt x="7373481" y="43744"/>
                  <a:pt x="7650778" y="0"/>
                </a:cubicBezTo>
                <a:cubicBezTo>
                  <a:pt x="7928075" y="-43744"/>
                  <a:pt x="8175286" y="62456"/>
                  <a:pt x="8443846" y="0"/>
                </a:cubicBezTo>
                <a:cubicBezTo>
                  <a:pt x="8712406" y="-62456"/>
                  <a:pt x="8616543" y="9314"/>
                  <a:pt x="8712090" y="0"/>
                </a:cubicBezTo>
                <a:cubicBezTo>
                  <a:pt x="8807637" y="-9314"/>
                  <a:pt x="8999618" y="4066"/>
                  <a:pt x="9190264" y="0"/>
                </a:cubicBezTo>
                <a:cubicBezTo>
                  <a:pt x="9380910" y="-4066"/>
                  <a:pt x="9570889" y="30110"/>
                  <a:pt x="9668437" y="0"/>
                </a:cubicBezTo>
                <a:cubicBezTo>
                  <a:pt x="9765985" y="-30110"/>
                  <a:pt x="10294354" y="15224"/>
                  <a:pt x="10496494" y="0"/>
                </a:cubicBezTo>
                <a:cubicBezTo>
                  <a:pt x="10520970" y="132576"/>
                  <a:pt x="10467081" y="320939"/>
                  <a:pt x="10496494" y="413299"/>
                </a:cubicBezTo>
                <a:cubicBezTo>
                  <a:pt x="10525907" y="505659"/>
                  <a:pt x="10463441" y="873800"/>
                  <a:pt x="10496494" y="1062770"/>
                </a:cubicBezTo>
                <a:cubicBezTo>
                  <a:pt x="10529547" y="1251740"/>
                  <a:pt x="10485370" y="1448389"/>
                  <a:pt x="10496494" y="1594155"/>
                </a:cubicBezTo>
                <a:cubicBezTo>
                  <a:pt x="10507618" y="1739922"/>
                  <a:pt x="10477144" y="2101927"/>
                  <a:pt x="10496494" y="2302668"/>
                </a:cubicBezTo>
                <a:cubicBezTo>
                  <a:pt x="10515844" y="2503409"/>
                  <a:pt x="10481276" y="2610399"/>
                  <a:pt x="10496494" y="2834053"/>
                </a:cubicBezTo>
                <a:cubicBezTo>
                  <a:pt x="10511712" y="3057707"/>
                  <a:pt x="10475775" y="3194246"/>
                  <a:pt x="10496494" y="3306396"/>
                </a:cubicBezTo>
                <a:cubicBezTo>
                  <a:pt x="10517213" y="3418546"/>
                  <a:pt x="10474406" y="3610049"/>
                  <a:pt x="10496494" y="3719695"/>
                </a:cubicBezTo>
                <a:cubicBezTo>
                  <a:pt x="10518582" y="3829341"/>
                  <a:pt x="10452407" y="4173854"/>
                  <a:pt x="10496494" y="4310123"/>
                </a:cubicBezTo>
                <a:cubicBezTo>
                  <a:pt x="10540581" y="4446392"/>
                  <a:pt x="10449817" y="4814173"/>
                  <a:pt x="10496494" y="4959594"/>
                </a:cubicBezTo>
                <a:cubicBezTo>
                  <a:pt x="10543171" y="5105015"/>
                  <a:pt x="10425236" y="5685417"/>
                  <a:pt x="10496494" y="5904278"/>
                </a:cubicBezTo>
                <a:cubicBezTo>
                  <a:pt x="10298885" y="5972472"/>
                  <a:pt x="10089259" y="5850268"/>
                  <a:pt x="9913355" y="5904278"/>
                </a:cubicBezTo>
                <a:cubicBezTo>
                  <a:pt x="9737451" y="5958288"/>
                  <a:pt x="9435292" y="5841902"/>
                  <a:pt x="9120287" y="5904278"/>
                </a:cubicBezTo>
                <a:cubicBezTo>
                  <a:pt x="8805282" y="5966654"/>
                  <a:pt x="8912915" y="5901392"/>
                  <a:pt x="8852043" y="5904278"/>
                </a:cubicBezTo>
                <a:cubicBezTo>
                  <a:pt x="8791171" y="5907164"/>
                  <a:pt x="8413425" y="5879133"/>
                  <a:pt x="8058975" y="5904278"/>
                </a:cubicBezTo>
                <a:cubicBezTo>
                  <a:pt x="7704525" y="5929423"/>
                  <a:pt x="7886077" y="5890792"/>
                  <a:pt x="7790731" y="5904278"/>
                </a:cubicBezTo>
                <a:cubicBezTo>
                  <a:pt x="7695385" y="5917764"/>
                  <a:pt x="7512584" y="5878718"/>
                  <a:pt x="7417522" y="5904278"/>
                </a:cubicBezTo>
                <a:cubicBezTo>
                  <a:pt x="7322460" y="5929838"/>
                  <a:pt x="6907366" y="5856037"/>
                  <a:pt x="6624454" y="5904278"/>
                </a:cubicBezTo>
                <a:cubicBezTo>
                  <a:pt x="6341542" y="5952519"/>
                  <a:pt x="6131360" y="5880890"/>
                  <a:pt x="5831386" y="5904278"/>
                </a:cubicBezTo>
                <a:cubicBezTo>
                  <a:pt x="5531412" y="5927666"/>
                  <a:pt x="5540735" y="5901610"/>
                  <a:pt x="5353212" y="5904278"/>
                </a:cubicBezTo>
                <a:cubicBezTo>
                  <a:pt x="5165689" y="5906946"/>
                  <a:pt x="5078892" y="5882552"/>
                  <a:pt x="4980003" y="5904278"/>
                </a:cubicBezTo>
                <a:cubicBezTo>
                  <a:pt x="4881114" y="5926004"/>
                  <a:pt x="4583747" y="5845271"/>
                  <a:pt x="4291900" y="5904278"/>
                </a:cubicBezTo>
                <a:cubicBezTo>
                  <a:pt x="4000053" y="5963285"/>
                  <a:pt x="3924069" y="5884063"/>
                  <a:pt x="3813726" y="5904278"/>
                </a:cubicBezTo>
                <a:cubicBezTo>
                  <a:pt x="3703383" y="5924493"/>
                  <a:pt x="3557459" y="5865192"/>
                  <a:pt x="3335553" y="5904278"/>
                </a:cubicBezTo>
                <a:cubicBezTo>
                  <a:pt x="3113647" y="5943364"/>
                  <a:pt x="2776079" y="5901501"/>
                  <a:pt x="2542484" y="5904278"/>
                </a:cubicBezTo>
                <a:cubicBezTo>
                  <a:pt x="2308889" y="5907055"/>
                  <a:pt x="2286288" y="5891020"/>
                  <a:pt x="2064310" y="5904278"/>
                </a:cubicBezTo>
                <a:cubicBezTo>
                  <a:pt x="1842332" y="5917536"/>
                  <a:pt x="1860825" y="5884663"/>
                  <a:pt x="1691102" y="5904278"/>
                </a:cubicBezTo>
                <a:cubicBezTo>
                  <a:pt x="1521379" y="5923893"/>
                  <a:pt x="1319843" y="5851913"/>
                  <a:pt x="1212928" y="5904278"/>
                </a:cubicBezTo>
                <a:cubicBezTo>
                  <a:pt x="1106013" y="5956643"/>
                  <a:pt x="909536" y="5881326"/>
                  <a:pt x="734755" y="5904278"/>
                </a:cubicBezTo>
                <a:cubicBezTo>
                  <a:pt x="559974" y="5927230"/>
                  <a:pt x="248151" y="5894595"/>
                  <a:pt x="0" y="5904278"/>
                </a:cubicBezTo>
                <a:cubicBezTo>
                  <a:pt x="-31616" y="5650594"/>
                  <a:pt x="61581" y="5485448"/>
                  <a:pt x="0" y="5372893"/>
                </a:cubicBezTo>
                <a:cubicBezTo>
                  <a:pt x="-61581" y="5260338"/>
                  <a:pt x="63619" y="4855346"/>
                  <a:pt x="0" y="4664380"/>
                </a:cubicBezTo>
                <a:cubicBezTo>
                  <a:pt x="-63619" y="4473414"/>
                  <a:pt x="10343" y="4345611"/>
                  <a:pt x="0" y="4073952"/>
                </a:cubicBezTo>
                <a:cubicBezTo>
                  <a:pt x="-10343" y="3802293"/>
                  <a:pt x="27945" y="3609534"/>
                  <a:pt x="0" y="3424481"/>
                </a:cubicBezTo>
                <a:cubicBezTo>
                  <a:pt x="-27945" y="3239428"/>
                  <a:pt x="1486" y="3139917"/>
                  <a:pt x="0" y="2893096"/>
                </a:cubicBezTo>
                <a:cubicBezTo>
                  <a:pt x="-1486" y="2646275"/>
                  <a:pt x="18682" y="2518958"/>
                  <a:pt x="0" y="2243626"/>
                </a:cubicBezTo>
                <a:cubicBezTo>
                  <a:pt x="-18682" y="1968294"/>
                  <a:pt x="69580" y="1787010"/>
                  <a:pt x="0" y="1594155"/>
                </a:cubicBezTo>
                <a:cubicBezTo>
                  <a:pt x="-69580" y="1401300"/>
                  <a:pt x="47262" y="1191080"/>
                  <a:pt x="0" y="1003727"/>
                </a:cubicBezTo>
                <a:cubicBezTo>
                  <a:pt x="-47262" y="816374"/>
                  <a:pt x="36814" y="643661"/>
                  <a:pt x="0" y="531385"/>
                </a:cubicBezTo>
                <a:cubicBezTo>
                  <a:pt x="-36814" y="419109"/>
                  <a:pt x="49466" y="165965"/>
                  <a:pt x="0" y="0"/>
                </a:cubicBezTo>
                <a:close/>
              </a:path>
            </a:pathLst>
          </a:custGeom>
          <a:noFill/>
          <a:ln cap="flat" cmpd="sng" w="9525">
            <a:solidFill>
              <a:srgbClr val="80367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0" name="Google Shape;170;p10"/>
          <p:cNvSpPr/>
          <p:nvPr/>
        </p:nvSpPr>
        <p:spPr>
          <a:xfrm>
            <a:off x="9634329" y="2229116"/>
            <a:ext cx="2484517" cy="15239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80367B"/>
                </a:solidFill>
                <a:latin typeface="Arial"/>
                <a:ea typeface="Arial"/>
                <a:cs typeface="Arial"/>
                <a:sym typeface="Arial"/>
              </a:rPr>
              <a:t>Site info can be downloaded in different formats</a:t>
            </a:r>
            <a:endParaRPr/>
          </a:p>
        </p:txBody>
      </p:sp>
      <p:sp>
        <p:nvSpPr>
          <p:cNvPr id="171" name="Google Shape;171;p10"/>
          <p:cNvSpPr/>
          <p:nvPr/>
        </p:nvSpPr>
        <p:spPr>
          <a:xfrm>
            <a:off x="9634329" y="3846406"/>
            <a:ext cx="2484517" cy="1297852"/>
          </a:xfrm>
          <a:prstGeom prst="roundRect">
            <a:avLst>
              <a:gd fmla="val 16667" name="adj"/>
            </a:avLst>
          </a:prstGeom>
          <a:solidFill>
            <a:srgbClr val="83A6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Each target is presented in dedicated table</a:t>
            </a:r>
            <a:endParaRPr/>
          </a:p>
        </p:txBody>
      </p:sp>
      <p:sp>
        <p:nvSpPr>
          <p:cNvPr id="172" name="Google Shape;172;p10"/>
          <p:cNvSpPr txBox="1"/>
          <p:nvPr/>
        </p:nvSpPr>
        <p:spPr>
          <a:xfrm>
            <a:off x="10552702" y="6213749"/>
            <a:ext cx="1726755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Pinheiro et al, 2024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SARCALNET Website</a:t>
            </a:r>
            <a:endParaRPr/>
          </a:p>
        </p:txBody>
      </p:sp>
      <p:pic>
        <p:nvPicPr>
          <p:cNvPr descr="A screenshot of a computer&#10;&#10;Description automatically generated" id="178" name="Google Shape;1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27200" y="0"/>
            <a:ext cx="10119360" cy="569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66" y="823092"/>
            <a:ext cx="10612609" cy="5969593"/>
          </a:xfrm>
          <a:custGeom>
            <a:rect b="b" l="l" r="r" t="t"/>
            <a:pathLst>
              <a:path extrusionOk="0" fill="none" h="5969593" w="10612609">
                <a:moveTo>
                  <a:pt x="0" y="0"/>
                </a:moveTo>
                <a:cubicBezTo>
                  <a:pt x="115738" y="-12218"/>
                  <a:pt x="268297" y="50675"/>
                  <a:pt x="483463" y="0"/>
                </a:cubicBezTo>
                <a:cubicBezTo>
                  <a:pt x="698629" y="-50675"/>
                  <a:pt x="867616" y="10816"/>
                  <a:pt x="1073053" y="0"/>
                </a:cubicBezTo>
                <a:cubicBezTo>
                  <a:pt x="1278490" y="-10816"/>
                  <a:pt x="1225877" y="6097"/>
                  <a:pt x="1344264" y="0"/>
                </a:cubicBezTo>
                <a:cubicBezTo>
                  <a:pt x="1462651" y="-6097"/>
                  <a:pt x="1802287" y="39634"/>
                  <a:pt x="2039979" y="0"/>
                </a:cubicBezTo>
                <a:cubicBezTo>
                  <a:pt x="2277672" y="-39634"/>
                  <a:pt x="2245817" y="16173"/>
                  <a:pt x="2311190" y="0"/>
                </a:cubicBezTo>
                <a:cubicBezTo>
                  <a:pt x="2376563" y="-16173"/>
                  <a:pt x="2567953" y="2236"/>
                  <a:pt x="2794654" y="0"/>
                </a:cubicBezTo>
                <a:cubicBezTo>
                  <a:pt x="3021355" y="-2236"/>
                  <a:pt x="2970036" y="18696"/>
                  <a:pt x="3065865" y="0"/>
                </a:cubicBezTo>
                <a:cubicBezTo>
                  <a:pt x="3161694" y="-18696"/>
                  <a:pt x="3603278" y="24079"/>
                  <a:pt x="3867706" y="0"/>
                </a:cubicBezTo>
                <a:cubicBezTo>
                  <a:pt x="4132134" y="-24079"/>
                  <a:pt x="4164492" y="39188"/>
                  <a:pt x="4245044" y="0"/>
                </a:cubicBezTo>
                <a:cubicBezTo>
                  <a:pt x="4325596" y="-39188"/>
                  <a:pt x="4725628" y="63905"/>
                  <a:pt x="4940759" y="0"/>
                </a:cubicBezTo>
                <a:cubicBezTo>
                  <a:pt x="5155891" y="-63905"/>
                  <a:pt x="5381618" y="43740"/>
                  <a:pt x="5530348" y="0"/>
                </a:cubicBezTo>
                <a:cubicBezTo>
                  <a:pt x="5679078" y="-43740"/>
                  <a:pt x="5773059" y="1864"/>
                  <a:pt x="5907686" y="0"/>
                </a:cubicBezTo>
                <a:cubicBezTo>
                  <a:pt x="6042313" y="-1864"/>
                  <a:pt x="6276431" y="5884"/>
                  <a:pt x="6391149" y="0"/>
                </a:cubicBezTo>
                <a:cubicBezTo>
                  <a:pt x="6505867" y="-5884"/>
                  <a:pt x="6756981" y="10717"/>
                  <a:pt x="6874612" y="0"/>
                </a:cubicBezTo>
                <a:cubicBezTo>
                  <a:pt x="6992243" y="-10717"/>
                  <a:pt x="7046972" y="2398"/>
                  <a:pt x="7145823" y="0"/>
                </a:cubicBezTo>
                <a:cubicBezTo>
                  <a:pt x="7244674" y="-2398"/>
                  <a:pt x="7645699" y="75903"/>
                  <a:pt x="7841539" y="0"/>
                </a:cubicBezTo>
                <a:cubicBezTo>
                  <a:pt x="8037379" y="-75903"/>
                  <a:pt x="8065284" y="44202"/>
                  <a:pt x="8218876" y="0"/>
                </a:cubicBezTo>
                <a:cubicBezTo>
                  <a:pt x="8372468" y="-44202"/>
                  <a:pt x="8507672" y="49787"/>
                  <a:pt x="8702339" y="0"/>
                </a:cubicBezTo>
                <a:cubicBezTo>
                  <a:pt x="8897006" y="-49787"/>
                  <a:pt x="9166532" y="10438"/>
                  <a:pt x="9504181" y="0"/>
                </a:cubicBezTo>
                <a:cubicBezTo>
                  <a:pt x="9841830" y="-10438"/>
                  <a:pt x="9674959" y="27415"/>
                  <a:pt x="9775392" y="0"/>
                </a:cubicBezTo>
                <a:cubicBezTo>
                  <a:pt x="9875825" y="-27415"/>
                  <a:pt x="10322518" y="30247"/>
                  <a:pt x="10612609" y="0"/>
                </a:cubicBezTo>
                <a:cubicBezTo>
                  <a:pt x="10661456" y="105207"/>
                  <a:pt x="10564662" y="362979"/>
                  <a:pt x="10612609" y="477567"/>
                </a:cubicBezTo>
                <a:cubicBezTo>
                  <a:pt x="10660556" y="592155"/>
                  <a:pt x="10554024" y="988486"/>
                  <a:pt x="10612609" y="1193919"/>
                </a:cubicBezTo>
                <a:cubicBezTo>
                  <a:pt x="10671194" y="1399352"/>
                  <a:pt x="10558453" y="1504528"/>
                  <a:pt x="10612609" y="1790878"/>
                </a:cubicBezTo>
                <a:cubicBezTo>
                  <a:pt x="10666765" y="2077228"/>
                  <a:pt x="10553733" y="2244587"/>
                  <a:pt x="10612609" y="2387837"/>
                </a:cubicBezTo>
                <a:cubicBezTo>
                  <a:pt x="10671485" y="2531087"/>
                  <a:pt x="10600656" y="2760777"/>
                  <a:pt x="10612609" y="3104188"/>
                </a:cubicBezTo>
                <a:cubicBezTo>
                  <a:pt x="10624562" y="3447599"/>
                  <a:pt x="10560555" y="3550588"/>
                  <a:pt x="10612609" y="3820540"/>
                </a:cubicBezTo>
                <a:cubicBezTo>
                  <a:pt x="10664663" y="4090492"/>
                  <a:pt x="10576338" y="4083738"/>
                  <a:pt x="10612609" y="4238411"/>
                </a:cubicBezTo>
                <a:cubicBezTo>
                  <a:pt x="10648880" y="4393084"/>
                  <a:pt x="10541914" y="4718393"/>
                  <a:pt x="10612609" y="4954762"/>
                </a:cubicBezTo>
                <a:cubicBezTo>
                  <a:pt x="10683304" y="5191131"/>
                  <a:pt x="10558155" y="5738561"/>
                  <a:pt x="10612609" y="5969593"/>
                </a:cubicBezTo>
                <a:cubicBezTo>
                  <a:pt x="10485160" y="5990570"/>
                  <a:pt x="10344288" y="5969107"/>
                  <a:pt x="10235272" y="5969593"/>
                </a:cubicBezTo>
                <a:cubicBezTo>
                  <a:pt x="10126256" y="5970079"/>
                  <a:pt x="10076824" y="5959663"/>
                  <a:pt x="9964061" y="5969593"/>
                </a:cubicBezTo>
                <a:cubicBezTo>
                  <a:pt x="9851298" y="5979523"/>
                  <a:pt x="9687774" y="5930709"/>
                  <a:pt x="9586723" y="5969593"/>
                </a:cubicBezTo>
                <a:cubicBezTo>
                  <a:pt x="9485672" y="6008477"/>
                  <a:pt x="9187240" y="5969536"/>
                  <a:pt x="8997134" y="5969593"/>
                </a:cubicBezTo>
                <a:cubicBezTo>
                  <a:pt x="8807028" y="5969650"/>
                  <a:pt x="8709753" y="5959652"/>
                  <a:pt x="8513671" y="5969593"/>
                </a:cubicBezTo>
                <a:cubicBezTo>
                  <a:pt x="8317589" y="5979534"/>
                  <a:pt x="8249772" y="5938846"/>
                  <a:pt x="8136334" y="5969593"/>
                </a:cubicBezTo>
                <a:cubicBezTo>
                  <a:pt x="8022896" y="6000340"/>
                  <a:pt x="7752171" y="5920425"/>
                  <a:pt x="7546744" y="5969593"/>
                </a:cubicBezTo>
                <a:cubicBezTo>
                  <a:pt x="7341317" y="6018761"/>
                  <a:pt x="7043181" y="5931187"/>
                  <a:pt x="6851029" y="5969593"/>
                </a:cubicBezTo>
                <a:cubicBezTo>
                  <a:pt x="6658878" y="6007999"/>
                  <a:pt x="6386010" y="5957085"/>
                  <a:pt x="6261439" y="5969593"/>
                </a:cubicBezTo>
                <a:cubicBezTo>
                  <a:pt x="6136868" y="5982101"/>
                  <a:pt x="6015836" y="5940881"/>
                  <a:pt x="5884102" y="5969593"/>
                </a:cubicBezTo>
                <a:cubicBezTo>
                  <a:pt x="5752368" y="5998305"/>
                  <a:pt x="5531320" y="5935253"/>
                  <a:pt x="5188387" y="5969593"/>
                </a:cubicBezTo>
                <a:cubicBezTo>
                  <a:pt x="4845455" y="6003933"/>
                  <a:pt x="4893883" y="5916373"/>
                  <a:pt x="4704923" y="5969593"/>
                </a:cubicBezTo>
                <a:cubicBezTo>
                  <a:pt x="4515963" y="6022813"/>
                  <a:pt x="4400670" y="5935877"/>
                  <a:pt x="4221460" y="5969593"/>
                </a:cubicBezTo>
                <a:cubicBezTo>
                  <a:pt x="4042250" y="6003309"/>
                  <a:pt x="3591510" y="5900696"/>
                  <a:pt x="3419618" y="5969593"/>
                </a:cubicBezTo>
                <a:cubicBezTo>
                  <a:pt x="3247726" y="6038490"/>
                  <a:pt x="3088229" y="5963521"/>
                  <a:pt x="2830029" y="5969593"/>
                </a:cubicBezTo>
                <a:cubicBezTo>
                  <a:pt x="2571829" y="5975665"/>
                  <a:pt x="2314474" y="5953468"/>
                  <a:pt x="2134314" y="5969593"/>
                </a:cubicBezTo>
                <a:cubicBezTo>
                  <a:pt x="1954154" y="5985718"/>
                  <a:pt x="1857408" y="5959770"/>
                  <a:pt x="1650850" y="5969593"/>
                </a:cubicBezTo>
                <a:cubicBezTo>
                  <a:pt x="1444292" y="5979416"/>
                  <a:pt x="1389840" y="5924885"/>
                  <a:pt x="1167387" y="5969593"/>
                </a:cubicBezTo>
                <a:cubicBezTo>
                  <a:pt x="944934" y="6014301"/>
                  <a:pt x="1011981" y="5939533"/>
                  <a:pt x="896176" y="5969593"/>
                </a:cubicBezTo>
                <a:cubicBezTo>
                  <a:pt x="780371" y="5999653"/>
                  <a:pt x="430820" y="5901702"/>
                  <a:pt x="0" y="5969593"/>
                </a:cubicBezTo>
                <a:cubicBezTo>
                  <a:pt x="-24856" y="5761758"/>
                  <a:pt x="3852" y="5672846"/>
                  <a:pt x="0" y="5551721"/>
                </a:cubicBezTo>
                <a:cubicBezTo>
                  <a:pt x="-3852" y="5430596"/>
                  <a:pt x="31587" y="5173267"/>
                  <a:pt x="0" y="4895066"/>
                </a:cubicBezTo>
                <a:cubicBezTo>
                  <a:pt x="-31587" y="4616865"/>
                  <a:pt x="45270" y="4529214"/>
                  <a:pt x="0" y="4238411"/>
                </a:cubicBezTo>
                <a:cubicBezTo>
                  <a:pt x="-45270" y="3947609"/>
                  <a:pt x="15365" y="3789725"/>
                  <a:pt x="0" y="3581756"/>
                </a:cubicBezTo>
                <a:cubicBezTo>
                  <a:pt x="-15365" y="3373787"/>
                  <a:pt x="71415" y="3081877"/>
                  <a:pt x="0" y="2925101"/>
                </a:cubicBezTo>
                <a:cubicBezTo>
                  <a:pt x="-71415" y="2768326"/>
                  <a:pt x="45925" y="2433892"/>
                  <a:pt x="0" y="2208749"/>
                </a:cubicBezTo>
                <a:cubicBezTo>
                  <a:pt x="-45925" y="1983606"/>
                  <a:pt x="58391" y="1798106"/>
                  <a:pt x="0" y="1611790"/>
                </a:cubicBezTo>
                <a:cubicBezTo>
                  <a:pt x="-58391" y="1425474"/>
                  <a:pt x="63867" y="1205761"/>
                  <a:pt x="0" y="955135"/>
                </a:cubicBezTo>
                <a:cubicBezTo>
                  <a:pt x="-63867" y="704509"/>
                  <a:pt x="99152" y="304567"/>
                  <a:pt x="0" y="0"/>
                </a:cubicBezTo>
                <a:close/>
              </a:path>
              <a:path extrusionOk="0" h="5969593" w="10612609">
                <a:moveTo>
                  <a:pt x="0" y="0"/>
                </a:moveTo>
                <a:cubicBezTo>
                  <a:pt x="71323" y="-6846"/>
                  <a:pt x="135884" y="11943"/>
                  <a:pt x="271211" y="0"/>
                </a:cubicBezTo>
                <a:cubicBezTo>
                  <a:pt x="406538" y="-11943"/>
                  <a:pt x="460435" y="10127"/>
                  <a:pt x="648548" y="0"/>
                </a:cubicBezTo>
                <a:cubicBezTo>
                  <a:pt x="836661" y="-10127"/>
                  <a:pt x="946206" y="25977"/>
                  <a:pt x="1025886" y="0"/>
                </a:cubicBezTo>
                <a:cubicBezTo>
                  <a:pt x="1105566" y="-25977"/>
                  <a:pt x="1532144" y="78936"/>
                  <a:pt x="1827727" y="0"/>
                </a:cubicBezTo>
                <a:cubicBezTo>
                  <a:pt x="2123310" y="-78936"/>
                  <a:pt x="2164418" y="23669"/>
                  <a:pt x="2311190" y="0"/>
                </a:cubicBezTo>
                <a:cubicBezTo>
                  <a:pt x="2457962" y="-23669"/>
                  <a:pt x="2644233" y="1421"/>
                  <a:pt x="2900780" y="0"/>
                </a:cubicBezTo>
                <a:cubicBezTo>
                  <a:pt x="3157327" y="-1421"/>
                  <a:pt x="3068765" y="5644"/>
                  <a:pt x="3171991" y="0"/>
                </a:cubicBezTo>
                <a:cubicBezTo>
                  <a:pt x="3275217" y="-5644"/>
                  <a:pt x="3719121" y="69990"/>
                  <a:pt x="3973832" y="0"/>
                </a:cubicBezTo>
                <a:cubicBezTo>
                  <a:pt x="4228543" y="-69990"/>
                  <a:pt x="4269545" y="14435"/>
                  <a:pt x="4563422" y="0"/>
                </a:cubicBezTo>
                <a:cubicBezTo>
                  <a:pt x="4857299" y="-14435"/>
                  <a:pt x="4923650" y="3414"/>
                  <a:pt x="5153011" y="0"/>
                </a:cubicBezTo>
                <a:cubicBezTo>
                  <a:pt x="5382372" y="-3414"/>
                  <a:pt x="5612417" y="693"/>
                  <a:pt x="5954853" y="0"/>
                </a:cubicBezTo>
                <a:cubicBezTo>
                  <a:pt x="6297289" y="-693"/>
                  <a:pt x="6295658" y="31899"/>
                  <a:pt x="6544442" y="0"/>
                </a:cubicBezTo>
                <a:cubicBezTo>
                  <a:pt x="6793226" y="-31899"/>
                  <a:pt x="6680629" y="1215"/>
                  <a:pt x="6815653" y="0"/>
                </a:cubicBezTo>
                <a:cubicBezTo>
                  <a:pt x="6950677" y="-1215"/>
                  <a:pt x="7101025" y="5600"/>
                  <a:pt x="7299117" y="0"/>
                </a:cubicBezTo>
                <a:cubicBezTo>
                  <a:pt x="7497209" y="-5600"/>
                  <a:pt x="7750391" y="35304"/>
                  <a:pt x="7888706" y="0"/>
                </a:cubicBezTo>
                <a:cubicBezTo>
                  <a:pt x="8027021" y="-35304"/>
                  <a:pt x="8406335" y="45909"/>
                  <a:pt x="8584422" y="0"/>
                </a:cubicBezTo>
                <a:cubicBezTo>
                  <a:pt x="8762509" y="-45909"/>
                  <a:pt x="9108857" y="15571"/>
                  <a:pt x="9386263" y="0"/>
                </a:cubicBezTo>
                <a:cubicBezTo>
                  <a:pt x="9663669" y="-15571"/>
                  <a:pt x="9730136" y="32631"/>
                  <a:pt x="9975852" y="0"/>
                </a:cubicBezTo>
                <a:cubicBezTo>
                  <a:pt x="10221568" y="-32631"/>
                  <a:pt x="10380186" y="40570"/>
                  <a:pt x="10612609" y="0"/>
                </a:cubicBezTo>
                <a:cubicBezTo>
                  <a:pt x="10681041" y="243849"/>
                  <a:pt x="10583120" y="420966"/>
                  <a:pt x="10612609" y="656655"/>
                </a:cubicBezTo>
                <a:cubicBezTo>
                  <a:pt x="10642098" y="892345"/>
                  <a:pt x="10604551" y="914141"/>
                  <a:pt x="10612609" y="1134223"/>
                </a:cubicBezTo>
                <a:cubicBezTo>
                  <a:pt x="10620667" y="1354305"/>
                  <a:pt x="10562096" y="1500819"/>
                  <a:pt x="10612609" y="1790878"/>
                </a:cubicBezTo>
                <a:cubicBezTo>
                  <a:pt x="10663122" y="2080938"/>
                  <a:pt x="10607883" y="2061525"/>
                  <a:pt x="10612609" y="2268445"/>
                </a:cubicBezTo>
                <a:cubicBezTo>
                  <a:pt x="10617335" y="2475365"/>
                  <a:pt x="10595245" y="2683710"/>
                  <a:pt x="10612609" y="2805709"/>
                </a:cubicBezTo>
                <a:cubicBezTo>
                  <a:pt x="10629973" y="2927708"/>
                  <a:pt x="10565584" y="3127850"/>
                  <a:pt x="10612609" y="3223580"/>
                </a:cubicBezTo>
                <a:cubicBezTo>
                  <a:pt x="10659634" y="3319310"/>
                  <a:pt x="10581220" y="3599879"/>
                  <a:pt x="10612609" y="3939931"/>
                </a:cubicBezTo>
                <a:cubicBezTo>
                  <a:pt x="10643998" y="4279983"/>
                  <a:pt x="10556134" y="4233526"/>
                  <a:pt x="10612609" y="4417499"/>
                </a:cubicBezTo>
                <a:cubicBezTo>
                  <a:pt x="10669084" y="4601472"/>
                  <a:pt x="10601975" y="4890855"/>
                  <a:pt x="10612609" y="5074154"/>
                </a:cubicBezTo>
                <a:cubicBezTo>
                  <a:pt x="10623243" y="5257454"/>
                  <a:pt x="10554359" y="5731902"/>
                  <a:pt x="10612609" y="5969593"/>
                </a:cubicBezTo>
                <a:cubicBezTo>
                  <a:pt x="10226806" y="5999911"/>
                  <a:pt x="10146884" y="5897753"/>
                  <a:pt x="9810767" y="5969593"/>
                </a:cubicBezTo>
                <a:cubicBezTo>
                  <a:pt x="9474650" y="6041433"/>
                  <a:pt x="9633322" y="5965251"/>
                  <a:pt x="9539556" y="5969593"/>
                </a:cubicBezTo>
                <a:cubicBezTo>
                  <a:pt x="9445790" y="5973935"/>
                  <a:pt x="9157176" y="5890433"/>
                  <a:pt x="8843841" y="5969593"/>
                </a:cubicBezTo>
                <a:cubicBezTo>
                  <a:pt x="8530507" y="6048753"/>
                  <a:pt x="8635669" y="5931046"/>
                  <a:pt x="8466504" y="5969593"/>
                </a:cubicBezTo>
                <a:cubicBezTo>
                  <a:pt x="8297339" y="6008140"/>
                  <a:pt x="8116027" y="5956833"/>
                  <a:pt x="7770788" y="5969593"/>
                </a:cubicBezTo>
                <a:cubicBezTo>
                  <a:pt x="7425549" y="5982353"/>
                  <a:pt x="7507840" y="5965988"/>
                  <a:pt x="7393451" y="5969593"/>
                </a:cubicBezTo>
                <a:cubicBezTo>
                  <a:pt x="7279062" y="5973198"/>
                  <a:pt x="7005399" y="5959067"/>
                  <a:pt x="6697735" y="5969593"/>
                </a:cubicBezTo>
                <a:cubicBezTo>
                  <a:pt x="6390071" y="5980119"/>
                  <a:pt x="6444432" y="5958652"/>
                  <a:pt x="6320398" y="5969593"/>
                </a:cubicBezTo>
                <a:cubicBezTo>
                  <a:pt x="6196364" y="5980534"/>
                  <a:pt x="5806597" y="5929879"/>
                  <a:pt x="5624683" y="5969593"/>
                </a:cubicBezTo>
                <a:cubicBezTo>
                  <a:pt x="5442769" y="6009307"/>
                  <a:pt x="5371259" y="5922244"/>
                  <a:pt x="5141219" y="5969593"/>
                </a:cubicBezTo>
                <a:cubicBezTo>
                  <a:pt x="4911179" y="6016942"/>
                  <a:pt x="4831155" y="5965984"/>
                  <a:pt x="4657756" y="5969593"/>
                </a:cubicBezTo>
                <a:cubicBezTo>
                  <a:pt x="4484357" y="5973202"/>
                  <a:pt x="4273816" y="5959505"/>
                  <a:pt x="4068167" y="5969593"/>
                </a:cubicBezTo>
                <a:cubicBezTo>
                  <a:pt x="3862518" y="5979681"/>
                  <a:pt x="3506268" y="5895202"/>
                  <a:pt x="3266325" y="5969593"/>
                </a:cubicBezTo>
                <a:cubicBezTo>
                  <a:pt x="3026382" y="6043984"/>
                  <a:pt x="2926802" y="5939971"/>
                  <a:pt x="2782862" y="5969593"/>
                </a:cubicBezTo>
                <a:cubicBezTo>
                  <a:pt x="2638922" y="5999215"/>
                  <a:pt x="2421322" y="5917651"/>
                  <a:pt x="2193273" y="5969593"/>
                </a:cubicBezTo>
                <a:cubicBezTo>
                  <a:pt x="1965224" y="6021535"/>
                  <a:pt x="1722155" y="5937720"/>
                  <a:pt x="1497557" y="5969593"/>
                </a:cubicBezTo>
                <a:cubicBezTo>
                  <a:pt x="1272959" y="6001466"/>
                  <a:pt x="1239385" y="5928608"/>
                  <a:pt x="1120220" y="5969593"/>
                </a:cubicBezTo>
                <a:cubicBezTo>
                  <a:pt x="1001055" y="6010578"/>
                  <a:pt x="323924" y="5966920"/>
                  <a:pt x="0" y="5969593"/>
                </a:cubicBezTo>
                <a:cubicBezTo>
                  <a:pt x="-14757" y="5867176"/>
                  <a:pt x="49433" y="5616987"/>
                  <a:pt x="0" y="5492026"/>
                </a:cubicBezTo>
                <a:cubicBezTo>
                  <a:pt x="-49433" y="5367065"/>
                  <a:pt x="11299" y="4949631"/>
                  <a:pt x="0" y="4775674"/>
                </a:cubicBezTo>
                <a:cubicBezTo>
                  <a:pt x="-11299" y="4601717"/>
                  <a:pt x="11483" y="4407798"/>
                  <a:pt x="0" y="4298107"/>
                </a:cubicBezTo>
                <a:cubicBezTo>
                  <a:pt x="-11483" y="4188416"/>
                  <a:pt x="40670" y="3819569"/>
                  <a:pt x="0" y="3581756"/>
                </a:cubicBezTo>
                <a:cubicBezTo>
                  <a:pt x="-40670" y="3343943"/>
                  <a:pt x="52140" y="3012715"/>
                  <a:pt x="0" y="2865405"/>
                </a:cubicBezTo>
                <a:cubicBezTo>
                  <a:pt x="-52140" y="2718095"/>
                  <a:pt x="16027" y="2637979"/>
                  <a:pt x="0" y="2447533"/>
                </a:cubicBezTo>
                <a:cubicBezTo>
                  <a:pt x="-16027" y="2257087"/>
                  <a:pt x="60050" y="2078569"/>
                  <a:pt x="0" y="1790878"/>
                </a:cubicBezTo>
                <a:cubicBezTo>
                  <a:pt x="-60050" y="1503187"/>
                  <a:pt x="15539" y="1522765"/>
                  <a:pt x="0" y="1313310"/>
                </a:cubicBezTo>
                <a:cubicBezTo>
                  <a:pt x="-15539" y="1103855"/>
                  <a:pt x="36787" y="915514"/>
                  <a:pt x="0" y="656655"/>
                </a:cubicBezTo>
                <a:cubicBezTo>
                  <a:pt x="-36787" y="397797"/>
                  <a:pt x="23945" y="180688"/>
                  <a:pt x="0" y="0"/>
                </a:cubicBezTo>
                <a:close/>
              </a:path>
            </a:pathLst>
          </a:custGeom>
          <a:noFill/>
          <a:ln cap="flat" cmpd="sng" w="9525">
            <a:solidFill>
              <a:srgbClr val="80367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0" name="Google Shape;180;p11"/>
          <p:cNvSpPr txBox="1"/>
          <p:nvPr/>
        </p:nvSpPr>
        <p:spPr>
          <a:xfrm>
            <a:off x="10552702" y="6213749"/>
            <a:ext cx="1726755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Pinheiro et al, 2024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SARCALNET Website</a:t>
            </a:r>
            <a:endParaRPr/>
          </a:p>
        </p:txBody>
      </p:sp>
      <p:pic>
        <p:nvPicPr>
          <p:cNvPr descr="A screenshot of a computer&#10;&#10;Description automatically generated" id="186" name="Google Shape;18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27200" y="0"/>
            <a:ext cx="10119360" cy="569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602" y="823093"/>
            <a:ext cx="10529673" cy="5922940"/>
          </a:xfrm>
          <a:custGeom>
            <a:rect b="b" l="l" r="r" t="t"/>
            <a:pathLst>
              <a:path extrusionOk="0" fill="none" h="5922940" w="10529673">
                <a:moveTo>
                  <a:pt x="0" y="0"/>
                </a:moveTo>
                <a:cubicBezTo>
                  <a:pt x="157939" y="-38020"/>
                  <a:pt x="253941" y="40935"/>
                  <a:pt x="374388" y="0"/>
                </a:cubicBezTo>
                <a:cubicBezTo>
                  <a:pt x="494835" y="-40935"/>
                  <a:pt x="626734" y="27464"/>
                  <a:pt x="854073" y="0"/>
                </a:cubicBezTo>
                <a:cubicBezTo>
                  <a:pt x="1081413" y="-27464"/>
                  <a:pt x="1323412" y="37958"/>
                  <a:pt x="1544352" y="0"/>
                </a:cubicBezTo>
                <a:cubicBezTo>
                  <a:pt x="1765292" y="-37958"/>
                  <a:pt x="2140916" y="92096"/>
                  <a:pt x="2339927" y="0"/>
                </a:cubicBezTo>
                <a:cubicBezTo>
                  <a:pt x="2538939" y="-92096"/>
                  <a:pt x="2711269" y="48290"/>
                  <a:pt x="2924909" y="0"/>
                </a:cubicBezTo>
                <a:cubicBezTo>
                  <a:pt x="3138549" y="-48290"/>
                  <a:pt x="3323914" y="71676"/>
                  <a:pt x="3720484" y="0"/>
                </a:cubicBezTo>
                <a:cubicBezTo>
                  <a:pt x="4117054" y="-71676"/>
                  <a:pt x="4046898" y="55624"/>
                  <a:pt x="4200170" y="0"/>
                </a:cubicBezTo>
                <a:cubicBezTo>
                  <a:pt x="4353442" y="-55624"/>
                  <a:pt x="4416792" y="13445"/>
                  <a:pt x="4574558" y="0"/>
                </a:cubicBezTo>
                <a:cubicBezTo>
                  <a:pt x="4732324" y="-13445"/>
                  <a:pt x="4774416" y="39721"/>
                  <a:pt x="4948946" y="0"/>
                </a:cubicBezTo>
                <a:cubicBezTo>
                  <a:pt x="5123476" y="-39721"/>
                  <a:pt x="5183831" y="12782"/>
                  <a:pt x="5323335" y="0"/>
                </a:cubicBezTo>
                <a:cubicBezTo>
                  <a:pt x="5462839" y="-12782"/>
                  <a:pt x="5504981" y="15265"/>
                  <a:pt x="5592426" y="0"/>
                </a:cubicBezTo>
                <a:cubicBezTo>
                  <a:pt x="5679871" y="-15265"/>
                  <a:pt x="6097988" y="53270"/>
                  <a:pt x="6282705" y="0"/>
                </a:cubicBezTo>
                <a:cubicBezTo>
                  <a:pt x="6467422" y="-53270"/>
                  <a:pt x="6496424" y="9288"/>
                  <a:pt x="6657093" y="0"/>
                </a:cubicBezTo>
                <a:cubicBezTo>
                  <a:pt x="6817762" y="-9288"/>
                  <a:pt x="6853903" y="21334"/>
                  <a:pt x="6926185" y="0"/>
                </a:cubicBezTo>
                <a:cubicBezTo>
                  <a:pt x="6998467" y="-21334"/>
                  <a:pt x="7315740" y="36440"/>
                  <a:pt x="7511167" y="0"/>
                </a:cubicBezTo>
                <a:cubicBezTo>
                  <a:pt x="7706594" y="-36440"/>
                  <a:pt x="7886194" y="24196"/>
                  <a:pt x="8096149" y="0"/>
                </a:cubicBezTo>
                <a:cubicBezTo>
                  <a:pt x="8306104" y="-24196"/>
                  <a:pt x="8645265" y="51410"/>
                  <a:pt x="8786427" y="0"/>
                </a:cubicBezTo>
                <a:cubicBezTo>
                  <a:pt x="8927589" y="-51410"/>
                  <a:pt x="8945310" y="5235"/>
                  <a:pt x="9055519" y="0"/>
                </a:cubicBezTo>
                <a:cubicBezTo>
                  <a:pt x="9165728" y="-5235"/>
                  <a:pt x="9601467" y="7158"/>
                  <a:pt x="9851094" y="0"/>
                </a:cubicBezTo>
                <a:cubicBezTo>
                  <a:pt x="10100721" y="-7158"/>
                  <a:pt x="10391400" y="62346"/>
                  <a:pt x="10529673" y="0"/>
                </a:cubicBezTo>
                <a:cubicBezTo>
                  <a:pt x="10581494" y="126860"/>
                  <a:pt x="10487257" y="420882"/>
                  <a:pt x="10529673" y="592294"/>
                </a:cubicBezTo>
                <a:cubicBezTo>
                  <a:pt x="10572089" y="763706"/>
                  <a:pt x="10490128" y="1073736"/>
                  <a:pt x="10529673" y="1303047"/>
                </a:cubicBezTo>
                <a:cubicBezTo>
                  <a:pt x="10569218" y="1532358"/>
                  <a:pt x="10488592" y="1771109"/>
                  <a:pt x="10529673" y="1954570"/>
                </a:cubicBezTo>
                <a:cubicBezTo>
                  <a:pt x="10570754" y="2138031"/>
                  <a:pt x="10511122" y="2503501"/>
                  <a:pt x="10529673" y="2665323"/>
                </a:cubicBezTo>
                <a:cubicBezTo>
                  <a:pt x="10548224" y="2827145"/>
                  <a:pt x="10513486" y="2955994"/>
                  <a:pt x="10529673" y="3079929"/>
                </a:cubicBezTo>
                <a:cubicBezTo>
                  <a:pt x="10545860" y="3203864"/>
                  <a:pt x="10475760" y="3441408"/>
                  <a:pt x="10529673" y="3553764"/>
                </a:cubicBezTo>
                <a:cubicBezTo>
                  <a:pt x="10583586" y="3666120"/>
                  <a:pt x="10488933" y="3858648"/>
                  <a:pt x="10529673" y="4146058"/>
                </a:cubicBezTo>
                <a:cubicBezTo>
                  <a:pt x="10570413" y="4433468"/>
                  <a:pt x="10479899" y="4529410"/>
                  <a:pt x="10529673" y="4738352"/>
                </a:cubicBezTo>
                <a:cubicBezTo>
                  <a:pt x="10579447" y="4947294"/>
                  <a:pt x="10514657" y="5063581"/>
                  <a:pt x="10529673" y="5330646"/>
                </a:cubicBezTo>
                <a:cubicBezTo>
                  <a:pt x="10544689" y="5597711"/>
                  <a:pt x="10505809" y="5672788"/>
                  <a:pt x="10529673" y="5922940"/>
                </a:cubicBezTo>
                <a:cubicBezTo>
                  <a:pt x="10344419" y="5992956"/>
                  <a:pt x="10181411" y="5868644"/>
                  <a:pt x="9944691" y="5922940"/>
                </a:cubicBezTo>
                <a:cubicBezTo>
                  <a:pt x="9707971" y="5977236"/>
                  <a:pt x="9703492" y="5873859"/>
                  <a:pt x="9465006" y="5922940"/>
                </a:cubicBezTo>
                <a:cubicBezTo>
                  <a:pt x="9226521" y="5972021"/>
                  <a:pt x="9066740" y="5867798"/>
                  <a:pt x="8880024" y="5922940"/>
                </a:cubicBezTo>
                <a:cubicBezTo>
                  <a:pt x="8693308" y="5978082"/>
                  <a:pt x="8362272" y="5862339"/>
                  <a:pt x="8189746" y="5922940"/>
                </a:cubicBezTo>
                <a:cubicBezTo>
                  <a:pt x="8017220" y="5983541"/>
                  <a:pt x="7994932" y="5895424"/>
                  <a:pt x="7920654" y="5922940"/>
                </a:cubicBezTo>
                <a:cubicBezTo>
                  <a:pt x="7846376" y="5950456"/>
                  <a:pt x="7565902" y="5873731"/>
                  <a:pt x="7440969" y="5922940"/>
                </a:cubicBezTo>
                <a:cubicBezTo>
                  <a:pt x="7316036" y="5972149"/>
                  <a:pt x="6923357" y="5871157"/>
                  <a:pt x="6645394" y="5922940"/>
                </a:cubicBezTo>
                <a:cubicBezTo>
                  <a:pt x="6367432" y="5974723"/>
                  <a:pt x="6192198" y="5916999"/>
                  <a:pt x="5955115" y="5922940"/>
                </a:cubicBezTo>
                <a:cubicBezTo>
                  <a:pt x="5718032" y="5928881"/>
                  <a:pt x="5377676" y="5913184"/>
                  <a:pt x="5159540" y="5922940"/>
                </a:cubicBezTo>
                <a:cubicBezTo>
                  <a:pt x="4941404" y="5932696"/>
                  <a:pt x="4706360" y="5868259"/>
                  <a:pt x="4574558" y="5922940"/>
                </a:cubicBezTo>
                <a:cubicBezTo>
                  <a:pt x="4442756" y="5977621"/>
                  <a:pt x="4037683" y="5840804"/>
                  <a:pt x="3778983" y="5922940"/>
                </a:cubicBezTo>
                <a:cubicBezTo>
                  <a:pt x="3520283" y="6005076"/>
                  <a:pt x="3439629" y="5894642"/>
                  <a:pt x="3194001" y="5922940"/>
                </a:cubicBezTo>
                <a:cubicBezTo>
                  <a:pt x="2948373" y="5951238"/>
                  <a:pt x="2898775" y="5882328"/>
                  <a:pt x="2609019" y="5922940"/>
                </a:cubicBezTo>
                <a:cubicBezTo>
                  <a:pt x="2319263" y="5963552"/>
                  <a:pt x="2358110" y="5912296"/>
                  <a:pt x="2234631" y="5922940"/>
                </a:cubicBezTo>
                <a:cubicBezTo>
                  <a:pt x="2111152" y="5933584"/>
                  <a:pt x="1954312" y="5912684"/>
                  <a:pt x="1860242" y="5922940"/>
                </a:cubicBezTo>
                <a:cubicBezTo>
                  <a:pt x="1766172" y="5933196"/>
                  <a:pt x="1598574" y="5874597"/>
                  <a:pt x="1380557" y="5922940"/>
                </a:cubicBezTo>
                <a:cubicBezTo>
                  <a:pt x="1162540" y="5971283"/>
                  <a:pt x="766653" y="5828487"/>
                  <a:pt x="584982" y="5922940"/>
                </a:cubicBezTo>
                <a:cubicBezTo>
                  <a:pt x="403312" y="6017393"/>
                  <a:pt x="151455" y="5904834"/>
                  <a:pt x="0" y="5922940"/>
                </a:cubicBezTo>
                <a:cubicBezTo>
                  <a:pt x="-23305" y="5802073"/>
                  <a:pt x="5378" y="5687369"/>
                  <a:pt x="0" y="5508334"/>
                </a:cubicBezTo>
                <a:cubicBezTo>
                  <a:pt x="-5378" y="5329299"/>
                  <a:pt x="46484" y="5182023"/>
                  <a:pt x="0" y="5093728"/>
                </a:cubicBezTo>
                <a:cubicBezTo>
                  <a:pt x="-46484" y="5005433"/>
                  <a:pt x="54102" y="4680708"/>
                  <a:pt x="0" y="4382976"/>
                </a:cubicBezTo>
                <a:cubicBezTo>
                  <a:pt x="-54102" y="4085244"/>
                  <a:pt x="37251" y="3827111"/>
                  <a:pt x="0" y="3672223"/>
                </a:cubicBezTo>
                <a:cubicBezTo>
                  <a:pt x="-37251" y="3517335"/>
                  <a:pt x="41294" y="3365472"/>
                  <a:pt x="0" y="3198388"/>
                </a:cubicBezTo>
                <a:cubicBezTo>
                  <a:pt x="-41294" y="3031305"/>
                  <a:pt x="45226" y="2863057"/>
                  <a:pt x="0" y="2665323"/>
                </a:cubicBezTo>
                <a:cubicBezTo>
                  <a:pt x="-45226" y="2467589"/>
                  <a:pt x="55891" y="2292698"/>
                  <a:pt x="0" y="2132258"/>
                </a:cubicBezTo>
                <a:cubicBezTo>
                  <a:pt x="-55891" y="1971819"/>
                  <a:pt x="6975" y="1606639"/>
                  <a:pt x="0" y="1421506"/>
                </a:cubicBezTo>
                <a:cubicBezTo>
                  <a:pt x="-6975" y="1236373"/>
                  <a:pt x="21289" y="1124692"/>
                  <a:pt x="0" y="947670"/>
                </a:cubicBezTo>
                <a:cubicBezTo>
                  <a:pt x="-21289" y="770648"/>
                  <a:pt x="97969" y="394230"/>
                  <a:pt x="0" y="0"/>
                </a:cubicBezTo>
                <a:close/>
              </a:path>
              <a:path extrusionOk="0" h="5922940" w="10529673">
                <a:moveTo>
                  <a:pt x="0" y="0"/>
                </a:moveTo>
                <a:cubicBezTo>
                  <a:pt x="256225" y="-68697"/>
                  <a:pt x="540321" y="46126"/>
                  <a:pt x="690279" y="0"/>
                </a:cubicBezTo>
                <a:cubicBezTo>
                  <a:pt x="840237" y="-46126"/>
                  <a:pt x="1132782" y="42905"/>
                  <a:pt x="1485854" y="0"/>
                </a:cubicBezTo>
                <a:cubicBezTo>
                  <a:pt x="1838926" y="-42905"/>
                  <a:pt x="1883354" y="45227"/>
                  <a:pt x="2176132" y="0"/>
                </a:cubicBezTo>
                <a:cubicBezTo>
                  <a:pt x="2468910" y="-45227"/>
                  <a:pt x="2465740" y="3435"/>
                  <a:pt x="2655818" y="0"/>
                </a:cubicBezTo>
                <a:cubicBezTo>
                  <a:pt x="2845896" y="-3435"/>
                  <a:pt x="2819967" y="3194"/>
                  <a:pt x="2924909" y="0"/>
                </a:cubicBezTo>
                <a:cubicBezTo>
                  <a:pt x="3029851" y="-3194"/>
                  <a:pt x="3125394" y="23827"/>
                  <a:pt x="3194001" y="0"/>
                </a:cubicBezTo>
                <a:cubicBezTo>
                  <a:pt x="3262608" y="-23827"/>
                  <a:pt x="3484529" y="10087"/>
                  <a:pt x="3568389" y="0"/>
                </a:cubicBezTo>
                <a:cubicBezTo>
                  <a:pt x="3652249" y="-10087"/>
                  <a:pt x="3805679" y="32599"/>
                  <a:pt x="3942778" y="0"/>
                </a:cubicBezTo>
                <a:cubicBezTo>
                  <a:pt x="4079877" y="-32599"/>
                  <a:pt x="4208633" y="6789"/>
                  <a:pt x="4422463" y="0"/>
                </a:cubicBezTo>
                <a:cubicBezTo>
                  <a:pt x="4636293" y="-6789"/>
                  <a:pt x="4822634" y="56517"/>
                  <a:pt x="5112741" y="0"/>
                </a:cubicBezTo>
                <a:cubicBezTo>
                  <a:pt x="5402848" y="-56517"/>
                  <a:pt x="5569925" y="9077"/>
                  <a:pt x="5697723" y="0"/>
                </a:cubicBezTo>
                <a:cubicBezTo>
                  <a:pt x="5825521" y="-9077"/>
                  <a:pt x="6291602" y="40942"/>
                  <a:pt x="6493298" y="0"/>
                </a:cubicBezTo>
                <a:cubicBezTo>
                  <a:pt x="6694994" y="-40942"/>
                  <a:pt x="7080231" y="46566"/>
                  <a:pt x="7288874" y="0"/>
                </a:cubicBezTo>
                <a:cubicBezTo>
                  <a:pt x="7497517" y="-46566"/>
                  <a:pt x="7815208" y="11343"/>
                  <a:pt x="8084449" y="0"/>
                </a:cubicBezTo>
                <a:cubicBezTo>
                  <a:pt x="8353690" y="-11343"/>
                  <a:pt x="8372505" y="44491"/>
                  <a:pt x="8458837" y="0"/>
                </a:cubicBezTo>
                <a:cubicBezTo>
                  <a:pt x="8545169" y="-44491"/>
                  <a:pt x="8866328" y="61212"/>
                  <a:pt x="9149116" y="0"/>
                </a:cubicBezTo>
                <a:cubicBezTo>
                  <a:pt x="9431904" y="-61212"/>
                  <a:pt x="9406703" y="8244"/>
                  <a:pt x="9628801" y="0"/>
                </a:cubicBezTo>
                <a:cubicBezTo>
                  <a:pt x="9850899" y="-8244"/>
                  <a:pt x="10208860" y="59671"/>
                  <a:pt x="10529673" y="0"/>
                </a:cubicBezTo>
                <a:cubicBezTo>
                  <a:pt x="10552661" y="127798"/>
                  <a:pt x="10516689" y="347290"/>
                  <a:pt x="10529673" y="473835"/>
                </a:cubicBezTo>
                <a:cubicBezTo>
                  <a:pt x="10542657" y="600381"/>
                  <a:pt x="10526952" y="712463"/>
                  <a:pt x="10529673" y="947670"/>
                </a:cubicBezTo>
                <a:cubicBezTo>
                  <a:pt x="10532394" y="1182877"/>
                  <a:pt x="10467283" y="1369510"/>
                  <a:pt x="10529673" y="1539964"/>
                </a:cubicBezTo>
                <a:cubicBezTo>
                  <a:pt x="10592063" y="1710418"/>
                  <a:pt x="10497332" y="1996143"/>
                  <a:pt x="10529673" y="2191488"/>
                </a:cubicBezTo>
                <a:cubicBezTo>
                  <a:pt x="10562014" y="2386833"/>
                  <a:pt x="10487961" y="2552521"/>
                  <a:pt x="10529673" y="2843011"/>
                </a:cubicBezTo>
                <a:cubicBezTo>
                  <a:pt x="10571385" y="3133501"/>
                  <a:pt x="10507545" y="3151249"/>
                  <a:pt x="10529673" y="3257617"/>
                </a:cubicBezTo>
                <a:cubicBezTo>
                  <a:pt x="10551801" y="3363985"/>
                  <a:pt x="10480376" y="3660603"/>
                  <a:pt x="10529673" y="3790682"/>
                </a:cubicBezTo>
                <a:cubicBezTo>
                  <a:pt x="10578970" y="3920761"/>
                  <a:pt x="10475019" y="4103547"/>
                  <a:pt x="10529673" y="4382976"/>
                </a:cubicBezTo>
                <a:cubicBezTo>
                  <a:pt x="10584327" y="4662405"/>
                  <a:pt x="10476975" y="4714946"/>
                  <a:pt x="10529673" y="4975270"/>
                </a:cubicBezTo>
                <a:cubicBezTo>
                  <a:pt x="10582371" y="5235594"/>
                  <a:pt x="10486042" y="5670223"/>
                  <a:pt x="10529673" y="5922940"/>
                </a:cubicBezTo>
                <a:cubicBezTo>
                  <a:pt x="10395161" y="5983627"/>
                  <a:pt x="10133864" y="5921327"/>
                  <a:pt x="9944691" y="5922940"/>
                </a:cubicBezTo>
                <a:cubicBezTo>
                  <a:pt x="9755518" y="5924553"/>
                  <a:pt x="9801192" y="5897771"/>
                  <a:pt x="9675600" y="5922940"/>
                </a:cubicBezTo>
                <a:cubicBezTo>
                  <a:pt x="9550008" y="5948109"/>
                  <a:pt x="9276856" y="5899919"/>
                  <a:pt x="9090618" y="5922940"/>
                </a:cubicBezTo>
                <a:cubicBezTo>
                  <a:pt x="8904380" y="5945961"/>
                  <a:pt x="8506303" y="5849547"/>
                  <a:pt x="8295042" y="5922940"/>
                </a:cubicBezTo>
                <a:cubicBezTo>
                  <a:pt x="8083781" y="5996333"/>
                  <a:pt x="7844552" y="5917867"/>
                  <a:pt x="7604764" y="5922940"/>
                </a:cubicBezTo>
                <a:cubicBezTo>
                  <a:pt x="7364976" y="5928013"/>
                  <a:pt x="7374671" y="5921871"/>
                  <a:pt x="7230375" y="5922940"/>
                </a:cubicBezTo>
                <a:cubicBezTo>
                  <a:pt x="7086079" y="5924009"/>
                  <a:pt x="6831935" y="5922679"/>
                  <a:pt x="6434800" y="5922940"/>
                </a:cubicBezTo>
                <a:cubicBezTo>
                  <a:pt x="6037665" y="5923201"/>
                  <a:pt x="6247413" y="5890707"/>
                  <a:pt x="6165709" y="5922940"/>
                </a:cubicBezTo>
                <a:cubicBezTo>
                  <a:pt x="6084005" y="5955173"/>
                  <a:pt x="5731084" y="5892598"/>
                  <a:pt x="5370133" y="5922940"/>
                </a:cubicBezTo>
                <a:cubicBezTo>
                  <a:pt x="5009182" y="5953282"/>
                  <a:pt x="5012666" y="5905478"/>
                  <a:pt x="4785151" y="5922940"/>
                </a:cubicBezTo>
                <a:cubicBezTo>
                  <a:pt x="4557636" y="5940402"/>
                  <a:pt x="4495808" y="5915494"/>
                  <a:pt x="4305466" y="5922940"/>
                </a:cubicBezTo>
                <a:cubicBezTo>
                  <a:pt x="4115125" y="5930386"/>
                  <a:pt x="3935749" y="5892360"/>
                  <a:pt x="3825781" y="5922940"/>
                </a:cubicBezTo>
                <a:cubicBezTo>
                  <a:pt x="3715814" y="5953520"/>
                  <a:pt x="3404222" y="5857251"/>
                  <a:pt x="3240799" y="5922940"/>
                </a:cubicBezTo>
                <a:cubicBezTo>
                  <a:pt x="3077376" y="5988629"/>
                  <a:pt x="3041192" y="5906027"/>
                  <a:pt x="2971708" y="5922940"/>
                </a:cubicBezTo>
                <a:cubicBezTo>
                  <a:pt x="2902224" y="5939853"/>
                  <a:pt x="2585074" y="5880497"/>
                  <a:pt x="2386726" y="5922940"/>
                </a:cubicBezTo>
                <a:cubicBezTo>
                  <a:pt x="2188378" y="5965383"/>
                  <a:pt x="2091606" y="5921348"/>
                  <a:pt x="1907041" y="5922940"/>
                </a:cubicBezTo>
                <a:cubicBezTo>
                  <a:pt x="1722477" y="5924532"/>
                  <a:pt x="1435324" y="5867926"/>
                  <a:pt x="1216762" y="5922940"/>
                </a:cubicBezTo>
                <a:cubicBezTo>
                  <a:pt x="998200" y="5977954"/>
                  <a:pt x="1011274" y="5919755"/>
                  <a:pt x="947671" y="5922940"/>
                </a:cubicBezTo>
                <a:cubicBezTo>
                  <a:pt x="884068" y="5926125"/>
                  <a:pt x="673440" y="5913878"/>
                  <a:pt x="573282" y="5922940"/>
                </a:cubicBezTo>
                <a:cubicBezTo>
                  <a:pt x="473124" y="5932002"/>
                  <a:pt x="276811" y="5913730"/>
                  <a:pt x="0" y="5922940"/>
                </a:cubicBezTo>
                <a:cubicBezTo>
                  <a:pt x="-46400" y="5668331"/>
                  <a:pt x="39647" y="5589116"/>
                  <a:pt x="0" y="5389875"/>
                </a:cubicBezTo>
                <a:cubicBezTo>
                  <a:pt x="-39647" y="5190635"/>
                  <a:pt x="36063" y="5057400"/>
                  <a:pt x="0" y="4916040"/>
                </a:cubicBezTo>
                <a:cubicBezTo>
                  <a:pt x="-36063" y="4774681"/>
                  <a:pt x="7496" y="4638106"/>
                  <a:pt x="0" y="4382976"/>
                </a:cubicBezTo>
                <a:cubicBezTo>
                  <a:pt x="-7496" y="4127846"/>
                  <a:pt x="41079" y="4005982"/>
                  <a:pt x="0" y="3849911"/>
                </a:cubicBezTo>
                <a:cubicBezTo>
                  <a:pt x="-41079" y="3693841"/>
                  <a:pt x="48441" y="3379575"/>
                  <a:pt x="0" y="3198388"/>
                </a:cubicBezTo>
                <a:cubicBezTo>
                  <a:pt x="-48441" y="3017201"/>
                  <a:pt x="15263" y="2835093"/>
                  <a:pt x="0" y="2606094"/>
                </a:cubicBezTo>
                <a:cubicBezTo>
                  <a:pt x="-15263" y="2377095"/>
                  <a:pt x="52303" y="2346769"/>
                  <a:pt x="0" y="2132258"/>
                </a:cubicBezTo>
                <a:cubicBezTo>
                  <a:pt x="-52303" y="1917747"/>
                  <a:pt x="16740" y="1806497"/>
                  <a:pt x="0" y="1717653"/>
                </a:cubicBezTo>
                <a:cubicBezTo>
                  <a:pt x="-16740" y="1628810"/>
                  <a:pt x="11410" y="1366210"/>
                  <a:pt x="0" y="1066129"/>
                </a:cubicBezTo>
                <a:cubicBezTo>
                  <a:pt x="-11410" y="766048"/>
                  <a:pt x="22435" y="816628"/>
                  <a:pt x="0" y="592294"/>
                </a:cubicBezTo>
                <a:cubicBezTo>
                  <a:pt x="-22435" y="367961"/>
                  <a:pt x="3478" y="241126"/>
                  <a:pt x="0" y="0"/>
                </a:cubicBezTo>
                <a:close/>
              </a:path>
            </a:pathLst>
          </a:custGeom>
          <a:noFill/>
          <a:ln cap="flat" cmpd="sng" w="9525">
            <a:solidFill>
              <a:srgbClr val="80367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8" name="Google Shape;188;p12"/>
          <p:cNvSpPr/>
          <p:nvPr/>
        </p:nvSpPr>
        <p:spPr>
          <a:xfrm>
            <a:off x="9634330" y="3130264"/>
            <a:ext cx="2484517" cy="15239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80367B"/>
                </a:solidFill>
                <a:latin typeface="Arial"/>
                <a:ea typeface="Arial"/>
                <a:cs typeface="Arial"/>
                <a:sym typeface="Arial"/>
              </a:rPr>
              <a:t>Survey also visible when required/available</a:t>
            </a:r>
            <a:endParaRPr/>
          </a:p>
        </p:txBody>
      </p:sp>
      <p:sp>
        <p:nvSpPr>
          <p:cNvPr id="189" name="Google Shape;189;p12"/>
          <p:cNvSpPr txBox="1"/>
          <p:nvPr/>
        </p:nvSpPr>
        <p:spPr>
          <a:xfrm>
            <a:off x="10552702" y="6213749"/>
            <a:ext cx="1726755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Pinheiro et al, 2024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SARCALNET Website</a:t>
            </a:r>
            <a:endParaRPr/>
          </a:p>
        </p:txBody>
      </p:sp>
      <p:pic>
        <p:nvPicPr>
          <p:cNvPr descr="A screenshot of a computer&#10;&#10;Description automatically generated" id="195" name="Google Shape;19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27200" y="0"/>
            <a:ext cx="10119360" cy="569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254" y="823093"/>
            <a:ext cx="10596021" cy="5960262"/>
          </a:xfrm>
          <a:custGeom>
            <a:rect b="b" l="l" r="r" t="t"/>
            <a:pathLst>
              <a:path extrusionOk="0" fill="none" h="5960262" w="10596021">
                <a:moveTo>
                  <a:pt x="0" y="0"/>
                </a:moveTo>
                <a:cubicBezTo>
                  <a:pt x="95920" y="-32387"/>
                  <a:pt x="177944" y="3307"/>
                  <a:pt x="270787" y="0"/>
                </a:cubicBezTo>
                <a:cubicBezTo>
                  <a:pt x="363630" y="-3307"/>
                  <a:pt x="790296" y="49237"/>
                  <a:pt x="965415" y="0"/>
                </a:cubicBezTo>
                <a:cubicBezTo>
                  <a:pt x="1140534" y="-49237"/>
                  <a:pt x="1436194" y="55710"/>
                  <a:pt x="1554083" y="0"/>
                </a:cubicBezTo>
                <a:cubicBezTo>
                  <a:pt x="1671972" y="-55710"/>
                  <a:pt x="2147458" y="32732"/>
                  <a:pt x="2354671" y="0"/>
                </a:cubicBezTo>
                <a:cubicBezTo>
                  <a:pt x="2561884" y="-32732"/>
                  <a:pt x="2967939" y="7093"/>
                  <a:pt x="3155260" y="0"/>
                </a:cubicBezTo>
                <a:cubicBezTo>
                  <a:pt x="3342581" y="-7093"/>
                  <a:pt x="3358433" y="28177"/>
                  <a:pt x="3532007" y="0"/>
                </a:cubicBezTo>
                <a:cubicBezTo>
                  <a:pt x="3705581" y="-28177"/>
                  <a:pt x="3702844" y="1890"/>
                  <a:pt x="3802794" y="0"/>
                </a:cubicBezTo>
                <a:cubicBezTo>
                  <a:pt x="3902744" y="-1890"/>
                  <a:pt x="4355912" y="14945"/>
                  <a:pt x="4497422" y="0"/>
                </a:cubicBezTo>
                <a:cubicBezTo>
                  <a:pt x="4638932" y="-14945"/>
                  <a:pt x="4673582" y="31855"/>
                  <a:pt x="4768209" y="0"/>
                </a:cubicBezTo>
                <a:cubicBezTo>
                  <a:pt x="4862836" y="-31855"/>
                  <a:pt x="5252208" y="59173"/>
                  <a:pt x="5462837" y="0"/>
                </a:cubicBezTo>
                <a:cubicBezTo>
                  <a:pt x="5673466" y="-59173"/>
                  <a:pt x="5657749" y="7533"/>
                  <a:pt x="5839585" y="0"/>
                </a:cubicBezTo>
                <a:cubicBezTo>
                  <a:pt x="6021421" y="-7533"/>
                  <a:pt x="6212268" y="4346"/>
                  <a:pt x="6322293" y="0"/>
                </a:cubicBezTo>
                <a:cubicBezTo>
                  <a:pt x="6432318" y="-4346"/>
                  <a:pt x="6523628" y="4432"/>
                  <a:pt x="6593080" y="0"/>
                </a:cubicBezTo>
                <a:cubicBezTo>
                  <a:pt x="6662532" y="-4432"/>
                  <a:pt x="6838752" y="44033"/>
                  <a:pt x="6969827" y="0"/>
                </a:cubicBezTo>
                <a:cubicBezTo>
                  <a:pt x="7100902" y="-44033"/>
                  <a:pt x="7153686" y="27585"/>
                  <a:pt x="7240614" y="0"/>
                </a:cubicBezTo>
                <a:cubicBezTo>
                  <a:pt x="7327542" y="-27585"/>
                  <a:pt x="7792463" y="4883"/>
                  <a:pt x="7935242" y="0"/>
                </a:cubicBezTo>
                <a:cubicBezTo>
                  <a:pt x="8078021" y="-4883"/>
                  <a:pt x="8181929" y="29755"/>
                  <a:pt x="8417950" y="0"/>
                </a:cubicBezTo>
                <a:cubicBezTo>
                  <a:pt x="8653971" y="-29755"/>
                  <a:pt x="8610115" y="42626"/>
                  <a:pt x="8794697" y="0"/>
                </a:cubicBezTo>
                <a:cubicBezTo>
                  <a:pt x="8979279" y="-42626"/>
                  <a:pt x="9034723" y="13065"/>
                  <a:pt x="9171445" y="0"/>
                </a:cubicBezTo>
                <a:cubicBezTo>
                  <a:pt x="9308167" y="-13065"/>
                  <a:pt x="9742344" y="36037"/>
                  <a:pt x="9972033" y="0"/>
                </a:cubicBezTo>
                <a:cubicBezTo>
                  <a:pt x="10201722" y="-36037"/>
                  <a:pt x="10440819" y="35840"/>
                  <a:pt x="10596021" y="0"/>
                </a:cubicBezTo>
                <a:cubicBezTo>
                  <a:pt x="10602616" y="302098"/>
                  <a:pt x="10584134" y="414508"/>
                  <a:pt x="10596021" y="715231"/>
                </a:cubicBezTo>
                <a:cubicBezTo>
                  <a:pt x="10607908" y="1015954"/>
                  <a:pt x="10573032" y="1134437"/>
                  <a:pt x="10596021" y="1251655"/>
                </a:cubicBezTo>
                <a:cubicBezTo>
                  <a:pt x="10619010" y="1368873"/>
                  <a:pt x="10539207" y="1556482"/>
                  <a:pt x="10596021" y="1728476"/>
                </a:cubicBezTo>
                <a:cubicBezTo>
                  <a:pt x="10652835" y="1900470"/>
                  <a:pt x="10579926" y="2167931"/>
                  <a:pt x="10596021" y="2384105"/>
                </a:cubicBezTo>
                <a:cubicBezTo>
                  <a:pt x="10612116" y="2600279"/>
                  <a:pt x="10544447" y="2732311"/>
                  <a:pt x="10596021" y="2980131"/>
                </a:cubicBezTo>
                <a:cubicBezTo>
                  <a:pt x="10647595" y="3227951"/>
                  <a:pt x="10581020" y="3431503"/>
                  <a:pt x="10596021" y="3576157"/>
                </a:cubicBezTo>
                <a:cubicBezTo>
                  <a:pt x="10611022" y="3720811"/>
                  <a:pt x="10539888" y="3983952"/>
                  <a:pt x="10596021" y="4172183"/>
                </a:cubicBezTo>
                <a:cubicBezTo>
                  <a:pt x="10652154" y="4360414"/>
                  <a:pt x="10585995" y="4462394"/>
                  <a:pt x="10596021" y="4589402"/>
                </a:cubicBezTo>
                <a:cubicBezTo>
                  <a:pt x="10606047" y="4716410"/>
                  <a:pt x="10576807" y="4915594"/>
                  <a:pt x="10596021" y="5185428"/>
                </a:cubicBezTo>
                <a:cubicBezTo>
                  <a:pt x="10615235" y="5455262"/>
                  <a:pt x="10577605" y="5574373"/>
                  <a:pt x="10596021" y="5960262"/>
                </a:cubicBezTo>
                <a:cubicBezTo>
                  <a:pt x="10467752" y="5975336"/>
                  <a:pt x="10437845" y="5930771"/>
                  <a:pt x="10325234" y="5960262"/>
                </a:cubicBezTo>
                <a:cubicBezTo>
                  <a:pt x="10212623" y="5989753"/>
                  <a:pt x="10070312" y="5921924"/>
                  <a:pt x="9842526" y="5960262"/>
                </a:cubicBezTo>
                <a:cubicBezTo>
                  <a:pt x="9614740" y="5998600"/>
                  <a:pt x="9500242" y="5928611"/>
                  <a:pt x="9359819" y="5960262"/>
                </a:cubicBezTo>
                <a:cubicBezTo>
                  <a:pt x="9219396" y="5991913"/>
                  <a:pt x="9112798" y="5957050"/>
                  <a:pt x="8983071" y="5960262"/>
                </a:cubicBezTo>
                <a:cubicBezTo>
                  <a:pt x="8853344" y="5963474"/>
                  <a:pt x="8419266" y="5955188"/>
                  <a:pt x="8182483" y="5960262"/>
                </a:cubicBezTo>
                <a:cubicBezTo>
                  <a:pt x="7945700" y="5965336"/>
                  <a:pt x="7872921" y="5938746"/>
                  <a:pt x="7699775" y="5960262"/>
                </a:cubicBezTo>
                <a:cubicBezTo>
                  <a:pt x="7526629" y="5981778"/>
                  <a:pt x="7277716" y="5957253"/>
                  <a:pt x="7111107" y="5960262"/>
                </a:cubicBezTo>
                <a:cubicBezTo>
                  <a:pt x="6944498" y="5963271"/>
                  <a:pt x="6729862" y="5953140"/>
                  <a:pt x="6416479" y="5960262"/>
                </a:cubicBezTo>
                <a:cubicBezTo>
                  <a:pt x="6103096" y="5967384"/>
                  <a:pt x="5964362" y="5891397"/>
                  <a:pt x="5827812" y="5960262"/>
                </a:cubicBezTo>
                <a:cubicBezTo>
                  <a:pt x="5691262" y="6029127"/>
                  <a:pt x="5563698" y="5924303"/>
                  <a:pt x="5451064" y="5960262"/>
                </a:cubicBezTo>
                <a:cubicBezTo>
                  <a:pt x="5338430" y="5996221"/>
                  <a:pt x="5215370" y="5915318"/>
                  <a:pt x="5074317" y="5960262"/>
                </a:cubicBezTo>
                <a:cubicBezTo>
                  <a:pt x="4933264" y="6005206"/>
                  <a:pt x="4583844" y="5954609"/>
                  <a:pt x="4273728" y="5960262"/>
                </a:cubicBezTo>
                <a:cubicBezTo>
                  <a:pt x="3963612" y="5965915"/>
                  <a:pt x="4040036" y="5955637"/>
                  <a:pt x="3896981" y="5960262"/>
                </a:cubicBezTo>
                <a:cubicBezTo>
                  <a:pt x="3753926" y="5964887"/>
                  <a:pt x="3700345" y="5949935"/>
                  <a:pt x="3626194" y="5960262"/>
                </a:cubicBezTo>
                <a:cubicBezTo>
                  <a:pt x="3552043" y="5970589"/>
                  <a:pt x="3436110" y="5927163"/>
                  <a:pt x="3249446" y="5960262"/>
                </a:cubicBezTo>
                <a:cubicBezTo>
                  <a:pt x="3062782" y="5993361"/>
                  <a:pt x="2890878" y="5878960"/>
                  <a:pt x="2554818" y="5960262"/>
                </a:cubicBezTo>
                <a:cubicBezTo>
                  <a:pt x="2218758" y="6041564"/>
                  <a:pt x="2224086" y="5913607"/>
                  <a:pt x="1966151" y="5960262"/>
                </a:cubicBezTo>
                <a:cubicBezTo>
                  <a:pt x="1708216" y="6006917"/>
                  <a:pt x="1789097" y="5930196"/>
                  <a:pt x="1695363" y="5960262"/>
                </a:cubicBezTo>
                <a:cubicBezTo>
                  <a:pt x="1601629" y="5990328"/>
                  <a:pt x="1537779" y="5953449"/>
                  <a:pt x="1424576" y="5960262"/>
                </a:cubicBezTo>
                <a:cubicBezTo>
                  <a:pt x="1311373" y="5967075"/>
                  <a:pt x="1131754" y="5942534"/>
                  <a:pt x="1047829" y="5960262"/>
                </a:cubicBezTo>
                <a:cubicBezTo>
                  <a:pt x="963904" y="5977990"/>
                  <a:pt x="761732" y="5934789"/>
                  <a:pt x="671081" y="5960262"/>
                </a:cubicBezTo>
                <a:cubicBezTo>
                  <a:pt x="580430" y="5985735"/>
                  <a:pt x="146735" y="5886298"/>
                  <a:pt x="0" y="5960262"/>
                </a:cubicBezTo>
                <a:cubicBezTo>
                  <a:pt x="-26133" y="5793827"/>
                  <a:pt x="20955" y="5596584"/>
                  <a:pt x="0" y="5423838"/>
                </a:cubicBezTo>
                <a:cubicBezTo>
                  <a:pt x="-20955" y="5251092"/>
                  <a:pt x="60763" y="5042068"/>
                  <a:pt x="0" y="4768210"/>
                </a:cubicBezTo>
                <a:cubicBezTo>
                  <a:pt x="-60763" y="4494352"/>
                  <a:pt x="47775" y="4421908"/>
                  <a:pt x="0" y="4291389"/>
                </a:cubicBezTo>
                <a:cubicBezTo>
                  <a:pt x="-47775" y="4160870"/>
                  <a:pt x="31584" y="3872607"/>
                  <a:pt x="0" y="3754965"/>
                </a:cubicBezTo>
                <a:cubicBezTo>
                  <a:pt x="-31584" y="3637323"/>
                  <a:pt x="54731" y="3251252"/>
                  <a:pt x="0" y="3099336"/>
                </a:cubicBezTo>
                <a:cubicBezTo>
                  <a:pt x="-54731" y="2947420"/>
                  <a:pt x="52829" y="2690661"/>
                  <a:pt x="0" y="2562913"/>
                </a:cubicBezTo>
                <a:cubicBezTo>
                  <a:pt x="-52829" y="2435165"/>
                  <a:pt x="6269" y="2185554"/>
                  <a:pt x="0" y="1966886"/>
                </a:cubicBezTo>
                <a:cubicBezTo>
                  <a:pt x="-6269" y="1748218"/>
                  <a:pt x="44089" y="1429921"/>
                  <a:pt x="0" y="1251655"/>
                </a:cubicBezTo>
                <a:cubicBezTo>
                  <a:pt x="-44089" y="1073389"/>
                  <a:pt x="41294" y="737046"/>
                  <a:pt x="0" y="536424"/>
                </a:cubicBezTo>
                <a:cubicBezTo>
                  <a:pt x="-41294" y="335802"/>
                  <a:pt x="16140" y="154915"/>
                  <a:pt x="0" y="0"/>
                </a:cubicBezTo>
                <a:close/>
              </a:path>
              <a:path extrusionOk="0" h="5960262" w="10596021">
                <a:moveTo>
                  <a:pt x="0" y="0"/>
                </a:moveTo>
                <a:cubicBezTo>
                  <a:pt x="164495" y="-65099"/>
                  <a:pt x="300957" y="1398"/>
                  <a:pt x="588668" y="0"/>
                </a:cubicBezTo>
                <a:cubicBezTo>
                  <a:pt x="876379" y="-1398"/>
                  <a:pt x="859957" y="1476"/>
                  <a:pt x="1071375" y="0"/>
                </a:cubicBezTo>
                <a:cubicBezTo>
                  <a:pt x="1282793" y="-1476"/>
                  <a:pt x="1304449" y="27120"/>
                  <a:pt x="1448123" y="0"/>
                </a:cubicBezTo>
                <a:cubicBezTo>
                  <a:pt x="1591797" y="-27120"/>
                  <a:pt x="1709623" y="41850"/>
                  <a:pt x="1824870" y="0"/>
                </a:cubicBezTo>
                <a:cubicBezTo>
                  <a:pt x="1940117" y="-41850"/>
                  <a:pt x="2377170" y="15257"/>
                  <a:pt x="2625459" y="0"/>
                </a:cubicBezTo>
                <a:cubicBezTo>
                  <a:pt x="2873748" y="-15257"/>
                  <a:pt x="2837172" y="7980"/>
                  <a:pt x="2896246" y="0"/>
                </a:cubicBezTo>
                <a:cubicBezTo>
                  <a:pt x="2955320" y="-7980"/>
                  <a:pt x="3185289" y="40239"/>
                  <a:pt x="3272993" y="0"/>
                </a:cubicBezTo>
                <a:cubicBezTo>
                  <a:pt x="3360697" y="-40239"/>
                  <a:pt x="3597332" y="21680"/>
                  <a:pt x="3755701" y="0"/>
                </a:cubicBezTo>
                <a:cubicBezTo>
                  <a:pt x="3914070" y="-21680"/>
                  <a:pt x="4248463" y="61804"/>
                  <a:pt x="4450329" y="0"/>
                </a:cubicBezTo>
                <a:cubicBezTo>
                  <a:pt x="4652195" y="-61804"/>
                  <a:pt x="4869022" y="52598"/>
                  <a:pt x="5250917" y="0"/>
                </a:cubicBezTo>
                <a:cubicBezTo>
                  <a:pt x="5632812" y="-52598"/>
                  <a:pt x="5521301" y="34170"/>
                  <a:pt x="5627664" y="0"/>
                </a:cubicBezTo>
                <a:cubicBezTo>
                  <a:pt x="5734027" y="-34170"/>
                  <a:pt x="5957116" y="57155"/>
                  <a:pt x="6110372" y="0"/>
                </a:cubicBezTo>
                <a:cubicBezTo>
                  <a:pt x="6263628" y="-57155"/>
                  <a:pt x="6442960" y="54496"/>
                  <a:pt x="6593080" y="0"/>
                </a:cubicBezTo>
                <a:cubicBezTo>
                  <a:pt x="6743200" y="-54496"/>
                  <a:pt x="6972403" y="40887"/>
                  <a:pt x="7181748" y="0"/>
                </a:cubicBezTo>
                <a:cubicBezTo>
                  <a:pt x="7391093" y="-40887"/>
                  <a:pt x="7481256" y="31016"/>
                  <a:pt x="7558495" y="0"/>
                </a:cubicBezTo>
                <a:cubicBezTo>
                  <a:pt x="7635734" y="-31016"/>
                  <a:pt x="7833574" y="2904"/>
                  <a:pt x="7935242" y="0"/>
                </a:cubicBezTo>
                <a:cubicBezTo>
                  <a:pt x="8036910" y="-2904"/>
                  <a:pt x="8414610" y="66704"/>
                  <a:pt x="8629870" y="0"/>
                </a:cubicBezTo>
                <a:cubicBezTo>
                  <a:pt x="8845130" y="-66704"/>
                  <a:pt x="9195825" y="93583"/>
                  <a:pt x="9430459" y="0"/>
                </a:cubicBezTo>
                <a:cubicBezTo>
                  <a:pt x="9665093" y="-93583"/>
                  <a:pt x="9705319" y="19006"/>
                  <a:pt x="9807206" y="0"/>
                </a:cubicBezTo>
                <a:cubicBezTo>
                  <a:pt x="9909093" y="-19006"/>
                  <a:pt x="10215763" y="83921"/>
                  <a:pt x="10596021" y="0"/>
                </a:cubicBezTo>
                <a:cubicBezTo>
                  <a:pt x="10607809" y="241264"/>
                  <a:pt x="10523707" y="392110"/>
                  <a:pt x="10596021" y="655629"/>
                </a:cubicBezTo>
                <a:cubicBezTo>
                  <a:pt x="10668335" y="919148"/>
                  <a:pt x="10586049" y="981807"/>
                  <a:pt x="10596021" y="1072847"/>
                </a:cubicBezTo>
                <a:cubicBezTo>
                  <a:pt x="10605993" y="1163887"/>
                  <a:pt x="10560489" y="1316720"/>
                  <a:pt x="10596021" y="1490066"/>
                </a:cubicBezTo>
                <a:cubicBezTo>
                  <a:pt x="10631553" y="1663412"/>
                  <a:pt x="10586026" y="1881442"/>
                  <a:pt x="10596021" y="2026489"/>
                </a:cubicBezTo>
                <a:cubicBezTo>
                  <a:pt x="10606016" y="2171536"/>
                  <a:pt x="10576635" y="2451718"/>
                  <a:pt x="10596021" y="2682118"/>
                </a:cubicBezTo>
                <a:cubicBezTo>
                  <a:pt x="10615407" y="2912518"/>
                  <a:pt x="10583460" y="3006490"/>
                  <a:pt x="10596021" y="3158939"/>
                </a:cubicBezTo>
                <a:cubicBezTo>
                  <a:pt x="10608582" y="3311388"/>
                  <a:pt x="10559454" y="3629720"/>
                  <a:pt x="10596021" y="3874170"/>
                </a:cubicBezTo>
                <a:cubicBezTo>
                  <a:pt x="10632588" y="4118620"/>
                  <a:pt x="10569347" y="4204480"/>
                  <a:pt x="10596021" y="4291389"/>
                </a:cubicBezTo>
                <a:cubicBezTo>
                  <a:pt x="10622695" y="4378298"/>
                  <a:pt x="10567187" y="4731389"/>
                  <a:pt x="10596021" y="4947017"/>
                </a:cubicBezTo>
                <a:cubicBezTo>
                  <a:pt x="10624855" y="5162645"/>
                  <a:pt x="10519870" y="5746326"/>
                  <a:pt x="10596021" y="5960262"/>
                </a:cubicBezTo>
                <a:cubicBezTo>
                  <a:pt x="10371219" y="5963050"/>
                  <a:pt x="10315446" y="5920974"/>
                  <a:pt x="10113313" y="5960262"/>
                </a:cubicBezTo>
                <a:cubicBezTo>
                  <a:pt x="9911180" y="5999550"/>
                  <a:pt x="9646965" y="5913297"/>
                  <a:pt x="9312725" y="5960262"/>
                </a:cubicBezTo>
                <a:cubicBezTo>
                  <a:pt x="8978485" y="6007227"/>
                  <a:pt x="9076092" y="5923078"/>
                  <a:pt x="8935978" y="5960262"/>
                </a:cubicBezTo>
                <a:cubicBezTo>
                  <a:pt x="8795864" y="5997446"/>
                  <a:pt x="8388060" y="5913636"/>
                  <a:pt x="8241350" y="5960262"/>
                </a:cubicBezTo>
                <a:cubicBezTo>
                  <a:pt x="8094640" y="6006888"/>
                  <a:pt x="8040729" y="5931942"/>
                  <a:pt x="7864602" y="5960262"/>
                </a:cubicBezTo>
                <a:cubicBezTo>
                  <a:pt x="7688475" y="5988582"/>
                  <a:pt x="7659994" y="5932704"/>
                  <a:pt x="7593815" y="5960262"/>
                </a:cubicBezTo>
                <a:cubicBezTo>
                  <a:pt x="7527636" y="5987820"/>
                  <a:pt x="7228284" y="5959447"/>
                  <a:pt x="7005147" y="5960262"/>
                </a:cubicBezTo>
                <a:cubicBezTo>
                  <a:pt x="6782010" y="5961077"/>
                  <a:pt x="6820429" y="5938331"/>
                  <a:pt x="6734360" y="5960262"/>
                </a:cubicBezTo>
                <a:cubicBezTo>
                  <a:pt x="6648291" y="5982193"/>
                  <a:pt x="6101282" y="5911112"/>
                  <a:pt x="5933772" y="5960262"/>
                </a:cubicBezTo>
                <a:cubicBezTo>
                  <a:pt x="5766262" y="6009412"/>
                  <a:pt x="5536018" y="5941332"/>
                  <a:pt x="5239144" y="5960262"/>
                </a:cubicBezTo>
                <a:cubicBezTo>
                  <a:pt x="4942270" y="5979192"/>
                  <a:pt x="4825440" y="5933138"/>
                  <a:pt x="4650476" y="5960262"/>
                </a:cubicBezTo>
                <a:cubicBezTo>
                  <a:pt x="4475512" y="5987386"/>
                  <a:pt x="4194163" y="5939027"/>
                  <a:pt x="3955848" y="5960262"/>
                </a:cubicBezTo>
                <a:cubicBezTo>
                  <a:pt x="3717533" y="5981497"/>
                  <a:pt x="3671489" y="5953882"/>
                  <a:pt x="3473140" y="5960262"/>
                </a:cubicBezTo>
                <a:cubicBezTo>
                  <a:pt x="3274791" y="5966642"/>
                  <a:pt x="3280656" y="5939405"/>
                  <a:pt x="3202353" y="5960262"/>
                </a:cubicBezTo>
                <a:cubicBezTo>
                  <a:pt x="3124050" y="5981119"/>
                  <a:pt x="2793317" y="5945602"/>
                  <a:pt x="2613685" y="5960262"/>
                </a:cubicBezTo>
                <a:cubicBezTo>
                  <a:pt x="2434053" y="5974922"/>
                  <a:pt x="2330237" y="5918558"/>
                  <a:pt x="2236938" y="5960262"/>
                </a:cubicBezTo>
                <a:cubicBezTo>
                  <a:pt x="2143639" y="6001966"/>
                  <a:pt x="2042725" y="5956476"/>
                  <a:pt x="1966151" y="5960262"/>
                </a:cubicBezTo>
                <a:cubicBezTo>
                  <a:pt x="1889577" y="5964048"/>
                  <a:pt x="1511757" y="5958563"/>
                  <a:pt x="1165562" y="5960262"/>
                </a:cubicBezTo>
                <a:cubicBezTo>
                  <a:pt x="819367" y="5961961"/>
                  <a:pt x="922178" y="5953344"/>
                  <a:pt x="788815" y="5960262"/>
                </a:cubicBezTo>
                <a:cubicBezTo>
                  <a:pt x="655452" y="5967180"/>
                  <a:pt x="251455" y="5891671"/>
                  <a:pt x="0" y="5960262"/>
                </a:cubicBezTo>
                <a:cubicBezTo>
                  <a:pt x="-44273" y="5807515"/>
                  <a:pt x="41477" y="5626830"/>
                  <a:pt x="0" y="5543044"/>
                </a:cubicBezTo>
                <a:cubicBezTo>
                  <a:pt x="-41477" y="5459258"/>
                  <a:pt x="54592" y="5106386"/>
                  <a:pt x="0" y="4887415"/>
                </a:cubicBezTo>
                <a:cubicBezTo>
                  <a:pt x="-54592" y="4668444"/>
                  <a:pt x="51483" y="4569377"/>
                  <a:pt x="0" y="4410594"/>
                </a:cubicBezTo>
                <a:cubicBezTo>
                  <a:pt x="-51483" y="4251811"/>
                  <a:pt x="77612" y="4028172"/>
                  <a:pt x="0" y="3754965"/>
                </a:cubicBezTo>
                <a:cubicBezTo>
                  <a:pt x="-77612" y="3481758"/>
                  <a:pt x="51789" y="3488677"/>
                  <a:pt x="0" y="3278144"/>
                </a:cubicBezTo>
                <a:cubicBezTo>
                  <a:pt x="-51789" y="3067611"/>
                  <a:pt x="23502" y="2915105"/>
                  <a:pt x="0" y="2801323"/>
                </a:cubicBezTo>
                <a:cubicBezTo>
                  <a:pt x="-23502" y="2687541"/>
                  <a:pt x="14110" y="2449134"/>
                  <a:pt x="0" y="2264900"/>
                </a:cubicBezTo>
                <a:cubicBezTo>
                  <a:pt x="-14110" y="2080666"/>
                  <a:pt x="73268" y="1847731"/>
                  <a:pt x="0" y="1549668"/>
                </a:cubicBezTo>
                <a:cubicBezTo>
                  <a:pt x="-73268" y="1251605"/>
                  <a:pt x="20096" y="1232726"/>
                  <a:pt x="0" y="1132450"/>
                </a:cubicBezTo>
                <a:cubicBezTo>
                  <a:pt x="-20096" y="1032174"/>
                  <a:pt x="50139" y="812201"/>
                  <a:pt x="0" y="655629"/>
                </a:cubicBezTo>
                <a:cubicBezTo>
                  <a:pt x="-50139" y="499057"/>
                  <a:pt x="63552" y="244063"/>
                  <a:pt x="0" y="0"/>
                </a:cubicBezTo>
                <a:close/>
              </a:path>
            </a:pathLst>
          </a:custGeom>
          <a:noFill/>
          <a:ln cap="flat" cmpd="sng" w="9525">
            <a:solidFill>
              <a:srgbClr val="80367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7" name="Google Shape;197;p13"/>
          <p:cNvSpPr/>
          <p:nvPr/>
        </p:nvSpPr>
        <p:spPr>
          <a:xfrm>
            <a:off x="9634330" y="3130264"/>
            <a:ext cx="2484517" cy="15239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80367B"/>
                </a:solidFill>
                <a:latin typeface="Arial"/>
                <a:ea typeface="Arial"/>
                <a:cs typeface="Arial"/>
                <a:sym typeface="Arial"/>
              </a:rPr>
              <a:t>The website also contains relevant cal/val resources</a:t>
            </a:r>
            <a:endParaRPr/>
          </a:p>
        </p:txBody>
      </p:sp>
      <p:sp>
        <p:nvSpPr>
          <p:cNvPr id="198" name="Google Shape;198;p13"/>
          <p:cNvSpPr txBox="1"/>
          <p:nvPr/>
        </p:nvSpPr>
        <p:spPr>
          <a:xfrm>
            <a:off x="10552702" y="6213749"/>
            <a:ext cx="1726755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Pinheiro et al, 2024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SARCALNET Website</a:t>
            </a:r>
            <a:endParaRPr/>
          </a:p>
        </p:txBody>
      </p:sp>
      <p:pic>
        <p:nvPicPr>
          <p:cNvPr descr="A screenshot of a computer&#10;&#10;Description automatically generated" id="204" name="Google Shape;20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27200" y="0"/>
            <a:ext cx="10119360" cy="569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550" y="823093"/>
            <a:ext cx="10728725" cy="6034907"/>
          </a:xfrm>
          <a:custGeom>
            <a:rect b="b" l="l" r="r" t="t"/>
            <a:pathLst>
              <a:path extrusionOk="0" fill="none" h="6034907" w="10728725">
                <a:moveTo>
                  <a:pt x="0" y="0"/>
                </a:moveTo>
                <a:cubicBezTo>
                  <a:pt x="145095" y="-27825"/>
                  <a:pt x="414222" y="53588"/>
                  <a:pt x="596040" y="0"/>
                </a:cubicBezTo>
                <a:cubicBezTo>
                  <a:pt x="777858" y="-53588"/>
                  <a:pt x="1141044" y="80695"/>
                  <a:pt x="1406655" y="0"/>
                </a:cubicBezTo>
                <a:cubicBezTo>
                  <a:pt x="1672266" y="-80695"/>
                  <a:pt x="1622707" y="7675"/>
                  <a:pt x="1680834" y="0"/>
                </a:cubicBezTo>
                <a:cubicBezTo>
                  <a:pt x="1738961" y="-7675"/>
                  <a:pt x="2073068" y="45625"/>
                  <a:pt x="2384161" y="0"/>
                </a:cubicBezTo>
                <a:cubicBezTo>
                  <a:pt x="2695254" y="-45625"/>
                  <a:pt x="2906055" y="12670"/>
                  <a:pt x="3194776" y="0"/>
                </a:cubicBezTo>
                <a:cubicBezTo>
                  <a:pt x="3483497" y="-12670"/>
                  <a:pt x="3581288" y="48747"/>
                  <a:pt x="3683529" y="0"/>
                </a:cubicBezTo>
                <a:cubicBezTo>
                  <a:pt x="3785770" y="-48747"/>
                  <a:pt x="4018839" y="46622"/>
                  <a:pt x="4279569" y="0"/>
                </a:cubicBezTo>
                <a:cubicBezTo>
                  <a:pt x="4540299" y="-46622"/>
                  <a:pt x="4441267" y="26373"/>
                  <a:pt x="4553748" y="0"/>
                </a:cubicBezTo>
                <a:cubicBezTo>
                  <a:pt x="4666229" y="-26373"/>
                  <a:pt x="5062649" y="31172"/>
                  <a:pt x="5257075" y="0"/>
                </a:cubicBezTo>
                <a:cubicBezTo>
                  <a:pt x="5451501" y="-31172"/>
                  <a:pt x="5771039" y="6950"/>
                  <a:pt x="5960403" y="0"/>
                </a:cubicBezTo>
                <a:cubicBezTo>
                  <a:pt x="6149767" y="-6950"/>
                  <a:pt x="6188395" y="40656"/>
                  <a:pt x="6341869" y="0"/>
                </a:cubicBezTo>
                <a:cubicBezTo>
                  <a:pt x="6495343" y="-40656"/>
                  <a:pt x="6880161" y="18902"/>
                  <a:pt x="7045196" y="0"/>
                </a:cubicBezTo>
                <a:cubicBezTo>
                  <a:pt x="7210231" y="-18902"/>
                  <a:pt x="7440999" y="60836"/>
                  <a:pt x="7748524" y="0"/>
                </a:cubicBezTo>
                <a:cubicBezTo>
                  <a:pt x="8056049" y="-60836"/>
                  <a:pt x="8125486" y="19671"/>
                  <a:pt x="8344564" y="0"/>
                </a:cubicBezTo>
                <a:cubicBezTo>
                  <a:pt x="8563642" y="-19671"/>
                  <a:pt x="8769299" y="22598"/>
                  <a:pt x="9047891" y="0"/>
                </a:cubicBezTo>
                <a:cubicBezTo>
                  <a:pt x="9326483" y="-22598"/>
                  <a:pt x="9293113" y="11929"/>
                  <a:pt x="9429357" y="0"/>
                </a:cubicBezTo>
                <a:cubicBezTo>
                  <a:pt x="9565601" y="-11929"/>
                  <a:pt x="9680977" y="42064"/>
                  <a:pt x="9810823" y="0"/>
                </a:cubicBezTo>
                <a:cubicBezTo>
                  <a:pt x="9940669" y="-42064"/>
                  <a:pt x="10404167" y="67950"/>
                  <a:pt x="10728725" y="0"/>
                </a:cubicBezTo>
                <a:cubicBezTo>
                  <a:pt x="10732205" y="211146"/>
                  <a:pt x="10698513" y="245901"/>
                  <a:pt x="10728725" y="488279"/>
                </a:cubicBezTo>
                <a:cubicBezTo>
                  <a:pt x="10758937" y="730657"/>
                  <a:pt x="10702335" y="870825"/>
                  <a:pt x="10728725" y="1036907"/>
                </a:cubicBezTo>
                <a:cubicBezTo>
                  <a:pt x="10755115" y="1202989"/>
                  <a:pt x="10685960" y="1290886"/>
                  <a:pt x="10728725" y="1525186"/>
                </a:cubicBezTo>
                <a:cubicBezTo>
                  <a:pt x="10771490" y="1759486"/>
                  <a:pt x="10686570" y="1851302"/>
                  <a:pt x="10728725" y="1953115"/>
                </a:cubicBezTo>
                <a:cubicBezTo>
                  <a:pt x="10770880" y="2054928"/>
                  <a:pt x="10719953" y="2188469"/>
                  <a:pt x="10728725" y="2320696"/>
                </a:cubicBezTo>
                <a:cubicBezTo>
                  <a:pt x="10737497" y="2452923"/>
                  <a:pt x="10704512" y="2709989"/>
                  <a:pt x="10728725" y="2808975"/>
                </a:cubicBezTo>
                <a:cubicBezTo>
                  <a:pt x="10752938" y="2907961"/>
                  <a:pt x="10718339" y="3072689"/>
                  <a:pt x="10728725" y="3176556"/>
                </a:cubicBezTo>
                <a:cubicBezTo>
                  <a:pt x="10739111" y="3280423"/>
                  <a:pt x="10661401" y="3684465"/>
                  <a:pt x="10728725" y="3845882"/>
                </a:cubicBezTo>
                <a:cubicBezTo>
                  <a:pt x="10796049" y="4007299"/>
                  <a:pt x="10694782" y="4333155"/>
                  <a:pt x="10728725" y="4515208"/>
                </a:cubicBezTo>
                <a:cubicBezTo>
                  <a:pt x="10762668" y="4697261"/>
                  <a:pt x="10710238" y="4866349"/>
                  <a:pt x="10728725" y="5003487"/>
                </a:cubicBezTo>
                <a:cubicBezTo>
                  <a:pt x="10747212" y="5140625"/>
                  <a:pt x="10685658" y="5278827"/>
                  <a:pt x="10728725" y="5552114"/>
                </a:cubicBezTo>
                <a:cubicBezTo>
                  <a:pt x="10771792" y="5825401"/>
                  <a:pt x="10705213" y="5926033"/>
                  <a:pt x="10728725" y="6034907"/>
                </a:cubicBezTo>
                <a:cubicBezTo>
                  <a:pt x="10350338" y="6113309"/>
                  <a:pt x="10288124" y="6003372"/>
                  <a:pt x="9918110" y="6034907"/>
                </a:cubicBezTo>
                <a:cubicBezTo>
                  <a:pt x="9548097" y="6066442"/>
                  <a:pt x="9357842" y="5972470"/>
                  <a:pt x="9214783" y="6034907"/>
                </a:cubicBezTo>
                <a:cubicBezTo>
                  <a:pt x="9071724" y="6097344"/>
                  <a:pt x="8928668" y="6026016"/>
                  <a:pt x="8833317" y="6034907"/>
                </a:cubicBezTo>
                <a:cubicBezTo>
                  <a:pt x="8737966" y="6043798"/>
                  <a:pt x="8567566" y="6019513"/>
                  <a:pt x="8451851" y="6034907"/>
                </a:cubicBezTo>
                <a:cubicBezTo>
                  <a:pt x="8336136" y="6050301"/>
                  <a:pt x="8290092" y="6006508"/>
                  <a:pt x="8177673" y="6034907"/>
                </a:cubicBezTo>
                <a:cubicBezTo>
                  <a:pt x="8065254" y="6063306"/>
                  <a:pt x="7823543" y="5977322"/>
                  <a:pt x="7688920" y="6034907"/>
                </a:cubicBezTo>
                <a:cubicBezTo>
                  <a:pt x="7554297" y="6092492"/>
                  <a:pt x="7354155" y="6002239"/>
                  <a:pt x="7092879" y="6034907"/>
                </a:cubicBezTo>
                <a:cubicBezTo>
                  <a:pt x="6831603" y="6067575"/>
                  <a:pt x="6891318" y="5996598"/>
                  <a:pt x="6711414" y="6034907"/>
                </a:cubicBezTo>
                <a:cubicBezTo>
                  <a:pt x="6531510" y="6073216"/>
                  <a:pt x="6403609" y="5965780"/>
                  <a:pt x="6115373" y="6034907"/>
                </a:cubicBezTo>
                <a:cubicBezTo>
                  <a:pt x="5827137" y="6104034"/>
                  <a:pt x="5737296" y="5983014"/>
                  <a:pt x="5519333" y="6034907"/>
                </a:cubicBezTo>
                <a:cubicBezTo>
                  <a:pt x="5301370" y="6086800"/>
                  <a:pt x="5342305" y="6026849"/>
                  <a:pt x="5245154" y="6034907"/>
                </a:cubicBezTo>
                <a:cubicBezTo>
                  <a:pt x="5148003" y="6042965"/>
                  <a:pt x="4773193" y="6031030"/>
                  <a:pt x="4649114" y="6034907"/>
                </a:cubicBezTo>
                <a:cubicBezTo>
                  <a:pt x="4525035" y="6038784"/>
                  <a:pt x="4179911" y="5938081"/>
                  <a:pt x="3838499" y="6034907"/>
                </a:cubicBezTo>
                <a:cubicBezTo>
                  <a:pt x="3497088" y="6131733"/>
                  <a:pt x="3692552" y="6011272"/>
                  <a:pt x="3564321" y="6034907"/>
                </a:cubicBezTo>
                <a:cubicBezTo>
                  <a:pt x="3436090" y="6058542"/>
                  <a:pt x="3206830" y="5978178"/>
                  <a:pt x="3075568" y="6034907"/>
                </a:cubicBezTo>
                <a:cubicBezTo>
                  <a:pt x="2944306" y="6091636"/>
                  <a:pt x="2641660" y="5970742"/>
                  <a:pt x="2372240" y="6034907"/>
                </a:cubicBezTo>
                <a:cubicBezTo>
                  <a:pt x="2102820" y="6099072"/>
                  <a:pt x="2183132" y="6008064"/>
                  <a:pt x="2098062" y="6034907"/>
                </a:cubicBezTo>
                <a:cubicBezTo>
                  <a:pt x="2012992" y="6061750"/>
                  <a:pt x="1538283" y="5991931"/>
                  <a:pt x="1287447" y="6034907"/>
                </a:cubicBezTo>
                <a:cubicBezTo>
                  <a:pt x="1036611" y="6077883"/>
                  <a:pt x="863400" y="5993466"/>
                  <a:pt x="691407" y="6034907"/>
                </a:cubicBezTo>
                <a:cubicBezTo>
                  <a:pt x="519414" y="6076348"/>
                  <a:pt x="204264" y="5983642"/>
                  <a:pt x="0" y="6034907"/>
                </a:cubicBezTo>
                <a:cubicBezTo>
                  <a:pt x="-7367" y="5826699"/>
                  <a:pt x="31417" y="5711078"/>
                  <a:pt x="0" y="5486279"/>
                </a:cubicBezTo>
                <a:cubicBezTo>
                  <a:pt x="-31417" y="5261480"/>
                  <a:pt x="42378" y="5011005"/>
                  <a:pt x="0" y="4816953"/>
                </a:cubicBezTo>
                <a:cubicBezTo>
                  <a:pt x="-42378" y="4622901"/>
                  <a:pt x="41515" y="4544829"/>
                  <a:pt x="0" y="4449372"/>
                </a:cubicBezTo>
                <a:cubicBezTo>
                  <a:pt x="-41515" y="4353915"/>
                  <a:pt x="66940" y="3961661"/>
                  <a:pt x="0" y="3780046"/>
                </a:cubicBezTo>
                <a:cubicBezTo>
                  <a:pt x="-66940" y="3598431"/>
                  <a:pt x="40466" y="3583831"/>
                  <a:pt x="0" y="3412466"/>
                </a:cubicBezTo>
                <a:cubicBezTo>
                  <a:pt x="-40466" y="3241101"/>
                  <a:pt x="46157" y="3012339"/>
                  <a:pt x="0" y="2803489"/>
                </a:cubicBezTo>
                <a:cubicBezTo>
                  <a:pt x="-46157" y="2594639"/>
                  <a:pt x="10987" y="2352579"/>
                  <a:pt x="0" y="2134163"/>
                </a:cubicBezTo>
                <a:cubicBezTo>
                  <a:pt x="-10987" y="1915747"/>
                  <a:pt x="21223" y="1798954"/>
                  <a:pt x="0" y="1706233"/>
                </a:cubicBezTo>
                <a:cubicBezTo>
                  <a:pt x="-21223" y="1613512"/>
                  <a:pt x="44949" y="1357087"/>
                  <a:pt x="0" y="1217954"/>
                </a:cubicBezTo>
                <a:cubicBezTo>
                  <a:pt x="-44949" y="1078821"/>
                  <a:pt x="60519" y="685650"/>
                  <a:pt x="0" y="548628"/>
                </a:cubicBezTo>
                <a:cubicBezTo>
                  <a:pt x="-60519" y="411606"/>
                  <a:pt x="51350" y="183439"/>
                  <a:pt x="0" y="0"/>
                </a:cubicBezTo>
                <a:close/>
              </a:path>
              <a:path extrusionOk="0" h="6034907" w="10728725">
                <a:moveTo>
                  <a:pt x="0" y="0"/>
                </a:moveTo>
                <a:cubicBezTo>
                  <a:pt x="128112" y="-13063"/>
                  <a:pt x="163213" y="31829"/>
                  <a:pt x="274179" y="0"/>
                </a:cubicBezTo>
                <a:cubicBezTo>
                  <a:pt x="385145" y="-31829"/>
                  <a:pt x="724439" y="23293"/>
                  <a:pt x="870219" y="0"/>
                </a:cubicBezTo>
                <a:cubicBezTo>
                  <a:pt x="1015999" y="-23293"/>
                  <a:pt x="1308882" y="650"/>
                  <a:pt x="1573546" y="0"/>
                </a:cubicBezTo>
                <a:cubicBezTo>
                  <a:pt x="1838210" y="-650"/>
                  <a:pt x="2202009" y="65927"/>
                  <a:pt x="2384161" y="0"/>
                </a:cubicBezTo>
                <a:cubicBezTo>
                  <a:pt x="2566313" y="-65927"/>
                  <a:pt x="2910066" y="62884"/>
                  <a:pt x="3087489" y="0"/>
                </a:cubicBezTo>
                <a:cubicBezTo>
                  <a:pt x="3264912" y="-62884"/>
                  <a:pt x="3649666" y="24395"/>
                  <a:pt x="3790816" y="0"/>
                </a:cubicBezTo>
                <a:cubicBezTo>
                  <a:pt x="3931966" y="-24395"/>
                  <a:pt x="4112075" y="65092"/>
                  <a:pt x="4386856" y="0"/>
                </a:cubicBezTo>
                <a:cubicBezTo>
                  <a:pt x="4661637" y="-65092"/>
                  <a:pt x="4565581" y="28536"/>
                  <a:pt x="4661035" y="0"/>
                </a:cubicBezTo>
                <a:cubicBezTo>
                  <a:pt x="4756489" y="-28536"/>
                  <a:pt x="4854818" y="6233"/>
                  <a:pt x="5042501" y="0"/>
                </a:cubicBezTo>
                <a:cubicBezTo>
                  <a:pt x="5230184" y="-6233"/>
                  <a:pt x="5605129" y="41206"/>
                  <a:pt x="5853116" y="0"/>
                </a:cubicBezTo>
                <a:cubicBezTo>
                  <a:pt x="6101103" y="-41206"/>
                  <a:pt x="6259947" y="63678"/>
                  <a:pt x="6556443" y="0"/>
                </a:cubicBezTo>
                <a:cubicBezTo>
                  <a:pt x="6852939" y="-63678"/>
                  <a:pt x="7015184" y="7562"/>
                  <a:pt x="7367058" y="0"/>
                </a:cubicBezTo>
                <a:cubicBezTo>
                  <a:pt x="7718932" y="-7562"/>
                  <a:pt x="7669731" y="1491"/>
                  <a:pt x="7855811" y="0"/>
                </a:cubicBezTo>
                <a:cubicBezTo>
                  <a:pt x="8041891" y="-1491"/>
                  <a:pt x="8280986" y="51198"/>
                  <a:pt x="8666426" y="0"/>
                </a:cubicBezTo>
                <a:cubicBezTo>
                  <a:pt x="9051867" y="-51198"/>
                  <a:pt x="9044743" y="52553"/>
                  <a:pt x="9155179" y="0"/>
                </a:cubicBezTo>
                <a:cubicBezTo>
                  <a:pt x="9265615" y="-52553"/>
                  <a:pt x="9690834" y="65848"/>
                  <a:pt x="9858506" y="0"/>
                </a:cubicBezTo>
                <a:cubicBezTo>
                  <a:pt x="10026178" y="-65848"/>
                  <a:pt x="10345181" y="47118"/>
                  <a:pt x="10728725" y="0"/>
                </a:cubicBezTo>
                <a:cubicBezTo>
                  <a:pt x="10741499" y="172988"/>
                  <a:pt x="10705064" y="376321"/>
                  <a:pt x="10728725" y="608977"/>
                </a:cubicBezTo>
                <a:cubicBezTo>
                  <a:pt x="10752386" y="841633"/>
                  <a:pt x="10697628" y="863701"/>
                  <a:pt x="10728725" y="976558"/>
                </a:cubicBezTo>
                <a:cubicBezTo>
                  <a:pt x="10759822" y="1089415"/>
                  <a:pt x="10696948" y="1409067"/>
                  <a:pt x="10728725" y="1585535"/>
                </a:cubicBezTo>
                <a:cubicBezTo>
                  <a:pt x="10760502" y="1762003"/>
                  <a:pt x="10677167" y="1972942"/>
                  <a:pt x="10728725" y="2073813"/>
                </a:cubicBezTo>
                <a:cubicBezTo>
                  <a:pt x="10780283" y="2174684"/>
                  <a:pt x="10695879" y="2325872"/>
                  <a:pt x="10728725" y="2562092"/>
                </a:cubicBezTo>
                <a:cubicBezTo>
                  <a:pt x="10761571" y="2798312"/>
                  <a:pt x="10715127" y="2922465"/>
                  <a:pt x="10728725" y="3050371"/>
                </a:cubicBezTo>
                <a:cubicBezTo>
                  <a:pt x="10742323" y="3178277"/>
                  <a:pt x="10723890" y="3314652"/>
                  <a:pt x="10728725" y="3417952"/>
                </a:cubicBezTo>
                <a:cubicBezTo>
                  <a:pt x="10733560" y="3521252"/>
                  <a:pt x="10709899" y="3799453"/>
                  <a:pt x="10728725" y="3966580"/>
                </a:cubicBezTo>
                <a:cubicBezTo>
                  <a:pt x="10747551" y="4133707"/>
                  <a:pt x="10701008" y="4255162"/>
                  <a:pt x="10728725" y="4334160"/>
                </a:cubicBezTo>
                <a:cubicBezTo>
                  <a:pt x="10756442" y="4413158"/>
                  <a:pt x="10703280" y="4592268"/>
                  <a:pt x="10728725" y="4701741"/>
                </a:cubicBezTo>
                <a:cubicBezTo>
                  <a:pt x="10754170" y="4811214"/>
                  <a:pt x="10713982" y="5033812"/>
                  <a:pt x="10728725" y="5129671"/>
                </a:cubicBezTo>
                <a:cubicBezTo>
                  <a:pt x="10743468" y="5225530"/>
                  <a:pt x="10655815" y="5687068"/>
                  <a:pt x="10728725" y="6034907"/>
                </a:cubicBezTo>
                <a:cubicBezTo>
                  <a:pt x="10433907" y="6051932"/>
                  <a:pt x="10379473" y="6017246"/>
                  <a:pt x="10132685" y="6034907"/>
                </a:cubicBezTo>
                <a:cubicBezTo>
                  <a:pt x="9885897" y="6052568"/>
                  <a:pt x="9695847" y="5960815"/>
                  <a:pt x="9429357" y="6034907"/>
                </a:cubicBezTo>
                <a:cubicBezTo>
                  <a:pt x="9162867" y="6108999"/>
                  <a:pt x="8930826" y="5984168"/>
                  <a:pt x="8726030" y="6034907"/>
                </a:cubicBezTo>
                <a:cubicBezTo>
                  <a:pt x="8521234" y="6085646"/>
                  <a:pt x="8521019" y="6027802"/>
                  <a:pt x="8451851" y="6034907"/>
                </a:cubicBezTo>
                <a:cubicBezTo>
                  <a:pt x="8382683" y="6042012"/>
                  <a:pt x="7901113" y="6019427"/>
                  <a:pt x="7748524" y="6034907"/>
                </a:cubicBezTo>
                <a:cubicBezTo>
                  <a:pt x="7595935" y="6050387"/>
                  <a:pt x="7196380" y="6033348"/>
                  <a:pt x="7045196" y="6034907"/>
                </a:cubicBezTo>
                <a:cubicBezTo>
                  <a:pt x="6894012" y="6036466"/>
                  <a:pt x="6793368" y="6026036"/>
                  <a:pt x="6556443" y="6034907"/>
                </a:cubicBezTo>
                <a:cubicBezTo>
                  <a:pt x="6319518" y="6043778"/>
                  <a:pt x="6379928" y="6002538"/>
                  <a:pt x="6282265" y="6034907"/>
                </a:cubicBezTo>
                <a:cubicBezTo>
                  <a:pt x="6184602" y="6067276"/>
                  <a:pt x="5865415" y="5970809"/>
                  <a:pt x="5471650" y="6034907"/>
                </a:cubicBezTo>
                <a:cubicBezTo>
                  <a:pt x="5077886" y="6099005"/>
                  <a:pt x="5135492" y="6008623"/>
                  <a:pt x="4982897" y="6034907"/>
                </a:cubicBezTo>
                <a:cubicBezTo>
                  <a:pt x="4830302" y="6061191"/>
                  <a:pt x="4585925" y="6033124"/>
                  <a:pt x="4386856" y="6034907"/>
                </a:cubicBezTo>
                <a:cubicBezTo>
                  <a:pt x="4187787" y="6036690"/>
                  <a:pt x="4159725" y="6034310"/>
                  <a:pt x="4005391" y="6034907"/>
                </a:cubicBezTo>
                <a:cubicBezTo>
                  <a:pt x="3851058" y="6035504"/>
                  <a:pt x="3638041" y="5998268"/>
                  <a:pt x="3302063" y="6034907"/>
                </a:cubicBezTo>
                <a:cubicBezTo>
                  <a:pt x="2966085" y="6071546"/>
                  <a:pt x="2717951" y="5943881"/>
                  <a:pt x="2491448" y="6034907"/>
                </a:cubicBezTo>
                <a:cubicBezTo>
                  <a:pt x="2264945" y="6125933"/>
                  <a:pt x="1857701" y="6027766"/>
                  <a:pt x="1680834" y="6034907"/>
                </a:cubicBezTo>
                <a:cubicBezTo>
                  <a:pt x="1503967" y="6042048"/>
                  <a:pt x="1527869" y="6020108"/>
                  <a:pt x="1406655" y="6034907"/>
                </a:cubicBezTo>
                <a:cubicBezTo>
                  <a:pt x="1285441" y="6049706"/>
                  <a:pt x="970261" y="5984159"/>
                  <a:pt x="703328" y="6034907"/>
                </a:cubicBezTo>
                <a:cubicBezTo>
                  <a:pt x="436395" y="6085655"/>
                  <a:pt x="317318" y="5968561"/>
                  <a:pt x="0" y="6034907"/>
                </a:cubicBezTo>
                <a:cubicBezTo>
                  <a:pt x="-63305" y="5707617"/>
                  <a:pt x="19638" y="5666810"/>
                  <a:pt x="0" y="5365581"/>
                </a:cubicBezTo>
                <a:cubicBezTo>
                  <a:pt x="-19638" y="5064352"/>
                  <a:pt x="35822" y="4954094"/>
                  <a:pt x="0" y="4696255"/>
                </a:cubicBezTo>
                <a:cubicBezTo>
                  <a:pt x="-35822" y="4438416"/>
                  <a:pt x="39239" y="4479165"/>
                  <a:pt x="0" y="4268325"/>
                </a:cubicBezTo>
                <a:cubicBezTo>
                  <a:pt x="-39239" y="4057485"/>
                  <a:pt x="32103" y="3898062"/>
                  <a:pt x="0" y="3598999"/>
                </a:cubicBezTo>
                <a:cubicBezTo>
                  <a:pt x="-32103" y="3299936"/>
                  <a:pt x="24428" y="3408058"/>
                  <a:pt x="0" y="3231418"/>
                </a:cubicBezTo>
                <a:cubicBezTo>
                  <a:pt x="-24428" y="3054778"/>
                  <a:pt x="24345" y="2892386"/>
                  <a:pt x="0" y="2562092"/>
                </a:cubicBezTo>
                <a:cubicBezTo>
                  <a:pt x="-24345" y="2231798"/>
                  <a:pt x="20803" y="2313104"/>
                  <a:pt x="0" y="2194512"/>
                </a:cubicBezTo>
                <a:cubicBezTo>
                  <a:pt x="-20803" y="2075920"/>
                  <a:pt x="72228" y="1783263"/>
                  <a:pt x="0" y="1525186"/>
                </a:cubicBezTo>
                <a:cubicBezTo>
                  <a:pt x="-72228" y="1267109"/>
                  <a:pt x="16331" y="1280692"/>
                  <a:pt x="0" y="1036907"/>
                </a:cubicBezTo>
                <a:cubicBezTo>
                  <a:pt x="-16331" y="793122"/>
                  <a:pt x="47215" y="704216"/>
                  <a:pt x="0" y="608977"/>
                </a:cubicBezTo>
                <a:cubicBezTo>
                  <a:pt x="-47215" y="513738"/>
                  <a:pt x="56781" y="186137"/>
                  <a:pt x="0" y="0"/>
                </a:cubicBezTo>
                <a:close/>
              </a:path>
            </a:pathLst>
          </a:custGeom>
          <a:noFill/>
          <a:ln cap="flat" cmpd="sng" w="9525">
            <a:solidFill>
              <a:srgbClr val="80367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6" name="Google Shape;206;p14"/>
          <p:cNvSpPr/>
          <p:nvPr/>
        </p:nvSpPr>
        <p:spPr>
          <a:xfrm>
            <a:off x="9634330" y="3130264"/>
            <a:ext cx="2484517" cy="15239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80367B"/>
                </a:solidFill>
                <a:latin typeface="Arial"/>
                <a:ea typeface="Arial"/>
                <a:cs typeface="Arial"/>
                <a:sym typeface="Arial"/>
              </a:rPr>
              <a:t>Including general information on open cal/val tools</a:t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10552702" y="6213749"/>
            <a:ext cx="1726755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Pinheiro et al, 2024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The SARCalNet website has been implemented and tested, and is currently ingesting target data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We will review the first set of target submissions at the upcoming CEOS WGCV - SAR subgroup meeting in India this November.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Before the end of the year, we will complete the final edits of documentation and review them.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Make the website available to the general public in the next couple of months</a:t>
            </a:r>
            <a:endParaRPr/>
          </a:p>
        </p:txBody>
      </p:sp>
      <p:sp>
        <p:nvSpPr>
          <p:cNvPr id="213" name="Google Shape;213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/>
          <p:nvPr>
            <p:ph type="title"/>
          </p:nvPr>
        </p:nvSpPr>
        <p:spPr>
          <a:xfrm>
            <a:off x="995111" y="127712"/>
            <a:ext cx="5513562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SARCalNet</a:t>
            </a:r>
            <a:endParaRPr/>
          </a:p>
        </p:txBody>
      </p:sp>
      <p:sp>
        <p:nvSpPr>
          <p:cNvPr id="71" name="Google Shape;71;p2"/>
          <p:cNvSpPr txBox="1"/>
          <p:nvPr>
            <p:ph idx="1" type="body"/>
          </p:nvPr>
        </p:nvSpPr>
        <p:spPr>
          <a:xfrm>
            <a:off x="260225" y="1192773"/>
            <a:ext cx="7414204" cy="5320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The www.SARCALNET.org website is online (currently requiring a password to enter) and contains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Sample target sites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Documents library including drafts of the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SARCALNET Handbook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Requirements documents</a:t>
            </a:r>
            <a:endParaRPr/>
          </a:p>
          <a:p>
            <a: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On artificial targets</a:t>
            </a:r>
            <a:endParaRPr/>
          </a:p>
          <a:p>
            <a: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On natural targets</a:t>
            </a:r>
            <a:endParaRPr/>
          </a:p>
          <a:p>
            <a: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On image calibration analysis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Submission templates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Self assessments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Links to resources such as software calibration tools, SAR data providers, etc.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4317" y="1192773"/>
            <a:ext cx="4005486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 txBox="1"/>
          <p:nvPr/>
        </p:nvSpPr>
        <p:spPr>
          <a:xfrm>
            <a:off x="7834317" y="5774830"/>
            <a:ext cx="4005486" cy="73866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Thanks to the hard work of Paolo Castracane, Muriel Pinheiro, Antonio Valentino and others at ESRIN!</a:t>
            </a:r>
            <a:endParaRPr/>
          </a:p>
        </p:txBody>
      </p:sp>
      <p:grpSp>
        <p:nvGrpSpPr>
          <p:cNvPr id="74" name="Google Shape;74;p2"/>
          <p:cNvGrpSpPr/>
          <p:nvPr/>
        </p:nvGrpSpPr>
        <p:grpSpPr>
          <a:xfrm>
            <a:off x="0" y="0"/>
            <a:ext cx="1014421" cy="1025679"/>
            <a:chOff x="4626428" y="833"/>
            <a:chExt cx="1014421" cy="1025679"/>
          </a:xfrm>
        </p:grpSpPr>
        <p:sp>
          <p:nvSpPr>
            <p:cNvPr id="75" name="Google Shape;75;p2"/>
            <p:cNvSpPr/>
            <p:nvPr/>
          </p:nvSpPr>
          <p:spPr>
            <a:xfrm>
              <a:off x="4626429" y="9679"/>
              <a:ext cx="995111" cy="101683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6" name="Google Shape;76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26428" y="833"/>
              <a:ext cx="1014421" cy="1025679"/>
            </a:xfrm>
            <a:prstGeom prst="rect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</a:rPr>
              <a:t>SARCalNet Documentation</a:t>
            </a:r>
            <a:endParaRPr/>
          </a:p>
        </p:txBody>
      </p:sp>
      <p:grpSp>
        <p:nvGrpSpPr>
          <p:cNvPr id="83" name="Google Shape;83;p3"/>
          <p:cNvGrpSpPr/>
          <p:nvPr/>
        </p:nvGrpSpPr>
        <p:grpSpPr>
          <a:xfrm>
            <a:off x="1184767" y="984279"/>
            <a:ext cx="2800044" cy="3117791"/>
            <a:chOff x="5270400" y="2485479"/>
            <a:chExt cx="2800044" cy="3117791"/>
          </a:xfrm>
        </p:grpSpPr>
        <p:pic>
          <p:nvPicPr>
            <p:cNvPr id="84" name="Google Shape;8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270400" y="2485479"/>
              <a:ext cx="2800044" cy="3117791"/>
            </a:xfrm>
            <a:prstGeom prst="rect">
              <a:avLst/>
            </a:prstGeom>
            <a:noFill/>
            <a:ln cap="flat" cmpd="sng" w="9525">
              <a:solidFill>
                <a:srgbClr val="053249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85" name="Google Shape;85;p3"/>
            <p:cNvSpPr txBox="1"/>
            <p:nvPr/>
          </p:nvSpPr>
          <p:spPr>
            <a:xfrm>
              <a:off x="5457824" y="3504878"/>
              <a:ext cx="2409825" cy="4154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SARCalNet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Requirements for Artificial Targets</a:t>
              </a:r>
              <a:endParaRPr b="0" i="0" sz="10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6" name="Google Shape;86;p3"/>
            <p:cNvCxnSpPr/>
            <p:nvPr/>
          </p:nvCxnSpPr>
          <p:spPr>
            <a:xfrm>
              <a:off x="5543550" y="3504878"/>
              <a:ext cx="2324099" cy="0"/>
            </a:xfrm>
            <a:prstGeom prst="straightConnector1">
              <a:avLst/>
            </a:prstGeom>
            <a:noFill/>
            <a:ln cap="flat" cmpd="sng" w="25400">
              <a:solidFill>
                <a:srgbClr val="14060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87" name="Google Shape;87;p3"/>
            <p:cNvCxnSpPr/>
            <p:nvPr/>
          </p:nvCxnSpPr>
          <p:spPr>
            <a:xfrm>
              <a:off x="5543550" y="3920376"/>
              <a:ext cx="2324099" cy="0"/>
            </a:xfrm>
            <a:prstGeom prst="straightConnector1">
              <a:avLst/>
            </a:prstGeom>
            <a:noFill/>
            <a:ln cap="flat" cmpd="sng" w="25400">
              <a:solidFill>
                <a:srgbClr val="14060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88" name="Google Shape;88;p3"/>
          <p:cNvGrpSpPr/>
          <p:nvPr/>
        </p:nvGrpSpPr>
        <p:grpSpPr>
          <a:xfrm>
            <a:off x="3782286" y="1598249"/>
            <a:ext cx="2800044" cy="3117791"/>
            <a:chOff x="8321762" y="2485480"/>
            <a:chExt cx="2800044" cy="3117791"/>
          </a:xfrm>
        </p:grpSpPr>
        <p:pic>
          <p:nvPicPr>
            <p:cNvPr id="89" name="Google Shape;8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21762" y="2485480"/>
              <a:ext cx="2800044" cy="3117791"/>
            </a:xfrm>
            <a:prstGeom prst="rect">
              <a:avLst/>
            </a:prstGeom>
            <a:noFill/>
            <a:ln cap="flat" cmpd="sng" w="9525">
              <a:solidFill>
                <a:srgbClr val="053249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90" name="Google Shape;90;p3"/>
            <p:cNvSpPr txBox="1"/>
            <p:nvPr/>
          </p:nvSpPr>
          <p:spPr>
            <a:xfrm>
              <a:off x="8498204" y="3539053"/>
              <a:ext cx="2409825" cy="4154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SARCalNet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Requirements for Natural Targets</a:t>
              </a:r>
              <a:endParaRPr b="0" i="0" sz="10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1" name="Google Shape;91;p3"/>
            <p:cNvCxnSpPr/>
            <p:nvPr/>
          </p:nvCxnSpPr>
          <p:spPr>
            <a:xfrm>
              <a:off x="8583930" y="3539053"/>
              <a:ext cx="2324099" cy="0"/>
            </a:xfrm>
            <a:prstGeom prst="straightConnector1">
              <a:avLst/>
            </a:prstGeom>
            <a:noFill/>
            <a:ln cap="flat" cmpd="sng" w="25400">
              <a:solidFill>
                <a:srgbClr val="14060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92" name="Google Shape;92;p3"/>
            <p:cNvCxnSpPr/>
            <p:nvPr/>
          </p:nvCxnSpPr>
          <p:spPr>
            <a:xfrm>
              <a:off x="8583930" y="3954551"/>
              <a:ext cx="2324099" cy="0"/>
            </a:xfrm>
            <a:prstGeom prst="straightConnector1">
              <a:avLst/>
            </a:prstGeom>
            <a:noFill/>
            <a:ln cap="flat" cmpd="sng" w="25400">
              <a:solidFill>
                <a:srgbClr val="14060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93" name="Google Shape;93;p3"/>
          <p:cNvGrpSpPr/>
          <p:nvPr/>
        </p:nvGrpSpPr>
        <p:grpSpPr>
          <a:xfrm>
            <a:off x="6379805" y="2419176"/>
            <a:ext cx="2800044" cy="3117791"/>
            <a:chOff x="6210069" y="1870101"/>
            <a:chExt cx="2800044" cy="3117791"/>
          </a:xfrm>
        </p:grpSpPr>
        <p:pic>
          <p:nvPicPr>
            <p:cNvPr id="94" name="Google Shape;9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10069" y="1870101"/>
              <a:ext cx="2800044" cy="3117791"/>
            </a:xfrm>
            <a:prstGeom prst="rect">
              <a:avLst/>
            </a:prstGeom>
            <a:noFill/>
            <a:ln cap="flat" cmpd="sng" w="9525">
              <a:solidFill>
                <a:srgbClr val="053249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95" name="Google Shape;95;p3"/>
            <p:cNvSpPr txBox="1"/>
            <p:nvPr/>
          </p:nvSpPr>
          <p:spPr>
            <a:xfrm>
              <a:off x="6411842" y="2847437"/>
              <a:ext cx="2409825" cy="5770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SARCalNet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Requirements for Image Calibration Analysis</a:t>
              </a:r>
              <a:endParaRPr b="0" i="0" sz="10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6" name="Google Shape;96;p3"/>
            <p:cNvCxnSpPr/>
            <p:nvPr/>
          </p:nvCxnSpPr>
          <p:spPr>
            <a:xfrm>
              <a:off x="6497568" y="2847437"/>
              <a:ext cx="2324099" cy="0"/>
            </a:xfrm>
            <a:prstGeom prst="straightConnector1">
              <a:avLst/>
            </a:prstGeom>
            <a:noFill/>
            <a:ln cap="flat" cmpd="sng" w="25400">
              <a:solidFill>
                <a:srgbClr val="14060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97" name="Google Shape;97;p3"/>
            <p:cNvCxnSpPr/>
            <p:nvPr/>
          </p:nvCxnSpPr>
          <p:spPr>
            <a:xfrm>
              <a:off x="6497568" y="3379478"/>
              <a:ext cx="2324099" cy="0"/>
            </a:xfrm>
            <a:prstGeom prst="straightConnector1">
              <a:avLst/>
            </a:prstGeom>
            <a:noFill/>
            <a:ln cap="flat" cmpd="sng" w="25400">
              <a:solidFill>
                <a:srgbClr val="14060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98" name="Google Shape;98;p3"/>
          <p:cNvGrpSpPr/>
          <p:nvPr/>
        </p:nvGrpSpPr>
        <p:grpSpPr>
          <a:xfrm>
            <a:off x="8977325" y="3240103"/>
            <a:ext cx="2800044" cy="3117791"/>
            <a:chOff x="8321762" y="2485480"/>
            <a:chExt cx="2800044" cy="3117791"/>
          </a:xfrm>
        </p:grpSpPr>
        <p:pic>
          <p:nvPicPr>
            <p:cNvPr id="99" name="Google Shape;9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21762" y="2485480"/>
              <a:ext cx="2800044" cy="3117791"/>
            </a:xfrm>
            <a:prstGeom prst="rect">
              <a:avLst/>
            </a:prstGeom>
            <a:noFill/>
            <a:ln cap="flat" cmpd="sng" w="9525">
              <a:solidFill>
                <a:srgbClr val="053249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00" name="Google Shape;100;p3"/>
            <p:cNvSpPr txBox="1"/>
            <p:nvPr/>
          </p:nvSpPr>
          <p:spPr>
            <a:xfrm>
              <a:off x="8498204" y="3539053"/>
              <a:ext cx="2409825" cy="4154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SARCalNet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Handbook</a:t>
              </a:r>
              <a:endParaRPr b="0" i="0" sz="10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1" name="Google Shape;101;p3"/>
            <p:cNvCxnSpPr/>
            <p:nvPr/>
          </p:nvCxnSpPr>
          <p:spPr>
            <a:xfrm>
              <a:off x="8583930" y="3539053"/>
              <a:ext cx="2324099" cy="0"/>
            </a:xfrm>
            <a:prstGeom prst="straightConnector1">
              <a:avLst/>
            </a:prstGeom>
            <a:noFill/>
            <a:ln cap="flat" cmpd="sng" w="25400">
              <a:solidFill>
                <a:srgbClr val="14060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583930" y="3954551"/>
              <a:ext cx="2324099" cy="0"/>
            </a:xfrm>
            <a:prstGeom prst="straightConnector1">
              <a:avLst/>
            </a:prstGeom>
            <a:noFill/>
            <a:ln cap="flat" cmpd="sng" w="25400">
              <a:solidFill>
                <a:srgbClr val="14060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03" name="Google Shape;103;p3"/>
          <p:cNvSpPr txBox="1"/>
          <p:nvPr/>
        </p:nvSpPr>
        <p:spPr>
          <a:xfrm>
            <a:off x="518160" y="5915118"/>
            <a:ext cx="75151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documents are close to completion, but still need to be carefully reviewed and edited. 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27771" y="6263965"/>
            <a:ext cx="172675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Pinheiro et al, 2024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&#10;&#10;Description automatically generated" id="109" name="Google Shape;1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27200" y="0"/>
            <a:ext cx="10119360" cy="569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106" y="113966"/>
            <a:ext cx="11480272" cy="6457652"/>
          </a:xfrm>
          <a:custGeom>
            <a:rect b="b" l="l" r="r" t="t"/>
            <a:pathLst>
              <a:path extrusionOk="0" fill="none" h="6457652" w="11480272">
                <a:moveTo>
                  <a:pt x="0" y="0"/>
                </a:moveTo>
                <a:cubicBezTo>
                  <a:pt x="185119" y="-31654"/>
                  <a:pt x="335365" y="48269"/>
                  <a:pt x="459211" y="0"/>
                </a:cubicBezTo>
                <a:cubicBezTo>
                  <a:pt x="583057" y="-48269"/>
                  <a:pt x="916843" y="20873"/>
                  <a:pt x="1033224" y="0"/>
                </a:cubicBezTo>
                <a:cubicBezTo>
                  <a:pt x="1149605" y="-20873"/>
                  <a:pt x="1374850" y="18089"/>
                  <a:pt x="1492435" y="0"/>
                </a:cubicBezTo>
                <a:cubicBezTo>
                  <a:pt x="1610020" y="-18089"/>
                  <a:pt x="1912099" y="12217"/>
                  <a:pt x="2066449" y="0"/>
                </a:cubicBezTo>
                <a:cubicBezTo>
                  <a:pt x="2220799" y="-12217"/>
                  <a:pt x="2281211" y="28024"/>
                  <a:pt x="2410857" y="0"/>
                </a:cubicBezTo>
                <a:cubicBezTo>
                  <a:pt x="2540503" y="-28024"/>
                  <a:pt x="2715209" y="21217"/>
                  <a:pt x="2870068" y="0"/>
                </a:cubicBezTo>
                <a:cubicBezTo>
                  <a:pt x="3024927" y="-21217"/>
                  <a:pt x="3239330" y="57603"/>
                  <a:pt x="3558884" y="0"/>
                </a:cubicBezTo>
                <a:cubicBezTo>
                  <a:pt x="3878438" y="-57603"/>
                  <a:pt x="3682858" y="12637"/>
                  <a:pt x="3788490" y="0"/>
                </a:cubicBezTo>
                <a:cubicBezTo>
                  <a:pt x="3894122" y="-12637"/>
                  <a:pt x="3964143" y="18359"/>
                  <a:pt x="4018095" y="0"/>
                </a:cubicBezTo>
                <a:cubicBezTo>
                  <a:pt x="4072047" y="-18359"/>
                  <a:pt x="4439056" y="29791"/>
                  <a:pt x="4821714" y="0"/>
                </a:cubicBezTo>
                <a:cubicBezTo>
                  <a:pt x="5204372" y="-29791"/>
                  <a:pt x="4954001" y="2512"/>
                  <a:pt x="5051320" y="0"/>
                </a:cubicBezTo>
                <a:cubicBezTo>
                  <a:pt x="5148639" y="-2512"/>
                  <a:pt x="5358925" y="49870"/>
                  <a:pt x="5510531" y="0"/>
                </a:cubicBezTo>
                <a:cubicBezTo>
                  <a:pt x="5662137" y="-49870"/>
                  <a:pt x="5873438" y="44588"/>
                  <a:pt x="5969741" y="0"/>
                </a:cubicBezTo>
                <a:cubicBezTo>
                  <a:pt x="6066044" y="-44588"/>
                  <a:pt x="6375174" y="5994"/>
                  <a:pt x="6543755" y="0"/>
                </a:cubicBezTo>
                <a:cubicBezTo>
                  <a:pt x="6712336" y="-5994"/>
                  <a:pt x="6830012" y="38223"/>
                  <a:pt x="7002966" y="0"/>
                </a:cubicBezTo>
                <a:cubicBezTo>
                  <a:pt x="7175920" y="-38223"/>
                  <a:pt x="7374238" y="54448"/>
                  <a:pt x="7691782" y="0"/>
                </a:cubicBezTo>
                <a:cubicBezTo>
                  <a:pt x="8009326" y="-54448"/>
                  <a:pt x="8101960" y="68226"/>
                  <a:pt x="8265796" y="0"/>
                </a:cubicBezTo>
                <a:cubicBezTo>
                  <a:pt x="8429632" y="-68226"/>
                  <a:pt x="8511507" y="11427"/>
                  <a:pt x="8610204" y="0"/>
                </a:cubicBezTo>
                <a:cubicBezTo>
                  <a:pt x="8708901" y="-11427"/>
                  <a:pt x="8741503" y="16204"/>
                  <a:pt x="8839809" y="0"/>
                </a:cubicBezTo>
                <a:cubicBezTo>
                  <a:pt x="8938116" y="-16204"/>
                  <a:pt x="9305429" y="14281"/>
                  <a:pt x="9528626" y="0"/>
                </a:cubicBezTo>
                <a:cubicBezTo>
                  <a:pt x="9751823" y="-14281"/>
                  <a:pt x="9842484" y="26321"/>
                  <a:pt x="10102639" y="0"/>
                </a:cubicBezTo>
                <a:cubicBezTo>
                  <a:pt x="10362794" y="-26321"/>
                  <a:pt x="10629805" y="1501"/>
                  <a:pt x="10906258" y="0"/>
                </a:cubicBezTo>
                <a:cubicBezTo>
                  <a:pt x="11182711" y="-1501"/>
                  <a:pt x="11314354" y="57819"/>
                  <a:pt x="11480272" y="0"/>
                </a:cubicBezTo>
                <a:cubicBezTo>
                  <a:pt x="11531650" y="259003"/>
                  <a:pt x="11434908" y="386538"/>
                  <a:pt x="11480272" y="651636"/>
                </a:cubicBezTo>
                <a:cubicBezTo>
                  <a:pt x="11525636" y="916734"/>
                  <a:pt x="11441423" y="961773"/>
                  <a:pt x="11480272" y="1109542"/>
                </a:cubicBezTo>
                <a:cubicBezTo>
                  <a:pt x="11519121" y="1257311"/>
                  <a:pt x="11433704" y="1503626"/>
                  <a:pt x="11480272" y="1632025"/>
                </a:cubicBezTo>
                <a:cubicBezTo>
                  <a:pt x="11526840" y="1760424"/>
                  <a:pt x="11463754" y="1840438"/>
                  <a:pt x="11480272" y="2025354"/>
                </a:cubicBezTo>
                <a:cubicBezTo>
                  <a:pt x="11496790" y="2210270"/>
                  <a:pt x="11443029" y="2301506"/>
                  <a:pt x="11480272" y="2483261"/>
                </a:cubicBezTo>
                <a:cubicBezTo>
                  <a:pt x="11517515" y="2665016"/>
                  <a:pt x="11458052" y="2889294"/>
                  <a:pt x="11480272" y="3005743"/>
                </a:cubicBezTo>
                <a:cubicBezTo>
                  <a:pt x="11502492" y="3122192"/>
                  <a:pt x="11408163" y="3423999"/>
                  <a:pt x="11480272" y="3721956"/>
                </a:cubicBezTo>
                <a:cubicBezTo>
                  <a:pt x="11552381" y="4019913"/>
                  <a:pt x="11450560" y="3966562"/>
                  <a:pt x="11480272" y="4179862"/>
                </a:cubicBezTo>
                <a:cubicBezTo>
                  <a:pt x="11509984" y="4393162"/>
                  <a:pt x="11461543" y="4618432"/>
                  <a:pt x="11480272" y="4896074"/>
                </a:cubicBezTo>
                <a:cubicBezTo>
                  <a:pt x="11499001" y="5173716"/>
                  <a:pt x="11468536" y="5101866"/>
                  <a:pt x="11480272" y="5289404"/>
                </a:cubicBezTo>
                <a:cubicBezTo>
                  <a:pt x="11492008" y="5476942"/>
                  <a:pt x="11467140" y="5692830"/>
                  <a:pt x="11480272" y="5811887"/>
                </a:cubicBezTo>
                <a:cubicBezTo>
                  <a:pt x="11493404" y="5930944"/>
                  <a:pt x="11470947" y="6305363"/>
                  <a:pt x="11480272" y="6457652"/>
                </a:cubicBezTo>
                <a:cubicBezTo>
                  <a:pt x="11231078" y="6462299"/>
                  <a:pt x="11080367" y="6452166"/>
                  <a:pt x="10906258" y="6457652"/>
                </a:cubicBezTo>
                <a:cubicBezTo>
                  <a:pt x="10732149" y="6463138"/>
                  <a:pt x="10773492" y="6439542"/>
                  <a:pt x="10676653" y="6457652"/>
                </a:cubicBezTo>
                <a:cubicBezTo>
                  <a:pt x="10579814" y="6475762"/>
                  <a:pt x="10073031" y="6448532"/>
                  <a:pt x="9873034" y="6457652"/>
                </a:cubicBezTo>
                <a:cubicBezTo>
                  <a:pt x="9673037" y="6466772"/>
                  <a:pt x="9728084" y="6455749"/>
                  <a:pt x="9643428" y="6457652"/>
                </a:cubicBezTo>
                <a:cubicBezTo>
                  <a:pt x="9558772" y="6459555"/>
                  <a:pt x="9145340" y="6377705"/>
                  <a:pt x="8839809" y="6457652"/>
                </a:cubicBezTo>
                <a:cubicBezTo>
                  <a:pt x="8534278" y="6537599"/>
                  <a:pt x="8448002" y="6395385"/>
                  <a:pt x="8265796" y="6457652"/>
                </a:cubicBezTo>
                <a:cubicBezTo>
                  <a:pt x="8083590" y="6519919"/>
                  <a:pt x="8030185" y="6407329"/>
                  <a:pt x="7806585" y="6457652"/>
                </a:cubicBezTo>
                <a:cubicBezTo>
                  <a:pt x="7582985" y="6507975"/>
                  <a:pt x="7506829" y="6444381"/>
                  <a:pt x="7232571" y="6457652"/>
                </a:cubicBezTo>
                <a:cubicBezTo>
                  <a:pt x="6958313" y="6470923"/>
                  <a:pt x="6909900" y="6407646"/>
                  <a:pt x="6773360" y="6457652"/>
                </a:cubicBezTo>
                <a:cubicBezTo>
                  <a:pt x="6636820" y="6507658"/>
                  <a:pt x="6261608" y="6383594"/>
                  <a:pt x="6084544" y="6457652"/>
                </a:cubicBezTo>
                <a:cubicBezTo>
                  <a:pt x="5907480" y="6531710"/>
                  <a:pt x="5969257" y="6444616"/>
                  <a:pt x="5854939" y="6457652"/>
                </a:cubicBezTo>
                <a:cubicBezTo>
                  <a:pt x="5740621" y="6470688"/>
                  <a:pt x="5513042" y="6443284"/>
                  <a:pt x="5395728" y="6457652"/>
                </a:cubicBezTo>
                <a:cubicBezTo>
                  <a:pt x="5278414" y="6472020"/>
                  <a:pt x="4848552" y="6407477"/>
                  <a:pt x="4706912" y="6457652"/>
                </a:cubicBezTo>
                <a:cubicBezTo>
                  <a:pt x="4565272" y="6507827"/>
                  <a:pt x="4254333" y="6400238"/>
                  <a:pt x="4018095" y="6457652"/>
                </a:cubicBezTo>
                <a:cubicBezTo>
                  <a:pt x="3781857" y="6515066"/>
                  <a:pt x="3786647" y="6440827"/>
                  <a:pt x="3558884" y="6457652"/>
                </a:cubicBezTo>
                <a:cubicBezTo>
                  <a:pt x="3331121" y="6474477"/>
                  <a:pt x="3109323" y="6453331"/>
                  <a:pt x="2984871" y="6457652"/>
                </a:cubicBezTo>
                <a:cubicBezTo>
                  <a:pt x="2860419" y="6461973"/>
                  <a:pt x="2868927" y="6456015"/>
                  <a:pt x="2755265" y="6457652"/>
                </a:cubicBezTo>
                <a:cubicBezTo>
                  <a:pt x="2641603" y="6459289"/>
                  <a:pt x="2170834" y="6419143"/>
                  <a:pt x="1951646" y="6457652"/>
                </a:cubicBezTo>
                <a:cubicBezTo>
                  <a:pt x="1732458" y="6496161"/>
                  <a:pt x="1804487" y="6443169"/>
                  <a:pt x="1722041" y="6457652"/>
                </a:cubicBezTo>
                <a:cubicBezTo>
                  <a:pt x="1639595" y="6472135"/>
                  <a:pt x="1597435" y="6456729"/>
                  <a:pt x="1492435" y="6457652"/>
                </a:cubicBezTo>
                <a:cubicBezTo>
                  <a:pt x="1387435" y="6458575"/>
                  <a:pt x="1071418" y="6421242"/>
                  <a:pt x="918422" y="6457652"/>
                </a:cubicBezTo>
                <a:cubicBezTo>
                  <a:pt x="765426" y="6494062"/>
                  <a:pt x="690884" y="6440114"/>
                  <a:pt x="574014" y="6457652"/>
                </a:cubicBezTo>
                <a:cubicBezTo>
                  <a:pt x="457144" y="6475190"/>
                  <a:pt x="241529" y="6389002"/>
                  <a:pt x="0" y="6457652"/>
                </a:cubicBezTo>
                <a:cubicBezTo>
                  <a:pt x="-63304" y="6190881"/>
                  <a:pt x="57755" y="5945769"/>
                  <a:pt x="0" y="5806016"/>
                </a:cubicBezTo>
                <a:cubicBezTo>
                  <a:pt x="-57755" y="5666263"/>
                  <a:pt x="36987" y="5512241"/>
                  <a:pt x="0" y="5283533"/>
                </a:cubicBezTo>
                <a:cubicBezTo>
                  <a:pt x="-36987" y="5054825"/>
                  <a:pt x="10633" y="5000966"/>
                  <a:pt x="0" y="4825627"/>
                </a:cubicBezTo>
                <a:cubicBezTo>
                  <a:pt x="-10633" y="4650288"/>
                  <a:pt x="14433" y="4407163"/>
                  <a:pt x="0" y="4109415"/>
                </a:cubicBezTo>
                <a:cubicBezTo>
                  <a:pt x="-14433" y="3811667"/>
                  <a:pt x="31589" y="3663193"/>
                  <a:pt x="0" y="3393203"/>
                </a:cubicBezTo>
                <a:cubicBezTo>
                  <a:pt x="-31589" y="3123213"/>
                  <a:pt x="2192" y="3174170"/>
                  <a:pt x="0" y="2999873"/>
                </a:cubicBezTo>
                <a:cubicBezTo>
                  <a:pt x="-2192" y="2825576"/>
                  <a:pt x="7129" y="2771999"/>
                  <a:pt x="0" y="2606543"/>
                </a:cubicBezTo>
                <a:cubicBezTo>
                  <a:pt x="-7129" y="2441087"/>
                  <a:pt x="33623" y="2267750"/>
                  <a:pt x="0" y="2084060"/>
                </a:cubicBezTo>
                <a:cubicBezTo>
                  <a:pt x="-33623" y="1900370"/>
                  <a:pt x="33131" y="1811240"/>
                  <a:pt x="0" y="1626154"/>
                </a:cubicBezTo>
                <a:cubicBezTo>
                  <a:pt x="-33131" y="1441068"/>
                  <a:pt x="55519" y="1144823"/>
                  <a:pt x="0" y="974518"/>
                </a:cubicBezTo>
                <a:cubicBezTo>
                  <a:pt x="-55519" y="804213"/>
                  <a:pt x="5196" y="282495"/>
                  <a:pt x="0" y="0"/>
                </a:cubicBezTo>
                <a:close/>
              </a:path>
              <a:path extrusionOk="0" h="6457652" w="11480272">
                <a:moveTo>
                  <a:pt x="0" y="0"/>
                </a:moveTo>
                <a:cubicBezTo>
                  <a:pt x="229602" y="-58489"/>
                  <a:pt x="464010" y="28458"/>
                  <a:pt x="688816" y="0"/>
                </a:cubicBezTo>
                <a:cubicBezTo>
                  <a:pt x="913622" y="-28458"/>
                  <a:pt x="923027" y="19574"/>
                  <a:pt x="1033224" y="0"/>
                </a:cubicBezTo>
                <a:cubicBezTo>
                  <a:pt x="1143421" y="-19574"/>
                  <a:pt x="1464484" y="53779"/>
                  <a:pt x="1607238" y="0"/>
                </a:cubicBezTo>
                <a:cubicBezTo>
                  <a:pt x="1749992" y="-53779"/>
                  <a:pt x="1779399" y="25600"/>
                  <a:pt x="1836844" y="0"/>
                </a:cubicBezTo>
                <a:cubicBezTo>
                  <a:pt x="1894289" y="-25600"/>
                  <a:pt x="2000982" y="18466"/>
                  <a:pt x="2066449" y="0"/>
                </a:cubicBezTo>
                <a:cubicBezTo>
                  <a:pt x="2131917" y="-18466"/>
                  <a:pt x="2308221" y="48874"/>
                  <a:pt x="2525660" y="0"/>
                </a:cubicBezTo>
                <a:cubicBezTo>
                  <a:pt x="2743099" y="-48874"/>
                  <a:pt x="2983788" y="9417"/>
                  <a:pt x="3329279" y="0"/>
                </a:cubicBezTo>
                <a:cubicBezTo>
                  <a:pt x="3674770" y="-9417"/>
                  <a:pt x="3578205" y="46786"/>
                  <a:pt x="3788490" y="0"/>
                </a:cubicBezTo>
                <a:cubicBezTo>
                  <a:pt x="3998775" y="-46786"/>
                  <a:pt x="4053140" y="40468"/>
                  <a:pt x="4132898" y="0"/>
                </a:cubicBezTo>
                <a:cubicBezTo>
                  <a:pt x="4212656" y="-40468"/>
                  <a:pt x="4422772" y="23590"/>
                  <a:pt x="4592109" y="0"/>
                </a:cubicBezTo>
                <a:cubicBezTo>
                  <a:pt x="4761446" y="-23590"/>
                  <a:pt x="5006941" y="1948"/>
                  <a:pt x="5395728" y="0"/>
                </a:cubicBezTo>
                <a:cubicBezTo>
                  <a:pt x="5784515" y="-1948"/>
                  <a:pt x="5534487" y="1450"/>
                  <a:pt x="5625333" y="0"/>
                </a:cubicBezTo>
                <a:cubicBezTo>
                  <a:pt x="5716180" y="-1450"/>
                  <a:pt x="5990891" y="7538"/>
                  <a:pt x="6084544" y="0"/>
                </a:cubicBezTo>
                <a:cubicBezTo>
                  <a:pt x="6178197" y="-7538"/>
                  <a:pt x="6238176" y="15790"/>
                  <a:pt x="6314150" y="0"/>
                </a:cubicBezTo>
                <a:cubicBezTo>
                  <a:pt x="6390124" y="-15790"/>
                  <a:pt x="6571931" y="14702"/>
                  <a:pt x="6658558" y="0"/>
                </a:cubicBezTo>
                <a:cubicBezTo>
                  <a:pt x="6745185" y="-14702"/>
                  <a:pt x="6965754" y="15263"/>
                  <a:pt x="7232571" y="0"/>
                </a:cubicBezTo>
                <a:cubicBezTo>
                  <a:pt x="7499388" y="-15263"/>
                  <a:pt x="7490988" y="34430"/>
                  <a:pt x="7691782" y="0"/>
                </a:cubicBezTo>
                <a:cubicBezTo>
                  <a:pt x="7892576" y="-34430"/>
                  <a:pt x="8085139" y="7981"/>
                  <a:pt x="8265796" y="0"/>
                </a:cubicBezTo>
                <a:cubicBezTo>
                  <a:pt x="8446453" y="-7981"/>
                  <a:pt x="8508881" y="32045"/>
                  <a:pt x="8725007" y="0"/>
                </a:cubicBezTo>
                <a:cubicBezTo>
                  <a:pt x="8941133" y="-32045"/>
                  <a:pt x="9087446" y="4812"/>
                  <a:pt x="9184218" y="0"/>
                </a:cubicBezTo>
                <a:cubicBezTo>
                  <a:pt x="9280990" y="-4812"/>
                  <a:pt x="9669787" y="73529"/>
                  <a:pt x="9873034" y="0"/>
                </a:cubicBezTo>
                <a:cubicBezTo>
                  <a:pt x="10076281" y="-73529"/>
                  <a:pt x="10371062" y="25876"/>
                  <a:pt x="10561850" y="0"/>
                </a:cubicBezTo>
                <a:cubicBezTo>
                  <a:pt x="10752638" y="-25876"/>
                  <a:pt x="11214308" y="47590"/>
                  <a:pt x="11480272" y="0"/>
                </a:cubicBezTo>
                <a:cubicBezTo>
                  <a:pt x="11521099" y="353305"/>
                  <a:pt x="11466564" y="376873"/>
                  <a:pt x="11480272" y="716212"/>
                </a:cubicBezTo>
                <a:cubicBezTo>
                  <a:pt x="11493980" y="1055551"/>
                  <a:pt x="11449380" y="1057710"/>
                  <a:pt x="11480272" y="1174119"/>
                </a:cubicBezTo>
                <a:cubicBezTo>
                  <a:pt x="11511164" y="1290528"/>
                  <a:pt x="11458159" y="1719749"/>
                  <a:pt x="11480272" y="1890331"/>
                </a:cubicBezTo>
                <a:cubicBezTo>
                  <a:pt x="11502385" y="2060913"/>
                  <a:pt x="11454363" y="2282302"/>
                  <a:pt x="11480272" y="2412814"/>
                </a:cubicBezTo>
                <a:cubicBezTo>
                  <a:pt x="11506181" y="2543326"/>
                  <a:pt x="11468249" y="2775104"/>
                  <a:pt x="11480272" y="2870720"/>
                </a:cubicBezTo>
                <a:cubicBezTo>
                  <a:pt x="11492295" y="2966336"/>
                  <a:pt x="11462839" y="3378351"/>
                  <a:pt x="11480272" y="3586932"/>
                </a:cubicBezTo>
                <a:cubicBezTo>
                  <a:pt x="11497705" y="3795513"/>
                  <a:pt x="11411133" y="4135241"/>
                  <a:pt x="11480272" y="4303144"/>
                </a:cubicBezTo>
                <a:cubicBezTo>
                  <a:pt x="11549411" y="4471047"/>
                  <a:pt x="11444523" y="4558699"/>
                  <a:pt x="11480272" y="4696474"/>
                </a:cubicBezTo>
                <a:cubicBezTo>
                  <a:pt x="11516021" y="4834249"/>
                  <a:pt x="11412704" y="5151272"/>
                  <a:pt x="11480272" y="5283533"/>
                </a:cubicBezTo>
                <a:cubicBezTo>
                  <a:pt x="11547840" y="5415794"/>
                  <a:pt x="11435241" y="5547938"/>
                  <a:pt x="11480272" y="5741440"/>
                </a:cubicBezTo>
                <a:cubicBezTo>
                  <a:pt x="11525303" y="5934942"/>
                  <a:pt x="11416826" y="6176101"/>
                  <a:pt x="11480272" y="6457652"/>
                </a:cubicBezTo>
                <a:cubicBezTo>
                  <a:pt x="11336505" y="6489948"/>
                  <a:pt x="11093879" y="6421817"/>
                  <a:pt x="10791456" y="6457652"/>
                </a:cubicBezTo>
                <a:cubicBezTo>
                  <a:pt x="10489033" y="6493487"/>
                  <a:pt x="10450229" y="6455900"/>
                  <a:pt x="10217442" y="6457652"/>
                </a:cubicBezTo>
                <a:cubicBezTo>
                  <a:pt x="9984655" y="6459404"/>
                  <a:pt x="9815185" y="6429045"/>
                  <a:pt x="9413823" y="6457652"/>
                </a:cubicBezTo>
                <a:cubicBezTo>
                  <a:pt x="9012461" y="6486259"/>
                  <a:pt x="9065466" y="6423618"/>
                  <a:pt x="8839809" y="6457652"/>
                </a:cubicBezTo>
                <a:cubicBezTo>
                  <a:pt x="8614152" y="6491686"/>
                  <a:pt x="8675860" y="6457092"/>
                  <a:pt x="8610204" y="6457652"/>
                </a:cubicBezTo>
                <a:cubicBezTo>
                  <a:pt x="8544548" y="6458212"/>
                  <a:pt x="8063050" y="6396241"/>
                  <a:pt x="7806585" y="6457652"/>
                </a:cubicBezTo>
                <a:cubicBezTo>
                  <a:pt x="7550120" y="6519063"/>
                  <a:pt x="7394245" y="6426247"/>
                  <a:pt x="7117769" y="6457652"/>
                </a:cubicBezTo>
                <a:cubicBezTo>
                  <a:pt x="6841293" y="6489057"/>
                  <a:pt x="6907026" y="6433009"/>
                  <a:pt x="6773360" y="6457652"/>
                </a:cubicBezTo>
                <a:cubicBezTo>
                  <a:pt x="6639694" y="6482295"/>
                  <a:pt x="6405614" y="6396546"/>
                  <a:pt x="6084544" y="6457652"/>
                </a:cubicBezTo>
                <a:cubicBezTo>
                  <a:pt x="5763474" y="6518758"/>
                  <a:pt x="5910539" y="6434952"/>
                  <a:pt x="5740136" y="6457652"/>
                </a:cubicBezTo>
                <a:cubicBezTo>
                  <a:pt x="5569733" y="6480352"/>
                  <a:pt x="5553801" y="6427364"/>
                  <a:pt x="5395728" y="6457652"/>
                </a:cubicBezTo>
                <a:cubicBezTo>
                  <a:pt x="5237655" y="6487940"/>
                  <a:pt x="4942248" y="6449243"/>
                  <a:pt x="4706912" y="6457652"/>
                </a:cubicBezTo>
                <a:cubicBezTo>
                  <a:pt x="4471576" y="6466061"/>
                  <a:pt x="4200217" y="6393152"/>
                  <a:pt x="4018095" y="6457652"/>
                </a:cubicBezTo>
                <a:cubicBezTo>
                  <a:pt x="3835973" y="6522152"/>
                  <a:pt x="3666536" y="6436632"/>
                  <a:pt x="3444082" y="6457652"/>
                </a:cubicBezTo>
                <a:cubicBezTo>
                  <a:pt x="3221628" y="6478672"/>
                  <a:pt x="3063448" y="6420759"/>
                  <a:pt x="2755265" y="6457652"/>
                </a:cubicBezTo>
                <a:cubicBezTo>
                  <a:pt x="2447082" y="6494545"/>
                  <a:pt x="2422967" y="6434437"/>
                  <a:pt x="2296054" y="6457652"/>
                </a:cubicBezTo>
                <a:cubicBezTo>
                  <a:pt x="2169141" y="6480867"/>
                  <a:pt x="1862522" y="6445587"/>
                  <a:pt x="1722041" y="6457652"/>
                </a:cubicBezTo>
                <a:cubicBezTo>
                  <a:pt x="1581560" y="6469717"/>
                  <a:pt x="1243950" y="6422698"/>
                  <a:pt x="918422" y="6457652"/>
                </a:cubicBezTo>
                <a:cubicBezTo>
                  <a:pt x="592894" y="6492606"/>
                  <a:pt x="710772" y="6424519"/>
                  <a:pt x="574014" y="6457652"/>
                </a:cubicBezTo>
                <a:cubicBezTo>
                  <a:pt x="437256" y="6490785"/>
                  <a:pt x="270510" y="6403037"/>
                  <a:pt x="0" y="6457652"/>
                </a:cubicBezTo>
                <a:cubicBezTo>
                  <a:pt x="-33184" y="6250299"/>
                  <a:pt x="24305" y="6031806"/>
                  <a:pt x="0" y="5806016"/>
                </a:cubicBezTo>
                <a:cubicBezTo>
                  <a:pt x="-24305" y="5580226"/>
                  <a:pt x="52081" y="5465093"/>
                  <a:pt x="0" y="5283533"/>
                </a:cubicBezTo>
                <a:cubicBezTo>
                  <a:pt x="-52081" y="5101973"/>
                  <a:pt x="41531" y="4917327"/>
                  <a:pt x="0" y="4761051"/>
                </a:cubicBezTo>
                <a:cubicBezTo>
                  <a:pt x="-41531" y="4604775"/>
                  <a:pt x="52584" y="4429743"/>
                  <a:pt x="0" y="4303144"/>
                </a:cubicBezTo>
                <a:cubicBezTo>
                  <a:pt x="-52584" y="4176545"/>
                  <a:pt x="51863" y="3993609"/>
                  <a:pt x="0" y="3716085"/>
                </a:cubicBezTo>
                <a:cubicBezTo>
                  <a:pt x="-51863" y="3438561"/>
                  <a:pt x="15502" y="3389241"/>
                  <a:pt x="0" y="3064449"/>
                </a:cubicBezTo>
                <a:cubicBezTo>
                  <a:pt x="-15502" y="2739657"/>
                  <a:pt x="2219" y="2601974"/>
                  <a:pt x="0" y="2348237"/>
                </a:cubicBezTo>
                <a:cubicBezTo>
                  <a:pt x="-2219" y="2094500"/>
                  <a:pt x="34508" y="2062297"/>
                  <a:pt x="0" y="1890331"/>
                </a:cubicBezTo>
                <a:cubicBezTo>
                  <a:pt x="-34508" y="1718365"/>
                  <a:pt x="53714" y="1376835"/>
                  <a:pt x="0" y="1174119"/>
                </a:cubicBezTo>
                <a:cubicBezTo>
                  <a:pt x="-53714" y="971403"/>
                  <a:pt x="18064" y="545631"/>
                  <a:pt x="0" y="0"/>
                </a:cubicBezTo>
                <a:close/>
              </a:path>
            </a:pathLst>
          </a:custGeom>
          <a:noFill/>
          <a:ln cap="flat" cmpd="sng" w="9525">
            <a:solidFill>
              <a:srgbClr val="80367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1" name="Google Shape;111;p4"/>
          <p:cNvSpPr/>
          <p:nvPr/>
        </p:nvSpPr>
        <p:spPr>
          <a:xfrm>
            <a:off x="9634329" y="2849216"/>
            <a:ext cx="2484517" cy="169627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80367B"/>
                </a:solidFill>
                <a:latin typeface="Arial"/>
                <a:ea typeface="Arial"/>
                <a:cs typeface="Arial"/>
                <a:sym typeface="Arial"/>
              </a:rPr>
              <a:t>Templates and self-assessment form available for calibration site  submission</a:t>
            </a:r>
            <a:endParaRPr/>
          </a:p>
        </p:txBody>
      </p:sp>
      <p:sp>
        <p:nvSpPr>
          <p:cNvPr id="112" name="Google Shape;112;p4"/>
          <p:cNvSpPr txBox="1"/>
          <p:nvPr/>
        </p:nvSpPr>
        <p:spPr>
          <a:xfrm>
            <a:off x="10392091" y="6263841"/>
            <a:ext cx="1726755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Pinheiro et al, 2024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screenshot of a computer&#10;&#10;Description automatically generated" id="118" name="Google Shape;1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27200" y="0"/>
            <a:ext cx="10119360" cy="569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53" y="67355"/>
            <a:ext cx="11952514" cy="6723290"/>
          </a:xfrm>
          <a:custGeom>
            <a:rect b="b" l="l" r="r" t="t"/>
            <a:pathLst>
              <a:path extrusionOk="0" fill="none" h="6723290" w="11952514">
                <a:moveTo>
                  <a:pt x="0" y="0"/>
                </a:moveTo>
                <a:cubicBezTo>
                  <a:pt x="178938" y="-14567"/>
                  <a:pt x="470561" y="50105"/>
                  <a:pt x="597626" y="0"/>
                </a:cubicBezTo>
                <a:cubicBezTo>
                  <a:pt x="724691" y="-50105"/>
                  <a:pt x="788867" y="30025"/>
                  <a:pt x="956201" y="0"/>
                </a:cubicBezTo>
                <a:cubicBezTo>
                  <a:pt x="1123536" y="-30025"/>
                  <a:pt x="1330039" y="55430"/>
                  <a:pt x="1434302" y="0"/>
                </a:cubicBezTo>
                <a:cubicBezTo>
                  <a:pt x="1538565" y="-55430"/>
                  <a:pt x="1824221" y="12936"/>
                  <a:pt x="2151453" y="0"/>
                </a:cubicBezTo>
                <a:cubicBezTo>
                  <a:pt x="2478685" y="-12936"/>
                  <a:pt x="2326676" y="8638"/>
                  <a:pt x="2390503" y="0"/>
                </a:cubicBezTo>
                <a:cubicBezTo>
                  <a:pt x="2454330" y="-8638"/>
                  <a:pt x="2548066" y="12469"/>
                  <a:pt x="2629553" y="0"/>
                </a:cubicBezTo>
                <a:cubicBezTo>
                  <a:pt x="2711040" y="-12469"/>
                  <a:pt x="3215999" y="22654"/>
                  <a:pt x="3466229" y="0"/>
                </a:cubicBezTo>
                <a:cubicBezTo>
                  <a:pt x="3716459" y="-22654"/>
                  <a:pt x="3625992" y="2723"/>
                  <a:pt x="3705279" y="0"/>
                </a:cubicBezTo>
                <a:cubicBezTo>
                  <a:pt x="3784566" y="-2723"/>
                  <a:pt x="3989661" y="35117"/>
                  <a:pt x="4183380" y="0"/>
                </a:cubicBezTo>
                <a:cubicBezTo>
                  <a:pt x="4377099" y="-35117"/>
                  <a:pt x="4429648" y="39646"/>
                  <a:pt x="4661480" y="0"/>
                </a:cubicBezTo>
                <a:cubicBezTo>
                  <a:pt x="4893312" y="-39646"/>
                  <a:pt x="5125227" y="3302"/>
                  <a:pt x="5259106" y="0"/>
                </a:cubicBezTo>
                <a:cubicBezTo>
                  <a:pt x="5392985" y="-3302"/>
                  <a:pt x="5626182" y="5872"/>
                  <a:pt x="5737207" y="0"/>
                </a:cubicBezTo>
                <a:cubicBezTo>
                  <a:pt x="5848232" y="-5872"/>
                  <a:pt x="6143039" y="23019"/>
                  <a:pt x="6454358" y="0"/>
                </a:cubicBezTo>
                <a:cubicBezTo>
                  <a:pt x="6765677" y="-23019"/>
                  <a:pt x="6885705" y="10374"/>
                  <a:pt x="7051983" y="0"/>
                </a:cubicBezTo>
                <a:cubicBezTo>
                  <a:pt x="7218261" y="-10374"/>
                  <a:pt x="7335855" y="20906"/>
                  <a:pt x="7410559" y="0"/>
                </a:cubicBezTo>
                <a:cubicBezTo>
                  <a:pt x="7485263" y="-20906"/>
                  <a:pt x="7537222" y="1507"/>
                  <a:pt x="7649609" y="0"/>
                </a:cubicBezTo>
                <a:cubicBezTo>
                  <a:pt x="7761996" y="-1507"/>
                  <a:pt x="8124929" y="43114"/>
                  <a:pt x="8366760" y="0"/>
                </a:cubicBezTo>
                <a:cubicBezTo>
                  <a:pt x="8608591" y="-43114"/>
                  <a:pt x="8666700" y="18308"/>
                  <a:pt x="8964386" y="0"/>
                </a:cubicBezTo>
                <a:cubicBezTo>
                  <a:pt x="9262072" y="-18308"/>
                  <a:pt x="9505878" y="58192"/>
                  <a:pt x="9801061" y="0"/>
                </a:cubicBezTo>
                <a:cubicBezTo>
                  <a:pt x="10096244" y="-58192"/>
                  <a:pt x="10161467" y="63007"/>
                  <a:pt x="10398687" y="0"/>
                </a:cubicBezTo>
                <a:cubicBezTo>
                  <a:pt x="10635907" y="-63007"/>
                  <a:pt x="10772283" y="59422"/>
                  <a:pt x="11115838" y="0"/>
                </a:cubicBezTo>
                <a:cubicBezTo>
                  <a:pt x="11459393" y="-59422"/>
                  <a:pt x="11697848" y="11827"/>
                  <a:pt x="11952514" y="0"/>
                </a:cubicBezTo>
                <a:cubicBezTo>
                  <a:pt x="11972693" y="145005"/>
                  <a:pt x="11950954" y="337826"/>
                  <a:pt x="11952514" y="425808"/>
                </a:cubicBezTo>
                <a:cubicBezTo>
                  <a:pt x="11954074" y="513790"/>
                  <a:pt x="11913514" y="631507"/>
                  <a:pt x="11952514" y="784384"/>
                </a:cubicBezTo>
                <a:cubicBezTo>
                  <a:pt x="11991514" y="937261"/>
                  <a:pt x="11919842" y="1109057"/>
                  <a:pt x="11952514" y="1210192"/>
                </a:cubicBezTo>
                <a:cubicBezTo>
                  <a:pt x="11985186" y="1311327"/>
                  <a:pt x="11928484" y="1486640"/>
                  <a:pt x="11952514" y="1703233"/>
                </a:cubicBezTo>
                <a:cubicBezTo>
                  <a:pt x="11976544" y="1919826"/>
                  <a:pt x="11881676" y="2135385"/>
                  <a:pt x="11952514" y="2397973"/>
                </a:cubicBezTo>
                <a:cubicBezTo>
                  <a:pt x="12023352" y="2660561"/>
                  <a:pt x="11949840" y="2714455"/>
                  <a:pt x="11952514" y="2823782"/>
                </a:cubicBezTo>
                <a:cubicBezTo>
                  <a:pt x="11955188" y="2933109"/>
                  <a:pt x="11880547" y="3204332"/>
                  <a:pt x="11952514" y="3518522"/>
                </a:cubicBezTo>
                <a:cubicBezTo>
                  <a:pt x="12024481" y="3832712"/>
                  <a:pt x="11924814" y="3708733"/>
                  <a:pt x="11952514" y="3877097"/>
                </a:cubicBezTo>
                <a:cubicBezTo>
                  <a:pt x="11980214" y="4045462"/>
                  <a:pt x="11910373" y="4242474"/>
                  <a:pt x="11952514" y="4370138"/>
                </a:cubicBezTo>
                <a:cubicBezTo>
                  <a:pt x="11994655" y="4497802"/>
                  <a:pt x="11920238" y="4583897"/>
                  <a:pt x="11952514" y="4728714"/>
                </a:cubicBezTo>
                <a:cubicBezTo>
                  <a:pt x="11984790" y="4873531"/>
                  <a:pt x="11936622" y="5019218"/>
                  <a:pt x="11952514" y="5288988"/>
                </a:cubicBezTo>
                <a:cubicBezTo>
                  <a:pt x="11968406" y="5558758"/>
                  <a:pt x="11905836" y="5561752"/>
                  <a:pt x="11952514" y="5714797"/>
                </a:cubicBezTo>
                <a:cubicBezTo>
                  <a:pt x="11999192" y="5867842"/>
                  <a:pt x="11927006" y="6498415"/>
                  <a:pt x="11952514" y="6723290"/>
                </a:cubicBezTo>
                <a:cubicBezTo>
                  <a:pt x="11747276" y="6754880"/>
                  <a:pt x="11613260" y="6699025"/>
                  <a:pt x="11354888" y="6723290"/>
                </a:cubicBezTo>
                <a:cubicBezTo>
                  <a:pt x="11096516" y="6747555"/>
                  <a:pt x="10914679" y="6677323"/>
                  <a:pt x="10518212" y="6723290"/>
                </a:cubicBezTo>
                <a:cubicBezTo>
                  <a:pt x="10121745" y="6769257"/>
                  <a:pt x="10211952" y="6653916"/>
                  <a:pt x="9920587" y="6723290"/>
                </a:cubicBezTo>
                <a:cubicBezTo>
                  <a:pt x="9629222" y="6792664"/>
                  <a:pt x="9636753" y="6674981"/>
                  <a:pt x="9442486" y="6723290"/>
                </a:cubicBezTo>
                <a:cubicBezTo>
                  <a:pt x="9248219" y="6771599"/>
                  <a:pt x="9033138" y="6695052"/>
                  <a:pt x="8844860" y="6723290"/>
                </a:cubicBezTo>
                <a:cubicBezTo>
                  <a:pt x="8656582" y="6751528"/>
                  <a:pt x="8511050" y="6708653"/>
                  <a:pt x="8366760" y="6723290"/>
                </a:cubicBezTo>
                <a:cubicBezTo>
                  <a:pt x="8222470" y="6737927"/>
                  <a:pt x="7954512" y="6722875"/>
                  <a:pt x="7649609" y="6723290"/>
                </a:cubicBezTo>
                <a:cubicBezTo>
                  <a:pt x="7344706" y="6723705"/>
                  <a:pt x="7486244" y="6703580"/>
                  <a:pt x="7410559" y="6723290"/>
                </a:cubicBezTo>
                <a:cubicBezTo>
                  <a:pt x="7334874" y="6743000"/>
                  <a:pt x="7147290" y="6702981"/>
                  <a:pt x="6932458" y="6723290"/>
                </a:cubicBezTo>
                <a:cubicBezTo>
                  <a:pt x="6717626" y="6743599"/>
                  <a:pt x="6388127" y="6647813"/>
                  <a:pt x="6215307" y="6723290"/>
                </a:cubicBezTo>
                <a:cubicBezTo>
                  <a:pt x="6042487" y="6798767"/>
                  <a:pt x="5797402" y="6645449"/>
                  <a:pt x="5498156" y="6723290"/>
                </a:cubicBezTo>
                <a:cubicBezTo>
                  <a:pt x="5198910" y="6801131"/>
                  <a:pt x="5134664" y="6711409"/>
                  <a:pt x="5020056" y="6723290"/>
                </a:cubicBezTo>
                <a:cubicBezTo>
                  <a:pt x="4905448" y="6735171"/>
                  <a:pt x="4570811" y="6695353"/>
                  <a:pt x="4422430" y="6723290"/>
                </a:cubicBezTo>
                <a:cubicBezTo>
                  <a:pt x="4274049" y="6751227"/>
                  <a:pt x="4264577" y="6717939"/>
                  <a:pt x="4183380" y="6723290"/>
                </a:cubicBezTo>
                <a:cubicBezTo>
                  <a:pt x="4102183" y="6728641"/>
                  <a:pt x="3689532" y="6676028"/>
                  <a:pt x="3346704" y="6723290"/>
                </a:cubicBezTo>
                <a:cubicBezTo>
                  <a:pt x="3003876" y="6770552"/>
                  <a:pt x="3161709" y="6697913"/>
                  <a:pt x="3107654" y="6723290"/>
                </a:cubicBezTo>
                <a:cubicBezTo>
                  <a:pt x="3053599" y="6748667"/>
                  <a:pt x="2922038" y="6706741"/>
                  <a:pt x="2868603" y="6723290"/>
                </a:cubicBezTo>
                <a:cubicBezTo>
                  <a:pt x="2815168" y="6739839"/>
                  <a:pt x="2531493" y="6684585"/>
                  <a:pt x="2270978" y="6723290"/>
                </a:cubicBezTo>
                <a:cubicBezTo>
                  <a:pt x="2010463" y="6761995"/>
                  <a:pt x="2020655" y="6718686"/>
                  <a:pt x="1912402" y="6723290"/>
                </a:cubicBezTo>
                <a:cubicBezTo>
                  <a:pt x="1804149" y="6727894"/>
                  <a:pt x="1767734" y="6706372"/>
                  <a:pt x="1673352" y="6723290"/>
                </a:cubicBezTo>
                <a:cubicBezTo>
                  <a:pt x="1578970" y="6740208"/>
                  <a:pt x="1155896" y="6722900"/>
                  <a:pt x="956201" y="6723290"/>
                </a:cubicBezTo>
                <a:cubicBezTo>
                  <a:pt x="756506" y="6723680"/>
                  <a:pt x="682052" y="6710382"/>
                  <a:pt x="597626" y="6723290"/>
                </a:cubicBezTo>
                <a:cubicBezTo>
                  <a:pt x="513201" y="6736198"/>
                  <a:pt x="206746" y="6654286"/>
                  <a:pt x="0" y="6723290"/>
                </a:cubicBezTo>
                <a:cubicBezTo>
                  <a:pt x="-12289" y="6486612"/>
                  <a:pt x="34981" y="6308203"/>
                  <a:pt x="0" y="6028550"/>
                </a:cubicBezTo>
                <a:cubicBezTo>
                  <a:pt x="-34981" y="5748897"/>
                  <a:pt x="29660" y="5661670"/>
                  <a:pt x="0" y="5333810"/>
                </a:cubicBezTo>
                <a:cubicBezTo>
                  <a:pt x="-29660" y="5005950"/>
                  <a:pt x="23599" y="5082263"/>
                  <a:pt x="0" y="4975235"/>
                </a:cubicBezTo>
                <a:cubicBezTo>
                  <a:pt x="-23599" y="4868208"/>
                  <a:pt x="23838" y="4776743"/>
                  <a:pt x="0" y="4616659"/>
                </a:cubicBezTo>
                <a:cubicBezTo>
                  <a:pt x="-23838" y="4456575"/>
                  <a:pt x="27673" y="4277737"/>
                  <a:pt x="0" y="4123618"/>
                </a:cubicBezTo>
                <a:cubicBezTo>
                  <a:pt x="-27673" y="3969499"/>
                  <a:pt x="37859" y="3891620"/>
                  <a:pt x="0" y="3697809"/>
                </a:cubicBezTo>
                <a:cubicBezTo>
                  <a:pt x="-37859" y="3503998"/>
                  <a:pt x="5946" y="3277913"/>
                  <a:pt x="0" y="3070302"/>
                </a:cubicBezTo>
                <a:cubicBezTo>
                  <a:pt x="-5946" y="2862691"/>
                  <a:pt x="579" y="2781875"/>
                  <a:pt x="0" y="2510028"/>
                </a:cubicBezTo>
                <a:cubicBezTo>
                  <a:pt x="-579" y="2238181"/>
                  <a:pt x="20322" y="2245526"/>
                  <a:pt x="0" y="2151453"/>
                </a:cubicBezTo>
                <a:cubicBezTo>
                  <a:pt x="-20322" y="2057381"/>
                  <a:pt x="28052" y="1916399"/>
                  <a:pt x="0" y="1792877"/>
                </a:cubicBezTo>
                <a:cubicBezTo>
                  <a:pt x="-28052" y="1669355"/>
                  <a:pt x="21440" y="1257241"/>
                  <a:pt x="0" y="1098137"/>
                </a:cubicBezTo>
                <a:cubicBezTo>
                  <a:pt x="-21440" y="939033"/>
                  <a:pt x="41217" y="744068"/>
                  <a:pt x="0" y="605096"/>
                </a:cubicBezTo>
                <a:cubicBezTo>
                  <a:pt x="-41217" y="466124"/>
                  <a:pt x="5510" y="275298"/>
                  <a:pt x="0" y="0"/>
                </a:cubicBezTo>
                <a:close/>
              </a:path>
              <a:path extrusionOk="0" h="6723290" w="11952514">
                <a:moveTo>
                  <a:pt x="0" y="0"/>
                </a:moveTo>
                <a:cubicBezTo>
                  <a:pt x="309841" y="-46102"/>
                  <a:pt x="516306" y="64978"/>
                  <a:pt x="717151" y="0"/>
                </a:cubicBezTo>
                <a:cubicBezTo>
                  <a:pt x="917996" y="-64978"/>
                  <a:pt x="914798" y="31270"/>
                  <a:pt x="1075726" y="0"/>
                </a:cubicBezTo>
                <a:cubicBezTo>
                  <a:pt x="1236654" y="-31270"/>
                  <a:pt x="1534286" y="71193"/>
                  <a:pt x="1673352" y="0"/>
                </a:cubicBezTo>
                <a:cubicBezTo>
                  <a:pt x="1812418" y="-71193"/>
                  <a:pt x="1828250" y="27448"/>
                  <a:pt x="1912402" y="0"/>
                </a:cubicBezTo>
                <a:cubicBezTo>
                  <a:pt x="1996554" y="-27448"/>
                  <a:pt x="2046016" y="14866"/>
                  <a:pt x="2151453" y="0"/>
                </a:cubicBezTo>
                <a:cubicBezTo>
                  <a:pt x="2256890" y="-14866"/>
                  <a:pt x="2515513" y="47048"/>
                  <a:pt x="2629553" y="0"/>
                </a:cubicBezTo>
                <a:cubicBezTo>
                  <a:pt x="2743593" y="-47048"/>
                  <a:pt x="3091534" y="68710"/>
                  <a:pt x="3466229" y="0"/>
                </a:cubicBezTo>
                <a:cubicBezTo>
                  <a:pt x="3840924" y="-68710"/>
                  <a:pt x="3714154" y="6910"/>
                  <a:pt x="3944330" y="0"/>
                </a:cubicBezTo>
                <a:cubicBezTo>
                  <a:pt x="4174506" y="-6910"/>
                  <a:pt x="4181793" y="31670"/>
                  <a:pt x="4302905" y="0"/>
                </a:cubicBezTo>
                <a:cubicBezTo>
                  <a:pt x="4424017" y="-31670"/>
                  <a:pt x="4587001" y="42448"/>
                  <a:pt x="4781006" y="0"/>
                </a:cubicBezTo>
                <a:cubicBezTo>
                  <a:pt x="4975011" y="-42448"/>
                  <a:pt x="5365735" y="100173"/>
                  <a:pt x="5617682" y="0"/>
                </a:cubicBezTo>
                <a:cubicBezTo>
                  <a:pt x="5869629" y="-100173"/>
                  <a:pt x="5776341" y="26376"/>
                  <a:pt x="5856732" y="0"/>
                </a:cubicBezTo>
                <a:cubicBezTo>
                  <a:pt x="5937123" y="-26376"/>
                  <a:pt x="6238393" y="36484"/>
                  <a:pt x="6334832" y="0"/>
                </a:cubicBezTo>
                <a:cubicBezTo>
                  <a:pt x="6431271" y="-36484"/>
                  <a:pt x="6514887" y="26391"/>
                  <a:pt x="6573883" y="0"/>
                </a:cubicBezTo>
                <a:cubicBezTo>
                  <a:pt x="6632879" y="-26391"/>
                  <a:pt x="6816378" y="20788"/>
                  <a:pt x="6932458" y="0"/>
                </a:cubicBezTo>
                <a:cubicBezTo>
                  <a:pt x="7048539" y="-20788"/>
                  <a:pt x="7251000" y="59900"/>
                  <a:pt x="7530084" y="0"/>
                </a:cubicBezTo>
                <a:cubicBezTo>
                  <a:pt x="7809168" y="-59900"/>
                  <a:pt x="7789318" y="19064"/>
                  <a:pt x="8008184" y="0"/>
                </a:cubicBezTo>
                <a:cubicBezTo>
                  <a:pt x="8227050" y="-19064"/>
                  <a:pt x="8336594" y="63354"/>
                  <a:pt x="8605810" y="0"/>
                </a:cubicBezTo>
                <a:cubicBezTo>
                  <a:pt x="8875026" y="-63354"/>
                  <a:pt x="8937233" y="30291"/>
                  <a:pt x="9083911" y="0"/>
                </a:cubicBezTo>
                <a:cubicBezTo>
                  <a:pt x="9230589" y="-30291"/>
                  <a:pt x="9331365" y="34520"/>
                  <a:pt x="9562011" y="0"/>
                </a:cubicBezTo>
                <a:cubicBezTo>
                  <a:pt x="9792657" y="-34520"/>
                  <a:pt x="10105709" y="237"/>
                  <a:pt x="10279162" y="0"/>
                </a:cubicBezTo>
                <a:cubicBezTo>
                  <a:pt x="10452615" y="-237"/>
                  <a:pt x="10766151" y="1024"/>
                  <a:pt x="10996313" y="0"/>
                </a:cubicBezTo>
                <a:cubicBezTo>
                  <a:pt x="11226475" y="-1024"/>
                  <a:pt x="11673395" y="66359"/>
                  <a:pt x="11952514" y="0"/>
                </a:cubicBezTo>
                <a:cubicBezTo>
                  <a:pt x="12028714" y="168049"/>
                  <a:pt x="11888052" y="390505"/>
                  <a:pt x="11952514" y="694740"/>
                </a:cubicBezTo>
                <a:cubicBezTo>
                  <a:pt x="12016976" y="998975"/>
                  <a:pt x="11927373" y="975394"/>
                  <a:pt x="11952514" y="1120548"/>
                </a:cubicBezTo>
                <a:cubicBezTo>
                  <a:pt x="11977655" y="1265702"/>
                  <a:pt x="11910028" y="1635610"/>
                  <a:pt x="11952514" y="1815288"/>
                </a:cubicBezTo>
                <a:cubicBezTo>
                  <a:pt x="11995000" y="1994966"/>
                  <a:pt x="11945839" y="2170634"/>
                  <a:pt x="11952514" y="2308330"/>
                </a:cubicBezTo>
                <a:cubicBezTo>
                  <a:pt x="11959189" y="2446026"/>
                  <a:pt x="11911497" y="2648395"/>
                  <a:pt x="11952514" y="2734138"/>
                </a:cubicBezTo>
                <a:cubicBezTo>
                  <a:pt x="11993531" y="2819881"/>
                  <a:pt x="11943367" y="3128189"/>
                  <a:pt x="11952514" y="3428878"/>
                </a:cubicBezTo>
                <a:cubicBezTo>
                  <a:pt x="11961661" y="3729567"/>
                  <a:pt x="11923043" y="3898222"/>
                  <a:pt x="11952514" y="4123618"/>
                </a:cubicBezTo>
                <a:cubicBezTo>
                  <a:pt x="11981985" y="4349014"/>
                  <a:pt x="11918428" y="4317982"/>
                  <a:pt x="11952514" y="4482193"/>
                </a:cubicBezTo>
                <a:cubicBezTo>
                  <a:pt x="11986600" y="4646405"/>
                  <a:pt x="11897765" y="4783498"/>
                  <a:pt x="11952514" y="5042468"/>
                </a:cubicBezTo>
                <a:cubicBezTo>
                  <a:pt x="12007263" y="5301439"/>
                  <a:pt x="11952317" y="5335693"/>
                  <a:pt x="11952514" y="5468276"/>
                </a:cubicBezTo>
                <a:cubicBezTo>
                  <a:pt x="11952711" y="5600859"/>
                  <a:pt x="11950332" y="5675673"/>
                  <a:pt x="11952514" y="5826851"/>
                </a:cubicBezTo>
                <a:cubicBezTo>
                  <a:pt x="11954696" y="5978030"/>
                  <a:pt x="11867582" y="6320740"/>
                  <a:pt x="11952514" y="6723290"/>
                </a:cubicBezTo>
                <a:cubicBezTo>
                  <a:pt x="11749440" y="6725192"/>
                  <a:pt x="11352388" y="6677869"/>
                  <a:pt x="11115838" y="6723290"/>
                </a:cubicBezTo>
                <a:cubicBezTo>
                  <a:pt x="10879288" y="6768711"/>
                  <a:pt x="10502605" y="6673292"/>
                  <a:pt x="10279162" y="6723290"/>
                </a:cubicBezTo>
                <a:cubicBezTo>
                  <a:pt x="10055719" y="6773288"/>
                  <a:pt x="9807963" y="6656200"/>
                  <a:pt x="9681536" y="6723290"/>
                </a:cubicBezTo>
                <a:cubicBezTo>
                  <a:pt x="9555109" y="6790380"/>
                  <a:pt x="9511469" y="6715829"/>
                  <a:pt x="9442486" y="6723290"/>
                </a:cubicBezTo>
                <a:cubicBezTo>
                  <a:pt x="9373503" y="6730751"/>
                  <a:pt x="8856676" y="6672678"/>
                  <a:pt x="8605810" y="6723290"/>
                </a:cubicBezTo>
                <a:cubicBezTo>
                  <a:pt x="8354944" y="6773902"/>
                  <a:pt x="8104742" y="6652506"/>
                  <a:pt x="7888659" y="6723290"/>
                </a:cubicBezTo>
                <a:cubicBezTo>
                  <a:pt x="7672576" y="6794074"/>
                  <a:pt x="7670929" y="6704831"/>
                  <a:pt x="7530084" y="6723290"/>
                </a:cubicBezTo>
                <a:cubicBezTo>
                  <a:pt x="7389239" y="6741749"/>
                  <a:pt x="7106233" y="6656918"/>
                  <a:pt x="6812933" y="6723290"/>
                </a:cubicBezTo>
                <a:cubicBezTo>
                  <a:pt x="6519633" y="6789662"/>
                  <a:pt x="6548161" y="6694885"/>
                  <a:pt x="6454358" y="6723290"/>
                </a:cubicBezTo>
                <a:cubicBezTo>
                  <a:pt x="6360556" y="6751695"/>
                  <a:pt x="6243378" y="6711810"/>
                  <a:pt x="6095782" y="6723290"/>
                </a:cubicBezTo>
                <a:cubicBezTo>
                  <a:pt x="5948186" y="6734770"/>
                  <a:pt x="5584332" y="6686947"/>
                  <a:pt x="5378631" y="6723290"/>
                </a:cubicBezTo>
                <a:cubicBezTo>
                  <a:pt x="5172930" y="6759633"/>
                  <a:pt x="4806194" y="6694808"/>
                  <a:pt x="4661480" y="6723290"/>
                </a:cubicBezTo>
                <a:cubicBezTo>
                  <a:pt x="4516766" y="6751772"/>
                  <a:pt x="4248174" y="6652489"/>
                  <a:pt x="4063855" y="6723290"/>
                </a:cubicBezTo>
                <a:cubicBezTo>
                  <a:pt x="3879537" y="6794091"/>
                  <a:pt x="3631693" y="6646664"/>
                  <a:pt x="3346704" y="6723290"/>
                </a:cubicBezTo>
                <a:cubicBezTo>
                  <a:pt x="3061715" y="6799916"/>
                  <a:pt x="3081724" y="6675858"/>
                  <a:pt x="2868603" y="6723290"/>
                </a:cubicBezTo>
                <a:cubicBezTo>
                  <a:pt x="2655482" y="6770722"/>
                  <a:pt x="2530413" y="6655994"/>
                  <a:pt x="2270978" y="6723290"/>
                </a:cubicBezTo>
                <a:cubicBezTo>
                  <a:pt x="2011543" y="6790586"/>
                  <a:pt x="1719462" y="6691856"/>
                  <a:pt x="1434302" y="6723290"/>
                </a:cubicBezTo>
                <a:cubicBezTo>
                  <a:pt x="1149142" y="6754724"/>
                  <a:pt x="1192223" y="6687528"/>
                  <a:pt x="1075726" y="6723290"/>
                </a:cubicBezTo>
                <a:cubicBezTo>
                  <a:pt x="959229" y="6759052"/>
                  <a:pt x="828044" y="6688082"/>
                  <a:pt x="717151" y="6723290"/>
                </a:cubicBezTo>
                <a:cubicBezTo>
                  <a:pt x="606258" y="6758498"/>
                  <a:pt x="287455" y="6650261"/>
                  <a:pt x="0" y="6723290"/>
                </a:cubicBezTo>
                <a:cubicBezTo>
                  <a:pt x="-34552" y="6559936"/>
                  <a:pt x="28358" y="6357688"/>
                  <a:pt x="0" y="6163016"/>
                </a:cubicBezTo>
                <a:cubicBezTo>
                  <a:pt x="-28358" y="5968344"/>
                  <a:pt x="210" y="5793077"/>
                  <a:pt x="0" y="5669975"/>
                </a:cubicBezTo>
                <a:cubicBezTo>
                  <a:pt x="-210" y="5546873"/>
                  <a:pt x="28886" y="5354967"/>
                  <a:pt x="0" y="5244166"/>
                </a:cubicBezTo>
                <a:cubicBezTo>
                  <a:pt x="-28886" y="5133365"/>
                  <a:pt x="14077" y="4800987"/>
                  <a:pt x="0" y="4683892"/>
                </a:cubicBezTo>
                <a:cubicBezTo>
                  <a:pt x="-14077" y="4566797"/>
                  <a:pt x="1863" y="4211282"/>
                  <a:pt x="0" y="4056385"/>
                </a:cubicBezTo>
                <a:cubicBezTo>
                  <a:pt x="-1863" y="3901488"/>
                  <a:pt x="1694" y="3514135"/>
                  <a:pt x="0" y="3361645"/>
                </a:cubicBezTo>
                <a:cubicBezTo>
                  <a:pt x="-1694" y="3209155"/>
                  <a:pt x="1644" y="3072599"/>
                  <a:pt x="0" y="2935837"/>
                </a:cubicBezTo>
                <a:cubicBezTo>
                  <a:pt x="-1644" y="2799075"/>
                  <a:pt x="70001" y="2585760"/>
                  <a:pt x="0" y="2241097"/>
                </a:cubicBezTo>
                <a:cubicBezTo>
                  <a:pt x="-70001" y="1896434"/>
                  <a:pt x="81527" y="1820246"/>
                  <a:pt x="0" y="1546357"/>
                </a:cubicBezTo>
                <a:cubicBezTo>
                  <a:pt x="-81527" y="1272468"/>
                  <a:pt x="22933" y="1181268"/>
                  <a:pt x="0" y="1053315"/>
                </a:cubicBezTo>
                <a:cubicBezTo>
                  <a:pt x="-22933" y="925362"/>
                  <a:pt x="10605" y="772780"/>
                  <a:pt x="0" y="694740"/>
                </a:cubicBezTo>
                <a:cubicBezTo>
                  <a:pt x="-10605" y="616700"/>
                  <a:pt x="52449" y="244046"/>
                  <a:pt x="0" y="0"/>
                </a:cubicBezTo>
                <a:close/>
              </a:path>
            </a:pathLst>
          </a:custGeom>
          <a:noFill/>
          <a:ln cap="flat" cmpd="sng" w="9525">
            <a:solidFill>
              <a:srgbClr val="80367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0" name="Google Shape;120;p5"/>
          <p:cNvSpPr/>
          <p:nvPr/>
        </p:nvSpPr>
        <p:spPr>
          <a:xfrm>
            <a:off x="9634330" y="3672309"/>
            <a:ext cx="2484517" cy="169627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80367B"/>
                </a:solidFill>
                <a:latin typeface="Arial"/>
                <a:ea typeface="Arial"/>
                <a:cs typeface="Arial"/>
                <a:sym typeface="Arial"/>
              </a:rPr>
              <a:t>Templates with </a:t>
            </a:r>
            <a:r>
              <a:rPr b="0" i="1" lang="en-US" sz="1400" u="none" cap="none" strike="noStrike">
                <a:solidFill>
                  <a:srgbClr val="80367B"/>
                </a:solidFill>
                <a:latin typeface="Arial"/>
                <a:ea typeface="Arial"/>
                <a:cs typeface="Arial"/>
                <a:sym typeface="Arial"/>
              </a:rPr>
              <a:t>site</a:t>
            </a:r>
            <a:r>
              <a:rPr b="0" i="0" lang="en-US" sz="1400" u="none" cap="none" strike="noStrike">
                <a:solidFill>
                  <a:srgbClr val="80367B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en-US" sz="1400" u="none" cap="none" strike="noStrike">
                <a:solidFill>
                  <a:srgbClr val="80367B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  <a:r>
              <a:rPr b="0" i="0" lang="en-US" sz="1400" u="none" cap="none" strike="noStrike">
                <a:solidFill>
                  <a:srgbClr val="80367B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1" lang="en-US" sz="1400" u="none" cap="none" strike="noStrike">
                <a:solidFill>
                  <a:srgbClr val="80367B"/>
                </a:solidFill>
                <a:latin typeface="Arial"/>
                <a:ea typeface="Arial"/>
                <a:cs typeface="Arial"/>
                <a:sym typeface="Arial"/>
              </a:rPr>
              <a:t>survey</a:t>
            </a:r>
            <a:r>
              <a:rPr b="0" i="0" lang="en-US" sz="1400" u="none" cap="none" strike="noStrike">
                <a:solidFill>
                  <a:srgbClr val="80367B"/>
                </a:solidFill>
                <a:latin typeface="Arial"/>
                <a:ea typeface="Arial"/>
                <a:cs typeface="Arial"/>
                <a:sym typeface="Arial"/>
              </a:rPr>
              <a:t> sheets as defined by the initiative</a:t>
            </a:r>
            <a:endParaRPr/>
          </a:p>
        </p:txBody>
      </p:sp>
      <p:sp>
        <p:nvSpPr>
          <p:cNvPr id="121" name="Google Shape;121;p5"/>
          <p:cNvSpPr txBox="1"/>
          <p:nvPr/>
        </p:nvSpPr>
        <p:spPr>
          <a:xfrm>
            <a:off x="10552702" y="6213749"/>
            <a:ext cx="1726755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Pinheiro et al, 2024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&#10;&#10;Description automatically generated" id="127" name="Google Shape;12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27200" y="0"/>
            <a:ext cx="10119360" cy="569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885" y="10960"/>
            <a:ext cx="11574338" cy="6510566"/>
          </a:xfrm>
          <a:custGeom>
            <a:rect b="b" l="l" r="r" t="t"/>
            <a:pathLst>
              <a:path extrusionOk="0" fill="none" h="6510566" w="11574338">
                <a:moveTo>
                  <a:pt x="0" y="0"/>
                </a:moveTo>
                <a:cubicBezTo>
                  <a:pt x="77341" y="-2318"/>
                  <a:pt x="167043" y="17555"/>
                  <a:pt x="231487" y="0"/>
                </a:cubicBezTo>
                <a:cubicBezTo>
                  <a:pt x="295931" y="-17555"/>
                  <a:pt x="602122" y="44005"/>
                  <a:pt x="925947" y="0"/>
                </a:cubicBezTo>
                <a:cubicBezTo>
                  <a:pt x="1249772" y="-44005"/>
                  <a:pt x="1357676" y="62994"/>
                  <a:pt x="1736151" y="0"/>
                </a:cubicBezTo>
                <a:cubicBezTo>
                  <a:pt x="2114626" y="-62994"/>
                  <a:pt x="2024275" y="10601"/>
                  <a:pt x="2199124" y="0"/>
                </a:cubicBezTo>
                <a:cubicBezTo>
                  <a:pt x="2373973" y="-10601"/>
                  <a:pt x="2525168" y="9998"/>
                  <a:pt x="2662098" y="0"/>
                </a:cubicBezTo>
                <a:cubicBezTo>
                  <a:pt x="2799028" y="-9998"/>
                  <a:pt x="2880198" y="40167"/>
                  <a:pt x="3009328" y="0"/>
                </a:cubicBezTo>
                <a:cubicBezTo>
                  <a:pt x="3138458" y="-40167"/>
                  <a:pt x="3363243" y="50384"/>
                  <a:pt x="3703788" y="0"/>
                </a:cubicBezTo>
                <a:cubicBezTo>
                  <a:pt x="4044333" y="-50384"/>
                  <a:pt x="4318448" y="29312"/>
                  <a:pt x="4513992" y="0"/>
                </a:cubicBezTo>
                <a:cubicBezTo>
                  <a:pt x="4709536" y="-29312"/>
                  <a:pt x="4660350" y="6680"/>
                  <a:pt x="4745479" y="0"/>
                </a:cubicBezTo>
                <a:cubicBezTo>
                  <a:pt x="4830608" y="-6680"/>
                  <a:pt x="5188626" y="68233"/>
                  <a:pt x="5555682" y="0"/>
                </a:cubicBezTo>
                <a:cubicBezTo>
                  <a:pt x="5922738" y="-68233"/>
                  <a:pt x="5814407" y="25788"/>
                  <a:pt x="5902912" y="0"/>
                </a:cubicBezTo>
                <a:cubicBezTo>
                  <a:pt x="5991417" y="-25788"/>
                  <a:pt x="6266760" y="39933"/>
                  <a:pt x="6597373" y="0"/>
                </a:cubicBezTo>
                <a:cubicBezTo>
                  <a:pt x="6927986" y="-39933"/>
                  <a:pt x="6755106" y="17439"/>
                  <a:pt x="6828859" y="0"/>
                </a:cubicBezTo>
                <a:cubicBezTo>
                  <a:pt x="6902612" y="-17439"/>
                  <a:pt x="6958442" y="2863"/>
                  <a:pt x="7060346" y="0"/>
                </a:cubicBezTo>
                <a:cubicBezTo>
                  <a:pt x="7162250" y="-2863"/>
                  <a:pt x="7235679" y="17001"/>
                  <a:pt x="7291833" y="0"/>
                </a:cubicBezTo>
                <a:cubicBezTo>
                  <a:pt x="7347987" y="-17001"/>
                  <a:pt x="7426103" y="8989"/>
                  <a:pt x="7523320" y="0"/>
                </a:cubicBezTo>
                <a:cubicBezTo>
                  <a:pt x="7620537" y="-8989"/>
                  <a:pt x="7879505" y="39386"/>
                  <a:pt x="8102037" y="0"/>
                </a:cubicBezTo>
                <a:cubicBezTo>
                  <a:pt x="8324569" y="-39386"/>
                  <a:pt x="8365919" y="27888"/>
                  <a:pt x="8565010" y="0"/>
                </a:cubicBezTo>
                <a:cubicBezTo>
                  <a:pt x="8764101" y="-27888"/>
                  <a:pt x="9012099" y="19592"/>
                  <a:pt x="9143727" y="0"/>
                </a:cubicBezTo>
                <a:cubicBezTo>
                  <a:pt x="9275355" y="-19592"/>
                  <a:pt x="9391530" y="16450"/>
                  <a:pt x="9490957" y="0"/>
                </a:cubicBezTo>
                <a:cubicBezTo>
                  <a:pt x="9590384" y="-16450"/>
                  <a:pt x="9628767" y="16112"/>
                  <a:pt x="9722444" y="0"/>
                </a:cubicBezTo>
                <a:cubicBezTo>
                  <a:pt x="9816121" y="-16112"/>
                  <a:pt x="10113588" y="5480"/>
                  <a:pt x="10301161" y="0"/>
                </a:cubicBezTo>
                <a:cubicBezTo>
                  <a:pt x="10488734" y="-5480"/>
                  <a:pt x="10721922" y="31408"/>
                  <a:pt x="10879878" y="0"/>
                </a:cubicBezTo>
                <a:cubicBezTo>
                  <a:pt x="11037834" y="-31408"/>
                  <a:pt x="11410396" y="75248"/>
                  <a:pt x="11574338" y="0"/>
                </a:cubicBezTo>
                <a:cubicBezTo>
                  <a:pt x="11603520" y="210331"/>
                  <a:pt x="11552184" y="576151"/>
                  <a:pt x="11574338" y="722081"/>
                </a:cubicBezTo>
                <a:cubicBezTo>
                  <a:pt x="11596492" y="868011"/>
                  <a:pt x="11515519" y="1061112"/>
                  <a:pt x="11574338" y="1313951"/>
                </a:cubicBezTo>
                <a:cubicBezTo>
                  <a:pt x="11633157" y="1566790"/>
                  <a:pt x="11529102" y="1731461"/>
                  <a:pt x="11574338" y="1905820"/>
                </a:cubicBezTo>
                <a:cubicBezTo>
                  <a:pt x="11619574" y="2080179"/>
                  <a:pt x="11545581" y="2163779"/>
                  <a:pt x="11574338" y="2367479"/>
                </a:cubicBezTo>
                <a:cubicBezTo>
                  <a:pt x="11603095" y="2571179"/>
                  <a:pt x="11551760" y="2857961"/>
                  <a:pt x="11574338" y="3089560"/>
                </a:cubicBezTo>
                <a:cubicBezTo>
                  <a:pt x="11596916" y="3321159"/>
                  <a:pt x="11574032" y="3454059"/>
                  <a:pt x="11574338" y="3616323"/>
                </a:cubicBezTo>
                <a:cubicBezTo>
                  <a:pt x="11574644" y="3778587"/>
                  <a:pt x="11565017" y="3978789"/>
                  <a:pt x="11574338" y="4077982"/>
                </a:cubicBezTo>
                <a:cubicBezTo>
                  <a:pt x="11583659" y="4177175"/>
                  <a:pt x="11561238" y="4404360"/>
                  <a:pt x="11574338" y="4539640"/>
                </a:cubicBezTo>
                <a:cubicBezTo>
                  <a:pt x="11587438" y="4674920"/>
                  <a:pt x="11522412" y="5016720"/>
                  <a:pt x="11574338" y="5196615"/>
                </a:cubicBezTo>
                <a:cubicBezTo>
                  <a:pt x="11626264" y="5376510"/>
                  <a:pt x="11522815" y="5437292"/>
                  <a:pt x="11574338" y="5658274"/>
                </a:cubicBezTo>
                <a:cubicBezTo>
                  <a:pt x="11625861" y="5879256"/>
                  <a:pt x="11542916" y="6104862"/>
                  <a:pt x="11574338" y="6510566"/>
                </a:cubicBezTo>
                <a:cubicBezTo>
                  <a:pt x="11312608" y="6564532"/>
                  <a:pt x="11078661" y="6432324"/>
                  <a:pt x="10879878" y="6510566"/>
                </a:cubicBezTo>
                <a:cubicBezTo>
                  <a:pt x="10681095" y="6588808"/>
                  <a:pt x="10550124" y="6465523"/>
                  <a:pt x="10301161" y="6510566"/>
                </a:cubicBezTo>
                <a:cubicBezTo>
                  <a:pt x="10052198" y="6555609"/>
                  <a:pt x="10085884" y="6500151"/>
                  <a:pt x="9953931" y="6510566"/>
                </a:cubicBezTo>
                <a:cubicBezTo>
                  <a:pt x="9821978" y="6520981"/>
                  <a:pt x="9618921" y="6462087"/>
                  <a:pt x="9375214" y="6510566"/>
                </a:cubicBezTo>
                <a:cubicBezTo>
                  <a:pt x="9131507" y="6559045"/>
                  <a:pt x="8970177" y="6503328"/>
                  <a:pt x="8796497" y="6510566"/>
                </a:cubicBezTo>
                <a:cubicBezTo>
                  <a:pt x="8622817" y="6517804"/>
                  <a:pt x="8379662" y="6489198"/>
                  <a:pt x="8217780" y="6510566"/>
                </a:cubicBezTo>
                <a:cubicBezTo>
                  <a:pt x="8055898" y="6531934"/>
                  <a:pt x="7658042" y="6429131"/>
                  <a:pt x="7407576" y="6510566"/>
                </a:cubicBezTo>
                <a:cubicBezTo>
                  <a:pt x="7157110" y="6592001"/>
                  <a:pt x="6957192" y="6441653"/>
                  <a:pt x="6828859" y="6510566"/>
                </a:cubicBezTo>
                <a:cubicBezTo>
                  <a:pt x="6700526" y="6579479"/>
                  <a:pt x="6320142" y="6416853"/>
                  <a:pt x="6018656" y="6510566"/>
                </a:cubicBezTo>
                <a:cubicBezTo>
                  <a:pt x="5717170" y="6604279"/>
                  <a:pt x="5685235" y="6510345"/>
                  <a:pt x="5555682" y="6510566"/>
                </a:cubicBezTo>
                <a:cubicBezTo>
                  <a:pt x="5426129" y="6510787"/>
                  <a:pt x="5297509" y="6504637"/>
                  <a:pt x="5208452" y="6510566"/>
                </a:cubicBezTo>
                <a:cubicBezTo>
                  <a:pt x="5119395" y="6516495"/>
                  <a:pt x="4978868" y="6483139"/>
                  <a:pt x="4861222" y="6510566"/>
                </a:cubicBezTo>
                <a:cubicBezTo>
                  <a:pt x="4743576" y="6537993"/>
                  <a:pt x="4274891" y="6434659"/>
                  <a:pt x="4051018" y="6510566"/>
                </a:cubicBezTo>
                <a:cubicBezTo>
                  <a:pt x="3827145" y="6586473"/>
                  <a:pt x="3775087" y="6488527"/>
                  <a:pt x="3588045" y="6510566"/>
                </a:cubicBezTo>
                <a:cubicBezTo>
                  <a:pt x="3401003" y="6532605"/>
                  <a:pt x="3270857" y="6475781"/>
                  <a:pt x="3009328" y="6510566"/>
                </a:cubicBezTo>
                <a:cubicBezTo>
                  <a:pt x="2747799" y="6545351"/>
                  <a:pt x="2555637" y="6446946"/>
                  <a:pt x="2430611" y="6510566"/>
                </a:cubicBezTo>
                <a:cubicBezTo>
                  <a:pt x="2305585" y="6574186"/>
                  <a:pt x="1918230" y="6436416"/>
                  <a:pt x="1620407" y="6510566"/>
                </a:cubicBezTo>
                <a:cubicBezTo>
                  <a:pt x="1322584" y="6584716"/>
                  <a:pt x="1304939" y="6483778"/>
                  <a:pt x="1041690" y="6510566"/>
                </a:cubicBezTo>
                <a:cubicBezTo>
                  <a:pt x="778441" y="6537354"/>
                  <a:pt x="303287" y="6469584"/>
                  <a:pt x="0" y="6510566"/>
                </a:cubicBezTo>
                <a:cubicBezTo>
                  <a:pt x="-32989" y="6371264"/>
                  <a:pt x="12180" y="6114032"/>
                  <a:pt x="0" y="5983802"/>
                </a:cubicBezTo>
                <a:cubicBezTo>
                  <a:pt x="-12180" y="5853572"/>
                  <a:pt x="49595" y="5586362"/>
                  <a:pt x="0" y="5457038"/>
                </a:cubicBezTo>
                <a:cubicBezTo>
                  <a:pt x="-49595" y="5327714"/>
                  <a:pt x="6095" y="4899723"/>
                  <a:pt x="0" y="4734957"/>
                </a:cubicBezTo>
                <a:cubicBezTo>
                  <a:pt x="-6095" y="4570191"/>
                  <a:pt x="15039" y="4442231"/>
                  <a:pt x="0" y="4273299"/>
                </a:cubicBezTo>
                <a:cubicBezTo>
                  <a:pt x="-15039" y="4104367"/>
                  <a:pt x="29709" y="3924287"/>
                  <a:pt x="0" y="3681429"/>
                </a:cubicBezTo>
                <a:cubicBezTo>
                  <a:pt x="-29709" y="3438571"/>
                  <a:pt x="83151" y="3255704"/>
                  <a:pt x="0" y="2959348"/>
                </a:cubicBezTo>
                <a:cubicBezTo>
                  <a:pt x="-83151" y="2662992"/>
                  <a:pt x="41796" y="2567363"/>
                  <a:pt x="0" y="2367479"/>
                </a:cubicBezTo>
                <a:cubicBezTo>
                  <a:pt x="-41796" y="2167595"/>
                  <a:pt x="46651" y="2011170"/>
                  <a:pt x="0" y="1905820"/>
                </a:cubicBezTo>
                <a:cubicBezTo>
                  <a:pt x="-46651" y="1800470"/>
                  <a:pt x="2312" y="1548925"/>
                  <a:pt x="0" y="1379056"/>
                </a:cubicBezTo>
                <a:cubicBezTo>
                  <a:pt x="-2312" y="1209187"/>
                  <a:pt x="22543" y="998695"/>
                  <a:pt x="0" y="722081"/>
                </a:cubicBezTo>
                <a:cubicBezTo>
                  <a:pt x="-22543" y="445467"/>
                  <a:pt x="58186" y="245922"/>
                  <a:pt x="0" y="0"/>
                </a:cubicBezTo>
                <a:close/>
              </a:path>
              <a:path extrusionOk="0" h="6510566" w="11574338">
                <a:moveTo>
                  <a:pt x="0" y="0"/>
                </a:moveTo>
                <a:cubicBezTo>
                  <a:pt x="312762" y="-73272"/>
                  <a:pt x="473822" y="1235"/>
                  <a:pt x="694460" y="0"/>
                </a:cubicBezTo>
                <a:cubicBezTo>
                  <a:pt x="915098" y="-1235"/>
                  <a:pt x="1001276" y="28248"/>
                  <a:pt x="1273177" y="0"/>
                </a:cubicBezTo>
                <a:cubicBezTo>
                  <a:pt x="1545078" y="-28248"/>
                  <a:pt x="1430825" y="9369"/>
                  <a:pt x="1504664" y="0"/>
                </a:cubicBezTo>
                <a:cubicBezTo>
                  <a:pt x="1578503" y="-9369"/>
                  <a:pt x="1847379" y="39883"/>
                  <a:pt x="2083381" y="0"/>
                </a:cubicBezTo>
                <a:cubicBezTo>
                  <a:pt x="2319383" y="-39883"/>
                  <a:pt x="2423285" y="8510"/>
                  <a:pt x="2546354" y="0"/>
                </a:cubicBezTo>
                <a:cubicBezTo>
                  <a:pt x="2669423" y="-8510"/>
                  <a:pt x="3051676" y="66768"/>
                  <a:pt x="3240815" y="0"/>
                </a:cubicBezTo>
                <a:cubicBezTo>
                  <a:pt x="3429954" y="-66768"/>
                  <a:pt x="3761893" y="31487"/>
                  <a:pt x="3935275" y="0"/>
                </a:cubicBezTo>
                <a:cubicBezTo>
                  <a:pt x="4108657" y="-31487"/>
                  <a:pt x="4220245" y="1714"/>
                  <a:pt x="4398248" y="0"/>
                </a:cubicBezTo>
                <a:cubicBezTo>
                  <a:pt x="4576251" y="-1714"/>
                  <a:pt x="4800174" y="29638"/>
                  <a:pt x="5092709" y="0"/>
                </a:cubicBezTo>
                <a:cubicBezTo>
                  <a:pt x="5385244" y="-29638"/>
                  <a:pt x="5361578" y="19099"/>
                  <a:pt x="5439939" y="0"/>
                </a:cubicBezTo>
                <a:cubicBezTo>
                  <a:pt x="5518300" y="-19099"/>
                  <a:pt x="5704704" y="36925"/>
                  <a:pt x="5787169" y="0"/>
                </a:cubicBezTo>
                <a:cubicBezTo>
                  <a:pt x="5869634" y="-36925"/>
                  <a:pt x="6186087" y="8476"/>
                  <a:pt x="6365886" y="0"/>
                </a:cubicBezTo>
                <a:cubicBezTo>
                  <a:pt x="6545685" y="-8476"/>
                  <a:pt x="6899184" y="34404"/>
                  <a:pt x="7176090" y="0"/>
                </a:cubicBezTo>
                <a:cubicBezTo>
                  <a:pt x="7452996" y="-34404"/>
                  <a:pt x="7368416" y="39545"/>
                  <a:pt x="7523320" y="0"/>
                </a:cubicBezTo>
                <a:cubicBezTo>
                  <a:pt x="7678224" y="-39545"/>
                  <a:pt x="7890560" y="7115"/>
                  <a:pt x="7986293" y="0"/>
                </a:cubicBezTo>
                <a:cubicBezTo>
                  <a:pt x="8082026" y="-7115"/>
                  <a:pt x="8400074" y="6094"/>
                  <a:pt x="8565010" y="0"/>
                </a:cubicBezTo>
                <a:cubicBezTo>
                  <a:pt x="8729946" y="-6094"/>
                  <a:pt x="8905881" y="38291"/>
                  <a:pt x="9143727" y="0"/>
                </a:cubicBezTo>
                <a:cubicBezTo>
                  <a:pt x="9381573" y="-38291"/>
                  <a:pt x="9318533" y="15530"/>
                  <a:pt x="9490957" y="0"/>
                </a:cubicBezTo>
                <a:cubicBezTo>
                  <a:pt x="9663381" y="-15530"/>
                  <a:pt x="9757046" y="2480"/>
                  <a:pt x="9953931" y="0"/>
                </a:cubicBezTo>
                <a:cubicBezTo>
                  <a:pt x="10150816" y="-2480"/>
                  <a:pt x="10225214" y="21231"/>
                  <a:pt x="10301161" y="0"/>
                </a:cubicBezTo>
                <a:cubicBezTo>
                  <a:pt x="10377108" y="-21231"/>
                  <a:pt x="10601331" y="49529"/>
                  <a:pt x="10764134" y="0"/>
                </a:cubicBezTo>
                <a:cubicBezTo>
                  <a:pt x="10926937" y="-49529"/>
                  <a:pt x="10918018" y="9466"/>
                  <a:pt x="10995621" y="0"/>
                </a:cubicBezTo>
                <a:cubicBezTo>
                  <a:pt x="11073224" y="-9466"/>
                  <a:pt x="11374707" y="66309"/>
                  <a:pt x="11574338" y="0"/>
                </a:cubicBezTo>
                <a:cubicBezTo>
                  <a:pt x="11611779" y="194536"/>
                  <a:pt x="11556582" y="314154"/>
                  <a:pt x="11574338" y="591870"/>
                </a:cubicBezTo>
                <a:cubicBezTo>
                  <a:pt x="11592094" y="869586"/>
                  <a:pt x="11571868" y="875347"/>
                  <a:pt x="11574338" y="1118634"/>
                </a:cubicBezTo>
                <a:cubicBezTo>
                  <a:pt x="11576808" y="1361921"/>
                  <a:pt x="11503465" y="1561566"/>
                  <a:pt x="11574338" y="1710503"/>
                </a:cubicBezTo>
                <a:cubicBezTo>
                  <a:pt x="11645211" y="1859440"/>
                  <a:pt x="11518747" y="2212888"/>
                  <a:pt x="11574338" y="2367479"/>
                </a:cubicBezTo>
                <a:cubicBezTo>
                  <a:pt x="11629929" y="2522070"/>
                  <a:pt x="11523390" y="2767145"/>
                  <a:pt x="11574338" y="3024454"/>
                </a:cubicBezTo>
                <a:cubicBezTo>
                  <a:pt x="11625286" y="3281763"/>
                  <a:pt x="11503321" y="3565569"/>
                  <a:pt x="11574338" y="3746535"/>
                </a:cubicBezTo>
                <a:cubicBezTo>
                  <a:pt x="11645355" y="3927501"/>
                  <a:pt x="11547019" y="4212915"/>
                  <a:pt x="11574338" y="4403510"/>
                </a:cubicBezTo>
                <a:cubicBezTo>
                  <a:pt x="11601657" y="4594105"/>
                  <a:pt x="11560736" y="4726648"/>
                  <a:pt x="11574338" y="4865168"/>
                </a:cubicBezTo>
                <a:cubicBezTo>
                  <a:pt x="11587940" y="5003688"/>
                  <a:pt x="11532011" y="5387451"/>
                  <a:pt x="11574338" y="5587249"/>
                </a:cubicBezTo>
                <a:cubicBezTo>
                  <a:pt x="11616665" y="5787047"/>
                  <a:pt x="11497102" y="6194021"/>
                  <a:pt x="11574338" y="6510566"/>
                </a:cubicBezTo>
                <a:cubicBezTo>
                  <a:pt x="11352915" y="6527076"/>
                  <a:pt x="11324934" y="6465736"/>
                  <a:pt x="11111364" y="6510566"/>
                </a:cubicBezTo>
                <a:cubicBezTo>
                  <a:pt x="10897794" y="6555396"/>
                  <a:pt x="10957584" y="6489594"/>
                  <a:pt x="10879878" y="6510566"/>
                </a:cubicBezTo>
                <a:cubicBezTo>
                  <a:pt x="10802172" y="6531538"/>
                  <a:pt x="10546719" y="6490558"/>
                  <a:pt x="10416904" y="6510566"/>
                </a:cubicBezTo>
                <a:cubicBezTo>
                  <a:pt x="10287089" y="6530574"/>
                  <a:pt x="9976597" y="6480363"/>
                  <a:pt x="9838187" y="6510566"/>
                </a:cubicBezTo>
                <a:cubicBezTo>
                  <a:pt x="9699777" y="6540769"/>
                  <a:pt x="9564360" y="6487687"/>
                  <a:pt x="9375214" y="6510566"/>
                </a:cubicBezTo>
                <a:cubicBezTo>
                  <a:pt x="9186068" y="6533445"/>
                  <a:pt x="9067039" y="6502579"/>
                  <a:pt x="8912240" y="6510566"/>
                </a:cubicBezTo>
                <a:cubicBezTo>
                  <a:pt x="8757441" y="6518553"/>
                  <a:pt x="8407312" y="6420085"/>
                  <a:pt x="8102037" y="6510566"/>
                </a:cubicBezTo>
                <a:cubicBezTo>
                  <a:pt x="7796762" y="6601047"/>
                  <a:pt x="7787258" y="6489182"/>
                  <a:pt x="7639063" y="6510566"/>
                </a:cubicBezTo>
                <a:cubicBezTo>
                  <a:pt x="7490868" y="6531950"/>
                  <a:pt x="7461299" y="6497762"/>
                  <a:pt x="7407576" y="6510566"/>
                </a:cubicBezTo>
                <a:cubicBezTo>
                  <a:pt x="7353853" y="6523370"/>
                  <a:pt x="6868998" y="6450716"/>
                  <a:pt x="6597373" y="6510566"/>
                </a:cubicBezTo>
                <a:cubicBezTo>
                  <a:pt x="6325748" y="6570416"/>
                  <a:pt x="6039832" y="6439066"/>
                  <a:pt x="5787169" y="6510566"/>
                </a:cubicBezTo>
                <a:cubicBezTo>
                  <a:pt x="5534506" y="6582066"/>
                  <a:pt x="5339819" y="6417199"/>
                  <a:pt x="4976965" y="6510566"/>
                </a:cubicBezTo>
                <a:cubicBezTo>
                  <a:pt x="4614111" y="6603933"/>
                  <a:pt x="4694650" y="6464040"/>
                  <a:pt x="4513992" y="6510566"/>
                </a:cubicBezTo>
                <a:cubicBezTo>
                  <a:pt x="4333334" y="6557092"/>
                  <a:pt x="4147157" y="6477539"/>
                  <a:pt x="4051018" y="6510566"/>
                </a:cubicBezTo>
                <a:cubicBezTo>
                  <a:pt x="3954879" y="6543593"/>
                  <a:pt x="3620553" y="6483268"/>
                  <a:pt x="3240815" y="6510566"/>
                </a:cubicBezTo>
                <a:cubicBezTo>
                  <a:pt x="2861077" y="6537864"/>
                  <a:pt x="3055886" y="6498963"/>
                  <a:pt x="3009328" y="6510566"/>
                </a:cubicBezTo>
                <a:cubicBezTo>
                  <a:pt x="2962770" y="6522169"/>
                  <a:pt x="2745147" y="6485296"/>
                  <a:pt x="2546354" y="6510566"/>
                </a:cubicBezTo>
                <a:cubicBezTo>
                  <a:pt x="2347561" y="6535836"/>
                  <a:pt x="2194896" y="6459884"/>
                  <a:pt x="2083381" y="6510566"/>
                </a:cubicBezTo>
                <a:cubicBezTo>
                  <a:pt x="1971866" y="6561248"/>
                  <a:pt x="1811076" y="6483391"/>
                  <a:pt x="1620407" y="6510566"/>
                </a:cubicBezTo>
                <a:cubicBezTo>
                  <a:pt x="1429738" y="6537741"/>
                  <a:pt x="1136110" y="6489337"/>
                  <a:pt x="810204" y="6510566"/>
                </a:cubicBezTo>
                <a:cubicBezTo>
                  <a:pt x="484298" y="6531795"/>
                  <a:pt x="279042" y="6450425"/>
                  <a:pt x="0" y="6510566"/>
                </a:cubicBezTo>
                <a:cubicBezTo>
                  <a:pt x="-43650" y="6339320"/>
                  <a:pt x="55706" y="6086763"/>
                  <a:pt x="0" y="5918696"/>
                </a:cubicBezTo>
                <a:cubicBezTo>
                  <a:pt x="-55706" y="5750629"/>
                  <a:pt x="12587" y="5536130"/>
                  <a:pt x="0" y="5391932"/>
                </a:cubicBezTo>
                <a:cubicBezTo>
                  <a:pt x="-12587" y="5247734"/>
                  <a:pt x="43360" y="4899730"/>
                  <a:pt x="0" y="4734957"/>
                </a:cubicBezTo>
                <a:cubicBezTo>
                  <a:pt x="-43360" y="4570184"/>
                  <a:pt x="2667" y="4501096"/>
                  <a:pt x="0" y="4338404"/>
                </a:cubicBezTo>
                <a:cubicBezTo>
                  <a:pt x="-2667" y="4175712"/>
                  <a:pt x="64487" y="3897998"/>
                  <a:pt x="0" y="3616323"/>
                </a:cubicBezTo>
                <a:cubicBezTo>
                  <a:pt x="-64487" y="3334648"/>
                  <a:pt x="61068" y="3067336"/>
                  <a:pt x="0" y="2894243"/>
                </a:cubicBezTo>
                <a:cubicBezTo>
                  <a:pt x="-61068" y="2721150"/>
                  <a:pt x="5890" y="2585054"/>
                  <a:pt x="0" y="2432584"/>
                </a:cubicBezTo>
                <a:cubicBezTo>
                  <a:pt x="-5890" y="2280114"/>
                  <a:pt x="64825" y="1957706"/>
                  <a:pt x="0" y="1710503"/>
                </a:cubicBezTo>
                <a:cubicBezTo>
                  <a:pt x="-64825" y="1463300"/>
                  <a:pt x="50432" y="1404162"/>
                  <a:pt x="0" y="1118634"/>
                </a:cubicBezTo>
                <a:cubicBezTo>
                  <a:pt x="-50432" y="833106"/>
                  <a:pt x="14570" y="813288"/>
                  <a:pt x="0" y="656975"/>
                </a:cubicBezTo>
                <a:cubicBezTo>
                  <a:pt x="-14570" y="500662"/>
                  <a:pt x="69186" y="167948"/>
                  <a:pt x="0" y="0"/>
                </a:cubicBezTo>
                <a:close/>
              </a:path>
            </a:pathLst>
          </a:custGeom>
          <a:noFill/>
          <a:ln cap="flat" cmpd="sng" w="9525">
            <a:solidFill>
              <a:srgbClr val="80367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9" name="Google Shape;129;p6"/>
          <p:cNvSpPr/>
          <p:nvPr/>
        </p:nvSpPr>
        <p:spPr>
          <a:xfrm>
            <a:off x="9634330" y="3672309"/>
            <a:ext cx="2484517" cy="169627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80367B"/>
                </a:solidFill>
                <a:latin typeface="Arial"/>
                <a:ea typeface="Arial"/>
                <a:cs typeface="Arial"/>
                <a:sym typeface="Arial"/>
              </a:rPr>
              <a:t>Each field has short description and, if relevant, pre-determined valid values</a:t>
            </a:r>
            <a:endParaRPr/>
          </a:p>
        </p:txBody>
      </p:sp>
      <p:sp>
        <p:nvSpPr>
          <p:cNvPr id="130" name="Google Shape;130;p6"/>
          <p:cNvSpPr txBox="1"/>
          <p:nvPr/>
        </p:nvSpPr>
        <p:spPr>
          <a:xfrm>
            <a:off x="10552702" y="6213749"/>
            <a:ext cx="1726755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Pinheiro et al, 2024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SARCALNET Website</a:t>
            </a:r>
            <a:endParaRPr/>
          </a:p>
        </p:txBody>
      </p:sp>
      <p:pic>
        <p:nvPicPr>
          <p:cNvPr descr="A screenshot of a computer&#10;&#10;Description automatically generated" id="136" name="Google Shape;1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27200" y="0"/>
            <a:ext cx="10119360" cy="569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0726" y="823093"/>
            <a:ext cx="10130549" cy="5698434"/>
          </a:xfrm>
          <a:custGeom>
            <a:rect b="b" l="l" r="r" t="t"/>
            <a:pathLst>
              <a:path extrusionOk="0" fill="none" h="5698434" w="10130549">
                <a:moveTo>
                  <a:pt x="0" y="0"/>
                </a:moveTo>
                <a:cubicBezTo>
                  <a:pt x="241574" y="-32051"/>
                  <a:pt x="406386" y="55373"/>
                  <a:pt x="595915" y="0"/>
                </a:cubicBezTo>
                <a:cubicBezTo>
                  <a:pt x="785444" y="-55373"/>
                  <a:pt x="913760" y="35566"/>
                  <a:pt x="1191829" y="0"/>
                </a:cubicBezTo>
                <a:cubicBezTo>
                  <a:pt x="1469898" y="-35566"/>
                  <a:pt x="1392130" y="2073"/>
                  <a:pt x="1483827" y="0"/>
                </a:cubicBezTo>
                <a:cubicBezTo>
                  <a:pt x="1575524" y="-2073"/>
                  <a:pt x="2090643" y="36632"/>
                  <a:pt x="2282353" y="0"/>
                </a:cubicBezTo>
                <a:cubicBezTo>
                  <a:pt x="2474063" y="-36632"/>
                  <a:pt x="2907885" y="89187"/>
                  <a:pt x="3080879" y="0"/>
                </a:cubicBezTo>
                <a:cubicBezTo>
                  <a:pt x="3253873" y="-89187"/>
                  <a:pt x="3590359" y="21058"/>
                  <a:pt x="3879404" y="0"/>
                </a:cubicBezTo>
                <a:cubicBezTo>
                  <a:pt x="4168450" y="-21058"/>
                  <a:pt x="4088126" y="13265"/>
                  <a:pt x="4171403" y="0"/>
                </a:cubicBezTo>
                <a:cubicBezTo>
                  <a:pt x="4254680" y="-13265"/>
                  <a:pt x="4539286" y="304"/>
                  <a:pt x="4666012" y="0"/>
                </a:cubicBezTo>
                <a:cubicBezTo>
                  <a:pt x="4792738" y="-304"/>
                  <a:pt x="4927037" y="48810"/>
                  <a:pt x="5160621" y="0"/>
                </a:cubicBezTo>
                <a:cubicBezTo>
                  <a:pt x="5394205" y="-48810"/>
                  <a:pt x="5572305" y="65553"/>
                  <a:pt x="5756535" y="0"/>
                </a:cubicBezTo>
                <a:cubicBezTo>
                  <a:pt x="5940765" y="-65553"/>
                  <a:pt x="6047936" y="37060"/>
                  <a:pt x="6149839" y="0"/>
                </a:cubicBezTo>
                <a:cubicBezTo>
                  <a:pt x="6251742" y="-37060"/>
                  <a:pt x="6607130" y="64114"/>
                  <a:pt x="6745754" y="0"/>
                </a:cubicBezTo>
                <a:cubicBezTo>
                  <a:pt x="6884378" y="-64114"/>
                  <a:pt x="7060631" y="16621"/>
                  <a:pt x="7341668" y="0"/>
                </a:cubicBezTo>
                <a:cubicBezTo>
                  <a:pt x="7622705" y="-16621"/>
                  <a:pt x="7629363" y="10288"/>
                  <a:pt x="7836278" y="0"/>
                </a:cubicBezTo>
                <a:cubicBezTo>
                  <a:pt x="8043193" y="-10288"/>
                  <a:pt x="8200718" y="31099"/>
                  <a:pt x="8330887" y="0"/>
                </a:cubicBezTo>
                <a:cubicBezTo>
                  <a:pt x="8461056" y="-31099"/>
                  <a:pt x="8910217" y="74174"/>
                  <a:pt x="9129412" y="0"/>
                </a:cubicBezTo>
                <a:cubicBezTo>
                  <a:pt x="9348607" y="-74174"/>
                  <a:pt x="9355243" y="423"/>
                  <a:pt x="9522716" y="0"/>
                </a:cubicBezTo>
                <a:cubicBezTo>
                  <a:pt x="9690189" y="-423"/>
                  <a:pt x="9864753" y="20242"/>
                  <a:pt x="10130549" y="0"/>
                </a:cubicBezTo>
                <a:cubicBezTo>
                  <a:pt x="10190668" y="170210"/>
                  <a:pt x="10078382" y="351096"/>
                  <a:pt x="10130549" y="512859"/>
                </a:cubicBezTo>
                <a:cubicBezTo>
                  <a:pt x="10182716" y="674622"/>
                  <a:pt x="10105948" y="862763"/>
                  <a:pt x="10130549" y="1139687"/>
                </a:cubicBezTo>
                <a:cubicBezTo>
                  <a:pt x="10155150" y="1416611"/>
                  <a:pt x="10071233" y="1522026"/>
                  <a:pt x="10130549" y="1652546"/>
                </a:cubicBezTo>
                <a:cubicBezTo>
                  <a:pt x="10189865" y="1783066"/>
                  <a:pt x="10084570" y="1884063"/>
                  <a:pt x="10130549" y="2051436"/>
                </a:cubicBezTo>
                <a:cubicBezTo>
                  <a:pt x="10176528" y="2218809"/>
                  <a:pt x="10126135" y="2284911"/>
                  <a:pt x="10130549" y="2450327"/>
                </a:cubicBezTo>
                <a:cubicBezTo>
                  <a:pt x="10134963" y="2615743"/>
                  <a:pt x="10070785" y="2862898"/>
                  <a:pt x="10130549" y="3134139"/>
                </a:cubicBezTo>
                <a:cubicBezTo>
                  <a:pt x="10190313" y="3405380"/>
                  <a:pt x="10116490" y="3465544"/>
                  <a:pt x="10130549" y="3646998"/>
                </a:cubicBezTo>
                <a:cubicBezTo>
                  <a:pt x="10144608" y="3828452"/>
                  <a:pt x="10103635" y="3934850"/>
                  <a:pt x="10130549" y="4045888"/>
                </a:cubicBezTo>
                <a:cubicBezTo>
                  <a:pt x="10157463" y="4156926"/>
                  <a:pt x="10093636" y="4550778"/>
                  <a:pt x="10130549" y="4729700"/>
                </a:cubicBezTo>
                <a:cubicBezTo>
                  <a:pt x="10167462" y="4908622"/>
                  <a:pt x="10108077" y="5341476"/>
                  <a:pt x="10130549" y="5698434"/>
                </a:cubicBezTo>
                <a:cubicBezTo>
                  <a:pt x="10018320" y="5735141"/>
                  <a:pt x="9929306" y="5682163"/>
                  <a:pt x="9737245" y="5698434"/>
                </a:cubicBezTo>
                <a:cubicBezTo>
                  <a:pt x="9545184" y="5714705"/>
                  <a:pt x="9320965" y="5665363"/>
                  <a:pt x="9141331" y="5698434"/>
                </a:cubicBezTo>
                <a:cubicBezTo>
                  <a:pt x="8961697" y="5731505"/>
                  <a:pt x="8729479" y="5673020"/>
                  <a:pt x="8444111" y="5698434"/>
                </a:cubicBezTo>
                <a:cubicBezTo>
                  <a:pt x="8158743" y="5723848"/>
                  <a:pt x="8020610" y="5686882"/>
                  <a:pt x="7848196" y="5698434"/>
                </a:cubicBezTo>
                <a:cubicBezTo>
                  <a:pt x="7675783" y="5709986"/>
                  <a:pt x="7293197" y="5694774"/>
                  <a:pt x="7049670" y="5698434"/>
                </a:cubicBezTo>
                <a:cubicBezTo>
                  <a:pt x="6806143" y="5702094"/>
                  <a:pt x="6732333" y="5650988"/>
                  <a:pt x="6555061" y="5698434"/>
                </a:cubicBezTo>
                <a:cubicBezTo>
                  <a:pt x="6377789" y="5745880"/>
                  <a:pt x="6090886" y="5696908"/>
                  <a:pt x="5959146" y="5698434"/>
                </a:cubicBezTo>
                <a:cubicBezTo>
                  <a:pt x="5827406" y="5699960"/>
                  <a:pt x="5451401" y="5624609"/>
                  <a:pt x="5261926" y="5698434"/>
                </a:cubicBezTo>
                <a:cubicBezTo>
                  <a:pt x="5072451" y="5772259"/>
                  <a:pt x="4767938" y="5667994"/>
                  <a:pt x="4463401" y="5698434"/>
                </a:cubicBezTo>
                <a:cubicBezTo>
                  <a:pt x="4158865" y="5728874"/>
                  <a:pt x="4000594" y="5682783"/>
                  <a:pt x="3867486" y="5698434"/>
                </a:cubicBezTo>
                <a:cubicBezTo>
                  <a:pt x="3734378" y="5714085"/>
                  <a:pt x="3334061" y="5678815"/>
                  <a:pt x="3170266" y="5698434"/>
                </a:cubicBezTo>
                <a:cubicBezTo>
                  <a:pt x="3006471" y="5718053"/>
                  <a:pt x="2757625" y="5685734"/>
                  <a:pt x="2574351" y="5698434"/>
                </a:cubicBezTo>
                <a:cubicBezTo>
                  <a:pt x="2391078" y="5711134"/>
                  <a:pt x="2355664" y="5693002"/>
                  <a:pt x="2282353" y="5698434"/>
                </a:cubicBezTo>
                <a:cubicBezTo>
                  <a:pt x="2209042" y="5703866"/>
                  <a:pt x="1746858" y="5621609"/>
                  <a:pt x="1585133" y="5698434"/>
                </a:cubicBezTo>
                <a:cubicBezTo>
                  <a:pt x="1423408" y="5775259"/>
                  <a:pt x="1360432" y="5695579"/>
                  <a:pt x="1293135" y="5698434"/>
                </a:cubicBezTo>
                <a:cubicBezTo>
                  <a:pt x="1225838" y="5701289"/>
                  <a:pt x="927355" y="5645572"/>
                  <a:pt x="697220" y="5698434"/>
                </a:cubicBezTo>
                <a:cubicBezTo>
                  <a:pt x="467085" y="5751296"/>
                  <a:pt x="244973" y="5663048"/>
                  <a:pt x="0" y="5698434"/>
                </a:cubicBezTo>
                <a:cubicBezTo>
                  <a:pt x="-21167" y="5543713"/>
                  <a:pt x="40948" y="5462540"/>
                  <a:pt x="0" y="5299544"/>
                </a:cubicBezTo>
                <a:cubicBezTo>
                  <a:pt x="-40948" y="5136548"/>
                  <a:pt x="5066" y="5058452"/>
                  <a:pt x="0" y="4843669"/>
                </a:cubicBezTo>
                <a:cubicBezTo>
                  <a:pt x="-5066" y="4628886"/>
                  <a:pt x="2925" y="4318899"/>
                  <a:pt x="0" y="4159857"/>
                </a:cubicBezTo>
                <a:cubicBezTo>
                  <a:pt x="-2925" y="4000815"/>
                  <a:pt x="11801" y="3821629"/>
                  <a:pt x="0" y="3703982"/>
                </a:cubicBezTo>
                <a:cubicBezTo>
                  <a:pt x="-11801" y="3586336"/>
                  <a:pt x="2509" y="3261901"/>
                  <a:pt x="0" y="3134139"/>
                </a:cubicBezTo>
                <a:cubicBezTo>
                  <a:pt x="-2509" y="3006377"/>
                  <a:pt x="43913" y="2830720"/>
                  <a:pt x="0" y="2678264"/>
                </a:cubicBezTo>
                <a:cubicBezTo>
                  <a:pt x="-43913" y="2525808"/>
                  <a:pt x="27091" y="2261388"/>
                  <a:pt x="0" y="2108421"/>
                </a:cubicBezTo>
                <a:cubicBezTo>
                  <a:pt x="-27091" y="1955454"/>
                  <a:pt x="27940" y="1713474"/>
                  <a:pt x="0" y="1424609"/>
                </a:cubicBezTo>
                <a:cubicBezTo>
                  <a:pt x="-27940" y="1135744"/>
                  <a:pt x="10300" y="1036757"/>
                  <a:pt x="0" y="854765"/>
                </a:cubicBezTo>
                <a:cubicBezTo>
                  <a:pt x="-10300" y="672773"/>
                  <a:pt x="10370" y="392483"/>
                  <a:pt x="0" y="0"/>
                </a:cubicBezTo>
                <a:close/>
              </a:path>
              <a:path extrusionOk="0" h="5698434" w="10130549">
                <a:moveTo>
                  <a:pt x="0" y="0"/>
                </a:moveTo>
                <a:cubicBezTo>
                  <a:pt x="82640" y="-36162"/>
                  <a:pt x="283543" y="33718"/>
                  <a:pt x="393304" y="0"/>
                </a:cubicBezTo>
                <a:cubicBezTo>
                  <a:pt x="503065" y="-33718"/>
                  <a:pt x="604883" y="33792"/>
                  <a:pt x="685302" y="0"/>
                </a:cubicBezTo>
                <a:cubicBezTo>
                  <a:pt x="765721" y="-33792"/>
                  <a:pt x="899638" y="41835"/>
                  <a:pt x="1078606" y="0"/>
                </a:cubicBezTo>
                <a:cubicBezTo>
                  <a:pt x="1257574" y="-41835"/>
                  <a:pt x="1463234" y="7504"/>
                  <a:pt x="1573215" y="0"/>
                </a:cubicBezTo>
                <a:cubicBezTo>
                  <a:pt x="1683196" y="-7504"/>
                  <a:pt x="1747815" y="31427"/>
                  <a:pt x="1865213" y="0"/>
                </a:cubicBezTo>
                <a:cubicBezTo>
                  <a:pt x="1982611" y="-31427"/>
                  <a:pt x="2437641" y="43900"/>
                  <a:pt x="2663738" y="0"/>
                </a:cubicBezTo>
                <a:cubicBezTo>
                  <a:pt x="2889836" y="-43900"/>
                  <a:pt x="2960824" y="40841"/>
                  <a:pt x="3057042" y="0"/>
                </a:cubicBezTo>
                <a:cubicBezTo>
                  <a:pt x="3153260" y="-40841"/>
                  <a:pt x="3557170" y="59837"/>
                  <a:pt x="3754262" y="0"/>
                </a:cubicBezTo>
                <a:cubicBezTo>
                  <a:pt x="3951354" y="-59837"/>
                  <a:pt x="4177694" y="71655"/>
                  <a:pt x="4552788" y="0"/>
                </a:cubicBezTo>
                <a:cubicBezTo>
                  <a:pt x="4927882" y="-71655"/>
                  <a:pt x="4807304" y="5851"/>
                  <a:pt x="4946092" y="0"/>
                </a:cubicBezTo>
                <a:cubicBezTo>
                  <a:pt x="5084880" y="-5851"/>
                  <a:pt x="5271292" y="10348"/>
                  <a:pt x="5440701" y="0"/>
                </a:cubicBezTo>
                <a:cubicBezTo>
                  <a:pt x="5610110" y="-10348"/>
                  <a:pt x="5683506" y="37782"/>
                  <a:pt x="5834004" y="0"/>
                </a:cubicBezTo>
                <a:cubicBezTo>
                  <a:pt x="5984502" y="-37782"/>
                  <a:pt x="6046196" y="81"/>
                  <a:pt x="6126003" y="0"/>
                </a:cubicBezTo>
                <a:cubicBezTo>
                  <a:pt x="6205810" y="-81"/>
                  <a:pt x="6442063" y="9892"/>
                  <a:pt x="6721917" y="0"/>
                </a:cubicBezTo>
                <a:cubicBezTo>
                  <a:pt x="7001771" y="-9892"/>
                  <a:pt x="7207794" y="43023"/>
                  <a:pt x="7419137" y="0"/>
                </a:cubicBezTo>
                <a:cubicBezTo>
                  <a:pt x="7630480" y="-43023"/>
                  <a:pt x="7645013" y="45257"/>
                  <a:pt x="7812441" y="0"/>
                </a:cubicBezTo>
                <a:cubicBezTo>
                  <a:pt x="7979869" y="-45257"/>
                  <a:pt x="8070148" y="58630"/>
                  <a:pt x="8307050" y="0"/>
                </a:cubicBezTo>
                <a:cubicBezTo>
                  <a:pt x="8543952" y="-58630"/>
                  <a:pt x="8604436" y="39431"/>
                  <a:pt x="8801659" y="0"/>
                </a:cubicBezTo>
                <a:cubicBezTo>
                  <a:pt x="8998882" y="-39431"/>
                  <a:pt x="9262638" y="63484"/>
                  <a:pt x="9397574" y="0"/>
                </a:cubicBezTo>
                <a:cubicBezTo>
                  <a:pt x="9532511" y="-63484"/>
                  <a:pt x="9947588" y="647"/>
                  <a:pt x="10130549" y="0"/>
                </a:cubicBezTo>
                <a:cubicBezTo>
                  <a:pt x="10159085" y="230198"/>
                  <a:pt x="10091997" y="491866"/>
                  <a:pt x="10130549" y="626828"/>
                </a:cubicBezTo>
                <a:cubicBezTo>
                  <a:pt x="10169101" y="761790"/>
                  <a:pt x="10119796" y="882750"/>
                  <a:pt x="10130549" y="1025718"/>
                </a:cubicBezTo>
                <a:cubicBezTo>
                  <a:pt x="10141302" y="1168686"/>
                  <a:pt x="10129524" y="1244614"/>
                  <a:pt x="10130549" y="1424609"/>
                </a:cubicBezTo>
                <a:cubicBezTo>
                  <a:pt x="10131574" y="1604604"/>
                  <a:pt x="10066131" y="1772428"/>
                  <a:pt x="10130549" y="2051436"/>
                </a:cubicBezTo>
                <a:cubicBezTo>
                  <a:pt x="10194967" y="2330444"/>
                  <a:pt x="10096852" y="2296282"/>
                  <a:pt x="10130549" y="2450327"/>
                </a:cubicBezTo>
                <a:cubicBezTo>
                  <a:pt x="10164246" y="2604372"/>
                  <a:pt x="10089825" y="2791475"/>
                  <a:pt x="10130549" y="3077154"/>
                </a:cubicBezTo>
                <a:cubicBezTo>
                  <a:pt x="10171273" y="3362833"/>
                  <a:pt x="10129642" y="3396156"/>
                  <a:pt x="10130549" y="3646998"/>
                </a:cubicBezTo>
                <a:cubicBezTo>
                  <a:pt x="10131456" y="3897840"/>
                  <a:pt x="10109885" y="3935129"/>
                  <a:pt x="10130549" y="4045888"/>
                </a:cubicBezTo>
                <a:cubicBezTo>
                  <a:pt x="10151213" y="4156647"/>
                  <a:pt x="10097183" y="4336362"/>
                  <a:pt x="10130549" y="4615732"/>
                </a:cubicBezTo>
                <a:cubicBezTo>
                  <a:pt x="10163915" y="4895102"/>
                  <a:pt x="10106921" y="4943027"/>
                  <a:pt x="10130549" y="5185575"/>
                </a:cubicBezTo>
                <a:cubicBezTo>
                  <a:pt x="10154177" y="5428123"/>
                  <a:pt x="10083960" y="5510312"/>
                  <a:pt x="10130549" y="5698434"/>
                </a:cubicBezTo>
                <a:cubicBezTo>
                  <a:pt x="9890922" y="5703410"/>
                  <a:pt x="9534123" y="5608497"/>
                  <a:pt x="9332023" y="5698434"/>
                </a:cubicBezTo>
                <a:cubicBezTo>
                  <a:pt x="9129923" y="5788371"/>
                  <a:pt x="9008262" y="5685061"/>
                  <a:pt x="8736109" y="5698434"/>
                </a:cubicBezTo>
                <a:cubicBezTo>
                  <a:pt x="8463956" y="5711807"/>
                  <a:pt x="8320474" y="5670370"/>
                  <a:pt x="8140194" y="5698434"/>
                </a:cubicBezTo>
                <a:cubicBezTo>
                  <a:pt x="7959915" y="5726498"/>
                  <a:pt x="7856936" y="5685169"/>
                  <a:pt x="7746890" y="5698434"/>
                </a:cubicBezTo>
                <a:cubicBezTo>
                  <a:pt x="7636844" y="5711699"/>
                  <a:pt x="7369278" y="5669789"/>
                  <a:pt x="7252281" y="5698434"/>
                </a:cubicBezTo>
                <a:cubicBezTo>
                  <a:pt x="7135284" y="5727079"/>
                  <a:pt x="6969729" y="5697126"/>
                  <a:pt x="6757672" y="5698434"/>
                </a:cubicBezTo>
                <a:cubicBezTo>
                  <a:pt x="6545615" y="5699742"/>
                  <a:pt x="6491225" y="5686239"/>
                  <a:pt x="6364368" y="5698434"/>
                </a:cubicBezTo>
                <a:cubicBezTo>
                  <a:pt x="6237511" y="5710629"/>
                  <a:pt x="6036782" y="5690722"/>
                  <a:pt x="5869759" y="5698434"/>
                </a:cubicBezTo>
                <a:cubicBezTo>
                  <a:pt x="5702736" y="5706146"/>
                  <a:pt x="5622520" y="5673392"/>
                  <a:pt x="5476456" y="5698434"/>
                </a:cubicBezTo>
                <a:cubicBezTo>
                  <a:pt x="5330392" y="5723476"/>
                  <a:pt x="5082680" y="5696090"/>
                  <a:pt x="4981846" y="5698434"/>
                </a:cubicBezTo>
                <a:cubicBezTo>
                  <a:pt x="4881012" y="5700778"/>
                  <a:pt x="4734270" y="5693910"/>
                  <a:pt x="4487237" y="5698434"/>
                </a:cubicBezTo>
                <a:cubicBezTo>
                  <a:pt x="4240204" y="5702958"/>
                  <a:pt x="4239821" y="5696424"/>
                  <a:pt x="4093934" y="5698434"/>
                </a:cubicBezTo>
                <a:cubicBezTo>
                  <a:pt x="3948047" y="5700444"/>
                  <a:pt x="3693358" y="5662808"/>
                  <a:pt x="3498019" y="5698434"/>
                </a:cubicBezTo>
                <a:cubicBezTo>
                  <a:pt x="3302681" y="5734060"/>
                  <a:pt x="2977825" y="5633782"/>
                  <a:pt x="2800799" y="5698434"/>
                </a:cubicBezTo>
                <a:cubicBezTo>
                  <a:pt x="2623773" y="5763086"/>
                  <a:pt x="2426553" y="5679039"/>
                  <a:pt x="2103579" y="5698434"/>
                </a:cubicBezTo>
                <a:cubicBezTo>
                  <a:pt x="1780605" y="5717829"/>
                  <a:pt x="1798863" y="5685871"/>
                  <a:pt x="1507664" y="5698434"/>
                </a:cubicBezTo>
                <a:cubicBezTo>
                  <a:pt x="1216466" y="5710997"/>
                  <a:pt x="1036849" y="5677702"/>
                  <a:pt x="911749" y="5698434"/>
                </a:cubicBezTo>
                <a:cubicBezTo>
                  <a:pt x="786650" y="5719166"/>
                  <a:pt x="424431" y="5606029"/>
                  <a:pt x="0" y="5698434"/>
                </a:cubicBezTo>
                <a:cubicBezTo>
                  <a:pt x="-48279" y="5516771"/>
                  <a:pt x="17862" y="5308801"/>
                  <a:pt x="0" y="5128591"/>
                </a:cubicBezTo>
                <a:cubicBezTo>
                  <a:pt x="-17862" y="4948381"/>
                  <a:pt x="2478" y="4803921"/>
                  <a:pt x="0" y="4672716"/>
                </a:cubicBezTo>
                <a:cubicBezTo>
                  <a:pt x="-2478" y="4541512"/>
                  <a:pt x="10859" y="4364758"/>
                  <a:pt x="0" y="4273826"/>
                </a:cubicBezTo>
                <a:cubicBezTo>
                  <a:pt x="-10859" y="4182894"/>
                  <a:pt x="2252" y="3920572"/>
                  <a:pt x="0" y="3760966"/>
                </a:cubicBezTo>
                <a:cubicBezTo>
                  <a:pt x="-2252" y="3601360"/>
                  <a:pt x="67933" y="3381966"/>
                  <a:pt x="0" y="3134139"/>
                </a:cubicBezTo>
                <a:cubicBezTo>
                  <a:pt x="-67933" y="2886312"/>
                  <a:pt x="50391" y="2654854"/>
                  <a:pt x="0" y="2450327"/>
                </a:cubicBezTo>
                <a:cubicBezTo>
                  <a:pt x="-50391" y="2245800"/>
                  <a:pt x="46404" y="2142827"/>
                  <a:pt x="0" y="1937468"/>
                </a:cubicBezTo>
                <a:cubicBezTo>
                  <a:pt x="-46404" y="1732109"/>
                  <a:pt x="78350" y="1400276"/>
                  <a:pt x="0" y="1253655"/>
                </a:cubicBezTo>
                <a:cubicBezTo>
                  <a:pt x="-78350" y="1107034"/>
                  <a:pt x="43489" y="1001052"/>
                  <a:pt x="0" y="854765"/>
                </a:cubicBezTo>
                <a:cubicBezTo>
                  <a:pt x="-43489" y="708478"/>
                  <a:pt x="68591" y="382248"/>
                  <a:pt x="0" y="0"/>
                </a:cubicBezTo>
                <a:close/>
              </a:path>
            </a:pathLst>
          </a:custGeom>
          <a:noFill/>
          <a:ln cap="flat" cmpd="sng" w="9525">
            <a:solidFill>
              <a:srgbClr val="80367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8" name="Google Shape;138;p7"/>
          <p:cNvSpPr/>
          <p:nvPr/>
        </p:nvSpPr>
        <p:spPr>
          <a:xfrm>
            <a:off x="9634329" y="2460238"/>
            <a:ext cx="2484517" cy="83343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80367B"/>
                </a:solidFill>
                <a:latin typeface="Arial"/>
                <a:ea typeface="Arial"/>
                <a:cs typeface="Arial"/>
                <a:sym typeface="Arial"/>
              </a:rPr>
              <a:t>The database with query fields</a:t>
            </a:r>
            <a:endParaRPr/>
          </a:p>
        </p:txBody>
      </p:sp>
      <p:sp>
        <p:nvSpPr>
          <p:cNvPr id="139" name="Google Shape;139;p7"/>
          <p:cNvSpPr/>
          <p:nvPr/>
        </p:nvSpPr>
        <p:spPr>
          <a:xfrm>
            <a:off x="9634330" y="3386959"/>
            <a:ext cx="2484517" cy="1203364"/>
          </a:xfrm>
          <a:prstGeom prst="roundRect">
            <a:avLst>
              <a:gd fmla="val 16667" name="adj"/>
            </a:avLst>
          </a:prstGeom>
          <a:solidFill>
            <a:srgbClr val="83A6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Currently JPL and BGS ingested and “Under Review”</a:t>
            </a:r>
            <a:endParaRPr/>
          </a:p>
        </p:txBody>
      </p:sp>
      <p:sp>
        <p:nvSpPr>
          <p:cNvPr id="140" name="Google Shape;140;p7"/>
          <p:cNvSpPr/>
          <p:nvPr/>
        </p:nvSpPr>
        <p:spPr>
          <a:xfrm>
            <a:off x="9634329" y="4683613"/>
            <a:ext cx="2484517" cy="1505151"/>
          </a:xfrm>
          <a:prstGeom prst="roundRect">
            <a:avLst>
              <a:gd fmla="val 16667" name="adj"/>
            </a:avLst>
          </a:prstGeom>
          <a:solidFill>
            <a:srgbClr val="8036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CONAE, INTA (2x) and CSA submission being ingested</a:t>
            </a:r>
            <a:endParaRPr/>
          </a:p>
        </p:txBody>
      </p:sp>
      <p:sp>
        <p:nvSpPr>
          <p:cNvPr id="141" name="Google Shape;141;p7"/>
          <p:cNvSpPr txBox="1"/>
          <p:nvPr/>
        </p:nvSpPr>
        <p:spPr>
          <a:xfrm>
            <a:off x="10552702" y="6213749"/>
            <a:ext cx="1726755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Pinheiro et al, 2024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&#10;&#10;Description automatically generated" id="146" name="Google Shape;1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27200" y="0"/>
            <a:ext cx="10119360" cy="569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145" y="0"/>
            <a:ext cx="11635802" cy="6545139"/>
          </a:xfrm>
          <a:custGeom>
            <a:rect b="b" l="l" r="r" t="t"/>
            <a:pathLst>
              <a:path extrusionOk="0" fill="none" h="6545139" w="11635802">
                <a:moveTo>
                  <a:pt x="0" y="0"/>
                </a:moveTo>
                <a:cubicBezTo>
                  <a:pt x="311506" y="-28465"/>
                  <a:pt x="406335" y="45874"/>
                  <a:pt x="698148" y="0"/>
                </a:cubicBezTo>
                <a:cubicBezTo>
                  <a:pt x="989961" y="-45874"/>
                  <a:pt x="1113442" y="29317"/>
                  <a:pt x="1279938" y="0"/>
                </a:cubicBezTo>
                <a:cubicBezTo>
                  <a:pt x="1446434" y="-29317"/>
                  <a:pt x="1403751" y="6439"/>
                  <a:pt x="1512654" y="0"/>
                </a:cubicBezTo>
                <a:cubicBezTo>
                  <a:pt x="1621557" y="-6439"/>
                  <a:pt x="1883115" y="8083"/>
                  <a:pt x="2210802" y="0"/>
                </a:cubicBezTo>
                <a:cubicBezTo>
                  <a:pt x="2538489" y="-8083"/>
                  <a:pt x="2328499" y="14054"/>
                  <a:pt x="2443518" y="0"/>
                </a:cubicBezTo>
                <a:cubicBezTo>
                  <a:pt x="2558537" y="-14054"/>
                  <a:pt x="2987575" y="20111"/>
                  <a:pt x="3258025" y="0"/>
                </a:cubicBezTo>
                <a:cubicBezTo>
                  <a:pt x="3528475" y="-20111"/>
                  <a:pt x="3631729" y="26581"/>
                  <a:pt x="3839815" y="0"/>
                </a:cubicBezTo>
                <a:cubicBezTo>
                  <a:pt x="4047901" y="-26581"/>
                  <a:pt x="4116731" y="22248"/>
                  <a:pt x="4188889" y="0"/>
                </a:cubicBezTo>
                <a:cubicBezTo>
                  <a:pt x="4261047" y="-22248"/>
                  <a:pt x="4455647" y="14660"/>
                  <a:pt x="4537963" y="0"/>
                </a:cubicBezTo>
                <a:cubicBezTo>
                  <a:pt x="4620279" y="-14660"/>
                  <a:pt x="5048754" y="97197"/>
                  <a:pt x="5352469" y="0"/>
                </a:cubicBezTo>
                <a:cubicBezTo>
                  <a:pt x="5656184" y="-97197"/>
                  <a:pt x="5497795" y="16333"/>
                  <a:pt x="5585185" y="0"/>
                </a:cubicBezTo>
                <a:cubicBezTo>
                  <a:pt x="5672575" y="-16333"/>
                  <a:pt x="5785951" y="38680"/>
                  <a:pt x="5934259" y="0"/>
                </a:cubicBezTo>
                <a:cubicBezTo>
                  <a:pt x="6082567" y="-38680"/>
                  <a:pt x="6194914" y="38886"/>
                  <a:pt x="6399691" y="0"/>
                </a:cubicBezTo>
                <a:cubicBezTo>
                  <a:pt x="6604468" y="-38886"/>
                  <a:pt x="6950075" y="38099"/>
                  <a:pt x="7097839" y="0"/>
                </a:cubicBezTo>
                <a:cubicBezTo>
                  <a:pt x="7245603" y="-38099"/>
                  <a:pt x="7355471" y="32746"/>
                  <a:pt x="7446913" y="0"/>
                </a:cubicBezTo>
                <a:cubicBezTo>
                  <a:pt x="7538355" y="-32746"/>
                  <a:pt x="7702587" y="2224"/>
                  <a:pt x="7795987" y="0"/>
                </a:cubicBezTo>
                <a:cubicBezTo>
                  <a:pt x="7889387" y="-2224"/>
                  <a:pt x="8129283" y="1888"/>
                  <a:pt x="8261419" y="0"/>
                </a:cubicBezTo>
                <a:cubicBezTo>
                  <a:pt x="8393555" y="-1888"/>
                  <a:pt x="8446918" y="22853"/>
                  <a:pt x="8494135" y="0"/>
                </a:cubicBezTo>
                <a:cubicBezTo>
                  <a:pt x="8541352" y="-22853"/>
                  <a:pt x="8956442" y="32981"/>
                  <a:pt x="9075926" y="0"/>
                </a:cubicBezTo>
                <a:cubicBezTo>
                  <a:pt x="9195410" y="-32981"/>
                  <a:pt x="9535092" y="8742"/>
                  <a:pt x="9890432" y="0"/>
                </a:cubicBezTo>
                <a:cubicBezTo>
                  <a:pt x="10245772" y="-8742"/>
                  <a:pt x="10276164" y="77574"/>
                  <a:pt x="10588580" y="0"/>
                </a:cubicBezTo>
                <a:cubicBezTo>
                  <a:pt x="10900996" y="-77574"/>
                  <a:pt x="10735497" y="5880"/>
                  <a:pt x="10821296" y="0"/>
                </a:cubicBezTo>
                <a:cubicBezTo>
                  <a:pt x="10907095" y="-5880"/>
                  <a:pt x="11405793" y="36225"/>
                  <a:pt x="11635802" y="0"/>
                </a:cubicBezTo>
                <a:cubicBezTo>
                  <a:pt x="11646049" y="94276"/>
                  <a:pt x="11613822" y="290801"/>
                  <a:pt x="11635802" y="464110"/>
                </a:cubicBezTo>
                <a:cubicBezTo>
                  <a:pt x="11657782" y="637419"/>
                  <a:pt x="11611529" y="829993"/>
                  <a:pt x="11635802" y="1059122"/>
                </a:cubicBezTo>
                <a:cubicBezTo>
                  <a:pt x="11660075" y="1288251"/>
                  <a:pt x="11626579" y="1313898"/>
                  <a:pt x="11635802" y="1457781"/>
                </a:cubicBezTo>
                <a:cubicBezTo>
                  <a:pt x="11645025" y="1601664"/>
                  <a:pt x="11606253" y="1818901"/>
                  <a:pt x="11635802" y="2052794"/>
                </a:cubicBezTo>
                <a:cubicBezTo>
                  <a:pt x="11665351" y="2286687"/>
                  <a:pt x="11554908" y="2479236"/>
                  <a:pt x="11635802" y="2778709"/>
                </a:cubicBezTo>
                <a:cubicBezTo>
                  <a:pt x="11716696" y="3078182"/>
                  <a:pt x="11613618" y="3145581"/>
                  <a:pt x="11635802" y="3373722"/>
                </a:cubicBezTo>
                <a:cubicBezTo>
                  <a:pt x="11657986" y="3601863"/>
                  <a:pt x="11634591" y="3777416"/>
                  <a:pt x="11635802" y="4099637"/>
                </a:cubicBezTo>
                <a:cubicBezTo>
                  <a:pt x="11637013" y="4421859"/>
                  <a:pt x="11598778" y="4400307"/>
                  <a:pt x="11635802" y="4498296"/>
                </a:cubicBezTo>
                <a:cubicBezTo>
                  <a:pt x="11672826" y="4596285"/>
                  <a:pt x="11626579" y="4882107"/>
                  <a:pt x="11635802" y="5027857"/>
                </a:cubicBezTo>
                <a:cubicBezTo>
                  <a:pt x="11645025" y="5173607"/>
                  <a:pt x="11623602" y="5367608"/>
                  <a:pt x="11635802" y="5622869"/>
                </a:cubicBezTo>
                <a:cubicBezTo>
                  <a:pt x="11648002" y="5878130"/>
                  <a:pt x="11605654" y="6206192"/>
                  <a:pt x="11635802" y="6545139"/>
                </a:cubicBezTo>
                <a:cubicBezTo>
                  <a:pt x="11398506" y="6601370"/>
                  <a:pt x="11216861" y="6501066"/>
                  <a:pt x="11054012" y="6545139"/>
                </a:cubicBezTo>
                <a:cubicBezTo>
                  <a:pt x="10891163" y="6589212"/>
                  <a:pt x="10696035" y="6504996"/>
                  <a:pt x="10472222" y="6545139"/>
                </a:cubicBezTo>
                <a:cubicBezTo>
                  <a:pt x="10248409" y="6585282"/>
                  <a:pt x="10197194" y="6495413"/>
                  <a:pt x="10006790" y="6545139"/>
                </a:cubicBezTo>
                <a:cubicBezTo>
                  <a:pt x="9816386" y="6594865"/>
                  <a:pt x="9753721" y="6542302"/>
                  <a:pt x="9657716" y="6545139"/>
                </a:cubicBezTo>
                <a:cubicBezTo>
                  <a:pt x="9561711" y="6547976"/>
                  <a:pt x="9381063" y="6543788"/>
                  <a:pt x="9308642" y="6545139"/>
                </a:cubicBezTo>
                <a:cubicBezTo>
                  <a:pt x="9236221" y="6546490"/>
                  <a:pt x="8960451" y="6542153"/>
                  <a:pt x="8726852" y="6545139"/>
                </a:cubicBezTo>
                <a:cubicBezTo>
                  <a:pt x="8493253" y="6548125"/>
                  <a:pt x="8353952" y="6537254"/>
                  <a:pt x="8145061" y="6545139"/>
                </a:cubicBezTo>
                <a:cubicBezTo>
                  <a:pt x="7936170" y="6553024"/>
                  <a:pt x="7967955" y="6526010"/>
                  <a:pt x="7912345" y="6545139"/>
                </a:cubicBezTo>
                <a:cubicBezTo>
                  <a:pt x="7856735" y="6564268"/>
                  <a:pt x="7383366" y="6543441"/>
                  <a:pt x="7214197" y="6545139"/>
                </a:cubicBezTo>
                <a:cubicBezTo>
                  <a:pt x="7045028" y="6546837"/>
                  <a:pt x="6976641" y="6518724"/>
                  <a:pt x="6748765" y="6545139"/>
                </a:cubicBezTo>
                <a:cubicBezTo>
                  <a:pt x="6520889" y="6571554"/>
                  <a:pt x="6287381" y="6524814"/>
                  <a:pt x="5934259" y="6545139"/>
                </a:cubicBezTo>
                <a:cubicBezTo>
                  <a:pt x="5581137" y="6565464"/>
                  <a:pt x="5656935" y="6526065"/>
                  <a:pt x="5585185" y="6545139"/>
                </a:cubicBezTo>
                <a:cubicBezTo>
                  <a:pt x="5513435" y="6564213"/>
                  <a:pt x="5084352" y="6501033"/>
                  <a:pt x="4887037" y="6545139"/>
                </a:cubicBezTo>
                <a:cubicBezTo>
                  <a:pt x="4689722" y="6589245"/>
                  <a:pt x="4442911" y="6503558"/>
                  <a:pt x="4188889" y="6545139"/>
                </a:cubicBezTo>
                <a:cubicBezTo>
                  <a:pt x="3934867" y="6586720"/>
                  <a:pt x="3762659" y="6506494"/>
                  <a:pt x="3490741" y="6545139"/>
                </a:cubicBezTo>
                <a:cubicBezTo>
                  <a:pt x="3218823" y="6583784"/>
                  <a:pt x="3149937" y="6544462"/>
                  <a:pt x="3025309" y="6545139"/>
                </a:cubicBezTo>
                <a:cubicBezTo>
                  <a:pt x="2900681" y="6545816"/>
                  <a:pt x="2760956" y="6528542"/>
                  <a:pt x="2676234" y="6545139"/>
                </a:cubicBezTo>
                <a:cubicBezTo>
                  <a:pt x="2591513" y="6561736"/>
                  <a:pt x="2170516" y="6542404"/>
                  <a:pt x="1978086" y="6545139"/>
                </a:cubicBezTo>
                <a:cubicBezTo>
                  <a:pt x="1785656" y="6547874"/>
                  <a:pt x="1816587" y="6525155"/>
                  <a:pt x="1745370" y="6545139"/>
                </a:cubicBezTo>
                <a:cubicBezTo>
                  <a:pt x="1674153" y="6565123"/>
                  <a:pt x="1620489" y="6525713"/>
                  <a:pt x="1512654" y="6545139"/>
                </a:cubicBezTo>
                <a:cubicBezTo>
                  <a:pt x="1404819" y="6564565"/>
                  <a:pt x="1225981" y="6518475"/>
                  <a:pt x="1047222" y="6545139"/>
                </a:cubicBezTo>
                <a:cubicBezTo>
                  <a:pt x="868463" y="6571803"/>
                  <a:pt x="447783" y="6510516"/>
                  <a:pt x="0" y="6545139"/>
                </a:cubicBezTo>
                <a:cubicBezTo>
                  <a:pt x="-30960" y="6249808"/>
                  <a:pt x="26191" y="6114526"/>
                  <a:pt x="0" y="5819224"/>
                </a:cubicBezTo>
                <a:cubicBezTo>
                  <a:pt x="-26191" y="5523923"/>
                  <a:pt x="12441" y="5353769"/>
                  <a:pt x="0" y="5158760"/>
                </a:cubicBezTo>
                <a:cubicBezTo>
                  <a:pt x="-12441" y="4963751"/>
                  <a:pt x="40578" y="4610799"/>
                  <a:pt x="0" y="4432844"/>
                </a:cubicBezTo>
                <a:cubicBezTo>
                  <a:pt x="-40578" y="4254889"/>
                  <a:pt x="56133" y="4001018"/>
                  <a:pt x="0" y="3706929"/>
                </a:cubicBezTo>
                <a:cubicBezTo>
                  <a:pt x="-56133" y="3412841"/>
                  <a:pt x="72243" y="3197400"/>
                  <a:pt x="0" y="3046465"/>
                </a:cubicBezTo>
                <a:cubicBezTo>
                  <a:pt x="-72243" y="2895530"/>
                  <a:pt x="356" y="2646102"/>
                  <a:pt x="0" y="2320549"/>
                </a:cubicBezTo>
                <a:cubicBezTo>
                  <a:pt x="-356" y="1994996"/>
                  <a:pt x="43106" y="1983294"/>
                  <a:pt x="0" y="1725537"/>
                </a:cubicBezTo>
                <a:cubicBezTo>
                  <a:pt x="-43106" y="1467780"/>
                  <a:pt x="8890" y="1398632"/>
                  <a:pt x="0" y="1261427"/>
                </a:cubicBezTo>
                <a:cubicBezTo>
                  <a:pt x="-8890" y="1124222"/>
                  <a:pt x="26685" y="785486"/>
                  <a:pt x="0" y="600963"/>
                </a:cubicBezTo>
                <a:cubicBezTo>
                  <a:pt x="-26685" y="416440"/>
                  <a:pt x="55730" y="158376"/>
                  <a:pt x="0" y="0"/>
                </a:cubicBezTo>
                <a:close/>
              </a:path>
              <a:path extrusionOk="0" h="6545139" w="11635802">
                <a:moveTo>
                  <a:pt x="0" y="0"/>
                </a:moveTo>
                <a:cubicBezTo>
                  <a:pt x="275987" y="-66542"/>
                  <a:pt x="426941" y="77933"/>
                  <a:pt x="814506" y="0"/>
                </a:cubicBezTo>
                <a:cubicBezTo>
                  <a:pt x="1202071" y="-77933"/>
                  <a:pt x="946976" y="12440"/>
                  <a:pt x="1047222" y="0"/>
                </a:cubicBezTo>
                <a:cubicBezTo>
                  <a:pt x="1147468" y="-12440"/>
                  <a:pt x="1331904" y="31238"/>
                  <a:pt x="1512654" y="0"/>
                </a:cubicBezTo>
                <a:cubicBezTo>
                  <a:pt x="1693404" y="-31238"/>
                  <a:pt x="1931221" y="82296"/>
                  <a:pt x="2327160" y="0"/>
                </a:cubicBezTo>
                <a:cubicBezTo>
                  <a:pt x="2723099" y="-82296"/>
                  <a:pt x="2677982" y="29426"/>
                  <a:pt x="2792592" y="0"/>
                </a:cubicBezTo>
                <a:cubicBezTo>
                  <a:pt x="2907202" y="-29426"/>
                  <a:pt x="3021203" y="37279"/>
                  <a:pt x="3141667" y="0"/>
                </a:cubicBezTo>
                <a:cubicBezTo>
                  <a:pt x="3262132" y="-37279"/>
                  <a:pt x="3481953" y="7334"/>
                  <a:pt x="3723457" y="0"/>
                </a:cubicBezTo>
                <a:cubicBezTo>
                  <a:pt x="3964961" y="-7334"/>
                  <a:pt x="3877671" y="21203"/>
                  <a:pt x="3956173" y="0"/>
                </a:cubicBezTo>
                <a:cubicBezTo>
                  <a:pt x="4034675" y="-21203"/>
                  <a:pt x="4076174" y="20413"/>
                  <a:pt x="4188889" y="0"/>
                </a:cubicBezTo>
                <a:cubicBezTo>
                  <a:pt x="4301604" y="-20413"/>
                  <a:pt x="4532111" y="26162"/>
                  <a:pt x="4654321" y="0"/>
                </a:cubicBezTo>
                <a:cubicBezTo>
                  <a:pt x="4776531" y="-26162"/>
                  <a:pt x="4798866" y="22298"/>
                  <a:pt x="4887037" y="0"/>
                </a:cubicBezTo>
                <a:cubicBezTo>
                  <a:pt x="4975208" y="-22298"/>
                  <a:pt x="5061424" y="21023"/>
                  <a:pt x="5119753" y="0"/>
                </a:cubicBezTo>
                <a:cubicBezTo>
                  <a:pt x="5178082" y="-21023"/>
                  <a:pt x="5610366" y="88295"/>
                  <a:pt x="5934259" y="0"/>
                </a:cubicBezTo>
                <a:cubicBezTo>
                  <a:pt x="6258152" y="-88295"/>
                  <a:pt x="6146022" y="36896"/>
                  <a:pt x="6283333" y="0"/>
                </a:cubicBezTo>
                <a:cubicBezTo>
                  <a:pt x="6420644" y="-36896"/>
                  <a:pt x="6601897" y="21018"/>
                  <a:pt x="6748765" y="0"/>
                </a:cubicBezTo>
                <a:cubicBezTo>
                  <a:pt x="6895633" y="-21018"/>
                  <a:pt x="7121070" y="28888"/>
                  <a:pt x="7214197" y="0"/>
                </a:cubicBezTo>
                <a:cubicBezTo>
                  <a:pt x="7307324" y="-28888"/>
                  <a:pt x="7698984" y="6654"/>
                  <a:pt x="7912345" y="0"/>
                </a:cubicBezTo>
                <a:cubicBezTo>
                  <a:pt x="8125706" y="-6654"/>
                  <a:pt x="8234430" y="3513"/>
                  <a:pt x="8494135" y="0"/>
                </a:cubicBezTo>
                <a:cubicBezTo>
                  <a:pt x="8753840" y="-3513"/>
                  <a:pt x="8634972" y="4841"/>
                  <a:pt x="8726852" y="0"/>
                </a:cubicBezTo>
                <a:cubicBezTo>
                  <a:pt x="8818732" y="-4841"/>
                  <a:pt x="9214808" y="64900"/>
                  <a:pt x="9425000" y="0"/>
                </a:cubicBezTo>
                <a:cubicBezTo>
                  <a:pt x="9635192" y="-64900"/>
                  <a:pt x="9670003" y="17850"/>
                  <a:pt x="9774074" y="0"/>
                </a:cubicBezTo>
                <a:cubicBezTo>
                  <a:pt x="9878145" y="-17850"/>
                  <a:pt x="10411636" y="85458"/>
                  <a:pt x="10588580" y="0"/>
                </a:cubicBezTo>
                <a:cubicBezTo>
                  <a:pt x="10765524" y="-85458"/>
                  <a:pt x="10837726" y="14092"/>
                  <a:pt x="10937654" y="0"/>
                </a:cubicBezTo>
                <a:cubicBezTo>
                  <a:pt x="11037582" y="-14092"/>
                  <a:pt x="11381847" y="13027"/>
                  <a:pt x="11635802" y="0"/>
                </a:cubicBezTo>
                <a:cubicBezTo>
                  <a:pt x="11693189" y="157180"/>
                  <a:pt x="11603650" y="367693"/>
                  <a:pt x="11635802" y="529561"/>
                </a:cubicBezTo>
                <a:cubicBezTo>
                  <a:pt x="11667954" y="691429"/>
                  <a:pt x="11602745" y="940688"/>
                  <a:pt x="11635802" y="1059122"/>
                </a:cubicBezTo>
                <a:cubicBezTo>
                  <a:pt x="11668859" y="1177556"/>
                  <a:pt x="11584312" y="1398648"/>
                  <a:pt x="11635802" y="1654135"/>
                </a:cubicBezTo>
                <a:cubicBezTo>
                  <a:pt x="11687292" y="1909622"/>
                  <a:pt x="11626072" y="2147357"/>
                  <a:pt x="11635802" y="2314599"/>
                </a:cubicBezTo>
                <a:cubicBezTo>
                  <a:pt x="11645532" y="2481841"/>
                  <a:pt x="11630336" y="2575131"/>
                  <a:pt x="11635802" y="2778709"/>
                </a:cubicBezTo>
                <a:cubicBezTo>
                  <a:pt x="11641268" y="2982287"/>
                  <a:pt x="11632433" y="3278769"/>
                  <a:pt x="11635802" y="3504624"/>
                </a:cubicBezTo>
                <a:cubicBezTo>
                  <a:pt x="11639171" y="3730479"/>
                  <a:pt x="11619378" y="3849158"/>
                  <a:pt x="11635802" y="3968734"/>
                </a:cubicBezTo>
                <a:cubicBezTo>
                  <a:pt x="11652226" y="4088310"/>
                  <a:pt x="11621072" y="4238139"/>
                  <a:pt x="11635802" y="4367393"/>
                </a:cubicBezTo>
                <a:cubicBezTo>
                  <a:pt x="11650532" y="4496647"/>
                  <a:pt x="11552817" y="4926831"/>
                  <a:pt x="11635802" y="5093308"/>
                </a:cubicBezTo>
                <a:cubicBezTo>
                  <a:pt x="11718787" y="5259786"/>
                  <a:pt x="11619760" y="5305189"/>
                  <a:pt x="11635802" y="5491967"/>
                </a:cubicBezTo>
                <a:cubicBezTo>
                  <a:pt x="11651844" y="5678745"/>
                  <a:pt x="11514919" y="6264750"/>
                  <a:pt x="11635802" y="6545139"/>
                </a:cubicBezTo>
                <a:cubicBezTo>
                  <a:pt x="11580368" y="6551079"/>
                  <a:pt x="11513522" y="6540071"/>
                  <a:pt x="11403086" y="6545139"/>
                </a:cubicBezTo>
                <a:cubicBezTo>
                  <a:pt x="11292650" y="6550207"/>
                  <a:pt x="11219916" y="6518163"/>
                  <a:pt x="11170370" y="6545139"/>
                </a:cubicBezTo>
                <a:cubicBezTo>
                  <a:pt x="11120824" y="6572115"/>
                  <a:pt x="10669967" y="6496883"/>
                  <a:pt x="10472222" y="6545139"/>
                </a:cubicBezTo>
                <a:cubicBezTo>
                  <a:pt x="10274477" y="6593395"/>
                  <a:pt x="10140983" y="6524860"/>
                  <a:pt x="10006790" y="6545139"/>
                </a:cubicBezTo>
                <a:cubicBezTo>
                  <a:pt x="9872597" y="6565418"/>
                  <a:pt x="9821891" y="6527605"/>
                  <a:pt x="9657716" y="6545139"/>
                </a:cubicBezTo>
                <a:cubicBezTo>
                  <a:pt x="9493541" y="6562673"/>
                  <a:pt x="9302432" y="6513908"/>
                  <a:pt x="9192284" y="6545139"/>
                </a:cubicBezTo>
                <a:cubicBezTo>
                  <a:pt x="9082136" y="6576370"/>
                  <a:pt x="8895226" y="6524702"/>
                  <a:pt x="8610493" y="6545139"/>
                </a:cubicBezTo>
                <a:cubicBezTo>
                  <a:pt x="8325760" y="6565576"/>
                  <a:pt x="8400241" y="6516813"/>
                  <a:pt x="8261419" y="6545139"/>
                </a:cubicBezTo>
                <a:cubicBezTo>
                  <a:pt x="8122597" y="6573465"/>
                  <a:pt x="8115155" y="6521084"/>
                  <a:pt x="8028703" y="6545139"/>
                </a:cubicBezTo>
                <a:cubicBezTo>
                  <a:pt x="7942251" y="6569194"/>
                  <a:pt x="7664475" y="6500364"/>
                  <a:pt x="7330555" y="6545139"/>
                </a:cubicBezTo>
                <a:cubicBezTo>
                  <a:pt x="6996635" y="6589914"/>
                  <a:pt x="7170100" y="6521941"/>
                  <a:pt x="7097839" y="6545139"/>
                </a:cubicBezTo>
                <a:cubicBezTo>
                  <a:pt x="7025578" y="6568337"/>
                  <a:pt x="6607940" y="6509319"/>
                  <a:pt x="6399691" y="6545139"/>
                </a:cubicBezTo>
                <a:cubicBezTo>
                  <a:pt x="6191442" y="6580959"/>
                  <a:pt x="6057740" y="6491097"/>
                  <a:pt x="5817901" y="6545139"/>
                </a:cubicBezTo>
                <a:cubicBezTo>
                  <a:pt x="5578062" y="6599181"/>
                  <a:pt x="5460980" y="6513674"/>
                  <a:pt x="5119753" y="6545139"/>
                </a:cubicBezTo>
                <a:cubicBezTo>
                  <a:pt x="4778526" y="6576604"/>
                  <a:pt x="4875352" y="6531911"/>
                  <a:pt x="4770679" y="6545139"/>
                </a:cubicBezTo>
                <a:cubicBezTo>
                  <a:pt x="4666006" y="6558367"/>
                  <a:pt x="4589097" y="6532578"/>
                  <a:pt x="4421605" y="6545139"/>
                </a:cubicBezTo>
                <a:cubicBezTo>
                  <a:pt x="4254113" y="6557700"/>
                  <a:pt x="4246422" y="6535238"/>
                  <a:pt x="4072531" y="6545139"/>
                </a:cubicBezTo>
                <a:cubicBezTo>
                  <a:pt x="3898640" y="6555040"/>
                  <a:pt x="3693928" y="6502772"/>
                  <a:pt x="3490741" y="6545139"/>
                </a:cubicBezTo>
                <a:cubicBezTo>
                  <a:pt x="3287554" y="6587506"/>
                  <a:pt x="3108954" y="6518089"/>
                  <a:pt x="2908950" y="6545139"/>
                </a:cubicBezTo>
                <a:cubicBezTo>
                  <a:pt x="2708946" y="6572189"/>
                  <a:pt x="2606001" y="6525653"/>
                  <a:pt x="2443518" y="6545139"/>
                </a:cubicBezTo>
                <a:cubicBezTo>
                  <a:pt x="2281035" y="6564625"/>
                  <a:pt x="2249998" y="6537398"/>
                  <a:pt x="2094444" y="6545139"/>
                </a:cubicBezTo>
                <a:cubicBezTo>
                  <a:pt x="1938890" y="6552880"/>
                  <a:pt x="1924615" y="6524309"/>
                  <a:pt x="1861728" y="6545139"/>
                </a:cubicBezTo>
                <a:cubicBezTo>
                  <a:pt x="1798841" y="6565969"/>
                  <a:pt x="1656885" y="6541804"/>
                  <a:pt x="1512654" y="6545139"/>
                </a:cubicBezTo>
                <a:cubicBezTo>
                  <a:pt x="1368423" y="6548474"/>
                  <a:pt x="1382388" y="6519689"/>
                  <a:pt x="1279938" y="6545139"/>
                </a:cubicBezTo>
                <a:cubicBezTo>
                  <a:pt x="1177488" y="6570589"/>
                  <a:pt x="1018540" y="6511411"/>
                  <a:pt x="930864" y="6545139"/>
                </a:cubicBezTo>
                <a:cubicBezTo>
                  <a:pt x="843188" y="6578867"/>
                  <a:pt x="298405" y="6437930"/>
                  <a:pt x="0" y="6545139"/>
                </a:cubicBezTo>
                <a:cubicBezTo>
                  <a:pt x="-15075" y="6414456"/>
                  <a:pt x="18778" y="6320793"/>
                  <a:pt x="0" y="6146481"/>
                </a:cubicBezTo>
                <a:cubicBezTo>
                  <a:pt x="-18778" y="5972169"/>
                  <a:pt x="61827" y="5648827"/>
                  <a:pt x="0" y="5486017"/>
                </a:cubicBezTo>
                <a:cubicBezTo>
                  <a:pt x="-61827" y="5323207"/>
                  <a:pt x="47206" y="5159630"/>
                  <a:pt x="0" y="5021907"/>
                </a:cubicBezTo>
                <a:cubicBezTo>
                  <a:pt x="-47206" y="4884184"/>
                  <a:pt x="30906" y="4647047"/>
                  <a:pt x="0" y="4492345"/>
                </a:cubicBezTo>
                <a:cubicBezTo>
                  <a:pt x="-30906" y="4337643"/>
                  <a:pt x="78722" y="4133975"/>
                  <a:pt x="0" y="3831881"/>
                </a:cubicBezTo>
                <a:cubicBezTo>
                  <a:pt x="-78722" y="3529787"/>
                  <a:pt x="64831" y="3450651"/>
                  <a:pt x="0" y="3171417"/>
                </a:cubicBezTo>
                <a:cubicBezTo>
                  <a:pt x="-64831" y="2892183"/>
                  <a:pt x="10618" y="2834896"/>
                  <a:pt x="0" y="2707307"/>
                </a:cubicBezTo>
                <a:cubicBezTo>
                  <a:pt x="-10618" y="2579718"/>
                  <a:pt x="34529" y="2483060"/>
                  <a:pt x="0" y="2308649"/>
                </a:cubicBezTo>
                <a:cubicBezTo>
                  <a:pt x="-34529" y="2134238"/>
                  <a:pt x="69207" y="1927263"/>
                  <a:pt x="0" y="1713636"/>
                </a:cubicBezTo>
                <a:cubicBezTo>
                  <a:pt x="-69207" y="1500009"/>
                  <a:pt x="49901" y="1414981"/>
                  <a:pt x="0" y="1249527"/>
                </a:cubicBezTo>
                <a:cubicBezTo>
                  <a:pt x="-49901" y="1084073"/>
                  <a:pt x="18073" y="875066"/>
                  <a:pt x="0" y="523611"/>
                </a:cubicBezTo>
                <a:cubicBezTo>
                  <a:pt x="-18073" y="172156"/>
                  <a:pt x="5394" y="258859"/>
                  <a:pt x="0" y="0"/>
                </a:cubicBezTo>
                <a:close/>
              </a:path>
            </a:pathLst>
          </a:custGeom>
          <a:noFill/>
          <a:ln cap="flat" cmpd="sng" w="9525">
            <a:solidFill>
              <a:srgbClr val="80367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8" name="Google Shape;148;p8"/>
          <p:cNvSpPr/>
          <p:nvPr/>
        </p:nvSpPr>
        <p:spPr>
          <a:xfrm>
            <a:off x="9634330" y="3167271"/>
            <a:ext cx="2484517" cy="241189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80367B"/>
                </a:solidFill>
                <a:latin typeface="Arial"/>
                <a:ea typeface="Arial"/>
                <a:cs typeface="Arial"/>
                <a:sym typeface="Arial"/>
              </a:rPr>
              <a:t>Each site and target receive a unique identifier to support resubmission and traceability </a:t>
            </a:r>
            <a:endParaRPr/>
          </a:p>
        </p:txBody>
      </p:sp>
      <p:sp>
        <p:nvSpPr>
          <p:cNvPr id="149" name="Google Shape;149;p8"/>
          <p:cNvSpPr txBox="1"/>
          <p:nvPr/>
        </p:nvSpPr>
        <p:spPr>
          <a:xfrm>
            <a:off x="10552702" y="6213749"/>
            <a:ext cx="1726755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Pinheiro et al, 2024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r>
              <a:rPr lang="en-US">
                <a:solidFill>
                  <a:schemeClr val="lt1"/>
                </a:solidFill>
              </a:rPr>
              <a:t>SARCALNET Website</a:t>
            </a:r>
            <a:endParaRPr/>
          </a:p>
        </p:txBody>
      </p:sp>
      <p:pic>
        <p:nvPicPr>
          <p:cNvPr descr="A screenshot of a computer&#10;&#10;Description automatically generated" id="155" name="Google Shape;1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27200" y="0"/>
            <a:ext cx="10119360" cy="569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094" y="705175"/>
            <a:ext cx="10340181" cy="5816352"/>
          </a:xfrm>
          <a:custGeom>
            <a:rect b="b" l="l" r="r" t="t"/>
            <a:pathLst>
              <a:path extrusionOk="0" fill="none" h="5816352" w="10340181">
                <a:moveTo>
                  <a:pt x="0" y="0"/>
                </a:moveTo>
                <a:cubicBezTo>
                  <a:pt x="128164" y="-20932"/>
                  <a:pt x="333368" y="65411"/>
                  <a:pt x="574455" y="0"/>
                </a:cubicBezTo>
                <a:cubicBezTo>
                  <a:pt x="815542" y="-65411"/>
                  <a:pt x="718160" y="12793"/>
                  <a:pt x="838704" y="0"/>
                </a:cubicBezTo>
                <a:cubicBezTo>
                  <a:pt x="959248" y="-12793"/>
                  <a:pt x="1115923" y="14870"/>
                  <a:pt x="1309756" y="0"/>
                </a:cubicBezTo>
                <a:cubicBezTo>
                  <a:pt x="1503589" y="-14870"/>
                  <a:pt x="1769953" y="33388"/>
                  <a:pt x="1987613" y="0"/>
                </a:cubicBezTo>
                <a:cubicBezTo>
                  <a:pt x="2205273" y="-33388"/>
                  <a:pt x="2391721" y="402"/>
                  <a:pt x="2768871" y="0"/>
                </a:cubicBezTo>
                <a:cubicBezTo>
                  <a:pt x="3146021" y="-402"/>
                  <a:pt x="3225439" y="88902"/>
                  <a:pt x="3550129" y="0"/>
                </a:cubicBezTo>
                <a:cubicBezTo>
                  <a:pt x="3874819" y="-88902"/>
                  <a:pt x="3725522" y="7160"/>
                  <a:pt x="3814378" y="0"/>
                </a:cubicBezTo>
                <a:cubicBezTo>
                  <a:pt x="3903234" y="-7160"/>
                  <a:pt x="4076281" y="40874"/>
                  <a:pt x="4285431" y="0"/>
                </a:cubicBezTo>
                <a:cubicBezTo>
                  <a:pt x="4494581" y="-40874"/>
                  <a:pt x="4483752" y="5698"/>
                  <a:pt x="4549680" y="0"/>
                </a:cubicBezTo>
                <a:cubicBezTo>
                  <a:pt x="4615608" y="-5698"/>
                  <a:pt x="4746095" y="2375"/>
                  <a:pt x="4813929" y="0"/>
                </a:cubicBezTo>
                <a:cubicBezTo>
                  <a:pt x="4881763" y="-2375"/>
                  <a:pt x="4961641" y="16898"/>
                  <a:pt x="5078178" y="0"/>
                </a:cubicBezTo>
                <a:cubicBezTo>
                  <a:pt x="5194715" y="-16898"/>
                  <a:pt x="5244156" y="8518"/>
                  <a:pt x="5342427" y="0"/>
                </a:cubicBezTo>
                <a:cubicBezTo>
                  <a:pt x="5440698" y="-8518"/>
                  <a:pt x="5576835" y="12986"/>
                  <a:pt x="5710078" y="0"/>
                </a:cubicBezTo>
                <a:cubicBezTo>
                  <a:pt x="5843321" y="-12986"/>
                  <a:pt x="5997085" y="11391"/>
                  <a:pt x="6077729" y="0"/>
                </a:cubicBezTo>
                <a:cubicBezTo>
                  <a:pt x="6158373" y="-11391"/>
                  <a:pt x="6541228" y="21675"/>
                  <a:pt x="6755585" y="0"/>
                </a:cubicBezTo>
                <a:cubicBezTo>
                  <a:pt x="6969942" y="-21675"/>
                  <a:pt x="7207684" y="60532"/>
                  <a:pt x="7330039" y="0"/>
                </a:cubicBezTo>
                <a:cubicBezTo>
                  <a:pt x="7452394" y="-60532"/>
                  <a:pt x="7623684" y="18230"/>
                  <a:pt x="7801092" y="0"/>
                </a:cubicBezTo>
                <a:cubicBezTo>
                  <a:pt x="7978500" y="-18230"/>
                  <a:pt x="8053776" y="3174"/>
                  <a:pt x="8168743" y="0"/>
                </a:cubicBezTo>
                <a:cubicBezTo>
                  <a:pt x="8283710" y="-3174"/>
                  <a:pt x="8353570" y="12159"/>
                  <a:pt x="8536394" y="0"/>
                </a:cubicBezTo>
                <a:cubicBezTo>
                  <a:pt x="8719218" y="-12159"/>
                  <a:pt x="9090957" y="54160"/>
                  <a:pt x="9317652" y="0"/>
                </a:cubicBezTo>
                <a:cubicBezTo>
                  <a:pt x="9544347" y="-54160"/>
                  <a:pt x="9600679" y="12155"/>
                  <a:pt x="9685303" y="0"/>
                </a:cubicBezTo>
                <a:cubicBezTo>
                  <a:pt x="9769927" y="-12155"/>
                  <a:pt x="10190425" y="37542"/>
                  <a:pt x="10340181" y="0"/>
                </a:cubicBezTo>
                <a:cubicBezTo>
                  <a:pt x="10384281" y="212763"/>
                  <a:pt x="10339973" y="299404"/>
                  <a:pt x="10340181" y="581635"/>
                </a:cubicBezTo>
                <a:cubicBezTo>
                  <a:pt x="10340389" y="863866"/>
                  <a:pt x="10312028" y="941531"/>
                  <a:pt x="10340181" y="1163270"/>
                </a:cubicBezTo>
                <a:cubicBezTo>
                  <a:pt x="10368334" y="1385010"/>
                  <a:pt x="10299824" y="1625741"/>
                  <a:pt x="10340181" y="1744906"/>
                </a:cubicBezTo>
                <a:cubicBezTo>
                  <a:pt x="10380538" y="1864071"/>
                  <a:pt x="10281269" y="2017446"/>
                  <a:pt x="10340181" y="2268377"/>
                </a:cubicBezTo>
                <a:cubicBezTo>
                  <a:pt x="10399093" y="2519308"/>
                  <a:pt x="10273912" y="2662049"/>
                  <a:pt x="10340181" y="2908176"/>
                </a:cubicBezTo>
                <a:cubicBezTo>
                  <a:pt x="10406450" y="3154303"/>
                  <a:pt x="10309537" y="3204651"/>
                  <a:pt x="10340181" y="3315321"/>
                </a:cubicBezTo>
                <a:cubicBezTo>
                  <a:pt x="10370825" y="3425992"/>
                  <a:pt x="10283972" y="3716247"/>
                  <a:pt x="10340181" y="3838792"/>
                </a:cubicBezTo>
                <a:cubicBezTo>
                  <a:pt x="10396390" y="3961337"/>
                  <a:pt x="10336900" y="4199565"/>
                  <a:pt x="10340181" y="4536755"/>
                </a:cubicBezTo>
                <a:cubicBezTo>
                  <a:pt x="10343462" y="4873945"/>
                  <a:pt x="10276095" y="4917018"/>
                  <a:pt x="10340181" y="5176553"/>
                </a:cubicBezTo>
                <a:cubicBezTo>
                  <a:pt x="10404267" y="5436088"/>
                  <a:pt x="10279266" y="5514096"/>
                  <a:pt x="10340181" y="5816352"/>
                </a:cubicBezTo>
                <a:cubicBezTo>
                  <a:pt x="10234150" y="5855049"/>
                  <a:pt x="10150747" y="5779517"/>
                  <a:pt x="9972530" y="5816352"/>
                </a:cubicBezTo>
                <a:cubicBezTo>
                  <a:pt x="9794313" y="5853187"/>
                  <a:pt x="9676989" y="5787167"/>
                  <a:pt x="9501477" y="5816352"/>
                </a:cubicBezTo>
                <a:cubicBezTo>
                  <a:pt x="9325965" y="5845537"/>
                  <a:pt x="9256480" y="5775496"/>
                  <a:pt x="9133827" y="5816352"/>
                </a:cubicBezTo>
                <a:cubicBezTo>
                  <a:pt x="9011174" y="5857208"/>
                  <a:pt x="8890545" y="5782282"/>
                  <a:pt x="8662774" y="5816352"/>
                </a:cubicBezTo>
                <a:cubicBezTo>
                  <a:pt x="8435003" y="5850422"/>
                  <a:pt x="8473745" y="5815298"/>
                  <a:pt x="8398525" y="5816352"/>
                </a:cubicBezTo>
                <a:cubicBezTo>
                  <a:pt x="8323305" y="5817406"/>
                  <a:pt x="7887494" y="5787420"/>
                  <a:pt x="7720668" y="5816352"/>
                </a:cubicBezTo>
                <a:cubicBezTo>
                  <a:pt x="7553842" y="5845284"/>
                  <a:pt x="7516122" y="5795934"/>
                  <a:pt x="7456419" y="5816352"/>
                </a:cubicBezTo>
                <a:cubicBezTo>
                  <a:pt x="7396716" y="5836770"/>
                  <a:pt x="7303830" y="5790760"/>
                  <a:pt x="7192170" y="5816352"/>
                </a:cubicBezTo>
                <a:cubicBezTo>
                  <a:pt x="7080510" y="5841944"/>
                  <a:pt x="6788960" y="5762481"/>
                  <a:pt x="6410912" y="5816352"/>
                </a:cubicBezTo>
                <a:cubicBezTo>
                  <a:pt x="6032864" y="5870223"/>
                  <a:pt x="6076552" y="5805526"/>
                  <a:pt x="5836458" y="5816352"/>
                </a:cubicBezTo>
                <a:cubicBezTo>
                  <a:pt x="5596364" y="5827178"/>
                  <a:pt x="5451939" y="5814840"/>
                  <a:pt x="5158601" y="5816352"/>
                </a:cubicBezTo>
                <a:cubicBezTo>
                  <a:pt x="4865263" y="5817864"/>
                  <a:pt x="4832960" y="5774752"/>
                  <a:pt x="4687549" y="5816352"/>
                </a:cubicBezTo>
                <a:cubicBezTo>
                  <a:pt x="4542138" y="5857952"/>
                  <a:pt x="4346652" y="5758463"/>
                  <a:pt x="4009692" y="5816352"/>
                </a:cubicBezTo>
                <a:cubicBezTo>
                  <a:pt x="3672732" y="5874241"/>
                  <a:pt x="3468400" y="5783805"/>
                  <a:pt x="3228434" y="5816352"/>
                </a:cubicBezTo>
                <a:cubicBezTo>
                  <a:pt x="2988468" y="5848899"/>
                  <a:pt x="2853734" y="5775690"/>
                  <a:pt x="2757382" y="5816352"/>
                </a:cubicBezTo>
                <a:cubicBezTo>
                  <a:pt x="2661030" y="5857014"/>
                  <a:pt x="2242424" y="5813479"/>
                  <a:pt x="2079525" y="5816352"/>
                </a:cubicBezTo>
                <a:cubicBezTo>
                  <a:pt x="1916626" y="5819225"/>
                  <a:pt x="1638527" y="5813711"/>
                  <a:pt x="1401669" y="5816352"/>
                </a:cubicBezTo>
                <a:cubicBezTo>
                  <a:pt x="1164811" y="5818993"/>
                  <a:pt x="1123149" y="5816244"/>
                  <a:pt x="1034018" y="5816352"/>
                </a:cubicBezTo>
                <a:cubicBezTo>
                  <a:pt x="944887" y="5816460"/>
                  <a:pt x="383553" y="5764186"/>
                  <a:pt x="0" y="5816352"/>
                </a:cubicBezTo>
                <a:cubicBezTo>
                  <a:pt x="-11729" y="5642711"/>
                  <a:pt x="32702" y="5463736"/>
                  <a:pt x="0" y="5176553"/>
                </a:cubicBezTo>
                <a:cubicBezTo>
                  <a:pt x="-32702" y="4889370"/>
                  <a:pt x="43257" y="4619866"/>
                  <a:pt x="0" y="4478591"/>
                </a:cubicBezTo>
                <a:cubicBezTo>
                  <a:pt x="-43257" y="4337316"/>
                  <a:pt x="32579" y="4230541"/>
                  <a:pt x="0" y="4071446"/>
                </a:cubicBezTo>
                <a:cubicBezTo>
                  <a:pt x="-32579" y="3912352"/>
                  <a:pt x="39530" y="3790487"/>
                  <a:pt x="0" y="3664302"/>
                </a:cubicBezTo>
                <a:cubicBezTo>
                  <a:pt x="-39530" y="3538117"/>
                  <a:pt x="36169" y="3248922"/>
                  <a:pt x="0" y="3082667"/>
                </a:cubicBezTo>
                <a:cubicBezTo>
                  <a:pt x="-36169" y="2916412"/>
                  <a:pt x="10151" y="2877216"/>
                  <a:pt x="0" y="2675522"/>
                </a:cubicBezTo>
                <a:cubicBezTo>
                  <a:pt x="-10151" y="2473829"/>
                  <a:pt x="44540" y="2381971"/>
                  <a:pt x="0" y="2093887"/>
                </a:cubicBezTo>
                <a:cubicBezTo>
                  <a:pt x="-44540" y="1805803"/>
                  <a:pt x="62082" y="1754259"/>
                  <a:pt x="0" y="1454088"/>
                </a:cubicBezTo>
                <a:cubicBezTo>
                  <a:pt x="-62082" y="1153917"/>
                  <a:pt x="24833" y="1146233"/>
                  <a:pt x="0" y="930616"/>
                </a:cubicBezTo>
                <a:cubicBezTo>
                  <a:pt x="-24833" y="714999"/>
                  <a:pt x="66522" y="344149"/>
                  <a:pt x="0" y="0"/>
                </a:cubicBezTo>
                <a:close/>
              </a:path>
              <a:path extrusionOk="0" h="5816352" w="10340181">
                <a:moveTo>
                  <a:pt x="0" y="0"/>
                </a:moveTo>
                <a:cubicBezTo>
                  <a:pt x="115374" y="-37398"/>
                  <a:pt x="251922" y="53432"/>
                  <a:pt x="471053" y="0"/>
                </a:cubicBezTo>
                <a:cubicBezTo>
                  <a:pt x="690184" y="-53432"/>
                  <a:pt x="923196" y="22099"/>
                  <a:pt x="1045507" y="0"/>
                </a:cubicBezTo>
                <a:cubicBezTo>
                  <a:pt x="1167818" y="-22099"/>
                  <a:pt x="1190507" y="19306"/>
                  <a:pt x="1309756" y="0"/>
                </a:cubicBezTo>
                <a:cubicBezTo>
                  <a:pt x="1429005" y="-19306"/>
                  <a:pt x="1607073" y="45257"/>
                  <a:pt x="1780809" y="0"/>
                </a:cubicBezTo>
                <a:cubicBezTo>
                  <a:pt x="1954545" y="-45257"/>
                  <a:pt x="2273836" y="30582"/>
                  <a:pt x="2562067" y="0"/>
                </a:cubicBezTo>
                <a:cubicBezTo>
                  <a:pt x="2850298" y="-30582"/>
                  <a:pt x="2924832" y="2728"/>
                  <a:pt x="3033120" y="0"/>
                </a:cubicBezTo>
                <a:cubicBezTo>
                  <a:pt x="3141408" y="-2728"/>
                  <a:pt x="3282965" y="7398"/>
                  <a:pt x="3400771" y="0"/>
                </a:cubicBezTo>
                <a:cubicBezTo>
                  <a:pt x="3518577" y="-7398"/>
                  <a:pt x="3836150" y="22950"/>
                  <a:pt x="4078627" y="0"/>
                </a:cubicBezTo>
                <a:cubicBezTo>
                  <a:pt x="4321104" y="-22950"/>
                  <a:pt x="4268991" y="31160"/>
                  <a:pt x="4342876" y="0"/>
                </a:cubicBezTo>
                <a:cubicBezTo>
                  <a:pt x="4416761" y="-31160"/>
                  <a:pt x="4900752" y="45523"/>
                  <a:pt x="5124134" y="0"/>
                </a:cubicBezTo>
                <a:cubicBezTo>
                  <a:pt x="5347516" y="-45523"/>
                  <a:pt x="5428318" y="51434"/>
                  <a:pt x="5595187" y="0"/>
                </a:cubicBezTo>
                <a:cubicBezTo>
                  <a:pt x="5762056" y="-51434"/>
                  <a:pt x="5794650" y="29288"/>
                  <a:pt x="5859436" y="0"/>
                </a:cubicBezTo>
                <a:cubicBezTo>
                  <a:pt x="5924222" y="-29288"/>
                  <a:pt x="6175511" y="6143"/>
                  <a:pt x="6433890" y="0"/>
                </a:cubicBezTo>
                <a:cubicBezTo>
                  <a:pt x="6692269" y="-6143"/>
                  <a:pt x="6829633" y="32397"/>
                  <a:pt x="7111747" y="0"/>
                </a:cubicBezTo>
                <a:cubicBezTo>
                  <a:pt x="7393861" y="-32397"/>
                  <a:pt x="7638929" y="43275"/>
                  <a:pt x="7789603" y="0"/>
                </a:cubicBezTo>
                <a:cubicBezTo>
                  <a:pt x="7940277" y="-43275"/>
                  <a:pt x="8107174" y="5818"/>
                  <a:pt x="8364058" y="0"/>
                </a:cubicBezTo>
                <a:cubicBezTo>
                  <a:pt x="8620942" y="-5818"/>
                  <a:pt x="8708353" y="55137"/>
                  <a:pt x="8938512" y="0"/>
                </a:cubicBezTo>
                <a:cubicBezTo>
                  <a:pt x="9168671" y="-55137"/>
                  <a:pt x="9115732" y="13881"/>
                  <a:pt x="9202761" y="0"/>
                </a:cubicBezTo>
                <a:cubicBezTo>
                  <a:pt x="9289790" y="-13881"/>
                  <a:pt x="9878117" y="28284"/>
                  <a:pt x="10340181" y="0"/>
                </a:cubicBezTo>
                <a:cubicBezTo>
                  <a:pt x="10419642" y="212871"/>
                  <a:pt x="10293349" y="537076"/>
                  <a:pt x="10340181" y="697962"/>
                </a:cubicBezTo>
                <a:cubicBezTo>
                  <a:pt x="10387013" y="858848"/>
                  <a:pt x="10334002" y="1068360"/>
                  <a:pt x="10340181" y="1279597"/>
                </a:cubicBezTo>
                <a:cubicBezTo>
                  <a:pt x="10346360" y="1490834"/>
                  <a:pt x="10310769" y="1641066"/>
                  <a:pt x="10340181" y="1919396"/>
                </a:cubicBezTo>
                <a:cubicBezTo>
                  <a:pt x="10369593" y="2197726"/>
                  <a:pt x="10275574" y="2375489"/>
                  <a:pt x="10340181" y="2617358"/>
                </a:cubicBezTo>
                <a:cubicBezTo>
                  <a:pt x="10404788" y="2859227"/>
                  <a:pt x="10309724" y="3052900"/>
                  <a:pt x="10340181" y="3257157"/>
                </a:cubicBezTo>
                <a:cubicBezTo>
                  <a:pt x="10370638" y="3461414"/>
                  <a:pt x="10291318" y="3553963"/>
                  <a:pt x="10340181" y="3780629"/>
                </a:cubicBezTo>
                <a:cubicBezTo>
                  <a:pt x="10389044" y="4007295"/>
                  <a:pt x="10314355" y="4022615"/>
                  <a:pt x="10340181" y="4187773"/>
                </a:cubicBezTo>
                <a:cubicBezTo>
                  <a:pt x="10366007" y="4352931"/>
                  <a:pt x="10339708" y="4482565"/>
                  <a:pt x="10340181" y="4594918"/>
                </a:cubicBezTo>
                <a:cubicBezTo>
                  <a:pt x="10340654" y="4707271"/>
                  <a:pt x="10285926" y="4912972"/>
                  <a:pt x="10340181" y="5060226"/>
                </a:cubicBezTo>
                <a:cubicBezTo>
                  <a:pt x="10394436" y="5207480"/>
                  <a:pt x="10274031" y="5557972"/>
                  <a:pt x="10340181" y="5816352"/>
                </a:cubicBezTo>
                <a:cubicBezTo>
                  <a:pt x="10221718" y="5847859"/>
                  <a:pt x="9890488" y="5792402"/>
                  <a:pt x="9765727" y="5816352"/>
                </a:cubicBezTo>
                <a:cubicBezTo>
                  <a:pt x="9640966" y="5840302"/>
                  <a:pt x="9284089" y="5740262"/>
                  <a:pt x="8984468" y="5816352"/>
                </a:cubicBezTo>
                <a:cubicBezTo>
                  <a:pt x="8684847" y="5892442"/>
                  <a:pt x="8782440" y="5806043"/>
                  <a:pt x="8616818" y="5816352"/>
                </a:cubicBezTo>
                <a:cubicBezTo>
                  <a:pt x="8451196" y="5826661"/>
                  <a:pt x="8379987" y="5805916"/>
                  <a:pt x="8145765" y="5816352"/>
                </a:cubicBezTo>
                <a:cubicBezTo>
                  <a:pt x="7911543" y="5826788"/>
                  <a:pt x="7848075" y="5785180"/>
                  <a:pt x="7674712" y="5816352"/>
                </a:cubicBezTo>
                <a:cubicBezTo>
                  <a:pt x="7501349" y="5847524"/>
                  <a:pt x="7489653" y="5792758"/>
                  <a:pt x="7410463" y="5816352"/>
                </a:cubicBezTo>
                <a:cubicBezTo>
                  <a:pt x="7331273" y="5839946"/>
                  <a:pt x="7191158" y="5814922"/>
                  <a:pt x="7042812" y="5816352"/>
                </a:cubicBezTo>
                <a:cubicBezTo>
                  <a:pt x="6894466" y="5817782"/>
                  <a:pt x="6419345" y="5746730"/>
                  <a:pt x="6261554" y="5816352"/>
                </a:cubicBezTo>
                <a:cubicBezTo>
                  <a:pt x="6103763" y="5885974"/>
                  <a:pt x="6001507" y="5776399"/>
                  <a:pt x="5893903" y="5816352"/>
                </a:cubicBezTo>
                <a:cubicBezTo>
                  <a:pt x="5786299" y="5856305"/>
                  <a:pt x="5533724" y="5769214"/>
                  <a:pt x="5422850" y="5816352"/>
                </a:cubicBezTo>
                <a:cubicBezTo>
                  <a:pt x="5311976" y="5863490"/>
                  <a:pt x="5026318" y="5811935"/>
                  <a:pt x="4744994" y="5816352"/>
                </a:cubicBezTo>
                <a:cubicBezTo>
                  <a:pt x="4463670" y="5820769"/>
                  <a:pt x="4442423" y="5780029"/>
                  <a:pt x="4273941" y="5816352"/>
                </a:cubicBezTo>
                <a:cubicBezTo>
                  <a:pt x="4105459" y="5852675"/>
                  <a:pt x="3830546" y="5790827"/>
                  <a:pt x="3596085" y="5816352"/>
                </a:cubicBezTo>
                <a:cubicBezTo>
                  <a:pt x="3361624" y="5841877"/>
                  <a:pt x="3337572" y="5765832"/>
                  <a:pt x="3125032" y="5816352"/>
                </a:cubicBezTo>
                <a:cubicBezTo>
                  <a:pt x="2912492" y="5866872"/>
                  <a:pt x="2956507" y="5786331"/>
                  <a:pt x="2860783" y="5816352"/>
                </a:cubicBezTo>
                <a:cubicBezTo>
                  <a:pt x="2765059" y="5846373"/>
                  <a:pt x="2508152" y="5797346"/>
                  <a:pt x="2389731" y="5816352"/>
                </a:cubicBezTo>
                <a:cubicBezTo>
                  <a:pt x="2271310" y="5835358"/>
                  <a:pt x="1979554" y="5767375"/>
                  <a:pt x="1711874" y="5816352"/>
                </a:cubicBezTo>
                <a:cubicBezTo>
                  <a:pt x="1444194" y="5865329"/>
                  <a:pt x="1557674" y="5798548"/>
                  <a:pt x="1447625" y="5816352"/>
                </a:cubicBezTo>
                <a:cubicBezTo>
                  <a:pt x="1337576" y="5834156"/>
                  <a:pt x="1126307" y="5805145"/>
                  <a:pt x="873171" y="5816352"/>
                </a:cubicBezTo>
                <a:cubicBezTo>
                  <a:pt x="620035" y="5827559"/>
                  <a:pt x="339340" y="5813991"/>
                  <a:pt x="0" y="5816352"/>
                </a:cubicBezTo>
                <a:cubicBezTo>
                  <a:pt x="-46387" y="5623528"/>
                  <a:pt x="11147" y="5497110"/>
                  <a:pt x="0" y="5234717"/>
                </a:cubicBezTo>
                <a:cubicBezTo>
                  <a:pt x="-11147" y="4972324"/>
                  <a:pt x="14616" y="4984878"/>
                  <a:pt x="0" y="4769409"/>
                </a:cubicBezTo>
                <a:cubicBezTo>
                  <a:pt x="-14616" y="4553940"/>
                  <a:pt x="46983" y="4390085"/>
                  <a:pt x="0" y="4187773"/>
                </a:cubicBezTo>
                <a:cubicBezTo>
                  <a:pt x="-46983" y="3985461"/>
                  <a:pt x="4735" y="3869259"/>
                  <a:pt x="0" y="3780629"/>
                </a:cubicBezTo>
                <a:cubicBezTo>
                  <a:pt x="-4735" y="3691999"/>
                  <a:pt x="24307" y="3380340"/>
                  <a:pt x="0" y="3198994"/>
                </a:cubicBezTo>
                <a:cubicBezTo>
                  <a:pt x="-24307" y="3017649"/>
                  <a:pt x="42555" y="2926505"/>
                  <a:pt x="0" y="2791849"/>
                </a:cubicBezTo>
                <a:cubicBezTo>
                  <a:pt x="-42555" y="2657194"/>
                  <a:pt x="34008" y="2435007"/>
                  <a:pt x="0" y="2210214"/>
                </a:cubicBezTo>
                <a:cubicBezTo>
                  <a:pt x="-34008" y="1985422"/>
                  <a:pt x="35178" y="1956723"/>
                  <a:pt x="0" y="1803069"/>
                </a:cubicBezTo>
                <a:cubicBezTo>
                  <a:pt x="-35178" y="1649416"/>
                  <a:pt x="47605" y="1492250"/>
                  <a:pt x="0" y="1279597"/>
                </a:cubicBezTo>
                <a:cubicBezTo>
                  <a:pt x="-47605" y="1066944"/>
                  <a:pt x="7310" y="952934"/>
                  <a:pt x="0" y="814289"/>
                </a:cubicBezTo>
                <a:cubicBezTo>
                  <a:pt x="-7310" y="675644"/>
                  <a:pt x="31640" y="254257"/>
                  <a:pt x="0" y="0"/>
                </a:cubicBezTo>
                <a:close/>
              </a:path>
            </a:pathLst>
          </a:custGeom>
          <a:noFill/>
          <a:ln cap="flat" cmpd="sng" w="9525">
            <a:solidFill>
              <a:srgbClr val="80367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7" name="Google Shape;157;p9"/>
          <p:cNvSpPr/>
          <p:nvPr/>
        </p:nvSpPr>
        <p:spPr>
          <a:xfrm>
            <a:off x="9634329" y="2229116"/>
            <a:ext cx="2484517" cy="15239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80367B"/>
                </a:solidFill>
                <a:latin typeface="Arial"/>
                <a:ea typeface="Arial"/>
                <a:cs typeface="Arial"/>
                <a:sym typeface="Arial"/>
              </a:rPr>
              <a:t>Each site has its own page and standard content </a:t>
            </a: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9634329" y="3846406"/>
            <a:ext cx="2484517" cy="1297852"/>
          </a:xfrm>
          <a:prstGeom prst="roundRect">
            <a:avLst>
              <a:gd fmla="val 16667" name="adj"/>
            </a:avLst>
          </a:prstGeom>
          <a:solidFill>
            <a:srgbClr val="83A6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Possible to filter by most relevant target characteristics </a:t>
            </a: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9634328" y="5252429"/>
            <a:ext cx="2484517" cy="1012834"/>
          </a:xfrm>
          <a:prstGeom prst="roundRect">
            <a:avLst>
              <a:gd fmla="val 16667" name="adj"/>
            </a:avLst>
          </a:prstGeom>
          <a:solidFill>
            <a:srgbClr val="8036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to download complete surveys</a:t>
            </a: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1961998" y="6248488"/>
            <a:ext cx="437322" cy="26504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036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9"/>
          <p:cNvSpPr/>
          <p:nvPr/>
        </p:nvSpPr>
        <p:spPr>
          <a:xfrm>
            <a:off x="1940633" y="4898277"/>
            <a:ext cx="437322" cy="26504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D82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10552702" y="6213749"/>
            <a:ext cx="1726755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Pinheiro et al, 2024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42e5d-23ae-44dc-94b5-8d31af46c61e_Enabled">
    <vt:lpwstr>true</vt:lpwstr>
  </property>
  <property fmtid="{D5CDD505-2E9C-101B-9397-08002B2CF9AE}" pid="3" name="MSIP_Label_e7f42e5d-23ae-44dc-94b5-8d31af46c61e_SetDate">
    <vt:lpwstr>2024-10-16T15:33:12Z</vt:lpwstr>
  </property>
  <property fmtid="{D5CDD505-2E9C-101B-9397-08002B2CF9AE}" pid="4" name="MSIP_Label_e7f42e5d-23ae-44dc-94b5-8d31af46c61e_Method">
    <vt:lpwstr>Privileged</vt:lpwstr>
  </property>
  <property fmtid="{D5CDD505-2E9C-101B-9397-08002B2CF9AE}" pid="5" name="MSIP_Label_e7f42e5d-23ae-44dc-94b5-8d31af46c61e_Name">
    <vt:lpwstr>Reviewed - not CUI - Export Controlled</vt:lpwstr>
  </property>
  <property fmtid="{D5CDD505-2E9C-101B-9397-08002B2CF9AE}" pid="6" name="MSIP_Label_e7f42e5d-23ae-44dc-94b5-8d31af46c61e_SiteId">
    <vt:lpwstr>545921e0-10ef-4398-8713-9832ac563dad</vt:lpwstr>
  </property>
  <property fmtid="{D5CDD505-2E9C-101B-9397-08002B2CF9AE}" pid="7" name="MSIP_Label_e7f42e5d-23ae-44dc-94b5-8d31af46c61e_ActionId">
    <vt:lpwstr>949cdb97-2e7f-47b2-9a0f-ad3d0b89bac4</vt:lpwstr>
  </property>
  <property fmtid="{D5CDD505-2E9C-101B-9397-08002B2CF9AE}" pid="8" name="MSIP_Label_e7f42e5d-23ae-44dc-94b5-8d31af46c61e_ContentBits">
    <vt:lpwstr>0</vt:lpwstr>
  </property>
</Properties>
</file>