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309" r:id="rId3"/>
    <p:sldId id="310" r:id="rId4"/>
    <p:sldId id="311" r:id="rId5"/>
    <p:sldId id="313" r:id="rId6"/>
    <p:sldId id="314" r:id="rId7"/>
    <p:sldId id="312" r:id="rId8"/>
    <p:sldId id="315" r:id="rId9"/>
    <p:sldId id="316" r:id="rId10"/>
    <p:sldId id="317" r:id="rId11"/>
    <p:sldId id="318" r:id="rId12"/>
    <p:sldId id="271" r:id="rId13"/>
  </p:sldIdLst>
  <p:sldSz cx="12192000" cy="6858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za Sing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DECCD-787D-E841-B3C5-5737FD7C18B4}" v="27" dt="2025-07-03T16:12:54.179"/>
  </p1510:revLst>
</p1510:revInfo>
</file>

<file path=ppt/tableStyles.xml><?xml version="1.0" encoding="utf-8"?>
<a:tblStyleLst xmlns:a="http://schemas.openxmlformats.org/drawingml/2006/main" def="{28FBC880-581C-4B52-9680-9C45348D0F91}">
  <a:tblStyle styleId="{28FBC880-581C-4B52-9680-9C45348D0F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696"/>
  </p:normalViewPr>
  <p:slideViewPr>
    <p:cSldViewPr snapToGrid="0">
      <p:cViewPr varScale="1">
        <p:scale>
          <a:sx n="116" d="100"/>
          <a:sy n="116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Niro" userId="e417cc51-9401-436b-a799-47f7505888a3" providerId="ADAL" clId="{BA0C3006-DB41-664C-895A-610080E3B59B}"/>
    <pc:docChg chg="undo custSel addSld delSld modSld sldOrd modMainMaster">
      <pc:chgData name="Fabrizio Niro" userId="e417cc51-9401-436b-a799-47f7505888a3" providerId="ADAL" clId="{BA0C3006-DB41-664C-895A-610080E3B59B}" dt="2025-06-12T14:37:04.509" v="927" actId="113"/>
      <pc:docMkLst>
        <pc:docMk/>
      </pc:docMkLst>
      <pc:sldChg chg="modSp mod">
        <pc:chgData name="Fabrizio Niro" userId="e417cc51-9401-436b-a799-47f7505888a3" providerId="ADAL" clId="{BA0C3006-DB41-664C-895A-610080E3B59B}" dt="2025-06-12T14:37:04.509" v="927" actId="113"/>
        <pc:sldMkLst>
          <pc:docMk/>
          <pc:sldMk cId="0" sldId="256"/>
        </pc:sldMkLst>
        <pc:spChg chg="mod">
          <ac:chgData name="Fabrizio Niro" userId="e417cc51-9401-436b-a799-47f7505888a3" providerId="ADAL" clId="{BA0C3006-DB41-664C-895A-610080E3B59B}" dt="2025-06-12T14:37:04.509" v="927" actId="113"/>
          <ac:spMkLst>
            <pc:docMk/>
            <pc:sldMk cId="0" sldId="256"/>
            <ac:spMk id="66" creationId="{00000000-0000-0000-0000-000000000000}"/>
          </ac:spMkLst>
        </pc:spChg>
        <pc:spChg chg="mod">
          <ac:chgData name="Fabrizio Niro" userId="e417cc51-9401-436b-a799-47f7505888a3" providerId="ADAL" clId="{BA0C3006-DB41-664C-895A-610080E3B59B}" dt="2025-06-12T13:53:35.499" v="56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Fabrizio Niro" userId="e417cc51-9401-436b-a799-47f7505888a3" providerId="ADAL" clId="{BA0C3006-DB41-664C-895A-610080E3B59B}" dt="2025-06-12T14:23:28.656" v="739" actId="2696"/>
        <pc:sldMkLst>
          <pc:docMk/>
          <pc:sldMk cId="2594972208" sldId="278"/>
        </pc:sldMkLst>
      </pc:sldChg>
      <pc:sldChg chg="del">
        <pc:chgData name="Fabrizio Niro" userId="e417cc51-9401-436b-a799-47f7505888a3" providerId="ADAL" clId="{BA0C3006-DB41-664C-895A-610080E3B59B}" dt="2025-06-12T14:23:28.697" v="747" actId="2696"/>
        <pc:sldMkLst>
          <pc:docMk/>
          <pc:sldMk cId="3024909430" sldId="281"/>
        </pc:sldMkLst>
      </pc:sldChg>
      <pc:sldChg chg="del">
        <pc:chgData name="Fabrizio Niro" userId="e417cc51-9401-436b-a799-47f7505888a3" providerId="ADAL" clId="{BA0C3006-DB41-664C-895A-610080E3B59B}" dt="2025-06-12T14:23:28.658" v="740" actId="2696"/>
        <pc:sldMkLst>
          <pc:docMk/>
          <pc:sldMk cId="1786784447" sldId="282"/>
        </pc:sldMkLst>
      </pc:sldChg>
      <pc:sldChg chg="del">
        <pc:chgData name="Fabrizio Niro" userId="e417cc51-9401-436b-a799-47f7505888a3" providerId="ADAL" clId="{BA0C3006-DB41-664C-895A-610080E3B59B}" dt="2025-06-12T14:23:28.685" v="746" actId="2696"/>
        <pc:sldMkLst>
          <pc:docMk/>
          <pc:sldMk cId="606404736" sldId="284"/>
        </pc:sldMkLst>
      </pc:sldChg>
      <pc:sldChg chg="del">
        <pc:chgData name="Fabrizio Niro" userId="e417cc51-9401-436b-a799-47f7505888a3" providerId="ADAL" clId="{BA0C3006-DB41-664C-895A-610080E3B59B}" dt="2025-06-12T14:23:28.639" v="738" actId="2696"/>
        <pc:sldMkLst>
          <pc:docMk/>
          <pc:sldMk cId="1634906317" sldId="286"/>
        </pc:sldMkLst>
      </pc:sldChg>
      <pc:sldChg chg="del">
        <pc:chgData name="Fabrizio Niro" userId="e417cc51-9401-436b-a799-47f7505888a3" providerId="ADAL" clId="{BA0C3006-DB41-664C-895A-610080E3B59B}" dt="2025-06-12T14:23:28.710" v="749" actId="2696"/>
        <pc:sldMkLst>
          <pc:docMk/>
          <pc:sldMk cId="527464462" sldId="287"/>
        </pc:sldMkLst>
      </pc:sldChg>
      <pc:sldChg chg="del">
        <pc:chgData name="Fabrizio Niro" userId="e417cc51-9401-436b-a799-47f7505888a3" providerId="ADAL" clId="{BA0C3006-DB41-664C-895A-610080E3B59B}" dt="2025-06-12T14:23:28.698" v="748" actId="2696"/>
        <pc:sldMkLst>
          <pc:docMk/>
          <pc:sldMk cId="2408947843" sldId="295"/>
        </pc:sldMkLst>
      </pc:sldChg>
      <pc:sldChg chg="del">
        <pc:chgData name="Fabrizio Niro" userId="e417cc51-9401-436b-a799-47f7505888a3" providerId="ADAL" clId="{BA0C3006-DB41-664C-895A-610080E3B59B}" dt="2025-06-12T14:23:28.714" v="750" actId="2696"/>
        <pc:sldMkLst>
          <pc:docMk/>
          <pc:sldMk cId="3446213988" sldId="297"/>
        </pc:sldMkLst>
      </pc:sldChg>
      <pc:sldChg chg="del">
        <pc:chgData name="Fabrizio Niro" userId="e417cc51-9401-436b-a799-47f7505888a3" providerId="ADAL" clId="{BA0C3006-DB41-664C-895A-610080E3B59B}" dt="2025-06-12T14:23:28.663" v="743" actId="2696"/>
        <pc:sldMkLst>
          <pc:docMk/>
          <pc:sldMk cId="165320970" sldId="298"/>
        </pc:sldMkLst>
      </pc:sldChg>
      <pc:sldChg chg="del">
        <pc:chgData name="Fabrizio Niro" userId="e417cc51-9401-436b-a799-47f7505888a3" providerId="ADAL" clId="{BA0C3006-DB41-664C-895A-610080E3B59B}" dt="2025-06-12T14:23:28.684" v="745" actId="2696"/>
        <pc:sldMkLst>
          <pc:docMk/>
          <pc:sldMk cId="2736245436" sldId="299"/>
        </pc:sldMkLst>
      </pc:sldChg>
      <pc:sldChg chg="del">
        <pc:chgData name="Fabrizio Niro" userId="e417cc51-9401-436b-a799-47f7505888a3" providerId="ADAL" clId="{BA0C3006-DB41-664C-895A-610080E3B59B}" dt="2025-06-12T14:23:28.664" v="744" actId="2696"/>
        <pc:sldMkLst>
          <pc:docMk/>
          <pc:sldMk cId="1376341828" sldId="300"/>
        </pc:sldMkLst>
      </pc:sldChg>
      <pc:sldChg chg="del">
        <pc:chgData name="Fabrizio Niro" userId="e417cc51-9401-436b-a799-47f7505888a3" providerId="ADAL" clId="{BA0C3006-DB41-664C-895A-610080E3B59B}" dt="2025-06-12T14:23:28.660" v="741" actId="2696"/>
        <pc:sldMkLst>
          <pc:docMk/>
          <pc:sldMk cId="3469467875" sldId="302"/>
        </pc:sldMkLst>
      </pc:sldChg>
      <pc:sldChg chg="del">
        <pc:chgData name="Fabrizio Niro" userId="e417cc51-9401-436b-a799-47f7505888a3" providerId="ADAL" clId="{BA0C3006-DB41-664C-895A-610080E3B59B}" dt="2025-06-12T14:23:28.637" v="737" actId="2696"/>
        <pc:sldMkLst>
          <pc:docMk/>
          <pc:sldMk cId="2296268919" sldId="304"/>
        </pc:sldMkLst>
      </pc:sldChg>
      <pc:sldChg chg="del">
        <pc:chgData name="Fabrizio Niro" userId="e417cc51-9401-436b-a799-47f7505888a3" providerId="ADAL" clId="{BA0C3006-DB41-664C-895A-610080E3B59B}" dt="2025-06-12T14:23:28.662" v="742" actId="2696"/>
        <pc:sldMkLst>
          <pc:docMk/>
          <pc:sldMk cId="2924168960" sldId="305"/>
        </pc:sldMkLst>
      </pc:sldChg>
      <pc:sldChg chg="del">
        <pc:chgData name="Fabrizio Niro" userId="e417cc51-9401-436b-a799-47f7505888a3" providerId="ADAL" clId="{BA0C3006-DB41-664C-895A-610080E3B59B}" dt="2025-06-12T14:23:28.635" v="736" actId="2696"/>
        <pc:sldMkLst>
          <pc:docMk/>
          <pc:sldMk cId="4029860785" sldId="306"/>
        </pc:sldMkLst>
      </pc:sldChg>
      <pc:sldChg chg="del">
        <pc:chgData name="Fabrizio Niro" userId="e417cc51-9401-436b-a799-47f7505888a3" providerId="ADAL" clId="{BA0C3006-DB41-664C-895A-610080E3B59B}" dt="2025-06-12T14:23:32.259" v="751" actId="2696"/>
        <pc:sldMkLst>
          <pc:docMk/>
          <pc:sldMk cId="751401874" sldId="307"/>
        </pc:sldMkLst>
      </pc:sldChg>
      <pc:sldChg chg="new del">
        <pc:chgData name="Fabrizio Niro" userId="e417cc51-9401-436b-a799-47f7505888a3" providerId="ADAL" clId="{BA0C3006-DB41-664C-895A-610080E3B59B}" dt="2025-06-12T13:54:56.845" v="76" actId="2696"/>
        <pc:sldMkLst>
          <pc:docMk/>
          <pc:sldMk cId="2098881857" sldId="308"/>
        </pc:sldMkLst>
      </pc:sldChg>
      <pc:sldChg chg="addSp modSp add mod">
        <pc:chgData name="Fabrizio Niro" userId="e417cc51-9401-436b-a799-47f7505888a3" providerId="ADAL" clId="{BA0C3006-DB41-664C-895A-610080E3B59B}" dt="2025-06-12T14:25:11.778" v="761" actId="14100"/>
        <pc:sldMkLst>
          <pc:docMk/>
          <pc:sldMk cId="4081642688" sldId="309"/>
        </pc:sldMkLst>
        <pc:spChg chg="mod">
          <ac:chgData name="Fabrizio Niro" userId="e417cc51-9401-436b-a799-47f7505888a3" providerId="ADAL" clId="{BA0C3006-DB41-664C-895A-610080E3B59B}" dt="2025-06-12T14:25:11.778" v="761" actId="14100"/>
          <ac:spMkLst>
            <pc:docMk/>
            <pc:sldMk cId="4081642688" sldId="309"/>
            <ac:spMk id="2" creationId="{BDED8D02-1836-442D-172A-1520172506BE}"/>
          </ac:spMkLst>
        </pc:spChg>
        <pc:spChg chg="mod">
          <ac:chgData name="Fabrizio Niro" userId="e417cc51-9401-436b-a799-47f7505888a3" providerId="ADAL" clId="{BA0C3006-DB41-664C-895A-610080E3B59B}" dt="2025-06-12T13:54:46.035" v="74"/>
          <ac:spMkLst>
            <pc:docMk/>
            <pc:sldMk cId="4081642688" sldId="309"/>
            <ac:spMk id="3" creationId="{E3E80DDA-CA6D-F26F-E52A-AF236E77B13C}"/>
          </ac:spMkLst>
        </pc:spChg>
        <pc:spChg chg="add mod">
          <ac:chgData name="Fabrizio Niro" userId="e417cc51-9401-436b-a799-47f7505888a3" providerId="ADAL" clId="{BA0C3006-DB41-664C-895A-610080E3B59B}" dt="2025-06-12T13:54:25.465" v="67"/>
          <ac:spMkLst>
            <pc:docMk/>
            <pc:sldMk cId="4081642688" sldId="309"/>
            <ac:spMk id="5" creationId="{482E4C90-E172-6803-BA38-F7980C93E65B}"/>
          </ac:spMkLst>
        </pc:spChg>
        <pc:picChg chg="add mod">
          <ac:chgData name="Fabrizio Niro" userId="e417cc51-9401-436b-a799-47f7505888a3" providerId="ADAL" clId="{BA0C3006-DB41-664C-895A-610080E3B59B}" dt="2025-06-12T13:58:19.224" v="161" actId="1076"/>
          <ac:picMkLst>
            <pc:docMk/>
            <pc:sldMk cId="4081642688" sldId="309"/>
            <ac:picMk id="4" creationId="{ED0C9C82-066D-3631-5552-B0691C389611}"/>
          </ac:picMkLst>
        </pc:picChg>
      </pc:sldChg>
      <pc:sldChg chg="addSp modSp new mod">
        <pc:chgData name="Fabrizio Niro" userId="e417cc51-9401-436b-a799-47f7505888a3" providerId="ADAL" clId="{BA0C3006-DB41-664C-895A-610080E3B59B}" dt="2025-06-12T14:25:37.086" v="778" actId="20577"/>
        <pc:sldMkLst>
          <pc:docMk/>
          <pc:sldMk cId="3387828772" sldId="310"/>
        </pc:sldMkLst>
        <pc:spChg chg="mod">
          <ac:chgData name="Fabrizio Niro" userId="e417cc51-9401-436b-a799-47f7505888a3" providerId="ADAL" clId="{BA0C3006-DB41-664C-895A-610080E3B59B}" dt="2025-06-12T14:25:37.086" v="778" actId="20577"/>
          <ac:spMkLst>
            <pc:docMk/>
            <pc:sldMk cId="3387828772" sldId="310"/>
            <ac:spMk id="2" creationId="{641BB0DD-40AF-6E3E-1FAE-13454977FE64}"/>
          </ac:spMkLst>
        </pc:spChg>
        <pc:spChg chg="mod">
          <ac:chgData name="Fabrizio Niro" userId="e417cc51-9401-436b-a799-47f7505888a3" providerId="ADAL" clId="{BA0C3006-DB41-664C-895A-610080E3B59B}" dt="2025-06-12T13:55:14.684" v="95" actId="20577"/>
          <ac:spMkLst>
            <pc:docMk/>
            <pc:sldMk cId="3387828772" sldId="310"/>
            <ac:spMk id="3" creationId="{3C982408-1F1B-C8FC-CC67-A60E8936F665}"/>
          </ac:spMkLst>
        </pc:sp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4" creationId="{4A508A0A-DCA3-EBCB-0C6E-BB02965378FF}"/>
          </ac:picMkLst>
        </pc:pic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5" creationId="{E4F459F0-858A-92B6-6E04-08D601F312E5}"/>
          </ac:picMkLst>
        </pc:pic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6" creationId="{C184E480-47BB-7FD9-B8EB-7D0166D3FB9F}"/>
          </ac:picMkLst>
        </pc:pic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7" creationId="{8009A70F-4606-D1EE-B3E2-634063A8D129}"/>
          </ac:picMkLst>
        </pc:pic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8" creationId="{8EAF84B9-3075-B8DF-52A6-63E29E8B9608}"/>
          </ac:picMkLst>
        </pc:picChg>
        <pc:picChg chg="add mod">
          <ac:chgData name="Fabrizio Niro" userId="e417cc51-9401-436b-a799-47f7505888a3" providerId="ADAL" clId="{BA0C3006-DB41-664C-895A-610080E3B59B}" dt="2025-06-12T13:55:48.981" v="101"/>
          <ac:picMkLst>
            <pc:docMk/>
            <pc:sldMk cId="3387828772" sldId="310"/>
            <ac:picMk id="9" creationId="{F5F372C6-5D0E-64F5-D897-2888FEB79563}"/>
          </ac:picMkLst>
        </pc:picChg>
      </pc:sldChg>
      <pc:sldChg chg="addSp modSp new mod">
        <pc:chgData name="Fabrizio Niro" userId="e417cc51-9401-436b-a799-47f7505888a3" providerId="ADAL" clId="{BA0C3006-DB41-664C-895A-610080E3B59B}" dt="2025-06-12T13:59:30.285" v="194" actId="20577"/>
        <pc:sldMkLst>
          <pc:docMk/>
          <pc:sldMk cId="3870846203" sldId="311"/>
        </pc:sldMkLst>
        <pc:spChg chg="mod">
          <ac:chgData name="Fabrizio Niro" userId="e417cc51-9401-436b-a799-47f7505888a3" providerId="ADAL" clId="{BA0C3006-DB41-664C-895A-610080E3B59B}" dt="2025-06-12T13:59:26.288" v="188" actId="27636"/>
          <ac:spMkLst>
            <pc:docMk/>
            <pc:sldMk cId="3870846203" sldId="311"/>
            <ac:spMk id="2" creationId="{E5ED8DC2-C4FA-EC54-A764-40230BE127F8}"/>
          </ac:spMkLst>
        </pc:spChg>
        <pc:spChg chg="mod">
          <ac:chgData name="Fabrizio Niro" userId="e417cc51-9401-436b-a799-47f7505888a3" providerId="ADAL" clId="{BA0C3006-DB41-664C-895A-610080E3B59B}" dt="2025-06-12T13:59:30.285" v="194" actId="20577"/>
          <ac:spMkLst>
            <pc:docMk/>
            <pc:sldMk cId="3870846203" sldId="311"/>
            <ac:spMk id="3" creationId="{6DB5822B-4EDC-2E4F-3507-2A3DAACA5B95}"/>
          </ac:spMkLst>
        </pc:sp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4" creationId="{D1F6718E-020E-CEAF-F609-29AB70ED827C}"/>
          </ac:picMkLst>
        </pc:pic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5" creationId="{9F743821-410E-162A-D4FE-4E356D059AE1}"/>
          </ac:picMkLst>
        </pc:pic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6" creationId="{10A9BD45-0172-0926-F136-CAE0C518D63C}"/>
          </ac:picMkLst>
        </pc:pic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7" creationId="{56D05849-8515-1A24-3989-2D0CA7C0B30B}"/>
          </ac:picMkLst>
        </pc:pic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8" creationId="{F065EBE5-AC3C-5157-8C9E-FA49C31D4206}"/>
          </ac:picMkLst>
        </pc:picChg>
        <pc:picChg chg="add mod">
          <ac:chgData name="Fabrizio Niro" userId="e417cc51-9401-436b-a799-47f7505888a3" providerId="ADAL" clId="{BA0C3006-DB41-664C-895A-610080E3B59B}" dt="2025-06-12T13:59:17.873" v="183"/>
          <ac:picMkLst>
            <pc:docMk/>
            <pc:sldMk cId="3870846203" sldId="311"/>
            <ac:picMk id="9" creationId="{91FCF592-BBD6-0DED-6886-2D83D22BCEA6}"/>
          </ac:picMkLst>
        </pc:picChg>
      </pc:sldChg>
      <pc:sldChg chg="addSp modSp new mod">
        <pc:chgData name="Fabrizio Niro" userId="e417cc51-9401-436b-a799-47f7505888a3" providerId="ADAL" clId="{BA0C3006-DB41-664C-895A-610080E3B59B}" dt="2025-06-12T14:33:54.743" v="897" actId="113"/>
        <pc:sldMkLst>
          <pc:docMk/>
          <pc:sldMk cId="1123154483" sldId="312"/>
        </pc:sldMkLst>
        <pc:spChg chg="mod">
          <ac:chgData name="Fabrizio Niro" userId="e417cc51-9401-436b-a799-47f7505888a3" providerId="ADAL" clId="{BA0C3006-DB41-664C-895A-610080E3B59B}" dt="2025-06-12T14:33:54.743" v="897" actId="113"/>
          <ac:spMkLst>
            <pc:docMk/>
            <pc:sldMk cId="1123154483" sldId="312"/>
            <ac:spMk id="2" creationId="{D6FAD093-B424-F857-4BC6-5E653833FE92}"/>
          </ac:spMkLst>
        </pc:spChg>
        <pc:spChg chg="mod">
          <ac:chgData name="Fabrizio Niro" userId="e417cc51-9401-436b-a799-47f7505888a3" providerId="ADAL" clId="{BA0C3006-DB41-664C-895A-610080E3B59B}" dt="2025-06-12T14:03:13.150" v="263"/>
          <ac:spMkLst>
            <pc:docMk/>
            <pc:sldMk cId="1123154483" sldId="312"/>
            <ac:spMk id="3" creationId="{FEFB28BD-0E4A-B041-14A5-C10448DB85D9}"/>
          </ac:spMkLst>
        </pc:spChg>
        <pc:picChg chg="add mod">
          <ac:chgData name="Fabrizio Niro" userId="e417cc51-9401-436b-a799-47f7505888a3" providerId="ADAL" clId="{BA0C3006-DB41-664C-895A-610080E3B59B}" dt="2025-06-12T14:03:27.905" v="266"/>
          <ac:picMkLst>
            <pc:docMk/>
            <pc:sldMk cId="1123154483" sldId="312"/>
            <ac:picMk id="4" creationId="{6504ED06-DC95-C633-9E2B-8F7F258D2A87}"/>
          </ac:picMkLst>
        </pc:picChg>
        <pc:picChg chg="add mod">
          <ac:chgData name="Fabrizio Niro" userId="e417cc51-9401-436b-a799-47f7505888a3" providerId="ADAL" clId="{BA0C3006-DB41-664C-895A-610080E3B59B}" dt="2025-06-12T14:03:27.905" v="266"/>
          <ac:picMkLst>
            <pc:docMk/>
            <pc:sldMk cId="1123154483" sldId="312"/>
            <ac:picMk id="5" creationId="{56B2E914-CA7E-5D37-D757-7B558DA5BA10}"/>
          </ac:picMkLst>
        </pc:picChg>
        <pc:picChg chg="add mod">
          <ac:chgData name="Fabrizio Niro" userId="e417cc51-9401-436b-a799-47f7505888a3" providerId="ADAL" clId="{BA0C3006-DB41-664C-895A-610080E3B59B}" dt="2025-06-12T14:03:27.905" v="266"/>
          <ac:picMkLst>
            <pc:docMk/>
            <pc:sldMk cId="1123154483" sldId="312"/>
            <ac:picMk id="6" creationId="{E041BE98-6AB4-2E3C-D42A-8C694B8A26FA}"/>
          </ac:picMkLst>
        </pc:picChg>
      </pc:sldChg>
      <pc:sldChg chg="modSp new mod ord">
        <pc:chgData name="Fabrizio Niro" userId="e417cc51-9401-436b-a799-47f7505888a3" providerId="ADAL" clId="{BA0C3006-DB41-664C-895A-610080E3B59B}" dt="2025-06-12T14:00:05.670" v="215" actId="20578"/>
        <pc:sldMkLst>
          <pc:docMk/>
          <pc:sldMk cId="3003488806" sldId="313"/>
        </pc:sldMkLst>
        <pc:spChg chg="mod">
          <ac:chgData name="Fabrizio Niro" userId="e417cc51-9401-436b-a799-47f7505888a3" providerId="ADAL" clId="{BA0C3006-DB41-664C-895A-610080E3B59B}" dt="2025-06-12T14:00:00.945" v="214" actId="20577"/>
          <ac:spMkLst>
            <pc:docMk/>
            <pc:sldMk cId="3003488806" sldId="313"/>
            <ac:spMk id="3" creationId="{3218F4EA-D3E3-AEC3-E027-ACC5439BD07F}"/>
          </ac:spMkLst>
        </pc:spChg>
      </pc:sldChg>
      <pc:sldChg chg="addSp modSp new mod ord">
        <pc:chgData name="Fabrizio Niro" userId="e417cc51-9401-436b-a799-47f7505888a3" providerId="ADAL" clId="{BA0C3006-DB41-664C-895A-610080E3B59B}" dt="2025-06-12T14:31:06.431" v="851" actId="20577"/>
        <pc:sldMkLst>
          <pc:docMk/>
          <pc:sldMk cId="687106107" sldId="314"/>
        </pc:sldMkLst>
        <pc:spChg chg="mod">
          <ac:chgData name="Fabrizio Niro" userId="e417cc51-9401-436b-a799-47f7505888a3" providerId="ADAL" clId="{BA0C3006-DB41-664C-895A-610080E3B59B}" dt="2025-06-12T14:31:06.431" v="851" actId="20577"/>
          <ac:spMkLst>
            <pc:docMk/>
            <pc:sldMk cId="687106107" sldId="314"/>
            <ac:spMk id="2" creationId="{852B9654-A22D-1D23-0EC4-E535AA3170CA}"/>
          </ac:spMkLst>
        </pc:spChg>
        <pc:spChg chg="mod">
          <ac:chgData name="Fabrizio Niro" userId="e417cc51-9401-436b-a799-47f7505888a3" providerId="ADAL" clId="{BA0C3006-DB41-664C-895A-610080E3B59B}" dt="2025-06-12T14:00:50.047" v="222"/>
          <ac:spMkLst>
            <pc:docMk/>
            <pc:sldMk cId="687106107" sldId="314"/>
            <ac:spMk id="3" creationId="{BA68242F-8D9D-C765-A292-09C9828BCED4}"/>
          </ac:spMkLst>
        </pc:spChg>
        <pc:picChg chg="add mod">
          <ac:chgData name="Fabrizio Niro" userId="e417cc51-9401-436b-a799-47f7505888a3" providerId="ADAL" clId="{BA0C3006-DB41-664C-895A-610080E3B59B}" dt="2025-06-12T14:00:38.345" v="220"/>
          <ac:picMkLst>
            <pc:docMk/>
            <pc:sldMk cId="687106107" sldId="314"/>
            <ac:picMk id="4" creationId="{D9EAD450-1108-A482-17C8-46EE595BA57E}"/>
          </ac:picMkLst>
        </pc:picChg>
        <pc:picChg chg="add mod">
          <ac:chgData name="Fabrizio Niro" userId="e417cc51-9401-436b-a799-47f7505888a3" providerId="ADAL" clId="{BA0C3006-DB41-664C-895A-610080E3B59B}" dt="2025-06-12T14:00:38.345" v="220"/>
          <ac:picMkLst>
            <pc:docMk/>
            <pc:sldMk cId="687106107" sldId="314"/>
            <ac:picMk id="5" creationId="{48D7D27D-4CBD-4E73-0A40-6BBE9F14F573}"/>
          </ac:picMkLst>
        </pc:picChg>
        <pc:picChg chg="add mod">
          <ac:chgData name="Fabrizio Niro" userId="e417cc51-9401-436b-a799-47f7505888a3" providerId="ADAL" clId="{BA0C3006-DB41-664C-895A-610080E3B59B}" dt="2025-06-12T14:00:38.345" v="220"/>
          <ac:picMkLst>
            <pc:docMk/>
            <pc:sldMk cId="687106107" sldId="314"/>
            <ac:picMk id="6" creationId="{F5B552BD-D20F-24CE-E56C-B1F5FC38B3BF}"/>
          </ac:picMkLst>
        </pc:picChg>
        <pc:picChg chg="add mod">
          <ac:chgData name="Fabrizio Niro" userId="e417cc51-9401-436b-a799-47f7505888a3" providerId="ADAL" clId="{BA0C3006-DB41-664C-895A-610080E3B59B}" dt="2025-06-12T14:00:38.345" v="220"/>
          <ac:picMkLst>
            <pc:docMk/>
            <pc:sldMk cId="687106107" sldId="314"/>
            <ac:picMk id="7" creationId="{3810C9D7-BD81-C7EF-649A-ED28B7D34555}"/>
          </ac:picMkLst>
        </pc:picChg>
        <pc:picChg chg="add mod">
          <ac:chgData name="Fabrizio Niro" userId="e417cc51-9401-436b-a799-47f7505888a3" providerId="ADAL" clId="{BA0C3006-DB41-664C-895A-610080E3B59B}" dt="2025-06-12T14:28:19.697" v="833" actId="14100"/>
          <ac:picMkLst>
            <pc:docMk/>
            <pc:sldMk cId="687106107" sldId="314"/>
            <ac:picMk id="8" creationId="{B42F42B7-8613-8CE0-5F93-49F55F5D3BB9}"/>
          </ac:picMkLst>
        </pc:picChg>
      </pc:sldChg>
      <pc:sldChg chg="addSp delSp modSp new mod">
        <pc:chgData name="Fabrizio Niro" userId="e417cc51-9401-436b-a799-47f7505888a3" providerId="ADAL" clId="{BA0C3006-DB41-664C-895A-610080E3B59B}" dt="2025-06-12T14:33:12.626" v="891" actId="113"/>
        <pc:sldMkLst>
          <pc:docMk/>
          <pc:sldMk cId="4113802333" sldId="315"/>
        </pc:sldMkLst>
        <pc:spChg chg="mod">
          <ac:chgData name="Fabrizio Niro" userId="e417cc51-9401-436b-a799-47f7505888a3" providerId="ADAL" clId="{BA0C3006-DB41-664C-895A-610080E3B59B}" dt="2025-06-12T14:33:12.626" v="891" actId="113"/>
          <ac:spMkLst>
            <pc:docMk/>
            <pc:sldMk cId="4113802333" sldId="315"/>
            <ac:spMk id="2" creationId="{348063FE-02B2-35C5-0886-0F006BBC61FC}"/>
          </ac:spMkLst>
        </pc:spChg>
        <pc:spChg chg="mod">
          <ac:chgData name="Fabrizio Niro" userId="e417cc51-9401-436b-a799-47f7505888a3" providerId="ADAL" clId="{BA0C3006-DB41-664C-895A-610080E3B59B}" dt="2025-06-12T14:07:52.431" v="335"/>
          <ac:spMkLst>
            <pc:docMk/>
            <pc:sldMk cId="4113802333" sldId="315"/>
            <ac:spMk id="3" creationId="{2208FE40-B345-5248-EDC8-69594CB1CF21}"/>
          </ac:spMkLst>
        </pc:spChg>
        <pc:spChg chg="add mod">
          <ac:chgData name="Fabrizio Niro" userId="e417cc51-9401-436b-a799-47f7505888a3" providerId="ADAL" clId="{BA0C3006-DB41-664C-895A-610080E3B59B}" dt="2025-06-12T14:32:45.242" v="877" actId="1076"/>
          <ac:spMkLst>
            <pc:docMk/>
            <pc:sldMk cId="4113802333" sldId="315"/>
            <ac:spMk id="6" creationId="{C35AC314-0DF9-D243-F2CB-EF473D5EB42B}"/>
          </ac:spMkLst>
        </pc:spChg>
        <pc:spChg chg="add mod">
          <ac:chgData name="Fabrizio Niro" userId="e417cc51-9401-436b-a799-47f7505888a3" providerId="ADAL" clId="{BA0C3006-DB41-664C-895A-610080E3B59B}" dt="2025-06-12T14:32:05.482" v="862" actId="1076"/>
          <ac:spMkLst>
            <pc:docMk/>
            <pc:sldMk cId="4113802333" sldId="315"/>
            <ac:spMk id="7" creationId="{7CD91F4F-2E96-8F56-0824-B47F5FE0C22E}"/>
          </ac:spMkLst>
        </pc:spChg>
        <pc:picChg chg="add mod">
          <ac:chgData name="Fabrizio Niro" userId="e417cc51-9401-436b-a799-47f7505888a3" providerId="ADAL" clId="{BA0C3006-DB41-664C-895A-610080E3B59B}" dt="2025-06-12T14:32:29.198" v="871" actId="1076"/>
          <ac:picMkLst>
            <pc:docMk/>
            <pc:sldMk cId="4113802333" sldId="315"/>
            <ac:picMk id="5" creationId="{E7393EDA-A5A9-22D4-2AD4-4BF43B4B4C1E}"/>
          </ac:picMkLst>
        </pc:picChg>
        <pc:picChg chg="add mod">
          <ac:chgData name="Fabrizio Niro" userId="e417cc51-9401-436b-a799-47f7505888a3" providerId="ADAL" clId="{BA0C3006-DB41-664C-895A-610080E3B59B}" dt="2025-06-12T14:32:33.696" v="875" actId="1036"/>
          <ac:picMkLst>
            <pc:docMk/>
            <pc:sldMk cId="4113802333" sldId="315"/>
            <ac:picMk id="8" creationId="{668F93F0-4931-8C78-BFC2-F6E92D25831D}"/>
          </ac:picMkLst>
        </pc:picChg>
        <pc:picChg chg="add mod">
          <ac:chgData name="Fabrizio Niro" userId="e417cc51-9401-436b-a799-47f7505888a3" providerId="ADAL" clId="{BA0C3006-DB41-664C-895A-610080E3B59B}" dt="2025-06-12T14:32:19.351" v="867" actId="1076"/>
          <ac:picMkLst>
            <pc:docMk/>
            <pc:sldMk cId="4113802333" sldId="315"/>
            <ac:picMk id="9" creationId="{9FF49AD6-EC8A-4475-5110-77467DE14359}"/>
          </ac:picMkLst>
        </pc:picChg>
        <pc:cxnChg chg="add mod">
          <ac:chgData name="Fabrizio Niro" userId="e417cc51-9401-436b-a799-47f7505888a3" providerId="ADAL" clId="{BA0C3006-DB41-664C-895A-610080E3B59B}" dt="2025-06-12T14:32:21.876" v="868" actId="14100"/>
          <ac:cxnSpMkLst>
            <pc:docMk/>
            <pc:sldMk cId="4113802333" sldId="315"/>
            <ac:cxnSpMk id="10" creationId="{4EB019B8-B6DD-1779-5091-B9C9C58B4D9D}"/>
          </ac:cxnSpMkLst>
        </pc:cxnChg>
      </pc:sldChg>
      <pc:sldChg chg="addSp modSp new mod">
        <pc:chgData name="Fabrizio Niro" userId="e417cc51-9401-436b-a799-47f7505888a3" providerId="ADAL" clId="{BA0C3006-DB41-664C-895A-610080E3B59B}" dt="2025-06-12T14:35:33.649" v="904" actId="113"/>
        <pc:sldMkLst>
          <pc:docMk/>
          <pc:sldMk cId="1811837251" sldId="316"/>
        </pc:sldMkLst>
        <pc:spChg chg="mod">
          <ac:chgData name="Fabrizio Niro" userId="e417cc51-9401-436b-a799-47f7505888a3" providerId="ADAL" clId="{BA0C3006-DB41-664C-895A-610080E3B59B}" dt="2025-06-12T14:35:33.649" v="904" actId="113"/>
          <ac:spMkLst>
            <pc:docMk/>
            <pc:sldMk cId="1811837251" sldId="316"/>
            <ac:spMk id="2" creationId="{52CCFF7A-E41E-CAA9-539A-783DD1042C35}"/>
          </ac:spMkLst>
        </pc:spChg>
        <pc:spChg chg="mod">
          <ac:chgData name="Fabrizio Niro" userId="e417cc51-9401-436b-a799-47f7505888a3" providerId="ADAL" clId="{BA0C3006-DB41-664C-895A-610080E3B59B}" dt="2025-06-12T14:11:32.579" v="384" actId="27636"/>
          <ac:spMkLst>
            <pc:docMk/>
            <pc:sldMk cId="1811837251" sldId="316"/>
            <ac:spMk id="3" creationId="{92DD4827-0DBC-D153-A1DB-3D4C7ACD82D1}"/>
          </ac:spMkLst>
        </pc:spChg>
        <pc:spChg chg="add mod">
          <ac:chgData name="Fabrizio Niro" userId="e417cc51-9401-436b-a799-47f7505888a3" providerId="ADAL" clId="{BA0C3006-DB41-664C-895A-610080E3B59B}" dt="2025-06-12T14:34:52.914" v="898" actId="403"/>
          <ac:spMkLst>
            <pc:docMk/>
            <pc:sldMk cId="1811837251" sldId="316"/>
            <ac:spMk id="6" creationId="{67D827DC-5D9B-D31B-E977-DEB36CD91C52}"/>
          </ac:spMkLst>
        </pc:spChg>
        <pc:picChg chg="add mod">
          <ac:chgData name="Fabrizio Niro" userId="e417cc51-9401-436b-a799-47f7505888a3" providerId="ADAL" clId="{BA0C3006-DB41-664C-895A-610080E3B59B}" dt="2025-06-12T14:10:35.095" v="365" actId="1076"/>
          <ac:picMkLst>
            <pc:docMk/>
            <pc:sldMk cId="1811837251" sldId="316"/>
            <ac:picMk id="4" creationId="{A31AB7B1-34DC-F40A-63DA-DEACD1E68297}"/>
          </ac:picMkLst>
        </pc:picChg>
        <pc:picChg chg="add mod">
          <ac:chgData name="Fabrizio Niro" userId="e417cc51-9401-436b-a799-47f7505888a3" providerId="ADAL" clId="{BA0C3006-DB41-664C-895A-610080E3B59B}" dt="2025-06-12T14:10:32.583" v="364" actId="14100"/>
          <ac:picMkLst>
            <pc:docMk/>
            <pc:sldMk cId="1811837251" sldId="316"/>
            <ac:picMk id="5" creationId="{171033BD-3E4C-D3AB-48A8-5518420A91EC}"/>
          </ac:picMkLst>
        </pc:picChg>
      </pc:sldChg>
      <pc:sldChg chg="addSp modSp new mod">
        <pc:chgData name="Fabrizio Niro" userId="e417cc51-9401-436b-a799-47f7505888a3" providerId="ADAL" clId="{BA0C3006-DB41-664C-895A-610080E3B59B}" dt="2025-06-12T14:35:48.067" v="907" actId="14100"/>
        <pc:sldMkLst>
          <pc:docMk/>
          <pc:sldMk cId="1579045916" sldId="317"/>
        </pc:sldMkLst>
        <pc:spChg chg="mod">
          <ac:chgData name="Fabrizio Niro" userId="e417cc51-9401-436b-a799-47f7505888a3" providerId="ADAL" clId="{BA0C3006-DB41-664C-895A-610080E3B59B}" dt="2025-06-12T14:35:48.067" v="907" actId="14100"/>
          <ac:spMkLst>
            <pc:docMk/>
            <pc:sldMk cId="1579045916" sldId="317"/>
            <ac:spMk id="2" creationId="{36B8ECD4-E17A-0705-A679-92C49532FA6A}"/>
          </ac:spMkLst>
        </pc:spChg>
        <pc:spChg chg="mod">
          <ac:chgData name="Fabrizio Niro" userId="e417cc51-9401-436b-a799-47f7505888a3" providerId="ADAL" clId="{BA0C3006-DB41-664C-895A-610080E3B59B}" dt="2025-06-12T14:15:02.815" v="489" actId="27636"/>
          <ac:spMkLst>
            <pc:docMk/>
            <pc:sldMk cId="1579045916" sldId="317"/>
            <ac:spMk id="3" creationId="{5AF24A31-32B5-F72D-50C4-2867A4332E7F}"/>
          </ac:spMkLst>
        </pc:spChg>
        <pc:picChg chg="add mod">
          <ac:chgData name="Fabrizio Niro" userId="e417cc51-9401-436b-a799-47f7505888a3" providerId="ADAL" clId="{BA0C3006-DB41-664C-895A-610080E3B59B}" dt="2025-06-12T14:13:59.516" v="446" actId="1038"/>
          <ac:picMkLst>
            <pc:docMk/>
            <pc:sldMk cId="1579045916" sldId="317"/>
            <ac:picMk id="4" creationId="{5E1BF09D-E6CF-07BC-74FB-358851CB6116}"/>
          </ac:picMkLst>
        </pc:picChg>
        <pc:picChg chg="add mod">
          <ac:chgData name="Fabrizio Niro" userId="e417cc51-9401-436b-a799-47f7505888a3" providerId="ADAL" clId="{BA0C3006-DB41-664C-895A-610080E3B59B}" dt="2025-06-12T14:13:59.516" v="446" actId="1038"/>
          <ac:picMkLst>
            <pc:docMk/>
            <pc:sldMk cId="1579045916" sldId="317"/>
            <ac:picMk id="5" creationId="{828820C9-5B3C-35F6-9BDF-E81DC722F4CE}"/>
          </ac:picMkLst>
        </pc:picChg>
        <pc:picChg chg="add mod">
          <ac:chgData name="Fabrizio Niro" userId="e417cc51-9401-436b-a799-47f7505888a3" providerId="ADAL" clId="{BA0C3006-DB41-664C-895A-610080E3B59B}" dt="2025-06-12T14:13:59.516" v="446" actId="1038"/>
          <ac:picMkLst>
            <pc:docMk/>
            <pc:sldMk cId="1579045916" sldId="317"/>
            <ac:picMk id="6" creationId="{1C104D3C-2225-2E0D-E500-B7E9876DC6F5}"/>
          </ac:picMkLst>
        </pc:picChg>
        <pc:picChg chg="add mod">
          <ac:chgData name="Fabrizio Niro" userId="e417cc51-9401-436b-a799-47f7505888a3" providerId="ADAL" clId="{BA0C3006-DB41-664C-895A-610080E3B59B}" dt="2025-06-12T14:13:59.516" v="446" actId="1038"/>
          <ac:picMkLst>
            <pc:docMk/>
            <pc:sldMk cId="1579045916" sldId="317"/>
            <ac:picMk id="7" creationId="{A9D41AC3-F817-D1DE-E7AF-2E3D344701D9}"/>
          </ac:picMkLst>
        </pc:picChg>
        <pc:picChg chg="add mod">
          <ac:chgData name="Fabrizio Niro" userId="e417cc51-9401-436b-a799-47f7505888a3" providerId="ADAL" clId="{BA0C3006-DB41-664C-895A-610080E3B59B}" dt="2025-06-12T14:13:59.516" v="446" actId="1038"/>
          <ac:picMkLst>
            <pc:docMk/>
            <pc:sldMk cId="1579045916" sldId="317"/>
            <ac:picMk id="8" creationId="{714E2C0E-ABDD-D5F4-88F7-6722E87AD943}"/>
          </ac:picMkLst>
        </pc:picChg>
      </pc:sldChg>
      <pc:sldChg chg="modSp new mod">
        <pc:chgData name="Fabrizio Niro" userId="e417cc51-9401-436b-a799-47f7505888a3" providerId="ADAL" clId="{BA0C3006-DB41-664C-895A-610080E3B59B}" dt="2025-06-12T14:23:00.961" v="735" actId="20577"/>
        <pc:sldMkLst>
          <pc:docMk/>
          <pc:sldMk cId="2226918794" sldId="318"/>
        </pc:sldMkLst>
        <pc:spChg chg="mod">
          <ac:chgData name="Fabrizio Niro" userId="e417cc51-9401-436b-a799-47f7505888a3" providerId="ADAL" clId="{BA0C3006-DB41-664C-895A-610080E3B59B}" dt="2025-06-12T14:23:00.961" v="735" actId="20577"/>
          <ac:spMkLst>
            <pc:docMk/>
            <pc:sldMk cId="2226918794" sldId="318"/>
            <ac:spMk id="2" creationId="{1004FB06-5CB5-233E-17A7-778D0D2D29E0}"/>
          </ac:spMkLst>
        </pc:spChg>
        <pc:spChg chg="mod">
          <ac:chgData name="Fabrizio Niro" userId="e417cc51-9401-436b-a799-47f7505888a3" providerId="ADAL" clId="{BA0C3006-DB41-664C-895A-610080E3B59B}" dt="2025-06-12T14:21:43.021" v="699" actId="20577"/>
          <ac:spMkLst>
            <pc:docMk/>
            <pc:sldMk cId="2226918794" sldId="318"/>
            <ac:spMk id="3" creationId="{698F7588-CD00-1965-559E-F7375A411874}"/>
          </ac:spMkLst>
        </pc:spChg>
      </pc:sldChg>
      <pc:sldMasterChg chg="modSldLayout">
        <pc:chgData name="Fabrizio Niro" userId="e417cc51-9401-436b-a799-47f7505888a3" providerId="ADAL" clId="{BA0C3006-DB41-664C-895A-610080E3B59B}" dt="2025-06-12T14:36:37.916" v="925" actId="20577"/>
        <pc:sldMasterMkLst>
          <pc:docMk/>
          <pc:sldMasterMk cId="0" sldId="2147483653"/>
        </pc:sldMasterMkLst>
        <pc:sldLayoutChg chg="modSp mod">
          <pc:chgData name="Fabrizio Niro" userId="e417cc51-9401-436b-a799-47f7505888a3" providerId="ADAL" clId="{BA0C3006-DB41-664C-895A-610080E3B59B}" dt="2025-06-12T14:36:37.916" v="925" actId="20577"/>
          <pc:sldLayoutMkLst>
            <pc:docMk/>
            <pc:sldMasterMk cId="0" sldId="2147483653"/>
            <pc:sldLayoutMk cId="0" sldId="2147483649"/>
          </pc:sldLayoutMkLst>
          <pc:spChg chg="mod">
            <ac:chgData name="Fabrizio Niro" userId="e417cc51-9401-436b-a799-47f7505888a3" providerId="ADAL" clId="{BA0C3006-DB41-664C-895A-610080E3B59B}" dt="2025-06-12T14:36:37.916" v="925" actId="20577"/>
            <ac:spMkLst>
              <pc:docMk/>
              <pc:sldMasterMk cId="0" sldId="2147483653"/>
              <pc:sldLayoutMk cId="0" sldId="2147483649"/>
              <ac:spMk id="28" creationId="{00000000-0000-0000-0000-000000000000}"/>
            </ac:spMkLst>
          </pc:spChg>
        </pc:sldLayoutChg>
      </pc:sldMasterChg>
    </pc:docChg>
  </pc:docChgLst>
  <pc:docChgLst>
    <pc:chgData name="Fabrizio Niro" userId="e417cc51-9401-436b-a799-47f7505888a3" providerId="ADAL" clId="{F1F43607-62DC-414C-8391-DE5F15F0573A}"/>
    <pc:docChg chg="modSld">
      <pc:chgData name="Fabrizio Niro" userId="e417cc51-9401-436b-a799-47f7505888a3" providerId="ADAL" clId="{F1F43607-62DC-414C-8391-DE5F15F0573A}" dt="2023-12-20T09:59:26.546" v="8" actId="20577"/>
      <pc:docMkLst>
        <pc:docMk/>
      </pc:docMkLst>
      <pc:sldChg chg="modSp mod">
        <pc:chgData name="Fabrizio Niro" userId="e417cc51-9401-436b-a799-47f7505888a3" providerId="ADAL" clId="{F1F43607-62DC-414C-8391-DE5F15F0573A}" dt="2023-12-20T09:59:26.546" v="8" actId="20577"/>
        <pc:sldMkLst>
          <pc:docMk/>
          <pc:sldMk cId="154546815" sldId="296"/>
        </pc:sldMkLst>
      </pc:sldChg>
    </pc:docChg>
  </pc:docChgLst>
  <pc:docChgLst>
    <pc:chgData name="Fabrizio Niro" userId="e417cc51-9401-436b-a799-47f7505888a3" providerId="ADAL" clId="{53840CC3-2EAA-364F-ACA3-014DD502269B}"/>
    <pc:docChg chg="undo custSel modSld">
      <pc:chgData name="Fabrizio Niro" userId="e417cc51-9401-436b-a799-47f7505888a3" providerId="ADAL" clId="{53840CC3-2EAA-364F-ACA3-014DD502269B}" dt="2025-06-17T13:06:13.809" v="447" actId="18331"/>
      <pc:docMkLst>
        <pc:docMk/>
      </pc:docMkLst>
      <pc:sldChg chg="modSp mod">
        <pc:chgData name="Fabrizio Niro" userId="e417cc51-9401-436b-a799-47f7505888a3" providerId="ADAL" clId="{53840CC3-2EAA-364F-ACA3-014DD502269B}" dt="2025-06-17T13:03:28.125" v="446" actId="113"/>
        <pc:sldMkLst>
          <pc:docMk/>
          <pc:sldMk cId="0" sldId="256"/>
        </pc:sldMkLst>
        <pc:spChg chg="mod">
          <ac:chgData name="Fabrizio Niro" userId="e417cc51-9401-436b-a799-47f7505888a3" providerId="ADAL" clId="{53840CC3-2EAA-364F-ACA3-014DD502269B}" dt="2025-06-17T13:03:15.212" v="445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Fabrizio Niro" userId="e417cc51-9401-436b-a799-47f7505888a3" providerId="ADAL" clId="{53840CC3-2EAA-364F-ACA3-014DD502269B}" dt="2025-06-17T13:03:28.125" v="446" actId="113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Fabrizio Niro" userId="e417cc51-9401-436b-a799-47f7505888a3" providerId="ADAL" clId="{53840CC3-2EAA-364F-ACA3-014DD502269B}" dt="2025-06-17T13:02:32.848" v="427" actId="20577"/>
        <pc:sldMkLst>
          <pc:docMk/>
          <pc:sldMk cId="4081642688" sldId="309"/>
        </pc:sldMkLst>
        <pc:spChg chg="mod">
          <ac:chgData name="Fabrizio Niro" userId="e417cc51-9401-436b-a799-47f7505888a3" providerId="ADAL" clId="{53840CC3-2EAA-364F-ACA3-014DD502269B}" dt="2025-06-17T13:02:32.848" v="427" actId="20577"/>
          <ac:spMkLst>
            <pc:docMk/>
            <pc:sldMk cId="4081642688" sldId="309"/>
            <ac:spMk id="2" creationId="{BDED8D02-1836-442D-172A-1520172506BE}"/>
          </ac:spMkLst>
        </pc:spChg>
        <pc:spChg chg="mod">
          <ac:chgData name="Fabrizio Niro" userId="e417cc51-9401-436b-a799-47f7505888a3" providerId="ADAL" clId="{53840CC3-2EAA-364F-ACA3-014DD502269B}" dt="2025-06-17T12:39:58.262" v="6" actId="207"/>
          <ac:spMkLst>
            <pc:docMk/>
            <pc:sldMk cId="4081642688" sldId="309"/>
            <ac:spMk id="5" creationId="{482E4C90-E172-6803-BA38-F7980C93E65B}"/>
          </ac:spMkLst>
        </pc:spChg>
      </pc:sldChg>
      <pc:sldChg chg="modSp mod">
        <pc:chgData name="Fabrizio Niro" userId="e417cc51-9401-436b-a799-47f7505888a3" providerId="ADAL" clId="{53840CC3-2EAA-364F-ACA3-014DD502269B}" dt="2025-06-17T13:06:13.809" v="447" actId="18331"/>
        <pc:sldMkLst>
          <pc:docMk/>
          <pc:sldMk cId="3387828772" sldId="310"/>
        </pc:sldMkLst>
        <pc:spChg chg="mod">
          <ac:chgData name="Fabrizio Niro" userId="e417cc51-9401-436b-a799-47f7505888a3" providerId="ADAL" clId="{53840CC3-2EAA-364F-ACA3-014DD502269B}" dt="2025-06-17T12:44:38.226" v="135" actId="313"/>
          <ac:spMkLst>
            <pc:docMk/>
            <pc:sldMk cId="3387828772" sldId="310"/>
            <ac:spMk id="2" creationId="{641BB0DD-40AF-6E3E-1FAE-13454977FE64}"/>
          </ac:spMkLst>
        </pc:spChg>
        <pc:picChg chg="mod">
          <ac:chgData name="Fabrizio Niro" userId="e417cc51-9401-436b-a799-47f7505888a3" providerId="ADAL" clId="{53840CC3-2EAA-364F-ACA3-014DD502269B}" dt="2025-06-17T13:06:13.809" v="447" actId="18331"/>
          <ac:picMkLst>
            <pc:docMk/>
            <pc:sldMk cId="3387828772" sldId="310"/>
            <ac:picMk id="4" creationId="{4A508A0A-DCA3-EBCB-0C6E-BB02965378FF}"/>
          </ac:picMkLst>
        </pc:picChg>
      </pc:sldChg>
      <pc:sldChg chg="modSp mod">
        <pc:chgData name="Fabrizio Niro" userId="e417cc51-9401-436b-a799-47f7505888a3" providerId="ADAL" clId="{53840CC3-2EAA-364F-ACA3-014DD502269B}" dt="2025-06-17T12:47:58.849" v="223" actId="14100"/>
        <pc:sldMkLst>
          <pc:docMk/>
          <pc:sldMk cId="3870846203" sldId="311"/>
        </pc:sldMkLst>
        <pc:spChg chg="mod">
          <ac:chgData name="Fabrizio Niro" userId="e417cc51-9401-436b-a799-47f7505888a3" providerId="ADAL" clId="{53840CC3-2EAA-364F-ACA3-014DD502269B}" dt="2025-06-17T12:47:58.849" v="223" actId="14100"/>
          <ac:spMkLst>
            <pc:docMk/>
            <pc:sldMk cId="3870846203" sldId="311"/>
            <ac:spMk id="2" creationId="{E5ED8DC2-C4FA-EC54-A764-40230BE127F8}"/>
          </ac:spMkLst>
        </pc:spChg>
      </pc:sldChg>
      <pc:sldChg chg="modSp mod">
        <pc:chgData name="Fabrizio Niro" userId="e417cc51-9401-436b-a799-47f7505888a3" providerId="ADAL" clId="{53840CC3-2EAA-364F-ACA3-014DD502269B}" dt="2025-06-17T12:54:37.283" v="266" actId="20577"/>
        <pc:sldMkLst>
          <pc:docMk/>
          <pc:sldMk cId="1123154483" sldId="312"/>
        </pc:sldMkLst>
        <pc:spChg chg="mod">
          <ac:chgData name="Fabrizio Niro" userId="e417cc51-9401-436b-a799-47f7505888a3" providerId="ADAL" clId="{53840CC3-2EAA-364F-ACA3-014DD502269B}" dt="2025-06-17T12:54:37.283" v="266" actId="20577"/>
          <ac:spMkLst>
            <pc:docMk/>
            <pc:sldMk cId="1123154483" sldId="312"/>
            <ac:spMk id="2" creationId="{D6FAD093-B424-F857-4BC6-5E653833FE92}"/>
          </ac:spMkLst>
        </pc:spChg>
      </pc:sldChg>
      <pc:sldChg chg="addSp delSp modSp mod modClrScheme chgLayout">
        <pc:chgData name="Fabrizio Niro" userId="e417cc51-9401-436b-a799-47f7505888a3" providerId="ADAL" clId="{53840CC3-2EAA-364F-ACA3-014DD502269B}" dt="2025-06-17T12:49:28.439" v="239" actId="20577"/>
        <pc:sldMkLst>
          <pc:docMk/>
          <pc:sldMk cId="3003488806" sldId="313"/>
        </pc:sldMkLst>
        <pc:spChg chg="add del mod">
          <ac:chgData name="Fabrizio Niro" userId="e417cc51-9401-436b-a799-47f7505888a3" providerId="ADAL" clId="{53840CC3-2EAA-364F-ACA3-014DD502269B}" dt="2025-06-17T12:49:28.439" v="239" actId="20577"/>
          <ac:spMkLst>
            <pc:docMk/>
            <pc:sldMk cId="3003488806" sldId="313"/>
            <ac:spMk id="2" creationId="{085D486B-804C-A8A0-3255-2497CAD59939}"/>
          </ac:spMkLst>
        </pc:spChg>
        <pc:spChg chg="mod">
          <ac:chgData name="Fabrizio Niro" userId="e417cc51-9401-436b-a799-47f7505888a3" providerId="ADAL" clId="{53840CC3-2EAA-364F-ACA3-014DD502269B}" dt="2025-06-17T12:49:25.228" v="233" actId="26606"/>
          <ac:spMkLst>
            <pc:docMk/>
            <pc:sldMk cId="3003488806" sldId="313"/>
            <ac:spMk id="3" creationId="{3218F4EA-D3E3-AEC3-E027-ACC5439BD07F}"/>
          </ac:spMkLst>
        </pc:spChg>
      </pc:sldChg>
      <pc:sldChg chg="modSp mod">
        <pc:chgData name="Fabrizio Niro" userId="e417cc51-9401-436b-a799-47f7505888a3" providerId="ADAL" clId="{53840CC3-2EAA-364F-ACA3-014DD502269B}" dt="2025-06-17T12:51:07.514" v="252" actId="1035"/>
        <pc:sldMkLst>
          <pc:docMk/>
          <pc:sldMk cId="687106107" sldId="314"/>
        </pc:sldMkLst>
        <pc:spChg chg="mod">
          <ac:chgData name="Fabrizio Niro" userId="e417cc51-9401-436b-a799-47f7505888a3" providerId="ADAL" clId="{53840CC3-2EAA-364F-ACA3-014DD502269B}" dt="2025-06-17T12:51:07.514" v="252" actId="1035"/>
          <ac:spMkLst>
            <pc:docMk/>
            <pc:sldMk cId="687106107" sldId="314"/>
            <ac:spMk id="2" creationId="{852B9654-A22D-1D23-0EC4-E535AA3170CA}"/>
          </ac:spMkLst>
        </pc:spChg>
      </pc:sldChg>
      <pc:sldChg chg="modSp mod">
        <pc:chgData name="Fabrizio Niro" userId="e417cc51-9401-436b-a799-47f7505888a3" providerId="ADAL" clId="{53840CC3-2EAA-364F-ACA3-014DD502269B}" dt="2025-06-17T12:56:36.797" v="303" actId="27636"/>
        <pc:sldMkLst>
          <pc:docMk/>
          <pc:sldMk cId="4113802333" sldId="315"/>
        </pc:sldMkLst>
        <pc:spChg chg="mod">
          <ac:chgData name="Fabrizio Niro" userId="e417cc51-9401-436b-a799-47f7505888a3" providerId="ADAL" clId="{53840CC3-2EAA-364F-ACA3-014DD502269B}" dt="2025-06-17T12:56:36.797" v="303" actId="27636"/>
          <ac:spMkLst>
            <pc:docMk/>
            <pc:sldMk cId="4113802333" sldId="315"/>
            <ac:spMk id="2" creationId="{348063FE-02B2-35C5-0886-0F006BBC61FC}"/>
          </ac:spMkLst>
        </pc:spChg>
      </pc:sldChg>
      <pc:sldChg chg="modSp mod">
        <pc:chgData name="Fabrizio Niro" userId="e417cc51-9401-436b-a799-47f7505888a3" providerId="ADAL" clId="{53840CC3-2EAA-364F-ACA3-014DD502269B}" dt="2025-06-17T12:58:03.134" v="327" actId="20577"/>
        <pc:sldMkLst>
          <pc:docMk/>
          <pc:sldMk cId="1811837251" sldId="316"/>
        </pc:sldMkLst>
        <pc:spChg chg="mod">
          <ac:chgData name="Fabrizio Niro" userId="e417cc51-9401-436b-a799-47f7505888a3" providerId="ADAL" clId="{53840CC3-2EAA-364F-ACA3-014DD502269B}" dt="2025-06-17T12:58:03.134" v="327" actId="20577"/>
          <ac:spMkLst>
            <pc:docMk/>
            <pc:sldMk cId="1811837251" sldId="316"/>
            <ac:spMk id="2" creationId="{52CCFF7A-E41E-CAA9-539A-783DD1042C35}"/>
          </ac:spMkLst>
        </pc:spChg>
      </pc:sldChg>
      <pc:sldChg chg="modSp mod">
        <pc:chgData name="Fabrizio Niro" userId="e417cc51-9401-436b-a799-47f7505888a3" providerId="ADAL" clId="{53840CC3-2EAA-364F-ACA3-014DD502269B}" dt="2025-06-17T13:00:39.349" v="394" actId="20577"/>
        <pc:sldMkLst>
          <pc:docMk/>
          <pc:sldMk cId="1579045916" sldId="317"/>
        </pc:sldMkLst>
        <pc:spChg chg="mod">
          <ac:chgData name="Fabrizio Niro" userId="e417cc51-9401-436b-a799-47f7505888a3" providerId="ADAL" clId="{53840CC3-2EAA-364F-ACA3-014DD502269B}" dt="2025-06-17T13:00:39.349" v="394" actId="20577"/>
          <ac:spMkLst>
            <pc:docMk/>
            <pc:sldMk cId="1579045916" sldId="317"/>
            <ac:spMk id="2" creationId="{36B8ECD4-E17A-0705-A679-92C49532FA6A}"/>
          </ac:spMkLst>
        </pc:spChg>
      </pc:sldChg>
      <pc:sldChg chg="modSp mod">
        <pc:chgData name="Fabrizio Niro" userId="e417cc51-9401-436b-a799-47f7505888a3" providerId="ADAL" clId="{53840CC3-2EAA-364F-ACA3-014DD502269B}" dt="2025-06-17T13:02:07.134" v="419" actId="113"/>
        <pc:sldMkLst>
          <pc:docMk/>
          <pc:sldMk cId="2226918794" sldId="318"/>
        </pc:sldMkLst>
        <pc:spChg chg="mod">
          <ac:chgData name="Fabrizio Niro" userId="e417cc51-9401-436b-a799-47f7505888a3" providerId="ADAL" clId="{53840CC3-2EAA-364F-ACA3-014DD502269B}" dt="2025-06-17T13:02:07.134" v="419" actId="113"/>
          <ac:spMkLst>
            <pc:docMk/>
            <pc:sldMk cId="2226918794" sldId="318"/>
            <ac:spMk id="2" creationId="{1004FB06-5CB5-233E-17A7-778D0D2D29E0}"/>
          </ac:spMkLst>
        </pc:spChg>
      </pc:sldChg>
    </pc:docChg>
  </pc:docChgLst>
  <pc:docChgLst>
    <pc:chgData name="Fabrizio Niro" userId="e417cc51-9401-436b-a799-47f7505888a3" providerId="ADAL" clId="{F3ADECCD-787D-E841-B3C5-5737FD7C18B4}"/>
    <pc:docChg chg="undo custSel modSld">
      <pc:chgData name="Fabrizio Niro" userId="e417cc51-9401-436b-a799-47f7505888a3" providerId="ADAL" clId="{F3ADECCD-787D-E841-B3C5-5737FD7C18B4}" dt="2025-07-09T05:12:30.208" v="1050" actId="113"/>
      <pc:docMkLst>
        <pc:docMk/>
      </pc:docMkLst>
      <pc:sldChg chg="modSp mod">
        <pc:chgData name="Fabrizio Niro" userId="e417cc51-9401-436b-a799-47f7505888a3" providerId="ADAL" clId="{F3ADECCD-787D-E841-B3C5-5737FD7C18B4}" dt="2025-07-03T14:48:19.161" v="0" actId="113"/>
        <pc:sldMkLst>
          <pc:docMk/>
          <pc:sldMk cId="0" sldId="256"/>
        </pc:sldMkLst>
        <pc:spChg chg="mod">
          <ac:chgData name="Fabrizio Niro" userId="e417cc51-9401-436b-a799-47f7505888a3" providerId="ADAL" clId="{F3ADECCD-787D-E841-B3C5-5737FD7C18B4}" dt="2025-07-03T14:48:19.161" v="0" actId="113"/>
          <ac:spMkLst>
            <pc:docMk/>
            <pc:sldMk cId="0" sldId="256"/>
            <ac:spMk id="67" creationId="{00000000-0000-0000-0000-000000000000}"/>
          </ac:spMkLst>
        </pc:spChg>
      </pc:sldChg>
      <pc:sldChg chg="addSp modSp mod">
        <pc:chgData name="Fabrizio Niro" userId="e417cc51-9401-436b-a799-47f7505888a3" providerId="ADAL" clId="{F3ADECCD-787D-E841-B3C5-5737FD7C18B4}" dt="2025-07-09T05:11:25.186" v="1049" actId="113"/>
        <pc:sldMkLst>
          <pc:docMk/>
          <pc:sldMk cId="4081642688" sldId="309"/>
        </pc:sldMkLst>
        <pc:spChg chg="mod">
          <ac:chgData name="Fabrizio Niro" userId="e417cc51-9401-436b-a799-47f7505888a3" providerId="ADAL" clId="{F3ADECCD-787D-E841-B3C5-5737FD7C18B4}" dt="2025-07-09T05:11:25.186" v="1049" actId="113"/>
          <ac:spMkLst>
            <pc:docMk/>
            <pc:sldMk cId="4081642688" sldId="309"/>
            <ac:spMk id="2" creationId="{BDED8D02-1836-442D-172A-1520172506BE}"/>
          </ac:spMkLst>
        </pc:spChg>
        <pc:spChg chg="mod">
          <ac:chgData name="Fabrizio Niro" userId="e417cc51-9401-436b-a799-47f7505888a3" providerId="ADAL" clId="{F3ADECCD-787D-E841-B3C5-5737FD7C18B4}" dt="2025-07-03T16:14:15.357" v="842" actId="1076"/>
          <ac:spMkLst>
            <pc:docMk/>
            <pc:sldMk cId="4081642688" sldId="309"/>
            <ac:spMk id="5" creationId="{482E4C90-E172-6803-BA38-F7980C93E65B}"/>
          </ac:spMkLst>
        </pc:spChg>
        <pc:spChg chg="add mod">
          <ac:chgData name="Fabrizio Niro" userId="e417cc51-9401-436b-a799-47f7505888a3" providerId="ADAL" clId="{F3ADECCD-787D-E841-B3C5-5737FD7C18B4}" dt="2025-07-03T16:16:59.413" v="996" actId="1076"/>
          <ac:spMkLst>
            <pc:docMk/>
            <pc:sldMk cId="4081642688" sldId="309"/>
            <ac:spMk id="6" creationId="{838AA6B1-40CA-A05D-71DB-0752AD2B4308}"/>
          </ac:spMkLst>
        </pc:spChg>
        <pc:picChg chg="mod">
          <ac:chgData name="Fabrizio Niro" userId="e417cc51-9401-436b-a799-47f7505888a3" providerId="ADAL" clId="{F3ADECCD-787D-E841-B3C5-5737FD7C18B4}" dt="2025-07-03T16:15:29.716" v="937" actId="1076"/>
          <ac:picMkLst>
            <pc:docMk/>
            <pc:sldMk cId="4081642688" sldId="309"/>
            <ac:picMk id="4" creationId="{ED0C9C82-066D-3631-5552-B0691C389611}"/>
          </ac:picMkLst>
        </pc:picChg>
      </pc:sldChg>
      <pc:sldChg chg="addSp modSp mod">
        <pc:chgData name="Fabrizio Niro" userId="e417cc51-9401-436b-a799-47f7505888a3" providerId="ADAL" clId="{F3ADECCD-787D-E841-B3C5-5737FD7C18B4}" dt="2025-07-04T08:08:58.706" v="1040" actId="27636"/>
        <pc:sldMkLst>
          <pc:docMk/>
          <pc:sldMk cId="3387828772" sldId="310"/>
        </pc:sldMkLst>
        <pc:spChg chg="mod">
          <ac:chgData name="Fabrizio Niro" userId="e417cc51-9401-436b-a799-47f7505888a3" providerId="ADAL" clId="{F3ADECCD-787D-E841-B3C5-5737FD7C18B4}" dt="2025-07-04T08:08:58.706" v="1040" actId="27636"/>
          <ac:spMkLst>
            <pc:docMk/>
            <pc:sldMk cId="3387828772" sldId="310"/>
            <ac:spMk id="2" creationId="{641BB0DD-40AF-6E3E-1FAE-13454977FE64}"/>
          </ac:spMkLst>
        </pc:spChg>
        <pc:spChg chg="add mod">
          <ac:chgData name="Fabrizio Niro" userId="e417cc51-9401-436b-a799-47f7505888a3" providerId="ADAL" clId="{F3ADECCD-787D-E841-B3C5-5737FD7C18B4}" dt="2025-07-03T16:19:15.342" v="1023" actId="1076"/>
          <ac:spMkLst>
            <pc:docMk/>
            <pc:sldMk cId="3387828772" sldId="310"/>
            <ac:spMk id="11" creationId="{01D6B66D-28BB-5532-170C-24661A10CD5F}"/>
          </ac:spMkLst>
        </pc:spChg>
      </pc:sldChg>
      <pc:sldChg chg="addSp modSp mod">
        <pc:chgData name="Fabrizio Niro" userId="e417cc51-9401-436b-a799-47f7505888a3" providerId="ADAL" clId="{F3ADECCD-787D-E841-B3C5-5737FD7C18B4}" dt="2025-07-03T16:10:39.201" v="618" actId="1035"/>
        <pc:sldMkLst>
          <pc:docMk/>
          <pc:sldMk cId="3870846203" sldId="311"/>
        </pc:sldMkLst>
        <pc:spChg chg="mod">
          <ac:chgData name="Fabrizio Niro" userId="e417cc51-9401-436b-a799-47f7505888a3" providerId="ADAL" clId="{F3ADECCD-787D-E841-B3C5-5737FD7C18B4}" dt="2025-07-03T16:01:39.954" v="383" actId="14100"/>
          <ac:spMkLst>
            <pc:docMk/>
            <pc:sldMk cId="3870846203" sldId="311"/>
            <ac:spMk id="2" creationId="{E5ED8DC2-C4FA-EC54-A764-40230BE127F8}"/>
          </ac:spMkLst>
        </pc:spChg>
        <pc:picChg chg="mod">
          <ac:chgData name="Fabrizio Niro" userId="e417cc51-9401-436b-a799-47f7505888a3" providerId="ADAL" clId="{F3ADECCD-787D-E841-B3C5-5737FD7C18B4}" dt="2025-07-03T16:10:34.389" v="614" actId="1076"/>
          <ac:picMkLst>
            <pc:docMk/>
            <pc:sldMk cId="3870846203" sldId="311"/>
            <ac:picMk id="4" creationId="{D1F6718E-020E-CEAF-F609-29AB70ED827C}"/>
          </ac:picMkLst>
        </pc:picChg>
        <pc:picChg chg="mod">
          <ac:chgData name="Fabrizio Niro" userId="e417cc51-9401-436b-a799-47f7505888a3" providerId="ADAL" clId="{F3ADECCD-787D-E841-B3C5-5737FD7C18B4}" dt="2025-07-03T16:10:31.600" v="612" actId="1076"/>
          <ac:picMkLst>
            <pc:docMk/>
            <pc:sldMk cId="3870846203" sldId="311"/>
            <ac:picMk id="5" creationId="{9F743821-410E-162A-D4FE-4E356D059AE1}"/>
          </ac:picMkLst>
        </pc:picChg>
        <pc:picChg chg="mod">
          <ac:chgData name="Fabrizio Niro" userId="e417cc51-9401-436b-a799-47f7505888a3" providerId="ADAL" clId="{F3ADECCD-787D-E841-B3C5-5737FD7C18B4}" dt="2025-07-03T16:10:39.201" v="618" actId="1035"/>
          <ac:picMkLst>
            <pc:docMk/>
            <pc:sldMk cId="3870846203" sldId="311"/>
            <ac:picMk id="6" creationId="{10A9BD45-0172-0926-F136-CAE0C518D63C}"/>
          </ac:picMkLst>
        </pc:picChg>
        <pc:picChg chg="mod">
          <ac:chgData name="Fabrizio Niro" userId="e417cc51-9401-436b-a799-47f7505888a3" providerId="ADAL" clId="{F3ADECCD-787D-E841-B3C5-5737FD7C18B4}" dt="2025-07-03T16:10:39.201" v="618" actId="1035"/>
          <ac:picMkLst>
            <pc:docMk/>
            <pc:sldMk cId="3870846203" sldId="311"/>
            <ac:picMk id="7" creationId="{56D05849-8515-1A24-3989-2D0CA7C0B30B}"/>
          </ac:picMkLst>
        </pc:picChg>
        <pc:picChg chg="mod">
          <ac:chgData name="Fabrizio Niro" userId="e417cc51-9401-436b-a799-47f7505888a3" providerId="ADAL" clId="{F3ADECCD-787D-E841-B3C5-5737FD7C18B4}" dt="2025-07-03T16:10:29.902" v="611" actId="1076"/>
          <ac:picMkLst>
            <pc:docMk/>
            <pc:sldMk cId="3870846203" sldId="311"/>
            <ac:picMk id="8" creationId="{F065EBE5-AC3C-5157-8C9E-FA49C31D4206}"/>
          </ac:picMkLst>
        </pc:picChg>
        <pc:picChg chg="mod">
          <ac:chgData name="Fabrizio Niro" userId="e417cc51-9401-436b-a799-47f7505888a3" providerId="ADAL" clId="{F3ADECCD-787D-E841-B3C5-5737FD7C18B4}" dt="2025-07-03T16:10:32.905" v="613" actId="1076"/>
          <ac:picMkLst>
            <pc:docMk/>
            <pc:sldMk cId="3870846203" sldId="311"/>
            <ac:picMk id="9" creationId="{91FCF592-BBD6-0DED-6886-2D83D22BCEA6}"/>
          </ac:picMkLst>
        </pc:picChg>
        <pc:picChg chg="add mod">
          <ac:chgData name="Fabrizio Niro" userId="e417cc51-9401-436b-a799-47f7505888a3" providerId="ADAL" clId="{F3ADECCD-787D-E841-B3C5-5737FD7C18B4}" dt="2025-07-03T16:10:28.073" v="610" actId="1076"/>
          <ac:picMkLst>
            <pc:docMk/>
            <pc:sldMk cId="3870846203" sldId="311"/>
            <ac:picMk id="1026" creationId="{A3A8CEA7-74D4-A544-65E0-F94D04574E23}"/>
          </ac:picMkLst>
        </pc:picChg>
      </pc:sldChg>
      <pc:sldChg chg="modSp mod">
        <pc:chgData name="Fabrizio Niro" userId="e417cc51-9401-436b-a799-47f7505888a3" providerId="ADAL" clId="{F3ADECCD-787D-E841-B3C5-5737FD7C18B4}" dt="2025-07-03T16:18:15.463" v="1009" actId="27636"/>
        <pc:sldMkLst>
          <pc:docMk/>
          <pc:sldMk cId="1123154483" sldId="312"/>
        </pc:sldMkLst>
        <pc:spChg chg="mod">
          <ac:chgData name="Fabrizio Niro" userId="e417cc51-9401-436b-a799-47f7505888a3" providerId="ADAL" clId="{F3ADECCD-787D-E841-B3C5-5737FD7C18B4}" dt="2025-07-03T16:18:15.463" v="1009" actId="27636"/>
          <ac:spMkLst>
            <pc:docMk/>
            <pc:sldMk cId="1123154483" sldId="312"/>
            <ac:spMk id="2" creationId="{D6FAD093-B424-F857-4BC6-5E653833FE92}"/>
          </ac:spMkLst>
        </pc:spChg>
        <pc:picChg chg="mod">
          <ac:chgData name="Fabrizio Niro" userId="e417cc51-9401-436b-a799-47f7505888a3" providerId="ADAL" clId="{F3ADECCD-787D-E841-B3C5-5737FD7C18B4}" dt="2025-07-03T16:00:12.850" v="319" actId="1076"/>
          <ac:picMkLst>
            <pc:docMk/>
            <pc:sldMk cId="1123154483" sldId="312"/>
            <ac:picMk id="5" creationId="{56B2E914-CA7E-5D37-D757-7B558DA5BA10}"/>
          </ac:picMkLst>
        </pc:picChg>
        <pc:picChg chg="mod">
          <ac:chgData name="Fabrizio Niro" userId="e417cc51-9401-436b-a799-47f7505888a3" providerId="ADAL" clId="{F3ADECCD-787D-E841-B3C5-5737FD7C18B4}" dt="2025-07-03T16:00:10.521" v="318" actId="14100"/>
          <ac:picMkLst>
            <pc:docMk/>
            <pc:sldMk cId="1123154483" sldId="312"/>
            <ac:picMk id="6" creationId="{E041BE98-6AB4-2E3C-D42A-8C694B8A26FA}"/>
          </ac:picMkLst>
        </pc:picChg>
      </pc:sldChg>
      <pc:sldChg chg="modSp mod">
        <pc:chgData name="Fabrizio Niro" userId="e417cc51-9401-436b-a799-47f7505888a3" providerId="ADAL" clId="{F3ADECCD-787D-E841-B3C5-5737FD7C18B4}" dt="2025-07-03T15:56:46.389" v="263" actId="20577"/>
        <pc:sldMkLst>
          <pc:docMk/>
          <pc:sldMk cId="687106107" sldId="314"/>
        </pc:sldMkLst>
        <pc:spChg chg="mod">
          <ac:chgData name="Fabrizio Niro" userId="e417cc51-9401-436b-a799-47f7505888a3" providerId="ADAL" clId="{F3ADECCD-787D-E841-B3C5-5737FD7C18B4}" dt="2025-07-03T15:56:46.389" v="263" actId="20577"/>
          <ac:spMkLst>
            <pc:docMk/>
            <pc:sldMk cId="687106107" sldId="314"/>
            <ac:spMk id="2" creationId="{852B9654-A22D-1D23-0EC4-E535AA3170CA}"/>
          </ac:spMkLst>
        </pc:spChg>
      </pc:sldChg>
      <pc:sldChg chg="modSp mod">
        <pc:chgData name="Fabrizio Niro" userId="e417cc51-9401-436b-a799-47f7505888a3" providerId="ADAL" clId="{F3ADECCD-787D-E841-B3C5-5737FD7C18B4}" dt="2025-07-09T05:12:30.208" v="1050" actId="113"/>
        <pc:sldMkLst>
          <pc:docMk/>
          <pc:sldMk cId="4113802333" sldId="315"/>
        </pc:sldMkLst>
        <pc:spChg chg="mod">
          <ac:chgData name="Fabrizio Niro" userId="e417cc51-9401-436b-a799-47f7505888a3" providerId="ADAL" clId="{F3ADECCD-787D-E841-B3C5-5737FD7C18B4}" dt="2025-07-09T05:12:30.208" v="1050" actId="113"/>
          <ac:spMkLst>
            <pc:docMk/>
            <pc:sldMk cId="4113802333" sldId="315"/>
            <ac:spMk id="2" creationId="{348063FE-02B2-35C5-0886-0F006BBC61FC}"/>
          </ac:spMkLst>
        </pc:spChg>
        <pc:spChg chg="mod">
          <ac:chgData name="Fabrizio Niro" userId="e417cc51-9401-436b-a799-47f7505888a3" providerId="ADAL" clId="{F3ADECCD-787D-E841-B3C5-5737FD7C18B4}" dt="2025-07-03T16:08:27.667" v="581" actId="14100"/>
          <ac:spMkLst>
            <pc:docMk/>
            <pc:sldMk cId="4113802333" sldId="315"/>
            <ac:spMk id="6" creationId="{C35AC314-0DF9-D243-F2CB-EF473D5EB42B}"/>
          </ac:spMkLst>
        </pc:spChg>
      </pc:sldChg>
      <pc:sldChg chg="modSp mod">
        <pc:chgData name="Fabrizio Niro" userId="e417cc51-9401-436b-a799-47f7505888a3" providerId="ADAL" clId="{F3ADECCD-787D-E841-B3C5-5737FD7C18B4}" dt="2025-07-03T16:01:15.937" v="360" actId="1036"/>
        <pc:sldMkLst>
          <pc:docMk/>
          <pc:sldMk cId="1811837251" sldId="316"/>
        </pc:sldMkLst>
        <pc:spChg chg="mod">
          <ac:chgData name="Fabrizio Niro" userId="e417cc51-9401-436b-a799-47f7505888a3" providerId="ADAL" clId="{F3ADECCD-787D-E841-B3C5-5737FD7C18B4}" dt="2025-07-03T16:01:15.937" v="360" actId="1036"/>
          <ac:spMkLst>
            <pc:docMk/>
            <pc:sldMk cId="1811837251" sldId="316"/>
            <ac:spMk id="2" creationId="{52CCFF7A-E41E-CAA9-539A-783DD1042C35}"/>
          </ac:spMkLst>
        </pc:spChg>
        <pc:spChg chg="mod">
          <ac:chgData name="Fabrizio Niro" userId="e417cc51-9401-436b-a799-47f7505888a3" providerId="ADAL" clId="{F3ADECCD-787D-E841-B3C5-5737FD7C18B4}" dt="2025-07-03T16:00:37.295" v="331" actId="14100"/>
          <ac:spMkLst>
            <pc:docMk/>
            <pc:sldMk cId="1811837251" sldId="316"/>
            <ac:spMk id="6" creationId="{67D827DC-5D9B-D31B-E977-DEB36CD91C52}"/>
          </ac:spMkLst>
        </pc:spChg>
      </pc:sldChg>
      <pc:sldChg chg="modSp mod">
        <pc:chgData name="Fabrizio Niro" userId="e417cc51-9401-436b-a799-47f7505888a3" providerId="ADAL" clId="{F3ADECCD-787D-E841-B3C5-5737FD7C18B4}" dt="2025-07-03T16:05:50.751" v="551" actId="1035"/>
        <pc:sldMkLst>
          <pc:docMk/>
          <pc:sldMk cId="1579045916" sldId="317"/>
        </pc:sldMkLst>
        <pc:spChg chg="mod">
          <ac:chgData name="Fabrizio Niro" userId="e417cc51-9401-436b-a799-47f7505888a3" providerId="ADAL" clId="{F3ADECCD-787D-E841-B3C5-5737FD7C18B4}" dt="2025-07-03T16:05:50.751" v="551" actId="1035"/>
          <ac:spMkLst>
            <pc:docMk/>
            <pc:sldMk cId="1579045916" sldId="317"/>
            <ac:spMk id="2" creationId="{36B8ECD4-E17A-0705-A679-92C49532FA6A}"/>
          </ac:spMkLst>
        </pc:spChg>
      </pc:sldChg>
      <pc:sldChg chg="modSp mod">
        <pc:chgData name="Fabrizio Niro" userId="e417cc51-9401-436b-a799-47f7505888a3" providerId="ADAL" clId="{F3ADECCD-787D-E841-B3C5-5737FD7C18B4}" dt="2025-07-03T16:09:59.144" v="606" actId="1035"/>
        <pc:sldMkLst>
          <pc:docMk/>
          <pc:sldMk cId="2226918794" sldId="318"/>
        </pc:sldMkLst>
        <pc:spChg chg="mod">
          <ac:chgData name="Fabrizio Niro" userId="e417cc51-9401-436b-a799-47f7505888a3" providerId="ADAL" clId="{F3ADECCD-787D-E841-B3C5-5737FD7C18B4}" dt="2025-07-03T16:09:59.144" v="606" actId="1035"/>
          <ac:spMkLst>
            <pc:docMk/>
            <pc:sldMk cId="2226918794" sldId="318"/>
            <ac:spMk id="2" creationId="{1004FB06-5CB5-233E-17A7-778D0D2D29E0}"/>
          </ac:spMkLst>
        </pc:spChg>
      </pc:sldChg>
    </pc:docChg>
  </pc:docChgLst>
  <pc:docChgLst>
    <pc:chgData name="Fabrizio Niro" userId="e417cc51-9401-436b-a799-47f7505888a3" providerId="ADAL" clId="{E3F31084-4FFB-C644-8811-49B758FA5A84}"/>
    <pc:docChg chg="undo custSel modSld">
      <pc:chgData name="Fabrizio Niro" userId="e417cc51-9401-436b-a799-47f7505888a3" providerId="ADAL" clId="{E3F31084-4FFB-C644-8811-49B758FA5A84}" dt="2024-01-08T16:15:05.452" v="17" actId="478"/>
      <pc:docMkLst>
        <pc:docMk/>
      </pc:docMkLst>
      <pc:sldChg chg="addSp delSp modSp mod">
        <pc:chgData name="Fabrizio Niro" userId="e417cc51-9401-436b-a799-47f7505888a3" providerId="ADAL" clId="{E3F31084-4FFB-C644-8811-49B758FA5A84}" dt="2024-01-08T16:15:05.452" v="17" actId="478"/>
        <pc:sldMkLst>
          <pc:docMk/>
          <pc:sldMk cId="1011170765" sldId="292"/>
        </pc:sldMkLst>
      </pc:sldChg>
    </pc:docChg>
  </pc:docChgLst>
  <pc:docChgLst>
    <pc:chgData name="Fabrizio Niro" userId="e417cc51-9401-436b-a799-47f7505888a3" providerId="ADAL" clId="{0020D9C6-E4DF-634D-B5A9-400BC58A08C2}"/>
    <pc:docChg chg="undo custSel addSld delSld modSld sldOrd modMainMaster">
      <pc:chgData name="Fabrizio Niro" userId="e417cc51-9401-436b-a799-47f7505888a3" providerId="ADAL" clId="{0020D9C6-E4DF-634D-B5A9-400BC58A08C2}" dt="2025-06-11T15:45:49.128" v="7540" actId="20577"/>
      <pc:docMkLst>
        <pc:docMk/>
      </pc:docMkLst>
      <pc:sldChg chg="modSp mod">
        <pc:chgData name="Fabrizio Niro" userId="e417cc51-9401-436b-a799-47f7505888a3" providerId="ADAL" clId="{0020D9C6-E4DF-634D-B5A9-400BC58A08C2}" dt="2025-06-10T09:04:43.571" v="4" actId="20577"/>
        <pc:sldMkLst>
          <pc:docMk/>
          <pc:sldMk cId="0" sldId="256"/>
        </pc:sldMkLst>
        <pc:spChg chg="mod">
          <ac:chgData name="Fabrizio Niro" userId="e417cc51-9401-436b-a799-47f7505888a3" providerId="ADAL" clId="{0020D9C6-E4DF-634D-B5A9-400BC58A08C2}" dt="2025-06-10T09:04:25.826" v="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Fabrizio Niro" userId="e417cc51-9401-436b-a799-47f7505888a3" providerId="ADAL" clId="{0020D9C6-E4DF-634D-B5A9-400BC58A08C2}" dt="2025-06-10T09:04:43.571" v="4" actId="20577"/>
          <ac:spMkLst>
            <pc:docMk/>
            <pc:sldMk cId="0" sldId="256"/>
            <ac:spMk id="67" creationId="{00000000-0000-0000-0000-000000000000}"/>
          </ac:spMkLst>
        </pc:spChg>
      </pc:sldChg>
      <pc:sldChg chg="ord">
        <pc:chgData name="Fabrizio Niro" userId="e417cc51-9401-436b-a799-47f7505888a3" providerId="ADAL" clId="{0020D9C6-E4DF-634D-B5A9-400BC58A08C2}" dt="2025-06-11T15:45:13.274" v="7523" actId="20578"/>
        <pc:sldMkLst>
          <pc:docMk/>
          <pc:sldMk cId="0" sldId="271"/>
        </pc:sldMkLst>
      </pc:sldChg>
      <pc:sldChg chg="modSp del mod">
        <pc:chgData name="Fabrizio Niro" userId="e417cc51-9401-436b-a799-47f7505888a3" providerId="ADAL" clId="{0020D9C6-E4DF-634D-B5A9-400BC58A08C2}" dt="2025-06-10T13:50:22.396" v="2722" actId="2696"/>
        <pc:sldMkLst>
          <pc:docMk/>
          <pc:sldMk cId="2143870129" sldId="274"/>
        </pc:sldMkLst>
      </pc:sldChg>
      <pc:sldChg chg="modSp del mod">
        <pc:chgData name="Fabrizio Niro" userId="e417cc51-9401-436b-a799-47f7505888a3" providerId="ADAL" clId="{0020D9C6-E4DF-634D-B5A9-400BC58A08C2}" dt="2025-06-10T12:32:50.005" v="1757" actId="2696"/>
        <pc:sldMkLst>
          <pc:docMk/>
          <pc:sldMk cId="622285362" sldId="277"/>
        </pc:sldMkLst>
      </pc:sldChg>
      <pc:sldChg chg="modSp add del mod">
        <pc:chgData name="Fabrizio Niro" userId="e417cc51-9401-436b-a799-47f7505888a3" providerId="ADAL" clId="{0020D9C6-E4DF-634D-B5A9-400BC58A08C2}" dt="2025-06-11T15:40:30.971" v="7328" actId="20577"/>
        <pc:sldMkLst>
          <pc:docMk/>
          <pc:sldMk cId="2594972208" sldId="278"/>
        </pc:sldMkLst>
      </pc:sldChg>
      <pc:sldChg chg="addSp delSp modSp add del mod">
        <pc:chgData name="Fabrizio Niro" userId="e417cc51-9401-436b-a799-47f7505888a3" providerId="ADAL" clId="{0020D9C6-E4DF-634D-B5A9-400BC58A08C2}" dt="2025-06-11T13:55:41.035" v="6123" actId="114"/>
        <pc:sldMkLst>
          <pc:docMk/>
          <pc:sldMk cId="3024909430" sldId="281"/>
        </pc:sldMkLst>
      </pc:sldChg>
      <pc:sldChg chg="addSp delSp modSp add del mod">
        <pc:chgData name="Fabrizio Niro" userId="e417cc51-9401-436b-a799-47f7505888a3" providerId="ADAL" clId="{0020D9C6-E4DF-634D-B5A9-400BC58A08C2}" dt="2025-06-11T14:06:17.556" v="6545" actId="1076"/>
        <pc:sldMkLst>
          <pc:docMk/>
          <pc:sldMk cId="1786784447" sldId="282"/>
        </pc:sldMkLst>
      </pc:sldChg>
      <pc:sldChg chg="add del">
        <pc:chgData name="Fabrizio Niro" userId="e417cc51-9401-436b-a799-47f7505888a3" providerId="ADAL" clId="{0020D9C6-E4DF-634D-B5A9-400BC58A08C2}" dt="2025-06-10T13:35:24.952" v="2484" actId="2696"/>
        <pc:sldMkLst>
          <pc:docMk/>
          <pc:sldMk cId="2224284398" sldId="283"/>
        </pc:sldMkLst>
      </pc:sldChg>
      <pc:sldChg chg="addSp delSp modSp add del mod ord">
        <pc:chgData name="Fabrizio Niro" userId="e417cc51-9401-436b-a799-47f7505888a3" providerId="ADAL" clId="{0020D9C6-E4DF-634D-B5A9-400BC58A08C2}" dt="2025-06-11T15:41:03.845" v="7331" actId="20577"/>
        <pc:sldMkLst>
          <pc:docMk/>
          <pc:sldMk cId="606404736" sldId="284"/>
        </pc:sldMkLst>
      </pc:sldChg>
      <pc:sldChg chg="del">
        <pc:chgData name="Fabrizio Niro" userId="e417cc51-9401-436b-a799-47f7505888a3" providerId="ADAL" clId="{0020D9C6-E4DF-634D-B5A9-400BC58A08C2}" dt="2025-06-10T09:07:45.557" v="40" actId="2696"/>
        <pc:sldMkLst>
          <pc:docMk/>
          <pc:sldMk cId="2225579427" sldId="285"/>
        </pc:sldMkLst>
      </pc:sldChg>
      <pc:sldChg chg="addSp delSp modSp add del mod">
        <pc:chgData name="Fabrizio Niro" userId="e417cc51-9401-436b-a799-47f7505888a3" providerId="ADAL" clId="{0020D9C6-E4DF-634D-B5A9-400BC58A08C2}" dt="2025-06-11T14:11:58.652" v="6588" actId="1076"/>
        <pc:sldMkLst>
          <pc:docMk/>
          <pc:sldMk cId="1634906317" sldId="286"/>
        </pc:sldMkLst>
      </pc:sldChg>
      <pc:sldChg chg="addSp delSp modSp add del mod">
        <pc:chgData name="Fabrizio Niro" userId="e417cc51-9401-436b-a799-47f7505888a3" providerId="ADAL" clId="{0020D9C6-E4DF-634D-B5A9-400BC58A08C2}" dt="2025-06-11T14:08:57.834" v="6568" actId="114"/>
        <pc:sldMkLst>
          <pc:docMk/>
          <pc:sldMk cId="527464462" sldId="287"/>
        </pc:sldMkLst>
      </pc:sldChg>
      <pc:sldChg chg="del">
        <pc:chgData name="Fabrizio Niro" userId="e417cc51-9401-436b-a799-47f7505888a3" providerId="ADAL" clId="{0020D9C6-E4DF-634D-B5A9-400BC58A08C2}" dt="2025-06-10T12:28:52.109" v="1736" actId="2696"/>
        <pc:sldMkLst>
          <pc:docMk/>
          <pc:sldMk cId="1011170765" sldId="292"/>
        </pc:sldMkLst>
      </pc:sldChg>
      <pc:sldChg chg="modSp del mod">
        <pc:chgData name="Fabrizio Niro" userId="e417cc51-9401-436b-a799-47f7505888a3" providerId="ADAL" clId="{0020D9C6-E4DF-634D-B5A9-400BC58A08C2}" dt="2025-06-10T12:28:50.971" v="1735" actId="2696"/>
        <pc:sldMkLst>
          <pc:docMk/>
          <pc:sldMk cId="4129858563" sldId="293"/>
        </pc:sldMkLst>
      </pc:sldChg>
      <pc:sldChg chg="addSp modSp new del mod">
        <pc:chgData name="Fabrizio Niro" userId="e417cc51-9401-436b-a799-47f7505888a3" providerId="ADAL" clId="{0020D9C6-E4DF-634D-B5A9-400BC58A08C2}" dt="2025-06-11T12:28:47.807" v="4793" actId="2696"/>
        <pc:sldMkLst>
          <pc:docMk/>
          <pc:sldMk cId="167288356" sldId="294"/>
        </pc:sldMkLst>
      </pc:sldChg>
      <pc:sldChg chg="del">
        <pc:chgData name="Fabrizio Niro" userId="e417cc51-9401-436b-a799-47f7505888a3" providerId="ADAL" clId="{0020D9C6-E4DF-634D-B5A9-400BC58A08C2}" dt="2025-06-10T09:05:00.156" v="6" actId="2696"/>
        <pc:sldMkLst>
          <pc:docMk/>
          <pc:sldMk cId="2565327337" sldId="294"/>
        </pc:sldMkLst>
      </pc:sldChg>
      <pc:sldChg chg="modSp add del mod">
        <pc:chgData name="Fabrizio Niro" userId="e417cc51-9401-436b-a799-47f7505888a3" providerId="ADAL" clId="{0020D9C6-E4DF-634D-B5A9-400BC58A08C2}" dt="2025-06-11T12:34:28.540" v="4908" actId="1076"/>
        <pc:sldMkLst>
          <pc:docMk/>
          <pc:sldMk cId="2408947843" sldId="295"/>
        </pc:sldMkLst>
      </pc:sldChg>
      <pc:sldChg chg="addSp delSp modSp new del mod ord">
        <pc:chgData name="Fabrizio Niro" userId="e417cc51-9401-436b-a799-47f7505888a3" providerId="ADAL" clId="{0020D9C6-E4DF-634D-B5A9-400BC58A08C2}" dt="2025-06-10T10:21:13.636" v="1006" actId="2696"/>
        <pc:sldMkLst>
          <pc:docMk/>
          <pc:sldMk cId="3580730490" sldId="295"/>
        </pc:sldMkLst>
      </pc:sldChg>
      <pc:sldChg chg="del">
        <pc:chgData name="Fabrizio Niro" userId="e417cc51-9401-436b-a799-47f7505888a3" providerId="ADAL" clId="{0020D9C6-E4DF-634D-B5A9-400BC58A08C2}" dt="2025-06-10T09:05:00.288" v="7" actId="2696"/>
        <pc:sldMkLst>
          <pc:docMk/>
          <pc:sldMk cId="154546815" sldId="296"/>
        </pc:sldMkLst>
      </pc:sldChg>
      <pc:sldChg chg="addSp modSp new del mod">
        <pc:chgData name="Fabrizio Niro" userId="e417cc51-9401-436b-a799-47f7505888a3" providerId="ADAL" clId="{0020D9C6-E4DF-634D-B5A9-400BC58A08C2}" dt="2025-06-11T14:08:36.066" v="6567" actId="2696"/>
        <pc:sldMkLst>
          <pc:docMk/>
          <pc:sldMk cId="3485714994" sldId="296"/>
        </pc:sldMkLst>
      </pc:sldChg>
      <pc:sldChg chg="del">
        <pc:chgData name="Fabrizio Niro" userId="e417cc51-9401-436b-a799-47f7505888a3" providerId="ADAL" clId="{0020D9C6-E4DF-634D-B5A9-400BC58A08C2}" dt="2025-06-10T09:05:04.420" v="14" actId="2696"/>
        <pc:sldMkLst>
          <pc:docMk/>
          <pc:sldMk cId="2995575827" sldId="297"/>
        </pc:sldMkLst>
      </pc:sldChg>
      <pc:sldChg chg="modSp new mod">
        <pc:chgData name="Fabrizio Niro" userId="e417cc51-9401-436b-a799-47f7505888a3" providerId="ADAL" clId="{0020D9C6-E4DF-634D-B5A9-400BC58A08C2}" dt="2025-06-11T12:08:35.066" v="3912" actId="20577"/>
        <pc:sldMkLst>
          <pc:docMk/>
          <pc:sldMk cId="3446213988" sldId="297"/>
        </pc:sldMkLst>
      </pc:sldChg>
      <pc:sldChg chg="addSp modSp new mod">
        <pc:chgData name="Fabrizio Niro" userId="e417cc51-9401-436b-a799-47f7505888a3" providerId="ADAL" clId="{0020D9C6-E4DF-634D-B5A9-400BC58A08C2}" dt="2025-06-11T14:10:30.891" v="6586" actId="20577"/>
        <pc:sldMkLst>
          <pc:docMk/>
          <pc:sldMk cId="165320970" sldId="298"/>
        </pc:sldMkLst>
      </pc:sldChg>
      <pc:sldChg chg="addSp delSp modSp add del mod">
        <pc:chgData name="Fabrizio Niro" userId="e417cc51-9401-436b-a799-47f7505888a3" providerId="ADAL" clId="{0020D9C6-E4DF-634D-B5A9-400BC58A08C2}" dt="2025-06-11T10:07:39.153" v="3502" actId="20577"/>
        <pc:sldMkLst>
          <pc:docMk/>
          <pc:sldMk cId="2736245436" sldId="299"/>
        </pc:sldMkLst>
      </pc:sldChg>
      <pc:sldChg chg="addSp delSp modSp add mod chgLayout">
        <pc:chgData name="Fabrizio Niro" userId="e417cc51-9401-436b-a799-47f7505888a3" providerId="ADAL" clId="{0020D9C6-E4DF-634D-B5A9-400BC58A08C2}" dt="2025-06-11T10:11:09.369" v="3713" actId="20577"/>
        <pc:sldMkLst>
          <pc:docMk/>
          <pc:sldMk cId="1376341828" sldId="300"/>
        </pc:sldMkLst>
      </pc:sldChg>
      <pc:sldChg chg="addSp delSp modSp new del mod">
        <pc:chgData name="Fabrizio Niro" userId="e417cc51-9401-436b-a799-47f7505888a3" providerId="ADAL" clId="{0020D9C6-E4DF-634D-B5A9-400BC58A08C2}" dt="2025-06-11T14:08:18.152" v="6566" actId="2696"/>
        <pc:sldMkLst>
          <pc:docMk/>
          <pc:sldMk cId="3457975361" sldId="301"/>
        </pc:sldMkLst>
      </pc:sldChg>
      <pc:sldChg chg="addSp delSp modSp new del mod">
        <pc:chgData name="Fabrizio Niro" userId="e417cc51-9401-436b-a799-47f7505888a3" providerId="ADAL" clId="{0020D9C6-E4DF-634D-B5A9-400BC58A08C2}" dt="2025-06-11T12:34:43.663" v="4909" actId="2696"/>
        <pc:sldMkLst>
          <pc:docMk/>
          <pc:sldMk cId="1639298981" sldId="302"/>
        </pc:sldMkLst>
      </pc:sldChg>
      <pc:sldChg chg="addSp modSp add mod">
        <pc:chgData name="Fabrizio Niro" userId="e417cc51-9401-436b-a799-47f7505888a3" providerId="ADAL" clId="{0020D9C6-E4DF-634D-B5A9-400BC58A08C2}" dt="2025-06-11T13:52:48.767" v="6011" actId="208"/>
        <pc:sldMkLst>
          <pc:docMk/>
          <pc:sldMk cId="3469467875" sldId="302"/>
        </pc:sldMkLst>
      </pc:sldChg>
      <pc:sldChg chg="new del">
        <pc:chgData name="Fabrizio Niro" userId="e417cc51-9401-436b-a799-47f7505888a3" providerId="ADAL" clId="{0020D9C6-E4DF-634D-B5A9-400BC58A08C2}" dt="2025-06-10T13:02:56.937" v="2044" actId="2696"/>
        <pc:sldMkLst>
          <pc:docMk/>
          <pc:sldMk cId="3710200765" sldId="303"/>
        </pc:sldMkLst>
      </pc:sldChg>
      <pc:sldChg chg="add del">
        <pc:chgData name="Fabrizio Niro" userId="e417cc51-9401-436b-a799-47f7505888a3" providerId="ADAL" clId="{0020D9C6-E4DF-634D-B5A9-400BC58A08C2}" dt="2025-06-10T13:56:19.083" v="2725"/>
        <pc:sldMkLst>
          <pc:docMk/>
          <pc:sldMk cId="599606325" sldId="304"/>
        </pc:sldMkLst>
      </pc:sldChg>
      <pc:sldChg chg="add del">
        <pc:chgData name="Fabrizio Niro" userId="e417cc51-9401-436b-a799-47f7505888a3" providerId="ADAL" clId="{0020D9C6-E4DF-634D-B5A9-400BC58A08C2}" dt="2025-06-10T13:51:48.756" v="2723" actId="2696"/>
        <pc:sldMkLst>
          <pc:docMk/>
          <pc:sldMk cId="1507887774" sldId="304"/>
        </pc:sldMkLst>
      </pc:sldChg>
      <pc:sldChg chg="addSp delSp modSp add mod">
        <pc:chgData name="Fabrizio Niro" userId="e417cc51-9401-436b-a799-47f7505888a3" providerId="ADAL" clId="{0020D9C6-E4DF-634D-B5A9-400BC58A08C2}" dt="2025-06-11T12:09:32.220" v="3923" actId="14100"/>
        <pc:sldMkLst>
          <pc:docMk/>
          <pc:sldMk cId="2296268919" sldId="304"/>
        </pc:sldMkLst>
      </pc:sldChg>
      <pc:sldChg chg="add del">
        <pc:chgData name="Fabrizio Niro" userId="e417cc51-9401-436b-a799-47f7505888a3" providerId="ADAL" clId="{0020D9C6-E4DF-634D-B5A9-400BC58A08C2}" dt="2025-06-11T09:00:39.045" v="2764"/>
        <pc:sldMkLst>
          <pc:docMk/>
          <pc:sldMk cId="2877578012" sldId="304"/>
        </pc:sldMkLst>
      </pc:sldChg>
      <pc:sldChg chg="add del">
        <pc:chgData name="Fabrizio Niro" userId="e417cc51-9401-436b-a799-47f7505888a3" providerId="ADAL" clId="{0020D9C6-E4DF-634D-B5A9-400BC58A08C2}" dt="2025-06-11T09:10:15.866" v="2887" actId="2696"/>
        <pc:sldMkLst>
          <pc:docMk/>
          <pc:sldMk cId="3302670050" sldId="304"/>
        </pc:sldMkLst>
      </pc:sldChg>
      <pc:sldChg chg="add del">
        <pc:chgData name="Fabrizio Niro" userId="e417cc51-9401-436b-a799-47f7505888a3" providerId="ADAL" clId="{0020D9C6-E4DF-634D-B5A9-400BC58A08C2}" dt="2025-06-10T13:35:14.223" v="2483" actId="2696"/>
        <pc:sldMkLst>
          <pc:docMk/>
          <pc:sldMk cId="154546815" sldId="305"/>
        </pc:sldMkLst>
      </pc:sldChg>
      <pc:sldChg chg="new del">
        <pc:chgData name="Fabrizio Niro" userId="e417cc51-9401-436b-a799-47f7505888a3" providerId="ADAL" clId="{0020D9C6-E4DF-634D-B5A9-400BC58A08C2}" dt="2025-06-10T13:12:37.779" v="2218" actId="2696"/>
        <pc:sldMkLst>
          <pc:docMk/>
          <pc:sldMk cId="2759356285" sldId="305"/>
        </pc:sldMkLst>
      </pc:sldChg>
      <pc:sldChg chg="addSp modSp add mod">
        <pc:chgData name="Fabrizio Niro" userId="e417cc51-9401-436b-a799-47f7505888a3" providerId="ADAL" clId="{0020D9C6-E4DF-634D-B5A9-400BC58A08C2}" dt="2025-06-11T09:16:58.817" v="3009" actId="208"/>
        <pc:sldMkLst>
          <pc:docMk/>
          <pc:sldMk cId="2924168960" sldId="305"/>
        </pc:sldMkLst>
      </pc:sldChg>
      <pc:sldChg chg="modSp add del mod">
        <pc:chgData name="Fabrizio Niro" userId="e417cc51-9401-436b-a799-47f7505888a3" providerId="ADAL" clId="{0020D9C6-E4DF-634D-B5A9-400BC58A08C2}" dt="2025-06-10T13:12:36.608" v="2217" actId="2696"/>
        <pc:sldMkLst>
          <pc:docMk/>
          <pc:sldMk cId="2773510506" sldId="306"/>
        </pc:sldMkLst>
      </pc:sldChg>
      <pc:sldChg chg="add del">
        <pc:chgData name="Fabrizio Niro" userId="e417cc51-9401-436b-a799-47f7505888a3" providerId="ADAL" clId="{0020D9C6-E4DF-634D-B5A9-400BC58A08C2}" dt="2025-06-10T13:49:42.309" v="2721" actId="2696"/>
        <pc:sldMkLst>
          <pc:docMk/>
          <pc:sldMk cId="2995575827" sldId="306"/>
        </pc:sldMkLst>
      </pc:sldChg>
      <pc:sldChg chg="addSp delSp modSp new mod">
        <pc:chgData name="Fabrizio Niro" userId="e417cc51-9401-436b-a799-47f7505888a3" providerId="ADAL" clId="{0020D9C6-E4DF-634D-B5A9-400BC58A08C2}" dt="2025-06-11T15:45:49.128" v="7540" actId="20577"/>
        <pc:sldMkLst>
          <pc:docMk/>
          <pc:sldMk cId="4029860785" sldId="306"/>
        </pc:sldMkLst>
      </pc:sldChg>
      <pc:sldChg chg="modSp new mod">
        <pc:chgData name="Fabrizio Niro" userId="e417cc51-9401-436b-a799-47f7505888a3" providerId="ADAL" clId="{0020D9C6-E4DF-634D-B5A9-400BC58A08C2}" dt="2025-06-11T15:44:21.661" v="7522" actId="20577"/>
        <pc:sldMkLst>
          <pc:docMk/>
          <pc:sldMk cId="751401874" sldId="307"/>
        </pc:sldMkLst>
      </pc:sldChg>
      <pc:sldChg chg="addSp modSp new del mod">
        <pc:chgData name="Fabrizio Niro" userId="e417cc51-9401-436b-a799-47f7505888a3" providerId="ADAL" clId="{0020D9C6-E4DF-634D-B5A9-400BC58A08C2}" dt="2025-06-11T13:49:54.195" v="6009" actId="2696"/>
        <pc:sldMkLst>
          <pc:docMk/>
          <pc:sldMk cId="4269590248" sldId="307"/>
        </pc:sldMkLst>
      </pc:sldChg>
      <pc:sldMasterChg chg="modSldLayout">
        <pc:chgData name="Fabrizio Niro" userId="e417cc51-9401-436b-a799-47f7505888a3" providerId="ADAL" clId="{0020D9C6-E4DF-634D-B5A9-400BC58A08C2}" dt="2025-06-10T09:10:43.643" v="117" actId="20577"/>
        <pc:sldMasterMkLst>
          <pc:docMk/>
          <pc:sldMasterMk cId="0" sldId="2147483653"/>
        </pc:sldMasterMkLst>
        <pc:sldLayoutChg chg="modSp mod">
          <pc:chgData name="Fabrizio Niro" userId="e417cc51-9401-436b-a799-47f7505888a3" providerId="ADAL" clId="{0020D9C6-E4DF-634D-B5A9-400BC58A08C2}" dt="2025-06-10T09:10:43.643" v="117" actId="20577"/>
          <pc:sldLayoutMkLst>
            <pc:docMk/>
            <pc:sldMasterMk cId="0" sldId="2147483653"/>
            <pc:sldLayoutMk cId="0" sldId="2147483649"/>
          </pc:sldLayoutMkLst>
          <pc:spChg chg="mod">
            <ac:chgData name="Fabrizio Niro" userId="e417cc51-9401-436b-a799-47f7505888a3" providerId="ADAL" clId="{0020D9C6-E4DF-634D-B5A9-400BC58A08C2}" dt="2025-06-10T09:10:43.643" v="117" actId="20577"/>
            <ac:spMkLst>
              <pc:docMk/>
              <pc:sldMasterMk cId="0" sldId="2147483653"/>
              <pc:sldLayoutMk cId="0" sldId="2147483649"/>
              <ac:spMk id="2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e24e5f0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e24e5f0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WGCV55, 8-11 July 2025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lang="en-GB" b="1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7734573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7200" dirty="0"/>
              <a:t>WGCV-55</a:t>
            </a:r>
            <a:br>
              <a:rPr lang="en-US" sz="6600" dirty="0"/>
            </a:br>
            <a:r>
              <a:rPr lang="en-US" sz="4000" dirty="0"/>
              <a:t>Report from ESA WS on Surface Reflectance Characterisation and Validation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368901" y="3302700"/>
            <a:ext cx="5727405" cy="3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T"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T"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Fabrizio Niro (Serco/ESA), Nigel Fox (NPL)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Agenda Item 2.11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,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WGCV-55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Hyderabad, India, 8-10 July 2025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8ECD4-E17A-0705-A679-92C49532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3635"/>
            <a:ext cx="8453562" cy="56434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Two main networks: </a:t>
            </a:r>
          </a:p>
          <a:p>
            <a:pPr lvl="1"/>
            <a:r>
              <a:rPr lang="en-GB" b="1" dirty="0"/>
              <a:t>HYPERNETS</a:t>
            </a:r>
            <a:r>
              <a:rPr lang="en-GB" dirty="0"/>
              <a:t>, designed for </a:t>
            </a:r>
            <a:r>
              <a:rPr lang="en-GB" b="1" dirty="0"/>
              <a:t>BOA</a:t>
            </a:r>
            <a:r>
              <a:rPr lang="en-GB" dirty="0"/>
              <a:t>, need expand spatial and </a:t>
            </a:r>
            <a:r>
              <a:rPr lang="en-GB" b="1" dirty="0"/>
              <a:t>spectral</a:t>
            </a:r>
            <a:r>
              <a:rPr lang="en-GB" dirty="0"/>
              <a:t> coverage, notably in the </a:t>
            </a:r>
            <a:r>
              <a:rPr lang="en-GB" b="1" dirty="0"/>
              <a:t>SWIR</a:t>
            </a:r>
            <a:r>
              <a:rPr lang="en-GB" dirty="0"/>
              <a:t> for land sites, to meet users’ needs (CHIME). </a:t>
            </a:r>
          </a:p>
          <a:p>
            <a:pPr lvl="1"/>
            <a:r>
              <a:rPr lang="en-GB" b="1" dirty="0"/>
              <a:t>RadCalNet</a:t>
            </a:r>
            <a:r>
              <a:rPr lang="en-GB" dirty="0"/>
              <a:t>, designed for </a:t>
            </a:r>
            <a:r>
              <a:rPr lang="en-GB" b="1" dirty="0"/>
              <a:t>TOA</a:t>
            </a:r>
            <a:r>
              <a:rPr lang="en-GB" dirty="0"/>
              <a:t>, few sites, mostly in bright/arid homogeneous sites, ideal for radiometric Cal/Val, less for evaluating performances of AC</a:t>
            </a:r>
          </a:p>
          <a:p>
            <a:r>
              <a:rPr lang="en-GB" dirty="0"/>
              <a:t>Recommended to ensure sustained </a:t>
            </a:r>
            <a:r>
              <a:rPr lang="en-GB" b="1" dirty="0"/>
              <a:t>funding</a:t>
            </a:r>
            <a:r>
              <a:rPr lang="en-GB" dirty="0"/>
              <a:t> to networks, while </a:t>
            </a:r>
            <a:r>
              <a:rPr lang="en-GB" b="1" dirty="0"/>
              <a:t>expanding</a:t>
            </a:r>
            <a:r>
              <a:rPr lang="en-GB" dirty="0"/>
              <a:t> geographical coverage with focus on vegetated sites </a:t>
            </a:r>
          </a:p>
          <a:p>
            <a:r>
              <a:rPr lang="en-GB" dirty="0"/>
              <a:t>RTM-based datasets (</a:t>
            </a:r>
            <a:r>
              <a:rPr lang="en-GB" b="1" dirty="0"/>
              <a:t>GROSAT</a:t>
            </a:r>
            <a:r>
              <a:rPr lang="en-GB" dirty="0"/>
              <a:t>): uncertainty needs to be more thoroughly characterized.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24A31-32B5-F72D-50C4-2867A433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737387" cy="779002"/>
          </a:xfrm>
        </p:spPr>
        <p:txBody>
          <a:bodyPr>
            <a:normAutofit/>
          </a:bodyPr>
          <a:lstStyle/>
          <a:p>
            <a:r>
              <a:rPr lang="en-GB" dirty="0"/>
              <a:t>Reference datasets and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BF09D-E6CF-07BC-74FB-358851CB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802" y="1521777"/>
            <a:ext cx="2449315" cy="1419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20C9-5B3C-35F6-9BDF-E81DC722F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99681" y="1164728"/>
            <a:ext cx="1929871" cy="319857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RadCalNet Portal">
            <a:extLst>
              <a:ext uri="{FF2B5EF4-FFF2-40B4-BE49-F238E27FC236}">
                <a16:creationId xmlns:a16="http://schemas.microsoft.com/office/drawing/2014/main" id="{1C104D3C-2225-2E0D-E500-B7E9876D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795" y="2916730"/>
            <a:ext cx="1563870" cy="3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map with green pointers and red text&#10;&#10;Description automatically generated">
            <a:extLst>
              <a:ext uri="{FF2B5EF4-FFF2-40B4-BE49-F238E27FC236}">
                <a16:creationId xmlns:a16="http://schemas.microsoft.com/office/drawing/2014/main" id="{A9D41AC3-F817-D1DE-E7AF-2E3D344701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02" y="3401775"/>
            <a:ext cx="2417421" cy="1104075"/>
          </a:xfrm>
          <a:prstGeom prst="rect">
            <a:avLst/>
          </a:prstGeom>
        </p:spPr>
      </p:pic>
      <p:pic>
        <p:nvPicPr>
          <p:cNvPr id="8" name="Picture 7" descr="A map of the world&#10;&#10;AI-generated content may be incorrect.">
            <a:extLst>
              <a:ext uri="{FF2B5EF4-FFF2-40B4-BE49-F238E27FC236}">
                <a16:creationId xmlns:a16="http://schemas.microsoft.com/office/drawing/2014/main" id="{714E2C0E-ABDD-D5F4-88F7-6722E87AD9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496" y="4627788"/>
            <a:ext cx="3137424" cy="17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4FB06-5CB5-233E-17A7-778D0D2D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17351"/>
            <a:ext cx="11495400" cy="5611545"/>
          </a:xfrm>
        </p:spPr>
        <p:txBody>
          <a:bodyPr>
            <a:normAutofit/>
          </a:bodyPr>
          <a:lstStyle/>
          <a:p>
            <a:r>
              <a:rPr lang="en-GB" dirty="0"/>
              <a:t>Develop an ESA project (</a:t>
            </a:r>
            <a:r>
              <a:rPr lang="en-GB" b="1" dirty="0"/>
              <a:t>FRM4SR</a:t>
            </a:r>
            <a:r>
              <a:rPr lang="en-GB" dirty="0"/>
              <a:t>) in the medium term. </a:t>
            </a:r>
          </a:p>
          <a:p>
            <a:pPr lvl="1"/>
            <a:r>
              <a:rPr lang="en-GB" b="1" dirty="0"/>
              <a:t>Goal</a:t>
            </a:r>
            <a:r>
              <a:rPr lang="en-GB" dirty="0"/>
              <a:t>: to enhance FRM maturity of SR products validation. </a:t>
            </a:r>
          </a:p>
          <a:p>
            <a:pPr lvl="1"/>
            <a:r>
              <a:rPr lang="en-GB" dirty="0"/>
              <a:t>The pragmatic approach is to build on the efforts from past and on-going ESA projects, exploiting </a:t>
            </a:r>
            <a:r>
              <a:rPr lang="en-GB" b="1" dirty="0"/>
              <a:t>synergies</a:t>
            </a:r>
            <a:r>
              <a:rPr lang="en-GB" dirty="0"/>
              <a:t> across them. </a:t>
            </a:r>
          </a:p>
          <a:p>
            <a:pPr lvl="1"/>
            <a:r>
              <a:rPr lang="en-IT" dirty="0"/>
              <a:t>Continued </a:t>
            </a:r>
            <a:r>
              <a:rPr lang="en-IT" b="1" dirty="0"/>
              <a:t>engagement</a:t>
            </a:r>
            <a:r>
              <a:rPr lang="en-IT" dirty="0"/>
              <a:t> with networks is essential and should be facilitated through a dedicated WG that meets regularly. </a:t>
            </a:r>
          </a:p>
          <a:p>
            <a:r>
              <a:rPr lang="en-IT" dirty="0"/>
              <a:t>Raise international awareness about the inititative </a:t>
            </a:r>
          </a:p>
          <a:p>
            <a:pPr lvl="1"/>
            <a:r>
              <a:rPr lang="en-IT" dirty="0"/>
              <a:t>Work towards endorsement at </a:t>
            </a:r>
            <a:r>
              <a:rPr lang="en-IT" b="1" dirty="0"/>
              <a:t>CEOS-WGCV</a:t>
            </a:r>
            <a:r>
              <a:rPr lang="en-IT" dirty="0"/>
              <a:t> level, similarly to what was done in the frame of SRIX4VEG</a:t>
            </a:r>
            <a:r>
              <a:rPr lang="en-GB" dirty="0"/>
              <a:t> </a:t>
            </a:r>
          </a:p>
          <a:p>
            <a:pPr lvl="1"/>
            <a:r>
              <a:rPr lang="en-GB" b="1" dirty="0"/>
              <a:t>Liaison and synergy</a:t>
            </a:r>
            <a:r>
              <a:rPr lang="en-GB" dirty="0"/>
              <a:t> to the CEOS ad-hoc group on SR quality should be established to ensure commonality of strategies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8F7588-CD00-1965-559E-F7375A41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222691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B51C-9EA2-B44F-2E02-EED4C3C6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D8D02-1836-442D-172A-15201725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58" y="1063965"/>
            <a:ext cx="8428861" cy="5575564"/>
          </a:xfrm>
        </p:spPr>
        <p:txBody>
          <a:bodyPr>
            <a:normAutofit/>
          </a:bodyPr>
          <a:lstStyle/>
          <a:p>
            <a:r>
              <a:rPr lang="en-GB" dirty="0"/>
              <a:t>SR is a common product of all satellite optical imaging sensors and a </a:t>
            </a:r>
            <a:r>
              <a:rPr lang="en-GB" b="1" dirty="0"/>
              <a:t>key input </a:t>
            </a:r>
            <a:r>
              <a:rPr lang="en-GB" dirty="0"/>
              <a:t>for a wide range of applications. </a:t>
            </a:r>
          </a:p>
          <a:p>
            <a:r>
              <a:rPr lang="en-GB" dirty="0"/>
              <a:t>Harmonizing SR products across missions is hence essential to ensure </a:t>
            </a:r>
            <a:r>
              <a:rPr lang="en-GB" b="1" dirty="0"/>
              <a:t>interoperability</a:t>
            </a:r>
            <a:r>
              <a:rPr lang="en-GB" dirty="0"/>
              <a:t> and </a:t>
            </a:r>
            <a:r>
              <a:rPr lang="en-GB" b="1" dirty="0"/>
              <a:t>consistency</a:t>
            </a:r>
            <a:r>
              <a:rPr lang="en-GB" dirty="0"/>
              <a:t>. </a:t>
            </a:r>
          </a:p>
          <a:p>
            <a:r>
              <a:rPr lang="en-GB" dirty="0"/>
              <a:t>Despite of that, </a:t>
            </a:r>
            <a:r>
              <a:rPr lang="en-GB" b="1" dirty="0"/>
              <a:t>inconsistencies </a:t>
            </a:r>
            <a:r>
              <a:rPr lang="en-GB" dirty="0"/>
              <a:t>remain:</a:t>
            </a:r>
          </a:p>
          <a:p>
            <a:pPr lvl="1"/>
            <a:r>
              <a:rPr lang="en-GB" dirty="0"/>
              <a:t>Lack of consensus on </a:t>
            </a:r>
            <a:r>
              <a:rPr lang="en-GB" b="1" dirty="0"/>
              <a:t>terminology</a:t>
            </a:r>
            <a:endParaRPr lang="en-GB" dirty="0"/>
          </a:p>
          <a:p>
            <a:pPr lvl="1"/>
            <a:r>
              <a:rPr lang="en-GB" dirty="0"/>
              <a:t>Disparities in algorithms and Ca/Val </a:t>
            </a:r>
            <a:r>
              <a:rPr lang="en-GB" b="1" dirty="0"/>
              <a:t>practices</a:t>
            </a:r>
          </a:p>
          <a:p>
            <a:pPr lvl="1"/>
            <a:r>
              <a:rPr lang="en-GB" dirty="0"/>
              <a:t>Scarcity of </a:t>
            </a:r>
            <a:r>
              <a:rPr lang="en-GB" b="1" dirty="0"/>
              <a:t>reference</a:t>
            </a:r>
            <a:r>
              <a:rPr lang="en-GB" dirty="0"/>
              <a:t> datasets.</a:t>
            </a:r>
          </a:p>
          <a:p>
            <a:pPr marL="508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E80DDA-CA6D-F26F-E52A-AF236E77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Context</a:t>
            </a:r>
          </a:p>
        </p:txBody>
      </p:sp>
      <p:pic>
        <p:nvPicPr>
          <p:cNvPr id="4" name="Picture 3" descr="A diagram of a hexagon with different colored lines&#10;&#10;AI-generated content may be incorrect.">
            <a:extLst>
              <a:ext uri="{FF2B5EF4-FFF2-40B4-BE49-F238E27FC236}">
                <a16:creationId xmlns:a16="http://schemas.microsoft.com/office/drawing/2014/main" id="{ED0C9C82-066D-3631-5552-B0691C3896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450" y="1704166"/>
            <a:ext cx="3785809" cy="3436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E4C90-E172-6803-BA38-F7980C93E65B}"/>
              </a:ext>
            </a:extLst>
          </p:cNvPr>
          <p:cNvSpPr txBox="1"/>
          <p:nvPr/>
        </p:nvSpPr>
        <p:spPr>
          <a:xfrm>
            <a:off x="8982278" y="1409296"/>
            <a:ext cx="2763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solidFill>
                  <a:schemeClr val="accent1"/>
                </a:solidFill>
              </a:rPr>
              <a:t>Niro et al.,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AA6B1-40CA-A05D-71DB-0752AD2B4308}"/>
              </a:ext>
            </a:extLst>
          </p:cNvPr>
          <p:cNvSpPr txBox="1"/>
          <p:nvPr/>
        </p:nvSpPr>
        <p:spPr>
          <a:xfrm>
            <a:off x="8518082" y="5140928"/>
            <a:ext cx="3360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Readiness level of a generic validation framework for satellite optical imaging sensors when considering various products level: L1 TOA, L2A BOA and L2B geophysical products.</a:t>
            </a:r>
          </a:p>
        </p:txBody>
      </p:sp>
    </p:spTree>
    <p:extLst>
      <p:ext uri="{BB962C8B-B14F-4D97-AF65-F5344CB8AC3E}">
        <p14:creationId xmlns:p14="http://schemas.microsoft.com/office/powerpoint/2010/main" val="408164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BB0DD-40AF-6E3E-1FAE-13454977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942290"/>
            <a:ext cx="6656639" cy="5612175"/>
          </a:xfrm>
        </p:spPr>
        <p:txBody>
          <a:bodyPr>
            <a:normAutofit/>
          </a:bodyPr>
          <a:lstStyle/>
          <a:p>
            <a:r>
              <a:rPr lang="en-GB" dirty="0"/>
              <a:t>To move forward, ESA organized a </a:t>
            </a:r>
            <a:r>
              <a:rPr lang="en-GB" b="1" dirty="0"/>
              <a:t>WS in Lille </a:t>
            </a:r>
            <a:r>
              <a:rPr lang="en-GB" dirty="0"/>
              <a:t>gathering experts involved in current </a:t>
            </a:r>
            <a:r>
              <a:rPr lang="en-GB" b="1" dirty="0"/>
              <a:t>ESA projects </a:t>
            </a:r>
            <a:r>
              <a:rPr lang="en-GB" dirty="0"/>
              <a:t>on SR retrieval / validation </a:t>
            </a:r>
          </a:p>
          <a:p>
            <a:r>
              <a:rPr lang="en-GB" b="1" dirty="0"/>
              <a:t>Objectives</a:t>
            </a:r>
            <a:endParaRPr lang="en-GB" dirty="0"/>
          </a:p>
          <a:p>
            <a:pPr lvl="1"/>
            <a:r>
              <a:rPr lang="en-GB" b="1" dirty="0"/>
              <a:t>Review</a:t>
            </a:r>
            <a:r>
              <a:rPr lang="en-GB" dirty="0"/>
              <a:t> current SR retrieval methods and reference datasets</a:t>
            </a:r>
          </a:p>
          <a:p>
            <a:pPr lvl="1"/>
            <a:r>
              <a:rPr lang="en-GB" dirty="0"/>
              <a:t>Identify </a:t>
            </a:r>
            <a:r>
              <a:rPr lang="en-GB" b="1" dirty="0"/>
              <a:t>gaps</a:t>
            </a:r>
            <a:r>
              <a:rPr lang="en-GB" dirty="0"/>
              <a:t> and limitations, e.g., for CHIME and S-2/3 NG Cal/Val</a:t>
            </a:r>
          </a:p>
          <a:p>
            <a:pPr lvl="1"/>
            <a:r>
              <a:rPr lang="en-GB" dirty="0"/>
              <a:t>Recommendations and </a:t>
            </a:r>
            <a:r>
              <a:rPr lang="en-GB" b="1" dirty="0"/>
              <a:t>roadmap</a:t>
            </a:r>
            <a:r>
              <a:rPr lang="en-GB" dirty="0"/>
              <a:t> for ESA’s strategy for SR validation.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82408-1F1B-C8FC-CC67-A60E8936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objectives</a:t>
            </a:r>
          </a:p>
        </p:txBody>
      </p:sp>
      <p:pic>
        <p:nvPicPr>
          <p:cNvPr id="4" name="Picture 3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4A508A0A-DCA3-EBCB-0C6E-BB0296537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027" y="3831658"/>
            <a:ext cx="4837769" cy="2286000"/>
          </a:xfrm>
          <a:prstGeom prst="rect">
            <a:avLst/>
          </a:prstGeom>
        </p:spPr>
      </p:pic>
      <p:pic>
        <p:nvPicPr>
          <p:cNvPr id="5" name="Picture 4" descr="grasp.png">
            <a:extLst>
              <a:ext uri="{FF2B5EF4-FFF2-40B4-BE49-F238E27FC236}">
                <a16:creationId xmlns:a16="http://schemas.microsoft.com/office/drawing/2014/main" id="{E4F459F0-858A-92B6-6E04-08D601F312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225" y="1793392"/>
            <a:ext cx="1827675" cy="871135"/>
          </a:xfrm>
          <a:prstGeom prst="rect">
            <a:avLst/>
          </a:prstGeom>
        </p:spPr>
      </p:pic>
      <p:pic>
        <p:nvPicPr>
          <p:cNvPr id="6" name="Picture 5" descr="npl.png">
            <a:extLst>
              <a:ext uri="{FF2B5EF4-FFF2-40B4-BE49-F238E27FC236}">
                <a16:creationId xmlns:a16="http://schemas.microsoft.com/office/drawing/2014/main" id="{C184E480-47BB-7FD9-B8EB-7D0166D3F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076" y="1834247"/>
            <a:ext cx="1541627" cy="833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9A70F-4606-D1EE-B3E2-634063A8D1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076" y="2850758"/>
            <a:ext cx="2282853" cy="49369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AF84B9-3075-B8DF-52A6-63E29E8B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084" y="2557865"/>
            <a:ext cx="1393816" cy="8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372C6-5D0E-64F5-D897-2888FEB795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7" t="22209" r="11759" b="25098"/>
          <a:stretch>
            <a:fillRect/>
          </a:stretch>
        </p:blipFill>
        <p:spPr>
          <a:xfrm>
            <a:off x="8576294" y="1069886"/>
            <a:ext cx="1837221" cy="830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D6B66D-28BB-5532-170C-24661A10CD5F}"/>
              </a:ext>
            </a:extLst>
          </p:cNvPr>
          <p:cNvSpPr txBox="1"/>
          <p:nvPr/>
        </p:nvSpPr>
        <p:spPr>
          <a:xfrm>
            <a:off x="8048847" y="3476440"/>
            <a:ext cx="355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GRASP, Lille, France (21–22 May 2025)</a:t>
            </a:r>
          </a:p>
        </p:txBody>
      </p:sp>
    </p:spTree>
    <p:extLst>
      <p:ext uri="{BB962C8B-B14F-4D97-AF65-F5344CB8AC3E}">
        <p14:creationId xmlns:p14="http://schemas.microsoft.com/office/powerpoint/2010/main" val="338782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D8DC2-C4FA-EC54-A764-40230BE1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041990"/>
            <a:ext cx="8342057" cy="547576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Agenda included contributions from:</a:t>
            </a:r>
          </a:p>
          <a:p>
            <a:pPr lvl="1"/>
            <a:r>
              <a:rPr lang="en-GB" b="1" dirty="0"/>
              <a:t>GROSAT</a:t>
            </a:r>
            <a:r>
              <a:rPr lang="en-GB" dirty="0"/>
              <a:t>: build set of reference data over AERONET sites using the GRASP algorithm</a:t>
            </a:r>
          </a:p>
          <a:p>
            <a:pPr lvl="1"/>
            <a:r>
              <a:rPr lang="en-GB" b="1" dirty="0"/>
              <a:t>Eradiate</a:t>
            </a:r>
            <a:r>
              <a:rPr lang="en-GB" dirty="0"/>
              <a:t>: develop new open-source 3D RTM to support Cal/Val applications</a:t>
            </a:r>
          </a:p>
          <a:p>
            <a:pPr lvl="1"/>
            <a:r>
              <a:rPr lang="en-GB" b="1" dirty="0"/>
              <a:t>3DREAMS</a:t>
            </a:r>
            <a:r>
              <a:rPr lang="en-GB" dirty="0"/>
              <a:t>: study effect of surface heterogeneity and 3D effects on surface/aerosol retrievals</a:t>
            </a:r>
          </a:p>
          <a:p>
            <a:pPr lvl="1"/>
            <a:r>
              <a:rPr lang="en-GB" b="1" dirty="0"/>
              <a:t>FRM4VEG</a:t>
            </a:r>
            <a:r>
              <a:rPr lang="en-GB" dirty="0"/>
              <a:t>: working towards community practices for SR, LAI, fAPAR validation</a:t>
            </a:r>
          </a:p>
          <a:p>
            <a:pPr lvl="1"/>
            <a:r>
              <a:rPr lang="en-GB" b="1" dirty="0"/>
              <a:t>HYPERNETS</a:t>
            </a:r>
            <a:r>
              <a:rPr lang="en-GB" dirty="0"/>
              <a:t>: establish a hyperspectral ground-based network for SR validation</a:t>
            </a:r>
          </a:p>
          <a:p>
            <a:r>
              <a:rPr lang="en-GB" dirty="0"/>
              <a:t>Reports/feedback from </a:t>
            </a:r>
            <a:r>
              <a:rPr lang="en-GB" b="1" dirty="0"/>
              <a:t>RadCalNet</a:t>
            </a:r>
            <a:r>
              <a:rPr lang="en-GB" dirty="0"/>
              <a:t> (M. Bouvet, ESTEC) and </a:t>
            </a:r>
            <a:r>
              <a:rPr lang="en-GB" b="1" dirty="0"/>
              <a:t>AERONET</a:t>
            </a:r>
            <a:r>
              <a:rPr lang="en-GB" dirty="0"/>
              <a:t> (Elena Lind, NASA)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5822B-4EDC-2E4F-3507-2A3DAACA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4" name="Picture 3" descr="A logo of a globe&#10;&#10;AI-generated content may be incorrect.">
            <a:extLst>
              <a:ext uri="{FF2B5EF4-FFF2-40B4-BE49-F238E27FC236}">
                <a16:creationId xmlns:a16="http://schemas.microsoft.com/office/drawing/2014/main" id="{D1F6718E-020E-CEAF-F609-29AB70ED8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289" y="3517990"/>
            <a:ext cx="1867087" cy="790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43821-410E-162A-D4FE-4E356D059A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66289" y="4764880"/>
            <a:ext cx="2843180" cy="471229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0A9BD45-0172-0926-F136-CAE0C518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713" y="2465095"/>
            <a:ext cx="3018099" cy="9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6D05849-8515-1A24-3989-2D0CA7C0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712" y="1274778"/>
            <a:ext cx="3018100" cy="9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dCalNet Portal">
            <a:extLst>
              <a:ext uri="{FF2B5EF4-FFF2-40B4-BE49-F238E27FC236}">
                <a16:creationId xmlns:a16="http://schemas.microsoft.com/office/drawing/2014/main" id="{F065EBE5-AC3C-5157-8C9E-FA49C31D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2912" y="5323521"/>
            <a:ext cx="2213364" cy="5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CF592-BBD6-0DED-6886-2D83D22BCE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724" y="4332266"/>
            <a:ext cx="1867088" cy="311587"/>
          </a:xfrm>
          <a:prstGeom prst="rect">
            <a:avLst/>
          </a:prstGeom>
        </p:spPr>
      </p:pic>
      <p:pic>
        <p:nvPicPr>
          <p:cNvPr id="1026" name="Picture 2" descr="Aerosol Robotic Network (AERONET) Homepage">
            <a:extLst>
              <a:ext uri="{FF2B5EF4-FFF2-40B4-BE49-F238E27FC236}">
                <a16:creationId xmlns:a16="http://schemas.microsoft.com/office/drawing/2014/main" id="{A3A8CEA7-74D4-A544-65E0-F94D0457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98" y="6029295"/>
            <a:ext cx="2493731" cy="34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4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5D486B-804C-A8A0-3255-2497CAD5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29" y="1558533"/>
            <a:ext cx="10207257" cy="4662900"/>
          </a:xfrm>
        </p:spPr>
        <p:txBody>
          <a:bodyPr/>
          <a:lstStyle/>
          <a:p>
            <a:r>
              <a:rPr lang="en-GB" sz="3200" dirty="0"/>
              <a:t>The discussion revolved around the following main topics:</a:t>
            </a:r>
            <a:endParaRPr lang="en-IT" sz="3200" dirty="0"/>
          </a:p>
          <a:p>
            <a:pPr lvl="1"/>
            <a:r>
              <a:rPr lang="en-GB" sz="2800" dirty="0"/>
              <a:t>Definitions and terminology</a:t>
            </a:r>
          </a:p>
          <a:p>
            <a:pPr lvl="1"/>
            <a:r>
              <a:rPr lang="en-GB" sz="2800" dirty="0"/>
              <a:t>Retrieval algorithms and models</a:t>
            </a:r>
          </a:p>
          <a:p>
            <a:pPr lvl="1"/>
            <a:r>
              <a:rPr lang="en-GB" sz="2800" dirty="0"/>
              <a:t>Validation Methods</a:t>
            </a:r>
          </a:p>
          <a:p>
            <a:pPr lvl="1"/>
            <a:r>
              <a:rPr lang="en-GB" sz="2800" dirty="0"/>
              <a:t>Reference datasets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8F4EA-D3E3-AEC3-E027-ACC5439B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300348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B9654-A22D-1D23-0EC4-E535AA31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072235"/>
            <a:ext cx="8311768" cy="551995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Consensus on two basic SR quantities: </a:t>
            </a:r>
          </a:p>
          <a:p>
            <a:pPr lvl="1"/>
            <a:r>
              <a:rPr lang="en-GB" b="1" dirty="0"/>
              <a:t>HDRF </a:t>
            </a:r>
            <a:r>
              <a:rPr lang="en-GB" dirty="0"/>
              <a:t>only measurable quantity, though not an intrinsic surface property, as it depends on illumination / environmental conditions. </a:t>
            </a:r>
          </a:p>
          <a:p>
            <a:pPr lvl="1"/>
            <a:r>
              <a:rPr lang="en-GB" b="1" dirty="0"/>
              <a:t>BRF </a:t>
            </a:r>
            <a:r>
              <a:rPr lang="en-GB" dirty="0"/>
              <a:t>surface-inherent property, but not directly measurable in the field, it can be derived by fitting a set of HDRF measurements + BRDF model</a:t>
            </a:r>
          </a:p>
          <a:p>
            <a:r>
              <a:rPr lang="en-GB" dirty="0"/>
              <a:t>Recommendations:</a:t>
            </a:r>
          </a:p>
          <a:p>
            <a:pPr lvl="1"/>
            <a:r>
              <a:rPr lang="en-GB" b="1" dirty="0"/>
              <a:t>Ground-based data: </a:t>
            </a:r>
            <a:r>
              <a:rPr lang="en-GB" dirty="0"/>
              <a:t>HDRF + atmospheric state + tools to derive BRF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b="1" dirty="0">
                <a:sym typeface="Wingdings" pitchFamily="2" charset="2"/>
              </a:rPr>
              <a:t>Rationale</a:t>
            </a:r>
            <a:r>
              <a:rPr lang="en-GB" dirty="0">
                <a:sym typeface="Wingdings" pitchFamily="2" charset="2"/>
              </a:rPr>
              <a:t>: HDRF unchanged, BRF can improve as modelling evolves</a:t>
            </a:r>
            <a:r>
              <a:rPr lang="en-GB" dirty="0"/>
              <a:t> </a:t>
            </a:r>
          </a:p>
          <a:p>
            <a:pPr lvl="1"/>
            <a:r>
              <a:rPr lang="en-GB" b="1" dirty="0"/>
              <a:t>Satellite data: </a:t>
            </a:r>
            <a:r>
              <a:rPr lang="en-GB" dirty="0"/>
              <a:t>ideally both HDRF and BRF, as a minimum HDRF + a toolbox to derive BRF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8242F-8D9D-C765-A292-09C9828B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and Terminology</a:t>
            </a:r>
          </a:p>
        </p:txBody>
      </p:sp>
      <p:pic>
        <p:nvPicPr>
          <p:cNvPr id="4" name="Picture 3" descr="A field of grass with trees&#10;&#10;AI-generated content may be incorrect.">
            <a:extLst>
              <a:ext uri="{FF2B5EF4-FFF2-40B4-BE49-F238E27FC236}">
                <a16:creationId xmlns:a16="http://schemas.microsoft.com/office/drawing/2014/main" id="{D9EAD450-1108-A482-17C8-46EE595BA5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82" y="2058892"/>
            <a:ext cx="2799552" cy="1610701"/>
          </a:xfrm>
          <a:prstGeom prst="rect">
            <a:avLst/>
          </a:prstGeom>
        </p:spPr>
      </p:pic>
      <p:pic>
        <p:nvPicPr>
          <p:cNvPr id="5" name="Picture 4" descr="A field of grass with trees at night&#10;&#10;AI-generated content may be incorrect.">
            <a:extLst>
              <a:ext uri="{FF2B5EF4-FFF2-40B4-BE49-F238E27FC236}">
                <a16:creationId xmlns:a16="http://schemas.microsoft.com/office/drawing/2014/main" id="{48D7D27D-4CBD-4E73-0A40-6BBE9F14F5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82" y="4470780"/>
            <a:ext cx="2799551" cy="1594189"/>
          </a:xfrm>
          <a:prstGeom prst="rect">
            <a:avLst/>
          </a:prstGeom>
        </p:spPr>
      </p:pic>
      <p:pic>
        <p:nvPicPr>
          <p:cNvPr id="6" name="Picture 5" descr="A diagram of a sun and eye&#10;&#10;AI-generated content may be incorrect.">
            <a:extLst>
              <a:ext uri="{FF2B5EF4-FFF2-40B4-BE49-F238E27FC236}">
                <a16:creationId xmlns:a16="http://schemas.microsoft.com/office/drawing/2014/main" id="{F5B552BD-D20F-24CE-E56C-B1F5FC38B3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207" y="3651552"/>
            <a:ext cx="1170177" cy="1121992"/>
          </a:xfrm>
          <a:prstGeom prst="rect">
            <a:avLst/>
          </a:prstGeom>
        </p:spPr>
      </p:pic>
      <p:pic>
        <p:nvPicPr>
          <p:cNvPr id="7" name="Picture 6" descr="A diagram of a sun and eye&#10;&#10;AI-generated content may be incorrect.">
            <a:extLst>
              <a:ext uri="{FF2B5EF4-FFF2-40B4-BE49-F238E27FC236}">
                <a16:creationId xmlns:a16="http://schemas.microsoft.com/office/drawing/2014/main" id="{3810C9D7-BD81-C7EF-649A-ED28B7D34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207" y="1196280"/>
            <a:ext cx="1274705" cy="1088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F42B7-8613-8CE0-5F93-49F55F5D3B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772" y="6175168"/>
            <a:ext cx="1178996" cy="1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AD093-B424-F857-4BC6-5E653833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81442"/>
            <a:ext cx="8745621" cy="5443536"/>
          </a:xfrm>
        </p:spPr>
        <p:txBody>
          <a:bodyPr>
            <a:normAutofit fontScale="92500"/>
          </a:bodyPr>
          <a:lstStyle/>
          <a:p>
            <a:r>
              <a:rPr lang="en-GB" dirty="0"/>
              <a:t>Joint retrieval essential to resolve surface/aerosol radiative coupling, </a:t>
            </a:r>
            <a:r>
              <a:rPr lang="en-GB" b="1" dirty="0"/>
              <a:t>limitations</a:t>
            </a:r>
            <a:r>
              <a:rPr lang="en-GB" dirty="0"/>
              <a:t> :</a:t>
            </a:r>
          </a:p>
          <a:p>
            <a:pPr lvl="1"/>
            <a:r>
              <a:rPr lang="en-GB" b="1" dirty="0"/>
              <a:t>Legacy</a:t>
            </a:r>
            <a:r>
              <a:rPr lang="en-GB" dirty="0"/>
              <a:t> BRDF </a:t>
            </a:r>
            <a:r>
              <a:rPr lang="en-GB" b="1" dirty="0"/>
              <a:t>models</a:t>
            </a:r>
            <a:r>
              <a:rPr lang="en-GB" dirty="0"/>
              <a:t> (e.g., RPV, RTLS), developed for coarse resolution, e.g., AVHRR, MODIS. </a:t>
            </a:r>
          </a:p>
          <a:p>
            <a:pPr lvl="1"/>
            <a:r>
              <a:rPr lang="en-GB" dirty="0"/>
              <a:t>Underlying </a:t>
            </a:r>
            <a:r>
              <a:rPr lang="en-GB" b="1" dirty="0"/>
              <a:t>assumptions</a:t>
            </a:r>
            <a:r>
              <a:rPr lang="en-GB" dirty="0"/>
              <a:t> (1D, </a:t>
            </a:r>
            <a:r>
              <a:rPr lang="en-GB" dirty="0">
                <a:sym typeface="Wingdings" pitchFamily="2" charset="2"/>
              </a:rPr>
              <a:t>uniformity</a:t>
            </a:r>
            <a:r>
              <a:rPr lang="en-GB" dirty="0"/>
              <a:t>), break down at 10m under strict uncertainty requirements (&lt;3%). </a:t>
            </a:r>
          </a:p>
          <a:p>
            <a:r>
              <a:rPr lang="en-GB" dirty="0"/>
              <a:t>Demonstrated impact of </a:t>
            </a:r>
            <a:r>
              <a:rPr lang="en-GB" b="1" dirty="0"/>
              <a:t>3D effects </a:t>
            </a:r>
            <a:r>
              <a:rPr lang="en-GB" dirty="0"/>
              <a:t>in retrieving surface / aerosol properties at high resolution. </a:t>
            </a:r>
          </a:p>
          <a:p>
            <a:r>
              <a:rPr lang="en-GB" dirty="0"/>
              <a:t>Recommended to perform </a:t>
            </a:r>
            <a:r>
              <a:rPr lang="en-GB" b="1" dirty="0"/>
              <a:t>3D RTM simulations </a:t>
            </a:r>
            <a:r>
              <a:rPr lang="en-GB" dirty="0"/>
              <a:t>for better characterising </a:t>
            </a:r>
            <a:r>
              <a:rPr lang="en-GB" b="1" dirty="0"/>
              <a:t>adjacency effects </a:t>
            </a:r>
            <a:r>
              <a:rPr lang="en-GB" dirty="0"/>
              <a:t>over RadCalNet, HYPERNETS, Cal/Val Park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FB28BD-0E4A-B041-14A5-C10448DB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algorithms and models</a:t>
            </a:r>
          </a:p>
        </p:txBody>
      </p:sp>
      <p:pic>
        <p:nvPicPr>
          <p:cNvPr id="4" name="Picture 3" descr="A group of logos and text&#10;&#10;AI-generated content may be incorrect.">
            <a:extLst>
              <a:ext uri="{FF2B5EF4-FFF2-40B4-BE49-F238E27FC236}">
                <a16:creationId xmlns:a16="http://schemas.microsoft.com/office/drawing/2014/main" id="{6504ED06-DC95-C633-9E2B-8F7F258D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856" y="1110317"/>
            <a:ext cx="2991543" cy="2163306"/>
          </a:xfrm>
          <a:prstGeom prst="rect">
            <a:avLst/>
          </a:prstGeom>
        </p:spPr>
      </p:pic>
      <p:pic>
        <p:nvPicPr>
          <p:cNvPr id="5" name="Picture 4" descr="A river running through a forest&#10;&#10;AI-generated content may be incorrect.">
            <a:extLst>
              <a:ext uri="{FF2B5EF4-FFF2-40B4-BE49-F238E27FC236}">
                <a16:creationId xmlns:a16="http://schemas.microsoft.com/office/drawing/2014/main" id="{56B2E914-CA7E-5D37-D757-7B558DA5BA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732" y="3381810"/>
            <a:ext cx="2239789" cy="1252123"/>
          </a:xfrm>
          <a:prstGeom prst="rect">
            <a:avLst/>
          </a:prstGeom>
        </p:spPr>
      </p:pic>
      <p:pic>
        <p:nvPicPr>
          <p:cNvPr id="6" name="Picture 5" descr="A comparison of a satellite image&#10;&#10;AI-generated content may be incorrect.">
            <a:extLst>
              <a:ext uri="{FF2B5EF4-FFF2-40B4-BE49-F238E27FC236}">
                <a16:creationId xmlns:a16="http://schemas.microsoft.com/office/drawing/2014/main" id="{E041BE98-6AB4-2E3C-D42A-8C694B8A26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942" y="4742121"/>
            <a:ext cx="2920457" cy="14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063FE-02B2-35C5-0886-0F006BBC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95150"/>
            <a:ext cx="8138682" cy="5650703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Challenge of spatial upscaling</a:t>
            </a:r>
            <a:r>
              <a:rPr lang="en-GB" dirty="0"/>
              <a:t>. </a:t>
            </a:r>
          </a:p>
          <a:p>
            <a:pPr lvl="1"/>
            <a:r>
              <a:rPr lang="en-GB" b="1" dirty="0"/>
              <a:t>Uncertainty</a:t>
            </a:r>
            <a:r>
              <a:rPr lang="en-GB" dirty="0"/>
              <a:t> associated to </a:t>
            </a:r>
            <a:r>
              <a:rPr lang="en-GB" b="1" dirty="0"/>
              <a:t>transformation</a:t>
            </a:r>
            <a:r>
              <a:rPr lang="en-GB" dirty="0"/>
              <a:t> of FRM to the satellite pixel not fully characterised and often driving the overall budget</a:t>
            </a:r>
          </a:p>
          <a:p>
            <a:pPr lvl="1"/>
            <a:r>
              <a:rPr lang="en-GB" b="1" dirty="0"/>
              <a:t>Drones</a:t>
            </a:r>
            <a:r>
              <a:rPr lang="en-GB" dirty="0"/>
              <a:t> high spatial-temporal sampling, </a:t>
            </a:r>
            <a:r>
              <a:rPr lang="en-IT" dirty="0"/>
              <a:t>bridging gap point measurement to satellite pixel</a:t>
            </a:r>
            <a:r>
              <a:rPr lang="en-GB" dirty="0"/>
              <a:t>. </a:t>
            </a:r>
          </a:p>
          <a:p>
            <a:r>
              <a:rPr lang="en-GB" dirty="0"/>
              <a:t>Recommend to address this issue with </a:t>
            </a:r>
            <a:r>
              <a:rPr lang="en-GB" b="1" dirty="0"/>
              <a:t>modelling</a:t>
            </a:r>
            <a:r>
              <a:rPr lang="en-GB" dirty="0"/>
              <a:t> approaches, and </a:t>
            </a:r>
            <a:r>
              <a:rPr lang="en-GB" b="1" dirty="0"/>
              <a:t>UAV</a:t>
            </a:r>
            <a:r>
              <a:rPr lang="en-GB" dirty="0"/>
              <a:t>, with a focus on RadCalNet, HYPERNETS sites. </a:t>
            </a:r>
          </a:p>
          <a:p>
            <a:r>
              <a:rPr lang="en-GB" dirty="0"/>
              <a:t>Goal is the detailed </a:t>
            </a:r>
            <a:r>
              <a:rPr lang="en-GB" b="1" dirty="0"/>
              <a:t>characterisation</a:t>
            </a:r>
            <a:r>
              <a:rPr lang="en-GB" dirty="0"/>
              <a:t> of spatial mismatch uncertainty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8FE40-B345-5248-EDC8-69594CB1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Methods </a:t>
            </a:r>
          </a:p>
        </p:txBody>
      </p:sp>
      <p:pic>
        <p:nvPicPr>
          <p:cNvPr id="5" name="Picture 4" descr="A cover of a book&#10;&#10;AI-generated content may be incorrect.">
            <a:extLst>
              <a:ext uri="{FF2B5EF4-FFF2-40B4-BE49-F238E27FC236}">
                <a16:creationId xmlns:a16="http://schemas.microsoft.com/office/drawing/2014/main" id="{E7393EDA-A5A9-22D4-2AD4-4BF43B4B4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35" y="1139060"/>
            <a:ext cx="2656200" cy="3479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AC314-0DF9-D243-F2CB-EF473D5EB42B}"/>
              </a:ext>
            </a:extLst>
          </p:cNvPr>
          <p:cNvSpPr txBox="1"/>
          <p:nvPr/>
        </p:nvSpPr>
        <p:spPr>
          <a:xfrm>
            <a:off x="8282763" y="1139060"/>
            <a:ext cx="154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i="1" dirty="0"/>
              <a:t>Origo et al.,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91F4F-2E96-8F56-0824-B47F5FE0C22E}"/>
              </a:ext>
            </a:extLst>
          </p:cNvPr>
          <p:cNvSpPr txBox="1"/>
          <p:nvPr/>
        </p:nvSpPr>
        <p:spPr>
          <a:xfrm>
            <a:off x="10214351" y="5855715"/>
            <a:ext cx="15665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i="1" dirty="0"/>
              <a:t>Bialek et al., 2025: FRM Maturity of HYPERNETS Land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8F93F0-4931-8C78-BFC2-F6E92D258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379" y="4670948"/>
            <a:ext cx="2994257" cy="989012"/>
          </a:xfrm>
          <a:prstGeom prst="rect">
            <a:avLst/>
          </a:prstGeom>
        </p:spPr>
      </p:pic>
      <p:pic>
        <p:nvPicPr>
          <p:cNvPr id="9" name="Picture 8" descr="A blue background with black text&#10;&#10;AI-generated content may be incorrect.">
            <a:extLst>
              <a:ext uri="{FF2B5EF4-FFF2-40B4-BE49-F238E27FC236}">
                <a16:creationId xmlns:a16="http://schemas.microsoft.com/office/drawing/2014/main" id="{9FF49AD6-EC8A-4475-5110-77467DE14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144" y="5899925"/>
            <a:ext cx="1692363" cy="4910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B019B8-B6DD-1779-5091-B9C9C58B4D9D}"/>
              </a:ext>
            </a:extLst>
          </p:cNvPr>
          <p:cNvCxnSpPr>
            <a:cxnSpLocks/>
          </p:cNvCxnSpPr>
          <p:nvPr/>
        </p:nvCxnSpPr>
        <p:spPr>
          <a:xfrm flipV="1">
            <a:off x="9562912" y="5574399"/>
            <a:ext cx="379484" cy="3255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0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CCFF7A-E41E-CAA9-539A-783DD104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61956"/>
            <a:ext cx="7426902" cy="5594027"/>
          </a:xfrm>
        </p:spPr>
        <p:txBody>
          <a:bodyPr>
            <a:normAutofit fontScale="92500"/>
          </a:bodyPr>
          <a:lstStyle/>
          <a:p>
            <a:r>
              <a:rPr lang="en-GB" dirty="0"/>
              <a:t>Building on a protocol initially defined for a laboratory experiment:</a:t>
            </a:r>
          </a:p>
          <a:p>
            <a:pPr lvl="1"/>
            <a:r>
              <a:rPr lang="en-GB" b="1" dirty="0"/>
              <a:t>Artificial target </a:t>
            </a:r>
            <a:r>
              <a:rPr lang="en-GB" dirty="0"/>
              <a:t>(5mx5m) mimic vegetation reflectance pattern, i.e. hot spot</a:t>
            </a:r>
          </a:p>
          <a:p>
            <a:pPr lvl="1"/>
            <a:r>
              <a:rPr lang="en-GB" dirty="0"/>
              <a:t>From dimensional specs and optical properties </a:t>
            </a:r>
            <a:r>
              <a:rPr lang="en-GB" b="1" dirty="0"/>
              <a:t>simulate</a:t>
            </a:r>
            <a:r>
              <a:rPr lang="en-GB" dirty="0"/>
              <a:t> BRF using </a:t>
            </a:r>
            <a:r>
              <a:rPr lang="en-GB" b="1" dirty="0"/>
              <a:t>3D RTM</a:t>
            </a:r>
          </a:p>
          <a:p>
            <a:pPr lvl="1"/>
            <a:r>
              <a:rPr lang="en-GB" dirty="0"/>
              <a:t>Measure the target (</a:t>
            </a:r>
            <a:r>
              <a:rPr lang="en-GB" b="1" dirty="0"/>
              <a:t>HDRF</a:t>
            </a:r>
            <a:r>
              <a:rPr lang="en-GB" dirty="0"/>
              <a:t>) in the field with </a:t>
            </a:r>
            <a:r>
              <a:rPr lang="en-GB" b="1" dirty="0"/>
              <a:t>UAV-based</a:t>
            </a:r>
            <a:r>
              <a:rPr lang="en-GB" dirty="0"/>
              <a:t> spectrometer survey</a:t>
            </a:r>
          </a:p>
          <a:p>
            <a:pPr lvl="1"/>
            <a:r>
              <a:rPr lang="en-GB" dirty="0"/>
              <a:t>From measured HDRF retrieve BRF and </a:t>
            </a:r>
            <a:r>
              <a:rPr lang="en-GB" b="1" dirty="0"/>
              <a:t>compare</a:t>
            </a:r>
            <a:r>
              <a:rPr lang="en-GB" dirty="0"/>
              <a:t> it to the simulated BRF</a:t>
            </a:r>
          </a:p>
          <a:p>
            <a:pPr lvl="1"/>
            <a:r>
              <a:rPr lang="en-GB" dirty="0"/>
              <a:t>Traceable </a:t>
            </a:r>
            <a:r>
              <a:rPr lang="en-GB" b="1" dirty="0"/>
              <a:t>uncertainty budget </a:t>
            </a:r>
            <a:r>
              <a:rPr lang="en-GB" dirty="0"/>
              <a:t>for BRF validation under controlled conditions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D4827-0DBC-D153-A1DB-3D4C7ACD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BRF Validation protocol</a:t>
            </a:r>
          </a:p>
        </p:txBody>
      </p:sp>
      <p:pic>
        <p:nvPicPr>
          <p:cNvPr id="4" name="Picture 3" descr="A drone flying over a field&#10;&#10;AI-generated content may be incorrect.">
            <a:extLst>
              <a:ext uri="{FF2B5EF4-FFF2-40B4-BE49-F238E27FC236}">
                <a16:creationId xmlns:a16="http://schemas.microsoft.com/office/drawing/2014/main" id="{A31AB7B1-34DC-F40A-63DA-DEACD1E682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758" y="3867177"/>
            <a:ext cx="3765546" cy="2154850"/>
          </a:xfrm>
          <a:prstGeom prst="rect">
            <a:avLst/>
          </a:prstGeom>
        </p:spPr>
      </p:pic>
      <p:pic>
        <p:nvPicPr>
          <p:cNvPr id="5" name="Picture 4" descr="A diagram of a computer generated data flow&#10;&#10;AI-generated content may be incorrect.">
            <a:extLst>
              <a:ext uri="{FF2B5EF4-FFF2-40B4-BE49-F238E27FC236}">
                <a16:creationId xmlns:a16="http://schemas.microsoft.com/office/drawing/2014/main" id="{171033BD-3E4C-D3AB-48A8-5518420A9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758" y="1346192"/>
            <a:ext cx="3765546" cy="1941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827DC-5D9B-D31B-E977-DEB36CD91C52}"/>
              </a:ext>
            </a:extLst>
          </p:cNvPr>
          <p:cNvSpPr txBox="1"/>
          <p:nvPr/>
        </p:nvSpPr>
        <p:spPr>
          <a:xfrm>
            <a:off x="10122196" y="3446708"/>
            <a:ext cx="1745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i="1" dirty="0"/>
              <a:t>Leroy et al., 2025</a:t>
            </a:r>
          </a:p>
        </p:txBody>
      </p:sp>
    </p:spTree>
    <p:extLst>
      <p:ext uri="{BB962C8B-B14F-4D97-AF65-F5344CB8AC3E}">
        <p14:creationId xmlns:p14="http://schemas.microsoft.com/office/powerpoint/2010/main" val="181183725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885</Words>
  <Application>Microsoft Macintosh PowerPoint</Application>
  <PresentationFormat>Widescreen</PresentationFormat>
  <Paragraphs>86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Montserrat</vt:lpstr>
      <vt:lpstr>Arial</vt:lpstr>
      <vt:lpstr>Wingdings</vt:lpstr>
      <vt:lpstr>ceos</vt:lpstr>
      <vt:lpstr>WGCV-55 Report from ESA WS on Surface Reflectance Characterisation and Validation</vt:lpstr>
      <vt:lpstr>Background and Context</vt:lpstr>
      <vt:lpstr>Workshop objectives</vt:lpstr>
      <vt:lpstr>Agenda</vt:lpstr>
      <vt:lpstr>Discussion topics</vt:lpstr>
      <vt:lpstr>Definitions and Terminology</vt:lpstr>
      <vt:lpstr>Retrieval algorithms and models</vt:lpstr>
      <vt:lpstr>Validation Methods </vt:lpstr>
      <vt:lpstr>Proposed BRF Validation protocol</vt:lpstr>
      <vt:lpstr>Reference datasets and networks</vt:lpstr>
      <vt:lpstr>Way forward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Calibration &amp; Validation (WGCV)  </dc:title>
  <cp:lastModifiedBy>Fabrizio Niro</cp:lastModifiedBy>
  <cp:revision>4</cp:revision>
  <dcterms:modified xsi:type="dcterms:W3CDTF">2025-07-09T05:12:40Z</dcterms:modified>
</cp:coreProperties>
</file>