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41"/>
  </p:notesMasterIdLst>
  <p:sldIdLst>
    <p:sldId id="256" r:id="rId2"/>
    <p:sldId id="319" r:id="rId3"/>
    <p:sldId id="369" r:id="rId4"/>
    <p:sldId id="332" r:id="rId5"/>
    <p:sldId id="334" r:id="rId6"/>
    <p:sldId id="333" r:id="rId7"/>
    <p:sldId id="330" r:id="rId8"/>
    <p:sldId id="329" r:id="rId9"/>
    <p:sldId id="286" r:id="rId10"/>
    <p:sldId id="308" r:id="rId11"/>
    <p:sldId id="367" r:id="rId12"/>
    <p:sldId id="358" r:id="rId13"/>
    <p:sldId id="359" r:id="rId14"/>
    <p:sldId id="335" r:id="rId15"/>
    <p:sldId id="337" r:id="rId16"/>
    <p:sldId id="361" r:id="rId17"/>
    <p:sldId id="362" r:id="rId18"/>
    <p:sldId id="341" r:id="rId19"/>
    <p:sldId id="343" r:id="rId20"/>
    <p:sldId id="363" r:id="rId21"/>
    <p:sldId id="345" r:id="rId22"/>
    <p:sldId id="349" r:id="rId23"/>
    <p:sldId id="365" r:id="rId24"/>
    <p:sldId id="351" r:id="rId25"/>
    <p:sldId id="366" r:id="rId26"/>
    <p:sldId id="353" r:id="rId27"/>
    <p:sldId id="336" r:id="rId28"/>
    <p:sldId id="338" r:id="rId29"/>
    <p:sldId id="356" r:id="rId30"/>
    <p:sldId id="364" r:id="rId31"/>
    <p:sldId id="357" r:id="rId32"/>
    <p:sldId id="321" r:id="rId33"/>
    <p:sldId id="328" r:id="rId34"/>
    <p:sldId id="322" r:id="rId35"/>
    <p:sldId id="323" r:id="rId36"/>
    <p:sldId id="324" r:id="rId37"/>
    <p:sldId id="327" r:id="rId38"/>
    <p:sldId id="325" r:id="rId39"/>
    <p:sldId id="271" r:id="rId40"/>
  </p:sldIdLst>
  <p:sldSz cx="12192000" cy="6858000"/>
  <p:notesSz cx="6858000" cy="9144000"/>
  <p:embeddedFontLst>
    <p:embeddedFont>
      <p:font typeface="Montserrat" pitchFamily="2" charset="77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za Singh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F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A0C3006-DB41-664C-895A-610080E3B59B}" v="1076" dt="2025-07-09T06:03:12.095"/>
  </p1510:revLst>
</p1510:revInfo>
</file>

<file path=ppt/tableStyles.xml><?xml version="1.0" encoding="utf-8"?>
<a:tblStyleLst xmlns:a="http://schemas.openxmlformats.org/drawingml/2006/main" def="{28FBC880-581C-4B52-9680-9C45348D0F91}">
  <a:tblStyle styleId="{28FBC880-581C-4B52-9680-9C45348D0F9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5758FB7-9AC5-4552-8A53-C91805E547FA}" styleName="Themed Style 1 –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991"/>
    <p:restoredTop sz="94397"/>
  </p:normalViewPr>
  <p:slideViewPr>
    <p:cSldViewPr snapToGrid="0">
      <p:cViewPr varScale="1">
        <p:scale>
          <a:sx n="115" d="100"/>
          <a:sy n="115" d="100"/>
        </p:scale>
        <p:origin x="111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commentAuthors" Target="commentAuthor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brizio Niro" userId="e417cc51-9401-436b-a799-47f7505888a3" providerId="ADAL" clId="{BA0C3006-DB41-664C-895A-610080E3B59B}"/>
    <pc:docChg chg="undo redo custSel addSld delSld modSld sldOrd modMainMaster">
      <pc:chgData name="Fabrizio Niro" userId="e417cc51-9401-436b-a799-47f7505888a3" providerId="ADAL" clId="{BA0C3006-DB41-664C-895A-610080E3B59B}" dt="2025-07-09T06:03:12.095" v="34023" actId="18331"/>
      <pc:docMkLst>
        <pc:docMk/>
      </pc:docMkLst>
      <pc:sldChg chg="addSp delSp modSp mod">
        <pc:chgData name="Fabrizio Niro" userId="e417cc51-9401-436b-a799-47f7505888a3" providerId="ADAL" clId="{BA0C3006-DB41-664C-895A-610080E3B59B}" dt="2025-07-03T14:47:43.576" v="32700" actId="20577"/>
        <pc:sldMkLst>
          <pc:docMk/>
          <pc:sldMk cId="0" sldId="256"/>
        </pc:sldMkLst>
        <pc:spChg chg="mod">
          <ac:chgData name="Fabrizio Niro" userId="e417cc51-9401-436b-a799-47f7505888a3" providerId="ADAL" clId="{BA0C3006-DB41-664C-895A-610080E3B59B}" dt="2025-06-13T14:57:22.433" v="5340" actId="20577"/>
          <ac:spMkLst>
            <pc:docMk/>
            <pc:sldMk cId="0" sldId="256"/>
            <ac:spMk id="66" creationId="{00000000-0000-0000-0000-000000000000}"/>
          </ac:spMkLst>
        </pc:spChg>
        <pc:spChg chg="mod">
          <ac:chgData name="Fabrizio Niro" userId="e417cc51-9401-436b-a799-47f7505888a3" providerId="ADAL" clId="{BA0C3006-DB41-664C-895A-610080E3B59B}" dt="2025-07-03T14:47:43.576" v="32700" actId="20577"/>
          <ac:spMkLst>
            <pc:docMk/>
            <pc:sldMk cId="0" sldId="256"/>
            <ac:spMk id="67" creationId="{00000000-0000-0000-0000-000000000000}"/>
          </ac:spMkLst>
        </pc:spChg>
      </pc:sldChg>
      <pc:sldChg chg="modSp add del modNotes">
        <pc:chgData name="Fabrizio Niro" userId="e417cc51-9401-436b-a799-47f7505888a3" providerId="ADAL" clId="{BA0C3006-DB41-664C-895A-610080E3B59B}" dt="2025-06-13T09:26:02.059" v="1039"/>
        <pc:sldMkLst>
          <pc:docMk/>
          <pc:sldMk cId="262181023" sldId="257"/>
        </pc:sldMkLst>
      </pc:sldChg>
      <pc:sldChg chg="add del">
        <pc:chgData name="Fabrizio Niro" userId="e417cc51-9401-436b-a799-47f7505888a3" providerId="ADAL" clId="{BA0C3006-DB41-664C-895A-610080E3B59B}" dt="2025-06-13T09:26:02.059" v="1039"/>
        <pc:sldMkLst>
          <pc:docMk/>
          <pc:sldMk cId="3434092577" sldId="258"/>
        </pc:sldMkLst>
      </pc:sldChg>
      <pc:sldChg chg="del">
        <pc:chgData name="Fabrizio Niro" userId="e417cc51-9401-436b-a799-47f7505888a3" providerId="ADAL" clId="{BA0C3006-DB41-664C-895A-610080E3B59B}" dt="2025-06-12T14:23:28.656" v="739" actId="2696"/>
        <pc:sldMkLst>
          <pc:docMk/>
          <pc:sldMk cId="2594972208" sldId="278"/>
        </pc:sldMkLst>
      </pc:sldChg>
      <pc:sldChg chg="del">
        <pc:chgData name="Fabrizio Niro" userId="e417cc51-9401-436b-a799-47f7505888a3" providerId="ADAL" clId="{BA0C3006-DB41-664C-895A-610080E3B59B}" dt="2025-06-12T14:23:28.697" v="747" actId="2696"/>
        <pc:sldMkLst>
          <pc:docMk/>
          <pc:sldMk cId="3024909430" sldId="281"/>
        </pc:sldMkLst>
      </pc:sldChg>
      <pc:sldChg chg="del">
        <pc:chgData name="Fabrizio Niro" userId="e417cc51-9401-436b-a799-47f7505888a3" providerId="ADAL" clId="{BA0C3006-DB41-664C-895A-610080E3B59B}" dt="2025-06-12T14:23:28.658" v="740" actId="2696"/>
        <pc:sldMkLst>
          <pc:docMk/>
          <pc:sldMk cId="1786784447" sldId="282"/>
        </pc:sldMkLst>
      </pc:sldChg>
      <pc:sldChg chg="del">
        <pc:chgData name="Fabrizio Niro" userId="e417cc51-9401-436b-a799-47f7505888a3" providerId="ADAL" clId="{BA0C3006-DB41-664C-895A-610080E3B59B}" dt="2025-06-12T14:23:28.685" v="746" actId="2696"/>
        <pc:sldMkLst>
          <pc:docMk/>
          <pc:sldMk cId="606404736" sldId="284"/>
        </pc:sldMkLst>
      </pc:sldChg>
      <pc:sldChg chg="addSp delSp modSp add del mod">
        <pc:chgData name="Fabrizio Niro" userId="e417cc51-9401-436b-a799-47f7505888a3" providerId="ADAL" clId="{BA0C3006-DB41-664C-895A-610080E3B59B}" dt="2025-07-03T09:52:44.516" v="31808" actId="113"/>
        <pc:sldMkLst>
          <pc:docMk/>
          <pc:sldMk cId="1634906317" sldId="286"/>
        </pc:sldMkLst>
        <pc:spChg chg="mod">
          <ac:chgData name="Fabrizio Niro" userId="e417cc51-9401-436b-a799-47f7505888a3" providerId="ADAL" clId="{BA0C3006-DB41-664C-895A-610080E3B59B}" dt="2025-07-03T09:52:44.516" v="31808" actId="113"/>
          <ac:spMkLst>
            <pc:docMk/>
            <pc:sldMk cId="1634906317" sldId="286"/>
            <ac:spMk id="2" creationId="{740F5B74-BD6B-7A1E-7CBE-EA8B5C145A03}"/>
          </ac:spMkLst>
        </pc:spChg>
        <pc:spChg chg="mod">
          <ac:chgData name="Fabrizio Niro" userId="e417cc51-9401-436b-a799-47f7505888a3" providerId="ADAL" clId="{BA0C3006-DB41-664C-895A-610080E3B59B}" dt="2025-06-20T09:59:58.408" v="8867" actId="20577"/>
          <ac:spMkLst>
            <pc:docMk/>
            <pc:sldMk cId="1634906317" sldId="286"/>
            <ac:spMk id="3" creationId="{30607DC4-9A15-D647-DC0D-3FAB6BCC8A26}"/>
          </ac:spMkLst>
        </pc:spChg>
        <pc:picChg chg="mod">
          <ac:chgData name="Fabrizio Niro" userId="e417cc51-9401-436b-a799-47f7505888a3" providerId="ADAL" clId="{BA0C3006-DB41-664C-895A-610080E3B59B}" dt="2025-06-20T16:20:32.776" v="12790" actId="1076"/>
          <ac:picMkLst>
            <pc:docMk/>
            <pc:sldMk cId="1634906317" sldId="286"/>
            <ac:picMk id="5" creationId="{A1142714-3377-F2CB-6130-36722096E12C}"/>
          </ac:picMkLst>
        </pc:picChg>
        <pc:picChg chg="add mod">
          <ac:chgData name="Fabrizio Niro" userId="e417cc51-9401-436b-a799-47f7505888a3" providerId="ADAL" clId="{BA0C3006-DB41-664C-895A-610080E3B59B}" dt="2025-06-20T16:20:39.430" v="12791" actId="14100"/>
          <ac:picMkLst>
            <pc:docMk/>
            <pc:sldMk cId="1634906317" sldId="286"/>
            <ac:picMk id="6" creationId="{88CC2509-B531-C93E-2A77-ACB624E80830}"/>
          </ac:picMkLst>
        </pc:picChg>
        <pc:picChg chg="mod">
          <ac:chgData name="Fabrizio Niro" userId="e417cc51-9401-436b-a799-47f7505888a3" providerId="ADAL" clId="{BA0C3006-DB41-664C-895A-610080E3B59B}" dt="2025-06-20T16:20:25.917" v="12788" actId="14100"/>
          <ac:picMkLst>
            <pc:docMk/>
            <pc:sldMk cId="1634906317" sldId="286"/>
            <ac:picMk id="9" creationId="{1787AC9F-0256-61B0-00B0-416272CE698A}"/>
          </ac:picMkLst>
        </pc:picChg>
      </pc:sldChg>
      <pc:sldChg chg="del">
        <pc:chgData name="Fabrizio Niro" userId="e417cc51-9401-436b-a799-47f7505888a3" providerId="ADAL" clId="{BA0C3006-DB41-664C-895A-610080E3B59B}" dt="2025-06-12T14:23:28.710" v="749" actId="2696"/>
        <pc:sldMkLst>
          <pc:docMk/>
          <pc:sldMk cId="527464462" sldId="287"/>
        </pc:sldMkLst>
      </pc:sldChg>
      <pc:sldChg chg="del">
        <pc:chgData name="Fabrizio Niro" userId="e417cc51-9401-436b-a799-47f7505888a3" providerId="ADAL" clId="{BA0C3006-DB41-664C-895A-610080E3B59B}" dt="2025-06-12T14:23:28.698" v="748" actId="2696"/>
        <pc:sldMkLst>
          <pc:docMk/>
          <pc:sldMk cId="2408947843" sldId="295"/>
        </pc:sldMkLst>
      </pc:sldChg>
      <pc:sldChg chg="del">
        <pc:chgData name="Fabrizio Niro" userId="e417cc51-9401-436b-a799-47f7505888a3" providerId="ADAL" clId="{BA0C3006-DB41-664C-895A-610080E3B59B}" dt="2025-06-12T14:23:28.714" v="750" actId="2696"/>
        <pc:sldMkLst>
          <pc:docMk/>
          <pc:sldMk cId="3446213988" sldId="297"/>
        </pc:sldMkLst>
      </pc:sldChg>
      <pc:sldChg chg="del">
        <pc:chgData name="Fabrizio Niro" userId="e417cc51-9401-436b-a799-47f7505888a3" providerId="ADAL" clId="{BA0C3006-DB41-664C-895A-610080E3B59B}" dt="2025-06-12T14:23:28.663" v="743" actId="2696"/>
        <pc:sldMkLst>
          <pc:docMk/>
          <pc:sldMk cId="165320970" sldId="298"/>
        </pc:sldMkLst>
      </pc:sldChg>
      <pc:sldChg chg="del">
        <pc:chgData name="Fabrizio Niro" userId="e417cc51-9401-436b-a799-47f7505888a3" providerId="ADAL" clId="{BA0C3006-DB41-664C-895A-610080E3B59B}" dt="2025-06-12T14:23:28.684" v="745" actId="2696"/>
        <pc:sldMkLst>
          <pc:docMk/>
          <pc:sldMk cId="2736245436" sldId="299"/>
        </pc:sldMkLst>
      </pc:sldChg>
      <pc:sldChg chg="del">
        <pc:chgData name="Fabrizio Niro" userId="e417cc51-9401-436b-a799-47f7505888a3" providerId="ADAL" clId="{BA0C3006-DB41-664C-895A-610080E3B59B}" dt="2025-06-12T14:23:28.664" v="744" actId="2696"/>
        <pc:sldMkLst>
          <pc:docMk/>
          <pc:sldMk cId="1376341828" sldId="300"/>
        </pc:sldMkLst>
      </pc:sldChg>
      <pc:sldChg chg="addSp delSp modSp add del mod">
        <pc:chgData name="Fabrizio Niro" userId="e417cc51-9401-436b-a799-47f7505888a3" providerId="ADAL" clId="{BA0C3006-DB41-664C-895A-610080E3B59B}" dt="2025-06-18T10:22:17.101" v="5594" actId="2696"/>
        <pc:sldMkLst>
          <pc:docMk/>
          <pc:sldMk cId="3469467875" sldId="302"/>
        </pc:sldMkLst>
      </pc:sldChg>
      <pc:sldChg chg="del">
        <pc:chgData name="Fabrizio Niro" userId="e417cc51-9401-436b-a799-47f7505888a3" providerId="ADAL" clId="{BA0C3006-DB41-664C-895A-610080E3B59B}" dt="2025-06-12T14:23:28.637" v="737" actId="2696"/>
        <pc:sldMkLst>
          <pc:docMk/>
          <pc:sldMk cId="2296268919" sldId="304"/>
        </pc:sldMkLst>
      </pc:sldChg>
      <pc:sldChg chg="modSp add del mod">
        <pc:chgData name="Fabrizio Niro" userId="e417cc51-9401-436b-a799-47f7505888a3" providerId="ADAL" clId="{BA0C3006-DB41-664C-895A-610080E3B59B}" dt="2025-06-20T11:25:44.274" v="10677" actId="2696"/>
        <pc:sldMkLst>
          <pc:docMk/>
          <pc:sldMk cId="2924168960" sldId="305"/>
        </pc:sldMkLst>
      </pc:sldChg>
      <pc:sldChg chg="del">
        <pc:chgData name="Fabrizio Niro" userId="e417cc51-9401-436b-a799-47f7505888a3" providerId="ADAL" clId="{BA0C3006-DB41-664C-895A-610080E3B59B}" dt="2025-06-12T14:23:28.635" v="736" actId="2696"/>
        <pc:sldMkLst>
          <pc:docMk/>
          <pc:sldMk cId="4029860785" sldId="306"/>
        </pc:sldMkLst>
      </pc:sldChg>
      <pc:sldChg chg="del">
        <pc:chgData name="Fabrizio Niro" userId="e417cc51-9401-436b-a799-47f7505888a3" providerId="ADAL" clId="{BA0C3006-DB41-664C-895A-610080E3B59B}" dt="2025-06-12T14:23:32.259" v="751" actId="2696"/>
        <pc:sldMkLst>
          <pc:docMk/>
          <pc:sldMk cId="751401874" sldId="307"/>
        </pc:sldMkLst>
      </pc:sldChg>
      <pc:sldChg chg="new del">
        <pc:chgData name="Fabrizio Niro" userId="e417cc51-9401-436b-a799-47f7505888a3" providerId="ADAL" clId="{BA0C3006-DB41-664C-895A-610080E3B59B}" dt="2025-06-12T13:54:56.845" v="76" actId="2696"/>
        <pc:sldMkLst>
          <pc:docMk/>
          <pc:sldMk cId="2098881857" sldId="308"/>
        </pc:sldMkLst>
      </pc:sldChg>
      <pc:sldChg chg="addSp modSp add mod ord">
        <pc:chgData name="Fabrizio Niro" userId="e417cc51-9401-436b-a799-47f7505888a3" providerId="ADAL" clId="{BA0C3006-DB41-664C-895A-610080E3B59B}" dt="2025-07-08T12:00:44.093" v="34006" actId="1036"/>
        <pc:sldMkLst>
          <pc:docMk/>
          <pc:sldMk cId="3081295426" sldId="308"/>
        </pc:sldMkLst>
        <pc:spChg chg="add mod">
          <ac:chgData name="Fabrizio Niro" userId="e417cc51-9401-436b-a799-47f7505888a3" providerId="ADAL" clId="{BA0C3006-DB41-664C-895A-610080E3B59B}" dt="2025-07-08T12:00:41.485" v="33997" actId="20577"/>
          <ac:spMkLst>
            <pc:docMk/>
            <pc:sldMk cId="3081295426" sldId="308"/>
            <ac:spMk id="5" creationId="{B7F89C2C-0F2B-48B8-FDA1-1EC90FB69906}"/>
          </ac:spMkLst>
        </pc:spChg>
        <pc:picChg chg="mod">
          <ac:chgData name="Fabrizio Niro" userId="e417cc51-9401-436b-a799-47f7505888a3" providerId="ADAL" clId="{BA0C3006-DB41-664C-895A-610080E3B59B}" dt="2025-07-08T12:00:44.093" v="34006" actId="1036"/>
          <ac:picMkLst>
            <pc:docMk/>
            <pc:sldMk cId="3081295426" sldId="308"/>
            <ac:picMk id="6" creationId="{534FF9B7-08A3-98FC-4B6C-64276BAA5EAD}"/>
          </ac:picMkLst>
        </pc:picChg>
      </pc:sldChg>
      <pc:sldChg chg="addSp modSp add del mod">
        <pc:chgData name="Fabrizio Niro" userId="e417cc51-9401-436b-a799-47f7505888a3" providerId="ADAL" clId="{BA0C3006-DB41-664C-895A-610080E3B59B}" dt="2025-06-12T14:41:33.008" v="960" actId="2696"/>
        <pc:sldMkLst>
          <pc:docMk/>
          <pc:sldMk cId="4081642688" sldId="309"/>
        </pc:sldMkLst>
      </pc:sldChg>
      <pc:sldChg chg="addSp modSp new del mod">
        <pc:chgData name="Fabrizio Niro" userId="e417cc51-9401-436b-a799-47f7505888a3" providerId="ADAL" clId="{BA0C3006-DB41-664C-895A-610080E3B59B}" dt="2025-06-12T14:41:33.095" v="961" actId="2696"/>
        <pc:sldMkLst>
          <pc:docMk/>
          <pc:sldMk cId="3387828772" sldId="310"/>
        </pc:sldMkLst>
      </pc:sldChg>
      <pc:sldChg chg="addSp modSp new del mod">
        <pc:chgData name="Fabrizio Niro" userId="e417cc51-9401-436b-a799-47f7505888a3" providerId="ADAL" clId="{BA0C3006-DB41-664C-895A-610080E3B59B}" dt="2025-06-12T14:41:33.374" v="962" actId="2696"/>
        <pc:sldMkLst>
          <pc:docMk/>
          <pc:sldMk cId="3870846203" sldId="311"/>
        </pc:sldMkLst>
      </pc:sldChg>
      <pc:sldChg chg="addSp modSp new del mod">
        <pc:chgData name="Fabrizio Niro" userId="e417cc51-9401-436b-a799-47f7505888a3" providerId="ADAL" clId="{BA0C3006-DB41-664C-895A-610080E3B59B}" dt="2025-06-12T14:41:34.396" v="965" actId="2696"/>
        <pc:sldMkLst>
          <pc:docMk/>
          <pc:sldMk cId="1123154483" sldId="312"/>
        </pc:sldMkLst>
      </pc:sldChg>
      <pc:sldChg chg="modSp new del mod ord">
        <pc:chgData name="Fabrizio Niro" userId="e417cc51-9401-436b-a799-47f7505888a3" providerId="ADAL" clId="{BA0C3006-DB41-664C-895A-610080E3B59B}" dt="2025-06-12T14:41:33.615" v="963" actId="2696"/>
        <pc:sldMkLst>
          <pc:docMk/>
          <pc:sldMk cId="3003488806" sldId="313"/>
        </pc:sldMkLst>
      </pc:sldChg>
      <pc:sldChg chg="addSp modSp new del mod ord">
        <pc:chgData name="Fabrizio Niro" userId="e417cc51-9401-436b-a799-47f7505888a3" providerId="ADAL" clId="{BA0C3006-DB41-664C-895A-610080E3B59B}" dt="2025-06-12T14:41:33.995" v="964" actId="2696"/>
        <pc:sldMkLst>
          <pc:docMk/>
          <pc:sldMk cId="687106107" sldId="314"/>
        </pc:sldMkLst>
      </pc:sldChg>
      <pc:sldChg chg="addSp delSp modSp new del mod">
        <pc:chgData name="Fabrizio Niro" userId="e417cc51-9401-436b-a799-47f7505888a3" providerId="ADAL" clId="{BA0C3006-DB41-664C-895A-610080E3B59B}" dt="2025-06-12T14:41:34.866" v="966" actId="2696"/>
        <pc:sldMkLst>
          <pc:docMk/>
          <pc:sldMk cId="4113802333" sldId="315"/>
        </pc:sldMkLst>
      </pc:sldChg>
      <pc:sldChg chg="addSp modSp new del mod">
        <pc:chgData name="Fabrizio Niro" userId="e417cc51-9401-436b-a799-47f7505888a3" providerId="ADAL" clId="{BA0C3006-DB41-664C-895A-610080E3B59B}" dt="2025-06-12T14:41:35.223" v="967" actId="2696"/>
        <pc:sldMkLst>
          <pc:docMk/>
          <pc:sldMk cId="1811837251" sldId="316"/>
        </pc:sldMkLst>
      </pc:sldChg>
      <pc:sldChg chg="addSp modSp new del mod">
        <pc:chgData name="Fabrizio Niro" userId="e417cc51-9401-436b-a799-47f7505888a3" providerId="ADAL" clId="{BA0C3006-DB41-664C-895A-610080E3B59B}" dt="2025-06-12T14:41:35.635" v="968" actId="2696"/>
        <pc:sldMkLst>
          <pc:docMk/>
          <pc:sldMk cId="1579045916" sldId="317"/>
        </pc:sldMkLst>
      </pc:sldChg>
      <pc:sldChg chg="modSp new del mod">
        <pc:chgData name="Fabrizio Niro" userId="e417cc51-9401-436b-a799-47f7505888a3" providerId="ADAL" clId="{BA0C3006-DB41-664C-895A-610080E3B59B}" dt="2025-06-12T14:41:36.026" v="969" actId="2696"/>
        <pc:sldMkLst>
          <pc:docMk/>
          <pc:sldMk cId="2226918794" sldId="318"/>
        </pc:sldMkLst>
      </pc:sldChg>
      <pc:sldChg chg="addSp modSp new add del mod">
        <pc:chgData name="Fabrizio Niro" userId="e417cc51-9401-436b-a799-47f7505888a3" providerId="ADAL" clId="{BA0C3006-DB41-664C-895A-610080E3B59B}" dt="2025-07-03T07:12:05.293" v="29944" actId="20577"/>
        <pc:sldMkLst>
          <pc:docMk/>
          <pc:sldMk cId="3774518459" sldId="319"/>
        </pc:sldMkLst>
        <pc:spChg chg="mod">
          <ac:chgData name="Fabrizio Niro" userId="e417cc51-9401-436b-a799-47f7505888a3" providerId="ADAL" clId="{BA0C3006-DB41-664C-895A-610080E3B59B}" dt="2025-07-03T07:12:05.293" v="29944" actId="20577"/>
          <ac:spMkLst>
            <pc:docMk/>
            <pc:sldMk cId="3774518459" sldId="319"/>
            <ac:spMk id="2" creationId="{91A76B8C-E42E-5D73-F8FC-A2C201DE0A09}"/>
          </ac:spMkLst>
        </pc:spChg>
        <pc:spChg chg="mod">
          <ac:chgData name="Fabrizio Niro" userId="e417cc51-9401-436b-a799-47f7505888a3" providerId="ADAL" clId="{BA0C3006-DB41-664C-895A-610080E3B59B}" dt="2025-06-12T14:56:40.271" v="1037" actId="20577"/>
          <ac:spMkLst>
            <pc:docMk/>
            <pc:sldMk cId="3774518459" sldId="319"/>
            <ac:spMk id="3" creationId="{28FD2D0D-E33F-8F64-8274-AE572639FE7B}"/>
          </ac:spMkLst>
        </pc:spChg>
        <pc:picChg chg="add mod">
          <ac:chgData name="Fabrizio Niro" userId="e417cc51-9401-436b-a799-47f7505888a3" providerId="ADAL" clId="{BA0C3006-DB41-664C-895A-610080E3B59B}" dt="2025-07-02T17:20:17.820" v="29850" actId="1076"/>
          <ac:picMkLst>
            <pc:docMk/>
            <pc:sldMk cId="3774518459" sldId="319"/>
            <ac:picMk id="4" creationId="{21ED96F2-D113-37CA-B4E7-EBF342CAAD67}"/>
          </ac:picMkLst>
        </pc:picChg>
      </pc:sldChg>
      <pc:sldChg chg="modSp new del mod">
        <pc:chgData name="Fabrizio Niro" userId="e417cc51-9401-436b-a799-47f7505888a3" providerId="ADAL" clId="{BA0C3006-DB41-664C-895A-610080E3B59B}" dt="2025-06-13T15:09:50.483" v="5585" actId="2696"/>
        <pc:sldMkLst>
          <pc:docMk/>
          <pc:sldMk cId="1649691014" sldId="320"/>
        </pc:sldMkLst>
      </pc:sldChg>
      <pc:sldChg chg="addSp delSp modSp new mod chgLayout">
        <pc:chgData name="Fabrizio Niro" userId="e417cc51-9401-436b-a799-47f7505888a3" providerId="ADAL" clId="{BA0C3006-DB41-664C-895A-610080E3B59B}" dt="2025-07-03T14:47:01.290" v="32692" actId="20577"/>
        <pc:sldMkLst>
          <pc:docMk/>
          <pc:sldMk cId="3239767880" sldId="321"/>
        </pc:sldMkLst>
        <pc:spChg chg="add mod ord">
          <ac:chgData name="Fabrizio Niro" userId="e417cc51-9401-436b-a799-47f7505888a3" providerId="ADAL" clId="{BA0C3006-DB41-664C-895A-610080E3B59B}" dt="2025-07-03T14:47:01.290" v="32692" actId="20577"/>
          <ac:spMkLst>
            <pc:docMk/>
            <pc:sldMk cId="3239767880" sldId="321"/>
            <ac:spMk id="2" creationId="{3C7BA957-394C-0A13-8C64-B65D684E6580}"/>
          </ac:spMkLst>
        </pc:spChg>
        <pc:spChg chg="mod ord">
          <ac:chgData name="Fabrizio Niro" userId="e417cc51-9401-436b-a799-47f7505888a3" providerId="ADAL" clId="{BA0C3006-DB41-664C-895A-610080E3B59B}" dt="2025-06-18T13:23:15.533" v="6296" actId="700"/>
          <ac:spMkLst>
            <pc:docMk/>
            <pc:sldMk cId="3239767880" sldId="321"/>
            <ac:spMk id="3" creationId="{C2D7CF79-18D9-DC3F-1704-6B92B26DFF44}"/>
          </ac:spMkLst>
        </pc:spChg>
      </pc:sldChg>
      <pc:sldChg chg="addSp modSp new mod">
        <pc:chgData name="Fabrizio Niro" userId="e417cc51-9401-436b-a799-47f7505888a3" providerId="ADAL" clId="{BA0C3006-DB41-664C-895A-610080E3B59B}" dt="2025-06-19T09:41:17.250" v="7248" actId="113"/>
        <pc:sldMkLst>
          <pc:docMk/>
          <pc:sldMk cId="3823768934" sldId="322"/>
        </pc:sldMkLst>
        <pc:spChg chg="mod">
          <ac:chgData name="Fabrizio Niro" userId="e417cc51-9401-436b-a799-47f7505888a3" providerId="ADAL" clId="{BA0C3006-DB41-664C-895A-610080E3B59B}" dt="2025-06-19T09:41:17.250" v="7248" actId="113"/>
          <ac:spMkLst>
            <pc:docMk/>
            <pc:sldMk cId="3823768934" sldId="322"/>
            <ac:spMk id="2" creationId="{A3F7D35F-BE6B-1683-3F9C-11DDA77CD246}"/>
          </ac:spMkLst>
        </pc:spChg>
        <pc:spChg chg="mod">
          <ac:chgData name="Fabrizio Niro" userId="e417cc51-9401-436b-a799-47f7505888a3" providerId="ADAL" clId="{BA0C3006-DB41-664C-895A-610080E3B59B}" dt="2025-06-13T09:58:05.499" v="2030" actId="20577"/>
          <ac:spMkLst>
            <pc:docMk/>
            <pc:sldMk cId="3823768934" sldId="322"/>
            <ac:spMk id="3" creationId="{B656089D-B7CF-BC61-6564-A5491F0CB31D}"/>
          </ac:spMkLst>
        </pc:spChg>
        <pc:picChg chg="add mod">
          <ac:chgData name="Fabrizio Niro" userId="e417cc51-9401-436b-a799-47f7505888a3" providerId="ADAL" clId="{BA0C3006-DB41-664C-895A-610080E3B59B}" dt="2025-06-19T09:24:28.969" v="6383" actId="1036"/>
          <ac:picMkLst>
            <pc:docMk/>
            <pc:sldMk cId="3823768934" sldId="322"/>
            <ac:picMk id="4" creationId="{1B57A8AD-F25E-39E8-B5F8-1C36149504DD}"/>
          </ac:picMkLst>
        </pc:picChg>
        <pc:picChg chg="add mod">
          <ac:chgData name="Fabrizio Niro" userId="e417cc51-9401-436b-a799-47f7505888a3" providerId="ADAL" clId="{BA0C3006-DB41-664C-895A-610080E3B59B}" dt="2025-06-18T13:58:43.886" v="6341" actId="1076"/>
          <ac:picMkLst>
            <pc:docMk/>
            <pc:sldMk cId="3823768934" sldId="322"/>
            <ac:picMk id="5" creationId="{560BBFDE-0887-EB99-FA86-0B561C74E208}"/>
          </ac:picMkLst>
        </pc:picChg>
        <pc:picChg chg="add mod">
          <ac:chgData name="Fabrizio Niro" userId="e417cc51-9401-436b-a799-47f7505888a3" providerId="ADAL" clId="{BA0C3006-DB41-664C-895A-610080E3B59B}" dt="2025-06-13T09:59:05.020" v="2039" actId="1076"/>
          <ac:picMkLst>
            <pc:docMk/>
            <pc:sldMk cId="3823768934" sldId="322"/>
            <ac:picMk id="6" creationId="{ED9B197E-4A51-8EBC-EC1D-7716F3BBB9D6}"/>
          </ac:picMkLst>
        </pc:picChg>
        <pc:picChg chg="add mod">
          <ac:chgData name="Fabrizio Niro" userId="e417cc51-9401-436b-a799-47f7505888a3" providerId="ADAL" clId="{BA0C3006-DB41-664C-895A-610080E3B59B}" dt="2025-06-13T09:58:51.787" v="2035" actId="166"/>
          <ac:picMkLst>
            <pc:docMk/>
            <pc:sldMk cId="3823768934" sldId="322"/>
            <ac:picMk id="7" creationId="{6E120B1C-D4DE-EC00-E455-6D0DCFC788F4}"/>
          </ac:picMkLst>
        </pc:picChg>
        <pc:picChg chg="add mod">
          <ac:chgData name="Fabrizio Niro" userId="e417cc51-9401-436b-a799-47f7505888a3" providerId="ADAL" clId="{BA0C3006-DB41-664C-895A-610080E3B59B}" dt="2025-06-13T09:58:54.499" v="2036" actId="1076"/>
          <ac:picMkLst>
            <pc:docMk/>
            <pc:sldMk cId="3823768934" sldId="322"/>
            <ac:picMk id="8" creationId="{07104F24-94D3-47E3-F3F1-6FA6D0F95B8E}"/>
          </ac:picMkLst>
        </pc:picChg>
      </pc:sldChg>
      <pc:sldChg chg="addSp delSp modSp add mod">
        <pc:chgData name="Fabrizio Niro" userId="e417cc51-9401-436b-a799-47f7505888a3" providerId="ADAL" clId="{BA0C3006-DB41-664C-895A-610080E3B59B}" dt="2025-06-27T07:44:03.401" v="13064" actId="14100"/>
        <pc:sldMkLst>
          <pc:docMk/>
          <pc:sldMk cId="2891204730" sldId="323"/>
        </pc:sldMkLst>
        <pc:spChg chg="mod">
          <ac:chgData name="Fabrizio Niro" userId="e417cc51-9401-436b-a799-47f7505888a3" providerId="ADAL" clId="{BA0C3006-DB41-664C-895A-610080E3B59B}" dt="2025-06-27T07:44:03.401" v="13064" actId="14100"/>
          <ac:spMkLst>
            <pc:docMk/>
            <pc:sldMk cId="2891204730" sldId="323"/>
            <ac:spMk id="2" creationId="{4A492CAC-58FA-A197-AFB0-163BE4D83888}"/>
          </ac:spMkLst>
        </pc:spChg>
        <pc:spChg chg="mod">
          <ac:chgData name="Fabrizio Niro" userId="e417cc51-9401-436b-a799-47f7505888a3" providerId="ADAL" clId="{BA0C3006-DB41-664C-895A-610080E3B59B}" dt="2025-06-19T09:41:25.166" v="7265" actId="20577"/>
          <ac:spMkLst>
            <pc:docMk/>
            <pc:sldMk cId="2891204730" sldId="323"/>
            <ac:spMk id="3" creationId="{8C9DC7AD-3ECC-E3CD-12BC-46A3C2B733B2}"/>
          </ac:spMkLst>
        </pc:spChg>
        <pc:spChg chg="add mod">
          <ac:chgData name="Fabrizio Niro" userId="e417cc51-9401-436b-a799-47f7505888a3" providerId="ADAL" clId="{BA0C3006-DB41-664C-895A-610080E3B59B}" dt="2025-06-13T15:00:32.448" v="5431" actId="1037"/>
          <ac:spMkLst>
            <pc:docMk/>
            <pc:sldMk cId="2891204730" sldId="323"/>
            <ac:spMk id="7" creationId="{A8D51C7D-4771-0A28-3BE1-DC4119713C92}"/>
          </ac:spMkLst>
        </pc:spChg>
        <pc:graphicFrameChg chg="add mod modGraphic">
          <ac:chgData name="Fabrizio Niro" userId="e417cc51-9401-436b-a799-47f7505888a3" providerId="ADAL" clId="{BA0C3006-DB41-664C-895A-610080E3B59B}" dt="2025-06-27T07:43:33.331" v="13053" actId="1037"/>
          <ac:graphicFrameMkLst>
            <pc:docMk/>
            <pc:sldMk cId="2891204730" sldId="323"/>
            <ac:graphicFrameMk id="6" creationId="{E0CD7E5D-C0D4-1E37-61AA-85D752B9355B}"/>
          </ac:graphicFrameMkLst>
        </pc:graphicFrameChg>
        <pc:picChg chg="add mod">
          <ac:chgData name="Fabrizio Niro" userId="e417cc51-9401-436b-a799-47f7505888a3" providerId="ADAL" clId="{BA0C3006-DB41-664C-895A-610080E3B59B}" dt="2025-06-13T15:00:40.844" v="5433" actId="1035"/>
          <ac:picMkLst>
            <pc:docMk/>
            <pc:sldMk cId="2891204730" sldId="323"/>
            <ac:picMk id="5" creationId="{339F3135-0EFB-0A36-1EAA-7E961CDA6392}"/>
          </ac:picMkLst>
        </pc:picChg>
      </pc:sldChg>
      <pc:sldChg chg="addSp modSp new mod">
        <pc:chgData name="Fabrizio Niro" userId="e417cc51-9401-436b-a799-47f7505888a3" providerId="ADAL" clId="{BA0C3006-DB41-664C-895A-610080E3B59B}" dt="2025-06-27T07:32:58.412" v="12991" actId="113"/>
        <pc:sldMkLst>
          <pc:docMk/>
          <pc:sldMk cId="568283452" sldId="324"/>
        </pc:sldMkLst>
        <pc:spChg chg="mod">
          <ac:chgData name="Fabrizio Niro" userId="e417cc51-9401-436b-a799-47f7505888a3" providerId="ADAL" clId="{BA0C3006-DB41-664C-895A-610080E3B59B}" dt="2025-06-27T07:32:58.412" v="12991" actId="113"/>
          <ac:spMkLst>
            <pc:docMk/>
            <pc:sldMk cId="568283452" sldId="324"/>
            <ac:spMk id="2" creationId="{73D8AB24-09F2-FC2A-07FD-17E476971F6D}"/>
          </ac:spMkLst>
        </pc:spChg>
        <pc:spChg chg="mod">
          <ac:chgData name="Fabrizio Niro" userId="e417cc51-9401-436b-a799-47f7505888a3" providerId="ADAL" clId="{BA0C3006-DB41-664C-895A-610080E3B59B}" dt="2025-06-13T11:23:29.510" v="2580" actId="20577"/>
          <ac:spMkLst>
            <pc:docMk/>
            <pc:sldMk cId="568283452" sldId="324"/>
            <ac:spMk id="3" creationId="{4613B578-7B92-0A6A-F11E-8EC454CC4574}"/>
          </ac:spMkLst>
        </pc:spChg>
        <pc:picChg chg="add mod">
          <ac:chgData name="Fabrizio Niro" userId="e417cc51-9401-436b-a799-47f7505888a3" providerId="ADAL" clId="{BA0C3006-DB41-664C-895A-610080E3B59B}" dt="2025-06-20T16:24:04.698" v="12823" actId="14861"/>
          <ac:picMkLst>
            <pc:docMk/>
            <pc:sldMk cId="568283452" sldId="324"/>
            <ac:picMk id="4" creationId="{C2F50C8C-FDC2-1AE2-E776-49404011C9B0}"/>
          </ac:picMkLst>
        </pc:picChg>
        <pc:picChg chg="add mod">
          <ac:chgData name="Fabrizio Niro" userId="e417cc51-9401-436b-a799-47f7505888a3" providerId="ADAL" clId="{BA0C3006-DB41-664C-895A-610080E3B59B}" dt="2025-06-20T16:24:04.698" v="12823" actId="14861"/>
          <ac:picMkLst>
            <pc:docMk/>
            <pc:sldMk cId="568283452" sldId="324"/>
            <ac:picMk id="5" creationId="{8F19FB05-E791-FB6A-275E-8307578CBF0D}"/>
          </ac:picMkLst>
        </pc:picChg>
        <pc:picChg chg="add mod">
          <ac:chgData name="Fabrizio Niro" userId="e417cc51-9401-436b-a799-47f7505888a3" providerId="ADAL" clId="{BA0C3006-DB41-664C-895A-610080E3B59B}" dt="2025-06-20T16:24:04.698" v="12823" actId="14861"/>
          <ac:picMkLst>
            <pc:docMk/>
            <pc:sldMk cId="568283452" sldId="324"/>
            <ac:picMk id="10" creationId="{DB188C49-8367-93DB-40FA-E7055B9C5B7E}"/>
          </ac:picMkLst>
        </pc:picChg>
        <pc:picChg chg="add mod">
          <ac:chgData name="Fabrizio Niro" userId="e417cc51-9401-436b-a799-47f7505888a3" providerId="ADAL" clId="{BA0C3006-DB41-664C-895A-610080E3B59B}" dt="2025-06-20T16:24:04.698" v="12823" actId="14861"/>
          <ac:picMkLst>
            <pc:docMk/>
            <pc:sldMk cId="568283452" sldId="324"/>
            <ac:picMk id="11" creationId="{FD9291FD-BFB7-9380-D8CD-74C9B737333C}"/>
          </ac:picMkLst>
        </pc:picChg>
        <pc:cxnChg chg="add mod">
          <ac:chgData name="Fabrizio Niro" userId="e417cc51-9401-436b-a799-47f7505888a3" providerId="ADAL" clId="{BA0C3006-DB41-664C-895A-610080E3B59B}" dt="2025-06-20T16:24:04.698" v="12823" actId="14861"/>
          <ac:cxnSpMkLst>
            <pc:docMk/>
            <pc:sldMk cId="568283452" sldId="324"/>
            <ac:cxnSpMk id="13" creationId="{D6D9A11E-55CF-53A0-8633-4CC88F2DCE00}"/>
          </ac:cxnSpMkLst>
        </pc:cxnChg>
        <pc:cxnChg chg="add mod">
          <ac:chgData name="Fabrizio Niro" userId="e417cc51-9401-436b-a799-47f7505888a3" providerId="ADAL" clId="{BA0C3006-DB41-664C-895A-610080E3B59B}" dt="2025-06-20T16:24:04.698" v="12823" actId="14861"/>
          <ac:cxnSpMkLst>
            <pc:docMk/>
            <pc:sldMk cId="568283452" sldId="324"/>
            <ac:cxnSpMk id="14" creationId="{3B7A9C77-695F-57E1-C2B2-229C9E6DA759}"/>
          </ac:cxnSpMkLst>
        </pc:cxnChg>
      </pc:sldChg>
      <pc:sldChg chg="addSp delSp modSp new mod">
        <pc:chgData name="Fabrizio Niro" userId="e417cc51-9401-436b-a799-47f7505888a3" providerId="ADAL" clId="{BA0C3006-DB41-664C-895A-610080E3B59B}" dt="2025-06-20T16:32:37.281" v="12951" actId="14861"/>
        <pc:sldMkLst>
          <pc:docMk/>
          <pc:sldMk cId="3476957547" sldId="325"/>
        </pc:sldMkLst>
        <pc:spChg chg="mod">
          <ac:chgData name="Fabrizio Niro" userId="e417cc51-9401-436b-a799-47f7505888a3" providerId="ADAL" clId="{BA0C3006-DB41-664C-895A-610080E3B59B}" dt="2025-06-19T11:44:19.268" v="7703" actId="113"/>
          <ac:spMkLst>
            <pc:docMk/>
            <pc:sldMk cId="3476957547" sldId="325"/>
            <ac:spMk id="2" creationId="{682416E8-CBA1-DEED-F1F6-5B64146951EB}"/>
          </ac:spMkLst>
        </pc:spChg>
        <pc:spChg chg="mod">
          <ac:chgData name="Fabrizio Niro" userId="e417cc51-9401-436b-a799-47f7505888a3" providerId="ADAL" clId="{BA0C3006-DB41-664C-895A-610080E3B59B}" dt="2025-06-18T10:22:43.763" v="5609" actId="20577"/>
          <ac:spMkLst>
            <pc:docMk/>
            <pc:sldMk cId="3476957547" sldId="325"/>
            <ac:spMk id="3" creationId="{22449716-5632-D208-F985-F49DFC457F39}"/>
          </ac:spMkLst>
        </pc:spChg>
        <pc:spChg chg="add mod">
          <ac:chgData name="Fabrizio Niro" userId="e417cc51-9401-436b-a799-47f7505888a3" providerId="ADAL" clId="{BA0C3006-DB41-664C-895A-610080E3B59B}" dt="2025-06-20T16:32:31.430" v="12950" actId="1037"/>
          <ac:spMkLst>
            <pc:docMk/>
            <pc:sldMk cId="3476957547" sldId="325"/>
            <ac:spMk id="6" creationId="{49895652-8A78-452F-0EBF-64FD1404B685}"/>
          </ac:spMkLst>
        </pc:spChg>
        <pc:picChg chg="add mod">
          <ac:chgData name="Fabrizio Niro" userId="e417cc51-9401-436b-a799-47f7505888a3" providerId="ADAL" clId="{BA0C3006-DB41-664C-895A-610080E3B59B}" dt="2025-06-20T16:32:37.281" v="12951" actId="14861"/>
          <ac:picMkLst>
            <pc:docMk/>
            <pc:sldMk cId="3476957547" sldId="325"/>
            <ac:picMk id="4" creationId="{FFEA51F4-9CCF-E27F-1A2C-4E281521A0A1}"/>
          </ac:picMkLst>
        </pc:picChg>
      </pc:sldChg>
      <pc:sldChg chg="modSp new del mod ord">
        <pc:chgData name="Fabrizio Niro" userId="e417cc51-9401-436b-a799-47f7505888a3" providerId="ADAL" clId="{BA0C3006-DB41-664C-895A-610080E3B59B}" dt="2025-06-13T14:52:30.235" v="5291" actId="2696"/>
        <pc:sldMkLst>
          <pc:docMk/>
          <pc:sldMk cId="465364135" sldId="326"/>
        </pc:sldMkLst>
      </pc:sldChg>
      <pc:sldChg chg="addSp modSp new mod">
        <pc:chgData name="Fabrizio Niro" userId="e417cc51-9401-436b-a799-47f7505888a3" providerId="ADAL" clId="{BA0C3006-DB41-664C-895A-610080E3B59B}" dt="2025-06-19T11:43:47.946" v="7700" actId="113"/>
        <pc:sldMkLst>
          <pc:docMk/>
          <pc:sldMk cId="1239947851" sldId="327"/>
        </pc:sldMkLst>
        <pc:spChg chg="mod">
          <ac:chgData name="Fabrizio Niro" userId="e417cc51-9401-436b-a799-47f7505888a3" providerId="ADAL" clId="{BA0C3006-DB41-664C-895A-610080E3B59B}" dt="2025-06-19T11:43:47.946" v="7700" actId="113"/>
          <ac:spMkLst>
            <pc:docMk/>
            <pc:sldMk cId="1239947851" sldId="327"/>
            <ac:spMk id="2" creationId="{09408F59-5138-2AFB-DCB3-B3F4B3B04AED}"/>
          </ac:spMkLst>
        </pc:spChg>
        <pc:spChg chg="mod">
          <ac:chgData name="Fabrizio Niro" userId="e417cc51-9401-436b-a799-47f7505888a3" providerId="ADAL" clId="{BA0C3006-DB41-664C-895A-610080E3B59B}" dt="2025-06-19T10:04:35.818" v="7676" actId="20577"/>
          <ac:spMkLst>
            <pc:docMk/>
            <pc:sldMk cId="1239947851" sldId="327"/>
            <ac:spMk id="3" creationId="{97796E3B-051A-EEBF-701F-325DFBC77FFB}"/>
          </ac:spMkLst>
        </pc:spChg>
        <pc:picChg chg="add mod">
          <ac:chgData name="Fabrizio Niro" userId="e417cc51-9401-436b-a799-47f7505888a3" providerId="ADAL" clId="{BA0C3006-DB41-664C-895A-610080E3B59B}" dt="2025-06-19T10:05:32.314" v="7693" actId="1076"/>
          <ac:picMkLst>
            <pc:docMk/>
            <pc:sldMk cId="1239947851" sldId="327"/>
            <ac:picMk id="4" creationId="{F650183C-D49B-7A38-6497-7C01B995ED41}"/>
          </ac:picMkLst>
        </pc:picChg>
        <pc:picChg chg="add mod">
          <ac:chgData name="Fabrizio Niro" userId="e417cc51-9401-436b-a799-47f7505888a3" providerId="ADAL" clId="{BA0C3006-DB41-664C-895A-610080E3B59B}" dt="2025-06-19T10:05:37.924" v="7695" actId="1076"/>
          <ac:picMkLst>
            <pc:docMk/>
            <pc:sldMk cId="1239947851" sldId="327"/>
            <ac:picMk id="5" creationId="{F323C637-9BF5-F1FE-0B28-5B4367A2D866}"/>
          </ac:picMkLst>
        </pc:picChg>
        <pc:picChg chg="add mod">
          <ac:chgData name="Fabrizio Niro" userId="e417cc51-9401-436b-a799-47f7505888a3" providerId="ADAL" clId="{BA0C3006-DB41-664C-895A-610080E3B59B}" dt="2025-06-19T11:43:19.603" v="7697" actId="14100"/>
          <ac:picMkLst>
            <pc:docMk/>
            <pc:sldMk cId="1239947851" sldId="327"/>
            <ac:picMk id="6" creationId="{881EAD82-1321-65A8-54DD-ECD6458E3EFB}"/>
          </ac:picMkLst>
        </pc:picChg>
      </pc:sldChg>
      <pc:sldChg chg="modSp add mod">
        <pc:chgData name="Fabrizio Niro" userId="e417cc51-9401-436b-a799-47f7505888a3" providerId="ADAL" clId="{BA0C3006-DB41-664C-895A-610080E3B59B}" dt="2025-06-19T11:44:54.184" v="7711" actId="14100"/>
        <pc:sldMkLst>
          <pc:docMk/>
          <pc:sldMk cId="3059386551" sldId="328"/>
        </pc:sldMkLst>
        <pc:spChg chg="mod">
          <ac:chgData name="Fabrizio Niro" userId="e417cc51-9401-436b-a799-47f7505888a3" providerId="ADAL" clId="{BA0C3006-DB41-664C-895A-610080E3B59B}" dt="2025-06-19T11:44:54.184" v="7711" actId="14100"/>
          <ac:spMkLst>
            <pc:docMk/>
            <pc:sldMk cId="3059386551" sldId="328"/>
            <ac:spMk id="66" creationId="{B4EE206B-6E66-FC32-7CCF-AE0F577F54E6}"/>
          </ac:spMkLst>
        </pc:spChg>
      </pc:sldChg>
      <pc:sldChg chg="modSp add mod ord">
        <pc:chgData name="Fabrizio Niro" userId="e417cc51-9401-436b-a799-47f7505888a3" providerId="ADAL" clId="{BA0C3006-DB41-664C-895A-610080E3B59B}" dt="2025-07-03T09:50:28.311" v="31720" actId="20577"/>
        <pc:sldMkLst>
          <pc:docMk/>
          <pc:sldMk cId="2197048196" sldId="329"/>
        </pc:sldMkLst>
        <pc:spChg chg="mod">
          <ac:chgData name="Fabrizio Niro" userId="e417cc51-9401-436b-a799-47f7505888a3" providerId="ADAL" clId="{BA0C3006-DB41-664C-895A-610080E3B59B}" dt="2025-07-03T09:50:28.311" v="31720" actId="20577"/>
          <ac:spMkLst>
            <pc:docMk/>
            <pc:sldMk cId="2197048196" sldId="329"/>
            <ac:spMk id="2" creationId="{2065A60F-3B5B-0B7E-3031-7BA763E67989}"/>
          </ac:spMkLst>
        </pc:spChg>
        <pc:spChg chg="mod">
          <ac:chgData name="Fabrizio Niro" userId="e417cc51-9401-436b-a799-47f7505888a3" providerId="ADAL" clId="{BA0C3006-DB41-664C-895A-610080E3B59B}" dt="2025-06-20T12:31:42.687" v="11900" actId="20577"/>
          <ac:spMkLst>
            <pc:docMk/>
            <pc:sldMk cId="2197048196" sldId="329"/>
            <ac:spMk id="3" creationId="{507B8696-A7F4-1F60-5AA1-1308BC9BD2C8}"/>
          </ac:spMkLst>
        </pc:spChg>
        <pc:picChg chg="mod">
          <ac:chgData name="Fabrizio Niro" userId="e417cc51-9401-436b-a799-47f7505888a3" providerId="ADAL" clId="{BA0C3006-DB41-664C-895A-610080E3B59B}" dt="2025-07-03T07:15:25.882" v="30018" actId="14100"/>
          <ac:picMkLst>
            <pc:docMk/>
            <pc:sldMk cId="2197048196" sldId="329"/>
            <ac:picMk id="5" creationId="{DF3731B9-8D1D-69F9-38F9-D8F11A1634C9}"/>
          </ac:picMkLst>
        </pc:picChg>
        <pc:picChg chg="mod">
          <ac:chgData name="Fabrizio Niro" userId="e417cc51-9401-436b-a799-47f7505888a3" providerId="ADAL" clId="{BA0C3006-DB41-664C-895A-610080E3B59B}" dt="2025-06-20T16:20:10.514" v="12786" actId="14861"/>
          <ac:picMkLst>
            <pc:docMk/>
            <pc:sldMk cId="2197048196" sldId="329"/>
            <ac:picMk id="29" creationId="{985BAE65-8983-1010-6135-98B8A283F17F}"/>
          </ac:picMkLst>
        </pc:picChg>
        <pc:picChg chg="mod">
          <ac:chgData name="Fabrizio Niro" userId="e417cc51-9401-436b-a799-47f7505888a3" providerId="ADAL" clId="{BA0C3006-DB41-664C-895A-610080E3B59B}" dt="2025-06-20T16:20:10.514" v="12786" actId="14861"/>
          <ac:picMkLst>
            <pc:docMk/>
            <pc:sldMk cId="2197048196" sldId="329"/>
            <ac:picMk id="31" creationId="{49BDD810-5574-B4FB-42B8-3B834EF43389}"/>
          </ac:picMkLst>
        </pc:picChg>
        <pc:picChg chg="mod">
          <ac:chgData name="Fabrizio Niro" userId="e417cc51-9401-436b-a799-47f7505888a3" providerId="ADAL" clId="{BA0C3006-DB41-664C-895A-610080E3B59B}" dt="2025-06-20T16:20:10.514" v="12786" actId="14861"/>
          <ac:picMkLst>
            <pc:docMk/>
            <pc:sldMk cId="2197048196" sldId="329"/>
            <ac:picMk id="32" creationId="{AD43CE68-5EF7-90C5-ACE9-B1B7A9B5EA08}"/>
          </ac:picMkLst>
        </pc:picChg>
        <pc:picChg chg="mod">
          <ac:chgData name="Fabrizio Niro" userId="e417cc51-9401-436b-a799-47f7505888a3" providerId="ADAL" clId="{BA0C3006-DB41-664C-895A-610080E3B59B}" dt="2025-06-20T16:20:10.514" v="12786" actId="14861"/>
          <ac:picMkLst>
            <pc:docMk/>
            <pc:sldMk cId="2197048196" sldId="329"/>
            <ac:picMk id="33" creationId="{8B89B594-3192-D526-8BD8-C31341624300}"/>
          </ac:picMkLst>
        </pc:picChg>
        <pc:picChg chg="mod">
          <ac:chgData name="Fabrizio Niro" userId="e417cc51-9401-436b-a799-47f7505888a3" providerId="ADAL" clId="{BA0C3006-DB41-664C-895A-610080E3B59B}" dt="2025-06-20T16:20:10.514" v="12786" actId="14861"/>
          <ac:picMkLst>
            <pc:docMk/>
            <pc:sldMk cId="2197048196" sldId="329"/>
            <ac:picMk id="34" creationId="{88E93A85-9F2E-4758-D7BA-93CC6A5A1002}"/>
          </ac:picMkLst>
        </pc:picChg>
        <pc:picChg chg="mod">
          <ac:chgData name="Fabrizio Niro" userId="e417cc51-9401-436b-a799-47f7505888a3" providerId="ADAL" clId="{BA0C3006-DB41-664C-895A-610080E3B59B}" dt="2025-06-20T16:20:10.514" v="12786" actId="14861"/>
          <ac:picMkLst>
            <pc:docMk/>
            <pc:sldMk cId="2197048196" sldId="329"/>
            <ac:picMk id="35" creationId="{6F6ED706-7DD8-92A3-30B7-5E70283CC5CE}"/>
          </ac:picMkLst>
        </pc:picChg>
      </pc:sldChg>
      <pc:sldChg chg="delSp modSp add mod ord">
        <pc:chgData name="Fabrizio Niro" userId="e417cc51-9401-436b-a799-47f7505888a3" providerId="ADAL" clId="{BA0C3006-DB41-664C-895A-610080E3B59B}" dt="2025-07-03T10:28:18.554" v="31853" actId="207"/>
        <pc:sldMkLst>
          <pc:docMk/>
          <pc:sldMk cId="838717020" sldId="330"/>
        </pc:sldMkLst>
        <pc:spChg chg="mod">
          <ac:chgData name="Fabrizio Niro" userId="e417cc51-9401-436b-a799-47f7505888a3" providerId="ADAL" clId="{BA0C3006-DB41-664C-895A-610080E3B59B}" dt="2025-07-03T07:14:19.731" v="30003" actId="27636"/>
          <ac:spMkLst>
            <pc:docMk/>
            <pc:sldMk cId="838717020" sldId="330"/>
            <ac:spMk id="2" creationId="{740F5B74-BD6B-7A1E-7CBE-EA8B5C145A03}"/>
          </ac:spMkLst>
        </pc:spChg>
        <pc:spChg chg="mod">
          <ac:chgData name="Fabrizio Niro" userId="e417cc51-9401-436b-a799-47f7505888a3" providerId="ADAL" clId="{BA0C3006-DB41-664C-895A-610080E3B59B}" dt="2025-06-18T10:24:04.567" v="5651" actId="20577"/>
          <ac:spMkLst>
            <pc:docMk/>
            <pc:sldMk cId="838717020" sldId="330"/>
            <ac:spMk id="3" creationId="{30607DC4-9A15-D647-DC0D-3FAB6BCC8A26}"/>
          </ac:spMkLst>
        </pc:spChg>
        <pc:spChg chg="mod">
          <ac:chgData name="Fabrizio Niro" userId="e417cc51-9401-436b-a799-47f7505888a3" providerId="ADAL" clId="{BA0C3006-DB41-664C-895A-610080E3B59B}" dt="2025-07-03T10:28:18.554" v="31853" actId="207"/>
          <ac:spMkLst>
            <pc:docMk/>
            <pc:sldMk cId="838717020" sldId="330"/>
            <ac:spMk id="15" creationId="{176DE2D6-BC90-68B7-EDED-1627048B11DD}"/>
          </ac:spMkLst>
        </pc:spChg>
        <pc:picChg chg="mod">
          <ac:chgData name="Fabrizio Niro" userId="e417cc51-9401-436b-a799-47f7505888a3" providerId="ADAL" clId="{BA0C3006-DB41-664C-895A-610080E3B59B}" dt="2025-06-20T16:19:49.395" v="12784" actId="1076"/>
          <ac:picMkLst>
            <pc:docMk/>
            <pc:sldMk cId="838717020" sldId="330"/>
            <ac:picMk id="11" creationId="{89E73F47-AA92-F4DE-ED33-BAAF8F497DD7}"/>
          </ac:picMkLst>
        </pc:picChg>
        <pc:picChg chg="mod">
          <ac:chgData name="Fabrizio Niro" userId="e417cc51-9401-436b-a799-47f7505888a3" providerId="ADAL" clId="{BA0C3006-DB41-664C-895A-610080E3B59B}" dt="2025-06-20T16:19:41.332" v="12781" actId="2085"/>
          <ac:picMkLst>
            <pc:docMk/>
            <pc:sldMk cId="838717020" sldId="330"/>
            <ac:picMk id="13" creationId="{3CF7E797-80FF-7068-F355-F8D8923EB21E}"/>
          </ac:picMkLst>
        </pc:picChg>
        <pc:picChg chg="mod">
          <ac:chgData name="Fabrizio Niro" userId="e417cc51-9401-436b-a799-47f7505888a3" providerId="ADAL" clId="{BA0C3006-DB41-664C-895A-610080E3B59B}" dt="2025-06-20T12:31:24.675" v="11893" actId="1038"/>
          <ac:picMkLst>
            <pc:docMk/>
            <pc:sldMk cId="838717020" sldId="330"/>
            <ac:picMk id="14" creationId="{C60C6887-EB22-ACCC-7303-51232779EFCA}"/>
          </ac:picMkLst>
        </pc:picChg>
      </pc:sldChg>
      <pc:sldChg chg="addSp delSp modSp new del mod">
        <pc:chgData name="Fabrizio Niro" userId="e417cc51-9401-436b-a799-47f7505888a3" providerId="ADAL" clId="{BA0C3006-DB41-664C-895A-610080E3B59B}" dt="2025-06-19T12:33:30.478" v="8445" actId="2696"/>
        <pc:sldMkLst>
          <pc:docMk/>
          <pc:sldMk cId="357323611" sldId="331"/>
        </pc:sldMkLst>
      </pc:sldChg>
      <pc:sldChg chg="new del">
        <pc:chgData name="Fabrizio Niro" userId="e417cc51-9401-436b-a799-47f7505888a3" providerId="ADAL" clId="{BA0C3006-DB41-664C-895A-610080E3B59B}" dt="2025-06-18T10:25:29.616" v="5654" actId="2696"/>
        <pc:sldMkLst>
          <pc:docMk/>
          <pc:sldMk cId="2396696837" sldId="331"/>
        </pc:sldMkLst>
      </pc:sldChg>
      <pc:sldChg chg="addSp delSp modSp add mod">
        <pc:chgData name="Fabrizio Niro" userId="e417cc51-9401-436b-a799-47f7505888a3" providerId="ADAL" clId="{BA0C3006-DB41-664C-895A-610080E3B59B}" dt="2025-07-03T07:12:50.497" v="29980" actId="20577"/>
        <pc:sldMkLst>
          <pc:docMk/>
          <pc:sldMk cId="1500028266" sldId="332"/>
        </pc:sldMkLst>
        <pc:spChg chg="mod">
          <ac:chgData name="Fabrizio Niro" userId="e417cc51-9401-436b-a799-47f7505888a3" providerId="ADAL" clId="{BA0C3006-DB41-664C-895A-610080E3B59B}" dt="2025-06-19T12:32:09.668" v="8438" actId="20577"/>
          <ac:spMkLst>
            <pc:docMk/>
            <pc:sldMk cId="1500028266" sldId="332"/>
            <ac:spMk id="3" creationId="{4448E236-BCE1-98C7-4BC7-9C99B30B00CE}"/>
          </ac:spMkLst>
        </pc:spChg>
        <pc:spChg chg="add mod">
          <ac:chgData name="Fabrizio Niro" userId="e417cc51-9401-436b-a799-47f7505888a3" providerId="ADAL" clId="{BA0C3006-DB41-664C-895A-610080E3B59B}" dt="2025-06-20T16:27:58.745" v="12868" actId="14861"/>
          <ac:spMkLst>
            <pc:docMk/>
            <pc:sldMk cId="1500028266" sldId="332"/>
            <ac:spMk id="23" creationId="{1C015201-E197-56E9-59FB-E91F74229D23}"/>
          </ac:spMkLst>
        </pc:spChg>
        <pc:spChg chg="add mod">
          <ac:chgData name="Fabrizio Niro" userId="e417cc51-9401-436b-a799-47f7505888a3" providerId="ADAL" clId="{BA0C3006-DB41-664C-895A-610080E3B59B}" dt="2025-06-20T16:27:58.745" v="12868" actId="14861"/>
          <ac:spMkLst>
            <pc:docMk/>
            <pc:sldMk cId="1500028266" sldId="332"/>
            <ac:spMk id="30" creationId="{924E8008-9AC0-C678-89FD-1308DF34F399}"/>
          </ac:spMkLst>
        </pc:spChg>
        <pc:spChg chg="add mod">
          <ac:chgData name="Fabrizio Niro" userId="e417cc51-9401-436b-a799-47f7505888a3" providerId="ADAL" clId="{BA0C3006-DB41-664C-895A-610080E3B59B}" dt="2025-07-03T07:12:50.497" v="29980" actId="20577"/>
          <ac:spMkLst>
            <pc:docMk/>
            <pc:sldMk cId="1500028266" sldId="332"/>
            <ac:spMk id="45" creationId="{0E5A50E6-6EF0-7FFA-AB00-6F8A972C0496}"/>
          </ac:spMkLst>
        </pc:spChg>
        <pc:picChg chg="add mod">
          <ac:chgData name="Fabrizio Niro" userId="e417cc51-9401-436b-a799-47f7505888a3" providerId="ADAL" clId="{BA0C3006-DB41-664C-895A-610080E3B59B}" dt="2025-06-20T16:27:58.745" v="12868" actId="14861"/>
          <ac:picMkLst>
            <pc:docMk/>
            <pc:sldMk cId="1500028266" sldId="332"/>
            <ac:picMk id="29" creationId="{DBE4F3DC-BE82-4707-486B-3620E4CB0971}"/>
          </ac:picMkLst>
        </pc:picChg>
        <pc:picChg chg="add mod">
          <ac:chgData name="Fabrizio Niro" userId="e417cc51-9401-436b-a799-47f7505888a3" providerId="ADAL" clId="{BA0C3006-DB41-664C-895A-610080E3B59B}" dt="2025-06-20T16:27:58.745" v="12868" actId="14861"/>
          <ac:picMkLst>
            <pc:docMk/>
            <pc:sldMk cId="1500028266" sldId="332"/>
            <ac:picMk id="32" creationId="{3D6439CF-E2C1-9AC1-1988-11E50CC626B0}"/>
          </ac:picMkLst>
        </pc:picChg>
        <pc:picChg chg="add mod">
          <ac:chgData name="Fabrizio Niro" userId="e417cc51-9401-436b-a799-47f7505888a3" providerId="ADAL" clId="{BA0C3006-DB41-664C-895A-610080E3B59B}" dt="2025-06-20T16:27:58.745" v="12868" actId="14861"/>
          <ac:picMkLst>
            <pc:docMk/>
            <pc:sldMk cId="1500028266" sldId="332"/>
            <ac:picMk id="34" creationId="{A15E1FDF-6A40-E3E3-4D6F-F563D936DACD}"/>
          </ac:picMkLst>
        </pc:picChg>
        <pc:picChg chg="add mod">
          <ac:chgData name="Fabrizio Niro" userId="e417cc51-9401-436b-a799-47f7505888a3" providerId="ADAL" clId="{BA0C3006-DB41-664C-895A-610080E3B59B}" dt="2025-06-20T16:27:58.745" v="12868" actId="14861"/>
          <ac:picMkLst>
            <pc:docMk/>
            <pc:sldMk cId="1500028266" sldId="332"/>
            <ac:picMk id="36" creationId="{C55ACA6F-A699-7D7A-39B3-7DD4288516AF}"/>
          </ac:picMkLst>
        </pc:picChg>
        <pc:picChg chg="add mod">
          <ac:chgData name="Fabrizio Niro" userId="e417cc51-9401-436b-a799-47f7505888a3" providerId="ADAL" clId="{BA0C3006-DB41-664C-895A-610080E3B59B}" dt="2025-06-20T16:27:58.745" v="12868" actId="14861"/>
          <ac:picMkLst>
            <pc:docMk/>
            <pc:sldMk cId="1500028266" sldId="332"/>
            <ac:picMk id="38" creationId="{4EE04205-DC9B-3A50-FF4D-0DDC9207BB9D}"/>
          </ac:picMkLst>
        </pc:picChg>
        <pc:picChg chg="add mod">
          <ac:chgData name="Fabrizio Niro" userId="e417cc51-9401-436b-a799-47f7505888a3" providerId="ADAL" clId="{BA0C3006-DB41-664C-895A-610080E3B59B}" dt="2025-06-20T16:13:37.947" v="12606" actId="1037"/>
          <ac:picMkLst>
            <pc:docMk/>
            <pc:sldMk cId="1500028266" sldId="332"/>
            <ac:picMk id="40" creationId="{9AC23A4F-E7A7-7F13-9880-5034F540075E}"/>
          </ac:picMkLst>
        </pc:picChg>
        <pc:picChg chg="add mod">
          <ac:chgData name="Fabrizio Niro" userId="e417cc51-9401-436b-a799-47f7505888a3" providerId="ADAL" clId="{BA0C3006-DB41-664C-895A-610080E3B59B}" dt="2025-06-20T16:13:37.947" v="12606" actId="1037"/>
          <ac:picMkLst>
            <pc:docMk/>
            <pc:sldMk cId="1500028266" sldId="332"/>
            <ac:picMk id="42" creationId="{12C12DBB-8304-9852-3513-5592EDCF23BF}"/>
          </ac:picMkLst>
        </pc:picChg>
        <pc:picChg chg="add mod">
          <ac:chgData name="Fabrizio Niro" userId="e417cc51-9401-436b-a799-47f7505888a3" providerId="ADAL" clId="{BA0C3006-DB41-664C-895A-610080E3B59B}" dt="2025-06-20T16:27:58.745" v="12868" actId="14861"/>
          <ac:picMkLst>
            <pc:docMk/>
            <pc:sldMk cId="1500028266" sldId="332"/>
            <ac:picMk id="44" creationId="{F0EB2122-6AA2-73D1-56C2-70D0E00C62C4}"/>
          </ac:picMkLst>
        </pc:picChg>
        <pc:picChg chg="add mod">
          <ac:chgData name="Fabrizio Niro" userId="e417cc51-9401-436b-a799-47f7505888a3" providerId="ADAL" clId="{BA0C3006-DB41-664C-895A-610080E3B59B}" dt="2025-06-20T16:12:44.778" v="12567" actId="1038"/>
          <ac:picMkLst>
            <pc:docMk/>
            <pc:sldMk cId="1500028266" sldId="332"/>
            <ac:picMk id="47" creationId="{FC3B10F7-5307-C596-F7BF-0A49C72FAD15}"/>
          </ac:picMkLst>
        </pc:picChg>
        <pc:picChg chg="add mod">
          <ac:chgData name="Fabrizio Niro" userId="e417cc51-9401-436b-a799-47f7505888a3" providerId="ADAL" clId="{BA0C3006-DB41-664C-895A-610080E3B59B}" dt="2025-06-20T16:27:58.745" v="12868" actId="14861"/>
          <ac:picMkLst>
            <pc:docMk/>
            <pc:sldMk cId="1500028266" sldId="332"/>
            <ac:picMk id="49" creationId="{74DF596E-D4FA-65A7-2AFE-AE536961A273}"/>
          </ac:picMkLst>
        </pc:picChg>
        <pc:picChg chg="mod">
          <ac:chgData name="Fabrizio Niro" userId="e417cc51-9401-436b-a799-47f7505888a3" providerId="ADAL" clId="{BA0C3006-DB41-664C-895A-610080E3B59B}" dt="2025-06-20T16:28:10.681" v="12869" actId="14861"/>
          <ac:picMkLst>
            <pc:docMk/>
            <pc:sldMk cId="1500028266" sldId="332"/>
            <ac:picMk id="1026" creationId="{49D719F5-1FC8-80A6-C7F9-50D543DB1370}"/>
          </ac:picMkLst>
        </pc:picChg>
        <pc:picChg chg="add mod">
          <ac:chgData name="Fabrizio Niro" userId="e417cc51-9401-436b-a799-47f7505888a3" providerId="ADAL" clId="{BA0C3006-DB41-664C-895A-610080E3B59B}" dt="2025-06-19T14:35:36.767" v="8845" actId="1076"/>
          <ac:picMkLst>
            <pc:docMk/>
            <pc:sldMk cId="1500028266" sldId="332"/>
            <ac:picMk id="3080" creationId="{E2909D0A-FFC0-D232-E181-5D8DD4C82668}"/>
          </ac:picMkLst>
        </pc:picChg>
      </pc:sldChg>
      <pc:sldChg chg="addSp modSp new mod">
        <pc:chgData name="Fabrizio Niro" userId="e417cc51-9401-436b-a799-47f7505888a3" providerId="ADAL" clId="{BA0C3006-DB41-664C-895A-610080E3B59B}" dt="2025-07-03T07:13:35.091" v="29988" actId="20577"/>
        <pc:sldMkLst>
          <pc:docMk/>
          <pc:sldMk cId="648652890" sldId="333"/>
        </pc:sldMkLst>
        <pc:spChg chg="mod">
          <ac:chgData name="Fabrizio Niro" userId="e417cc51-9401-436b-a799-47f7505888a3" providerId="ADAL" clId="{BA0C3006-DB41-664C-895A-610080E3B59B}" dt="2025-07-03T07:13:35.091" v="29988" actId="20577"/>
          <ac:spMkLst>
            <pc:docMk/>
            <pc:sldMk cId="648652890" sldId="333"/>
            <ac:spMk id="2" creationId="{9ABDF9ED-BCF8-517F-A7E3-944D378763DA}"/>
          </ac:spMkLst>
        </pc:spChg>
        <pc:spChg chg="mod">
          <ac:chgData name="Fabrizio Niro" userId="e417cc51-9401-436b-a799-47f7505888a3" providerId="ADAL" clId="{BA0C3006-DB41-664C-895A-610080E3B59B}" dt="2025-06-20T12:30:08.374" v="11849" actId="20577"/>
          <ac:spMkLst>
            <pc:docMk/>
            <pc:sldMk cId="648652890" sldId="333"/>
            <ac:spMk id="3" creationId="{A3DFAA69-25A7-16E8-C64E-3A81006B4560}"/>
          </ac:spMkLst>
        </pc:spChg>
        <pc:picChg chg="add mod">
          <ac:chgData name="Fabrizio Niro" userId="e417cc51-9401-436b-a799-47f7505888a3" providerId="ADAL" clId="{BA0C3006-DB41-664C-895A-610080E3B59B}" dt="2025-06-20T16:19:15.207" v="12778" actId="14861"/>
          <ac:picMkLst>
            <pc:docMk/>
            <pc:sldMk cId="648652890" sldId="333"/>
            <ac:picMk id="5" creationId="{966A77CF-73ED-77BE-5CD7-F6E0A5C445B5}"/>
          </ac:picMkLst>
        </pc:picChg>
        <pc:picChg chg="add mod">
          <ac:chgData name="Fabrizio Niro" userId="e417cc51-9401-436b-a799-47f7505888a3" providerId="ADAL" clId="{BA0C3006-DB41-664C-895A-610080E3B59B}" dt="2025-06-20T16:19:15.207" v="12778" actId="14861"/>
          <ac:picMkLst>
            <pc:docMk/>
            <pc:sldMk cId="648652890" sldId="333"/>
            <ac:picMk id="7" creationId="{E61FBE3B-2B31-4C19-9799-82429DB261A0}"/>
          </ac:picMkLst>
        </pc:picChg>
      </pc:sldChg>
      <pc:sldChg chg="addSp delSp modSp add mod">
        <pc:chgData name="Fabrizio Niro" userId="e417cc51-9401-436b-a799-47f7505888a3" providerId="ADAL" clId="{BA0C3006-DB41-664C-895A-610080E3B59B}" dt="2025-06-20T16:30:17.357" v="12908" actId="14100"/>
        <pc:sldMkLst>
          <pc:docMk/>
          <pc:sldMk cId="3789545500" sldId="334"/>
        </pc:sldMkLst>
        <pc:spChg chg="add mod">
          <ac:chgData name="Fabrizio Niro" userId="e417cc51-9401-436b-a799-47f7505888a3" providerId="ADAL" clId="{BA0C3006-DB41-664C-895A-610080E3B59B}" dt="2025-06-20T16:29:06.215" v="12895" actId="1076"/>
          <ac:spMkLst>
            <pc:docMk/>
            <pc:sldMk cId="3789545500" sldId="334"/>
            <ac:spMk id="2" creationId="{9354D37B-10CE-F8B3-AC68-67834AA0341C}"/>
          </ac:spMkLst>
        </pc:spChg>
        <pc:spChg chg="mod">
          <ac:chgData name="Fabrizio Niro" userId="e417cc51-9401-436b-a799-47f7505888a3" providerId="ADAL" clId="{BA0C3006-DB41-664C-895A-610080E3B59B}" dt="2025-06-20T11:25:10.146" v="10675" actId="255"/>
          <ac:spMkLst>
            <pc:docMk/>
            <pc:sldMk cId="3789545500" sldId="334"/>
            <ac:spMk id="3" creationId="{F36812CB-A27A-9AC8-EDFD-5A6A5CA563D2}"/>
          </ac:spMkLst>
        </pc:spChg>
        <pc:spChg chg="add mod">
          <ac:chgData name="Fabrizio Niro" userId="e417cc51-9401-436b-a799-47f7505888a3" providerId="ADAL" clId="{BA0C3006-DB41-664C-895A-610080E3B59B}" dt="2025-06-20T16:29:59.470" v="12906" actId="1038"/>
          <ac:spMkLst>
            <pc:docMk/>
            <pc:sldMk cId="3789545500" sldId="334"/>
            <ac:spMk id="28" creationId="{C19E5EB7-41C0-FFC1-5FA4-0483A9C56ACB}"/>
          </ac:spMkLst>
        </pc:spChg>
        <pc:spChg chg="add del mod">
          <ac:chgData name="Fabrizio Niro" userId="e417cc51-9401-436b-a799-47f7505888a3" providerId="ADAL" clId="{BA0C3006-DB41-664C-895A-610080E3B59B}" dt="2025-06-20T16:30:12.693" v="12907" actId="14100"/>
          <ac:spMkLst>
            <pc:docMk/>
            <pc:sldMk cId="3789545500" sldId="334"/>
            <ac:spMk id="30" creationId="{198C2321-A648-C46E-45FC-36AE10EB460F}"/>
          </ac:spMkLst>
        </pc:spChg>
        <pc:spChg chg="add mod">
          <ac:chgData name="Fabrizio Niro" userId="e417cc51-9401-436b-a799-47f7505888a3" providerId="ADAL" clId="{BA0C3006-DB41-664C-895A-610080E3B59B}" dt="2025-06-20T16:29:59.470" v="12906" actId="1038"/>
          <ac:spMkLst>
            <pc:docMk/>
            <pc:sldMk cId="3789545500" sldId="334"/>
            <ac:spMk id="31" creationId="{044E891A-6125-B982-F32F-A32CDFA110E8}"/>
          </ac:spMkLst>
        </pc:spChg>
        <pc:spChg chg="mod">
          <ac:chgData name="Fabrizio Niro" userId="e417cc51-9401-436b-a799-47f7505888a3" providerId="ADAL" clId="{BA0C3006-DB41-664C-895A-610080E3B59B}" dt="2025-06-20T16:30:17.357" v="12908" actId="14100"/>
          <ac:spMkLst>
            <pc:docMk/>
            <pc:sldMk cId="3789545500" sldId="334"/>
            <ac:spMk id="45" creationId="{EBC23198-D343-DB40-83B1-CC8FDD226675}"/>
          </ac:spMkLst>
        </pc:spChg>
        <pc:picChg chg="add mod">
          <ac:chgData name="Fabrizio Niro" userId="e417cc51-9401-436b-a799-47f7505888a3" providerId="ADAL" clId="{BA0C3006-DB41-664C-895A-610080E3B59B}" dt="2025-06-20T16:28:27.407" v="12870" actId="14861"/>
          <ac:picMkLst>
            <pc:docMk/>
            <pc:sldMk cId="3789545500" sldId="334"/>
            <ac:picMk id="4" creationId="{E169F437-8093-2D8E-2BA8-D4CDFE304C6A}"/>
          </ac:picMkLst>
        </pc:picChg>
        <pc:picChg chg="add del mod">
          <ac:chgData name="Fabrizio Niro" userId="e417cc51-9401-436b-a799-47f7505888a3" providerId="ADAL" clId="{BA0C3006-DB41-664C-895A-610080E3B59B}" dt="2025-06-20T16:29:59.470" v="12906" actId="1038"/>
          <ac:picMkLst>
            <pc:docMk/>
            <pc:sldMk cId="3789545500" sldId="334"/>
            <ac:picMk id="6" creationId="{15795459-B7B5-C486-EA49-27DB64F93624}"/>
          </ac:picMkLst>
        </pc:picChg>
        <pc:picChg chg="add mod">
          <ac:chgData name="Fabrizio Niro" userId="e417cc51-9401-436b-a799-47f7505888a3" providerId="ADAL" clId="{BA0C3006-DB41-664C-895A-610080E3B59B}" dt="2025-06-20T16:28:27.407" v="12870" actId="14861"/>
          <ac:picMkLst>
            <pc:docMk/>
            <pc:sldMk cId="3789545500" sldId="334"/>
            <ac:picMk id="10" creationId="{05A0E6C9-E9A6-1A7E-C533-E905BC62978D}"/>
          </ac:picMkLst>
        </pc:picChg>
        <pc:picChg chg="add mod">
          <ac:chgData name="Fabrizio Niro" userId="e417cc51-9401-436b-a799-47f7505888a3" providerId="ADAL" clId="{BA0C3006-DB41-664C-895A-610080E3B59B}" dt="2025-06-20T16:18:20.420" v="12776" actId="1038"/>
          <ac:picMkLst>
            <pc:docMk/>
            <pc:sldMk cId="3789545500" sldId="334"/>
            <ac:picMk id="11" creationId="{78F6E4B5-DA54-0FF9-3476-1D57583592F0}"/>
          </ac:picMkLst>
        </pc:picChg>
        <pc:picChg chg="mod">
          <ac:chgData name="Fabrizio Niro" userId="e417cc51-9401-436b-a799-47f7505888a3" providerId="ADAL" clId="{BA0C3006-DB41-664C-895A-610080E3B59B}" dt="2025-06-20T16:18:20.420" v="12776" actId="1038"/>
          <ac:picMkLst>
            <pc:docMk/>
            <pc:sldMk cId="3789545500" sldId="334"/>
            <ac:picMk id="32" creationId="{E68A84A0-2A9C-8F55-65B2-44A2FBE3BF87}"/>
          </ac:picMkLst>
        </pc:picChg>
        <pc:picChg chg="mod">
          <ac:chgData name="Fabrizio Niro" userId="e417cc51-9401-436b-a799-47f7505888a3" providerId="ADAL" clId="{BA0C3006-DB41-664C-895A-610080E3B59B}" dt="2025-06-20T16:18:20.420" v="12776" actId="1038"/>
          <ac:picMkLst>
            <pc:docMk/>
            <pc:sldMk cId="3789545500" sldId="334"/>
            <ac:picMk id="36" creationId="{AB6584D8-9495-11D5-BF64-B8049531C943}"/>
          </ac:picMkLst>
        </pc:picChg>
        <pc:picChg chg="mod">
          <ac:chgData name="Fabrizio Niro" userId="e417cc51-9401-436b-a799-47f7505888a3" providerId="ADAL" clId="{BA0C3006-DB41-664C-895A-610080E3B59B}" dt="2025-06-20T16:18:20.420" v="12776" actId="1038"/>
          <ac:picMkLst>
            <pc:docMk/>
            <pc:sldMk cId="3789545500" sldId="334"/>
            <ac:picMk id="38" creationId="{98417F4F-282A-40A0-E049-5E1C57058E1B}"/>
          </ac:picMkLst>
        </pc:picChg>
        <pc:picChg chg="mod">
          <ac:chgData name="Fabrizio Niro" userId="e417cc51-9401-436b-a799-47f7505888a3" providerId="ADAL" clId="{BA0C3006-DB41-664C-895A-610080E3B59B}" dt="2025-06-20T16:18:20.420" v="12776" actId="1038"/>
          <ac:picMkLst>
            <pc:docMk/>
            <pc:sldMk cId="3789545500" sldId="334"/>
            <ac:picMk id="40" creationId="{DF5F288A-86FE-01F1-176F-16ADE4B30400}"/>
          </ac:picMkLst>
        </pc:picChg>
        <pc:picChg chg="mod">
          <ac:chgData name="Fabrizio Niro" userId="e417cc51-9401-436b-a799-47f7505888a3" providerId="ADAL" clId="{BA0C3006-DB41-664C-895A-610080E3B59B}" dt="2025-06-20T16:18:20.420" v="12776" actId="1038"/>
          <ac:picMkLst>
            <pc:docMk/>
            <pc:sldMk cId="3789545500" sldId="334"/>
            <ac:picMk id="44" creationId="{33D14936-5259-1730-E670-63423B847D3E}"/>
          </ac:picMkLst>
        </pc:picChg>
      </pc:sldChg>
      <pc:sldChg chg="addSp delSp modSp new mod modClrScheme chgLayout">
        <pc:chgData name="Fabrizio Niro" userId="e417cc51-9401-436b-a799-47f7505888a3" providerId="ADAL" clId="{BA0C3006-DB41-664C-895A-610080E3B59B}" dt="2025-07-03T10:37:25.673" v="31914" actId="108"/>
        <pc:sldMkLst>
          <pc:docMk/>
          <pc:sldMk cId="2999410592" sldId="335"/>
        </pc:sldMkLst>
        <pc:spChg chg="mod ord">
          <ac:chgData name="Fabrizio Niro" userId="e417cc51-9401-436b-a799-47f7505888a3" providerId="ADAL" clId="{BA0C3006-DB41-664C-895A-610080E3B59B}" dt="2025-06-20T10:03:15.703" v="9034" actId="700"/>
          <ac:spMkLst>
            <pc:docMk/>
            <pc:sldMk cId="2999410592" sldId="335"/>
            <ac:spMk id="3" creationId="{83CF1407-F479-FD4F-B6CF-0B89465CEB48}"/>
          </ac:spMkLst>
        </pc:spChg>
        <pc:spChg chg="add mod">
          <ac:chgData name="Fabrizio Niro" userId="e417cc51-9401-436b-a799-47f7505888a3" providerId="ADAL" clId="{BA0C3006-DB41-664C-895A-610080E3B59B}" dt="2025-07-02T17:17:09.756" v="29843" actId="1076"/>
          <ac:spMkLst>
            <pc:docMk/>
            <pc:sldMk cId="2999410592" sldId="335"/>
            <ac:spMk id="6" creationId="{B4BA3097-06E7-CD06-A716-EEDA300C0490}"/>
          </ac:spMkLst>
        </pc:spChg>
        <pc:spChg chg="add mod">
          <ac:chgData name="Fabrizio Niro" userId="e417cc51-9401-436b-a799-47f7505888a3" providerId="ADAL" clId="{BA0C3006-DB41-664C-895A-610080E3B59B}" dt="2025-07-02T17:17:09.756" v="29843" actId="1076"/>
          <ac:spMkLst>
            <pc:docMk/>
            <pc:sldMk cId="2999410592" sldId="335"/>
            <ac:spMk id="7" creationId="{AB684D51-1B79-9348-A130-FCAE00D9E7E7}"/>
          </ac:spMkLst>
        </pc:spChg>
        <pc:spChg chg="add mod">
          <ac:chgData name="Fabrizio Niro" userId="e417cc51-9401-436b-a799-47f7505888a3" providerId="ADAL" clId="{BA0C3006-DB41-664C-895A-610080E3B59B}" dt="2025-07-02T17:17:09.756" v="29843" actId="1076"/>
          <ac:spMkLst>
            <pc:docMk/>
            <pc:sldMk cId="2999410592" sldId="335"/>
            <ac:spMk id="8" creationId="{127DD229-2298-832F-262A-A02CB63B140D}"/>
          </ac:spMkLst>
        </pc:spChg>
        <pc:spChg chg="add mod">
          <ac:chgData name="Fabrizio Niro" userId="e417cc51-9401-436b-a799-47f7505888a3" providerId="ADAL" clId="{BA0C3006-DB41-664C-895A-610080E3B59B}" dt="2025-07-02T17:17:09.756" v="29843" actId="1076"/>
          <ac:spMkLst>
            <pc:docMk/>
            <pc:sldMk cId="2999410592" sldId="335"/>
            <ac:spMk id="9" creationId="{0775D531-EE28-CADF-2920-9E52912FB440}"/>
          </ac:spMkLst>
        </pc:spChg>
        <pc:spChg chg="add mod">
          <ac:chgData name="Fabrizio Niro" userId="e417cc51-9401-436b-a799-47f7505888a3" providerId="ADAL" clId="{BA0C3006-DB41-664C-895A-610080E3B59B}" dt="2025-07-02T17:17:09.756" v="29843" actId="1076"/>
          <ac:spMkLst>
            <pc:docMk/>
            <pc:sldMk cId="2999410592" sldId="335"/>
            <ac:spMk id="10" creationId="{2BFF139E-CAE4-FF8B-AEE5-4FB42F655DE8}"/>
          </ac:spMkLst>
        </pc:spChg>
        <pc:spChg chg="add mod">
          <ac:chgData name="Fabrizio Niro" userId="e417cc51-9401-436b-a799-47f7505888a3" providerId="ADAL" clId="{BA0C3006-DB41-664C-895A-610080E3B59B}" dt="2025-07-02T17:17:09.756" v="29843" actId="1076"/>
          <ac:spMkLst>
            <pc:docMk/>
            <pc:sldMk cId="2999410592" sldId="335"/>
            <ac:spMk id="11" creationId="{17A6BA85-F6EB-3E17-1BED-263E183D7F46}"/>
          </ac:spMkLst>
        </pc:spChg>
        <pc:spChg chg="add mod">
          <ac:chgData name="Fabrizio Niro" userId="e417cc51-9401-436b-a799-47f7505888a3" providerId="ADAL" clId="{BA0C3006-DB41-664C-895A-610080E3B59B}" dt="2025-07-02T17:17:09.756" v="29843" actId="1076"/>
          <ac:spMkLst>
            <pc:docMk/>
            <pc:sldMk cId="2999410592" sldId="335"/>
            <ac:spMk id="12" creationId="{1EECB276-EBE1-1259-DE0D-B5DE73F4A56E}"/>
          </ac:spMkLst>
        </pc:spChg>
        <pc:spChg chg="add mod">
          <ac:chgData name="Fabrizio Niro" userId="e417cc51-9401-436b-a799-47f7505888a3" providerId="ADAL" clId="{BA0C3006-DB41-664C-895A-610080E3B59B}" dt="2025-07-02T17:17:09.756" v="29843" actId="1076"/>
          <ac:spMkLst>
            <pc:docMk/>
            <pc:sldMk cId="2999410592" sldId="335"/>
            <ac:spMk id="13" creationId="{3B90C661-C9B0-C6C2-3436-4A5F5B97AF2F}"/>
          </ac:spMkLst>
        </pc:spChg>
        <pc:spChg chg="add mod">
          <ac:chgData name="Fabrizio Niro" userId="e417cc51-9401-436b-a799-47f7505888a3" providerId="ADAL" clId="{BA0C3006-DB41-664C-895A-610080E3B59B}" dt="2025-07-02T17:17:09.756" v="29843" actId="1076"/>
          <ac:spMkLst>
            <pc:docMk/>
            <pc:sldMk cId="2999410592" sldId="335"/>
            <ac:spMk id="14" creationId="{F737A6D2-E07E-E8A1-1696-46AA046ED793}"/>
          </ac:spMkLst>
        </pc:spChg>
        <pc:graphicFrameChg chg="add mod">
          <ac:chgData name="Fabrizio Niro" userId="e417cc51-9401-436b-a799-47f7505888a3" providerId="ADAL" clId="{BA0C3006-DB41-664C-895A-610080E3B59B}" dt="2025-07-03T10:37:25.673" v="31914" actId="108"/>
          <ac:graphicFrameMkLst>
            <pc:docMk/>
            <pc:sldMk cId="2999410592" sldId="335"/>
            <ac:graphicFrameMk id="19" creationId="{C5EBAB6C-6CE8-9BF9-F44E-6404D5BEC33E}"/>
          </ac:graphicFrameMkLst>
        </pc:graphicFrameChg>
      </pc:sldChg>
      <pc:sldChg chg="addSp delSp modSp new mod">
        <pc:chgData name="Fabrizio Niro" userId="e417cc51-9401-436b-a799-47f7505888a3" providerId="ADAL" clId="{BA0C3006-DB41-664C-895A-610080E3B59B}" dt="2025-07-03T12:34:44.772" v="32360" actId="1035"/>
        <pc:sldMkLst>
          <pc:docMk/>
          <pc:sldMk cId="1045109608" sldId="336"/>
        </pc:sldMkLst>
        <pc:spChg chg="mod">
          <ac:chgData name="Fabrizio Niro" userId="e417cc51-9401-436b-a799-47f7505888a3" providerId="ADAL" clId="{BA0C3006-DB41-664C-895A-610080E3B59B}" dt="2025-07-03T12:33:28.634" v="32353" actId="20577"/>
          <ac:spMkLst>
            <pc:docMk/>
            <pc:sldMk cId="1045109608" sldId="336"/>
            <ac:spMk id="2" creationId="{CD124E77-22E2-0E90-0D74-D1C0A2B78427}"/>
          </ac:spMkLst>
        </pc:spChg>
        <pc:spChg chg="mod">
          <ac:chgData name="Fabrizio Niro" userId="e417cc51-9401-436b-a799-47f7505888a3" providerId="ADAL" clId="{BA0C3006-DB41-664C-895A-610080E3B59B}" dt="2025-06-20T10:07:42.383" v="9074" actId="20577"/>
          <ac:spMkLst>
            <pc:docMk/>
            <pc:sldMk cId="1045109608" sldId="336"/>
            <ac:spMk id="3" creationId="{571FE9B6-455C-9940-1CDC-78E8756D8ABF}"/>
          </ac:spMkLst>
        </pc:spChg>
        <pc:spChg chg="add mod">
          <ac:chgData name="Fabrizio Niro" userId="e417cc51-9401-436b-a799-47f7505888a3" providerId="ADAL" clId="{BA0C3006-DB41-664C-895A-610080E3B59B}" dt="2025-07-03T12:34:44.772" v="32360" actId="1035"/>
          <ac:spMkLst>
            <pc:docMk/>
            <pc:sldMk cId="1045109608" sldId="336"/>
            <ac:spMk id="7" creationId="{00204073-2749-36AB-236A-9E5F56CC2AA1}"/>
          </ac:spMkLst>
        </pc:spChg>
        <pc:spChg chg="add mod">
          <ac:chgData name="Fabrizio Niro" userId="e417cc51-9401-436b-a799-47f7505888a3" providerId="ADAL" clId="{BA0C3006-DB41-664C-895A-610080E3B59B}" dt="2025-06-20T16:31:52.546" v="12936" actId="1076"/>
          <ac:spMkLst>
            <pc:docMk/>
            <pc:sldMk cId="1045109608" sldId="336"/>
            <ac:spMk id="15" creationId="{EC6BFD8E-BE19-E558-2787-BBC21AE741D3}"/>
          </ac:spMkLst>
        </pc:spChg>
        <pc:picChg chg="add mod">
          <ac:chgData name="Fabrizio Niro" userId="e417cc51-9401-436b-a799-47f7505888a3" providerId="ADAL" clId="{BA0C3006-DB41-664C-895A-610080E3B59B}" dt="2025-06-20T16:23:36.706" v="12821" actId="1076"/>
          <ac:picMkLst>
            <pc:docMk/>
            <pc:sldMk cId="1045109608" sldId="336"/>
            <ac:picMk id="4" creationId="{7773E2AD-AC7E-DDB0-960F-E8BAA9DAE5DC}"/>
          </ac:picMkLst>
        </pc:picChg>
        <pc:picChg chg="add mod">
          <ac:chgData name="Fabrizio Niro" userId="e417cc51-9401-436b-a799-47f7505888a3" providerId="ADAL" clId="{BA0C3006-DB41-664C-895A-610080E3B59B}" dt="2025-06-20T13:33:48.091" v="12040" actId="1035"/>
          <ac:picMkLst>
            <pc:docMk/>
            <pc:sldMk cId="1045109608" sldId="336"/>
            <ac:picMk id="5" creationId="{68023E72-D7EC-15D3-5C42-A16A0F479B61}"/>
          </ac:picMkLst>
        </pc:picChg>
        <pc:picChg chg="add mod">
          <ac:chgData name="Fabrizio Niro" userId="e417cc51-9401-436b-a799-47f7505888a3" providerId="ADAL" clId="{BA0C3006-DB41-664C-895A-610080E3B59B}" dt="2025-06-20T16:31:48.066" v="12935" actId="14100"/>
          <ac:picMkLst>
            <pc:docMk/>
            <pc:sldMk cId="1045109608" sldId="336"/>
            <ac:picMk id="9" creationId="{B35B955D-B1D9-D192-E0C0-7AB8E0C6CC78}"/>
          </ac:picMkLst>
        </pc:picChg>
        <pc:picChg chg="add mod">
          <ac:chgData name="Fabrizio Niro" userId="e417cc51-9401-436b-a799-47f7505888a3" providerId="ADAL" clId="{BA0C3006-DB41-664C-895A-610080E3B59B}" dt="2025-06-20T16:31:39.019" v="12933" actId="1035"/>
          <ac:picMkLst>
            <pc:docMk/>
            <pc:sldMk cId="1045109608" sldId="336"/>
            <ac:picMk id="12" creationId="{F6D46E81-AA65-D819-2CC2-79C009123310}"/>
          </ac:picMkLst>
        </pc:picChg>
        <pc:picChg chg="add mod">
          <ac:chgData name="Fabrizio Niro" userId="e417cc51-9401-436b-a799-47f7505888a3" providerId="ADAL" clId="{BA0C3006-DB41-664C-895A-610080E3B59B}" dt="2025-06-20T16:31:39.019" v="12933" actId="1035"/>
          <ac:picMkLst>
            <pc:docMk/>
            <pc:sldMk cId="1045109608" sldId="336"/>
            <ac:picMk id="14" creationId="{3F08E787-A439-333F-6C53-1F0597EE7820}"/>
          </ac:picMkLst>
        </pc:picChg>
        <pc:picChg chg="add mod">
          <ac:chgData name="Fabrizio Niro" userId="e417cc51-9401-436b-a799-47f7505888a3" providerId="ADAL" clId="{BA0C3006-DB41-664C-895A-610080E3B59B}" dt="2025-06-20T13:39:18.293" v="12163" actId="1038"/>
          <ac:picMkLst>
            <pc:docMk/>
            <pc:sldMk cId="1045109608" sldId="336"/>
            <ac:picMk id="25" creationId="{76BB1AED-7A96-708C-F2A4-B4B5C62E6810}"/>
          </ac:picMkLst>
        </pc:picChg>
        <pc:picChg chg="add mod">
          <ac:chgData name="Fabrizio Niro" userId="e417cc51-9401-436b-a799-47f7505888a3" providerId="ADAL" clId="{BA0C3006-DB41-664C-895A-610080E3B59B}" dt="2025-06-20T16:32:03.391" v="12937" actId="14100"/>
          <ac:picMkLst>
            <pc:docMk/>
            <pc:sldMk cId="1045109608" sldId="336"/>
            <ac:picMk id="26" creationId="{E07733DA-9673-24A7-C75F-5996D4BBE4F9}"/>
          </ac:picMkLst>
        </pc:picChg>
      </pc:sldChg>
      <pc:sldChg chg="addSp delSp modSp new mod">
        <pc:chgData name="Fabrizio Niro" userId="e417cc51-9401-436b-a799-47f7505888a3" providerId="ADAL" clId="{BA0C3006-DB41-664C-895A-610080E3B59B}" dt="2025-07-03T14:43:26.601" v="32639" actId="1076"/>
        <pc:sldMkLst>
          <pc:docMk/>
          <pc:sldMk cId="2271664794" sldId="337"/>
        </pc:sldMkLst>
        <pc:spChg chg="mod">
          <ac:chgData name="Fabrizio Niro" userId="e417cc51-9401-436b-a799-47f7505888a3" providerId="ADAL" clId="{BA0C3006-DB41-664C-895A-610080E3B59B}" dt="2025-07-03T07:33:37.183" v="30482" actId="20577"/>
          <ac:spMkLst>
            <pc:docMk/>
            <pc:sldMk cId="2271664794" sldId="337"/>
            <ac:spMk id="2" creationId="{574B41F3-4B3D-11AB-E988-90EE8A4E6C80}"/>
          </ac:spMkLst>
        </pc:spChg>
        <pc:spChg chg="mod">
          <ac:chgData name="Fabrizio Niro" userId="e417cc51-9401-436b-a799-47f7505888a3" providerId="ADAL" clId="{BA0C3006-DB41-664C-895A-610080E3B59B}" dt="2025-06-20T10:05:52.338" v="9055" actId="14100"/>
          <ac:spMkLst>
            <pc:docMk/>
            <pc:sldMk cId="2271664794" sldId="337"/>
            <ac:spMk id="3" creationId="{10C70550-488A-E735-5CD8-09CCBEA6F8D9}"/>
          </ac:spMkLst>
        </pc:spChg>
        <pc:spChg chg="add mod">
          <ac:chgData name="Fabrizio Niro" userId="e417cc51-9401-436b-a799-47f7505888a3" providerId="ADAL" clId="{BA0C3006-DB41-664C-895A-610080E3B59B}" dt="2025-07-03T14:43:26.601" v="32639" actId="1076"/>
          <ac:spMkLst>
            <pc:docMk/>
            <pc:sldMk cId="2271664794" sldId="337"/>
            <ac:spMk id="16" creationId="{3E04504A-69FC-FF64-E0C7-B75F1603CB84}"/>
          </ac:spMkLst>
        </pc:spChg>
        <pc:picChg chg="add mod">
          <ac:chgData name="Fabrizio Niro" userId="e417cc51-9401-436b-a799-47f7505888a3" providerId="ADAL" clId="{BA0C3006-DB41-664C-895A-610080E3B59B}" dt="2025-06-20T13:32:54.697" v="12034" actId="1035"/>
          <ac:picMkLst>
            <pc:docMk/>
            <pc:sldMk cId="2271664794" sldId="337"/>
            <ac:picMk id="5" creationId="{8F9FF885-6EB9-8B78-9795-E453160219DE}"/>
          </ac:picMkLst>
        </pc:picChg>
        <pc:picChg chg="add mod">
          <ac:chgData name="Fabrizio Niro" userId="e417cc51-9401-436b-a799-47f7505888a3" providerId="ADAL" clId="{BA0C3006-DB41-664C-895A-610080E3B59B}" dt="2025-07-03T10:32:27.848" v="31910" actId="1076"/>
          <ac:picMkLst>
            <pc:docMk/>
            <pc:sldMk cId="2271664794" sldId="337"/>
            <ac:picMk id="6" creationId="{613300F2-2443-A5FC-754F-BF981CE2F1CB}"/>
          </ac:picMkLst>
        </pc:picChg>
        <pc:picChg chg="add mod">
          <ac:chgData name="Fabrizio Niro" userId="e417cc51-9401-436b-a799-47f7505888a3" providerId="ADAL" clId="{BA0C3006-DB41-664C-895A-610080E3B59B}" dt="2025-07-03T14:43:08.699" v="32633" actId="1076"/>
          <ac:picMkLst>
            <pc:docMk/>
            <pc:sldMk cId="2271664794" sldId="337"/>
            <ac:picMk id="7" creationId="{E1519E70-FBC2-74EA-3E91-D20822601C4E}"/>
          </ac:picMkLst>
        </pc:picChg>
        <pc:picChg chg="add mod">
          <ac:chgData name="Fabrizio Niro" userId="e417cc51-9401-436b-a799-47f7505888a3" providerId="ADAL" clId="{BA0C3006-DB41-664C-895A-610080E3B59B}" dt="2025-07-03T14:43:14.652" v="32635" actId="1076"/>
          <ac:picMkLst>
            <pc:docMk/>
            <pc:sldMk cId="2271664794" sldId="337"/>
            <ac:picMk id="12" creationId="{57993EBA-1906-B345-604F-1379C9C5B465}"/>
          </ac:picMkLst>
        </pc:picChg>
        <pc:picChg chg="add mod modCrop">
          <ac:chgData name="Fabrizio Niro" userId="e417cc51-9401-436b-a799-47f7505888a3" providerId="ADAL" clId="{BA0C3006-DB41-664C-895A-610080E3B59B}" dt="2025-07-03T14:43:19.238" v="32637" actId="1076"/>
          <ac:picMkLst>
            <pc:docMk/>
            <pc:sldMk cId="2271664794" sldId="337"/>
            <ac:picMk id="13" creationId="{5B0F47D9-70F8-FD1C-2556-382DC2B219CC}"/>
          </ac:picMkLst>
        </pc:picChg>
        <pc:picChg chg="add mod modCrop">
          <ac:chgData name="Fabrizio Niro" userId="e417cc51-9401-436b-a799-47f7505888a3" providerId="ADAL" clId="{BA0C3006-DB41-664C-895A-610080E3B59B}" dt="2025-07-03T14:43:23.240" v="32638" actId="1076"/>
          <ac:picMkLst>
            <pc:docMk/>
            <pc:sldMk cId="2271664794" sldId="337"/>
            <ac:picMk id="15" creationId="{E0F4EA29-961D-823F-0A61-1344D83EC32D}"/>
          </ac:picMkLst>
        </pc:picChg>
      </pc:sldChg>
      <pc:sldChg chg="modSp add del">
        <pc:chgData name="Fabrizio Niro" userId="e417cc51-9401-436b-a799-47f7505888a3" providerId="ADAL" clId="{BA0C3006-DB41-664C-895A-610080E3B59B}" dt="2025-06-20T10:07:12.186" v="9065" actId="2696"/>
        <pc:sldMkLst>
          <pc:docMk/>
          <pc:sldMk cId="2026962915" sldId="338"/>
        </pc:sldMkLst>
      </pc:sldChg>
      <pc:sldChg chg="modSp add del">
        <pc:chgData name="Fabrizio Niro" userId="e417cc51-9401-436b-a799-47f7505888a3" providerId="ADAL" clId="{BA0C3006-DB41-664C-895A-610080E3B59B}" dt="2025-06-20T10:09:08.925" v="9082" actId="2696"/>
        <pc:sldMkLst>
          <pc:docMk/>
          <pc:sldMk cId="2428658728" sldId="338"/>
        </pc:sldMkLst>
      </pc:sldChg>
      <pc:sldChg chg="addSp delSp modSp add mod">
        <pc:chgData name="Fabrizio Niro" userId="e417cc51-9401-436b-a799-47f7505888a3" providerId="ADAL" clId="{BA0C3006-DB41-664C-895A-610080E3B59B}" dt="2025-07-03T09:05:55.070" v="31468" actId="27636"/>
        <pc:sldMkLst>
          <pc:docMk/>
          <pc:sldMk cId="2666432729" sldId="338"/>
        </pc:sldMkLst>
        <pc:spChg chg="mod">
          <ac:chgData name="Fabrizio Niro" userId="e417cc51-9401-436b-a799-47f7505888a3" providerId="ADAL" clId="{BA0C3006-DB41-664C-895A-610080E3B59B}" dt="2025-07-03T09:05:55.070" v="31468" actId="27636"/>
          <ac:spMkLst>
            <pc:docMk/>
            <pc:sldMk cId="2666432729" sldId="338"/>
            <ac:spMk id="2" creationId="{7BC7283E-0F91-C180-7123-7CC62452B65A}"/>
          </ac:spMkLst>
        </pc:spChg>
        <pc:picChg chg="add mod">
          <ac:chgData name="Fabrizio Niro" userId="e417cc51-9401-436b-a799-47f7505888a3" providerId="ADAL" clId="{BA0C3006-DB41-664C-895A-610080E3B59B}" dt="2025-06-20T16:23:49.906" v="12822" actId="14861"/>
          <ac:picMkLst>
            <pc:docMk/>
            <pc:sldMk cId="2666432729" sldId="338"/>
            <ac:picMk id="4" creationId="{571D76D1-8A7A-35F6-2742-488BB22A7B17}"/>
          </ac:picMkLst>
        </pc:picChg>
        <pc:picChg chg="add mod">
          <ac:chgData name="Fabrizio Niro" userId="e417cc51-9401-436b-a799-47f7505888a3" providerId="ADAL" clId="{BA0C3006-DB41-664C-895A-610080E3B59B}" dt="2025-06-20T16:21:28.573" v="12795" actId="14861"/>
          <ac:picMkLst>
            <pc:docMk/>
            <pc:sldMk cId="2666432729" sldId="338"/>
            <ac:picMk id="7" creationId="{2E8C9AF3-EEC1-9358-D0A8-6855243B9DE6}"/>
          </ac:picMkLst>
        </pc:picChg>
        <pc:picChg chg="add mod">
          <ac:chgData name="Fabrizio Niro" userId="e417cc51-9401-436b-a799-47f7505888a3" providerId="ADAL" clId="{BA0C3006-DB41-664C-895A-610080E3B59B}" dt="2025-06-20T16:21:28.573" v="12795" actId="14861"/>
          <ac:picMkLst>
            <pc:docMk/>
            <pc:sldMk cId="2666432729" sldId="338"/>
            <ac:picMk id="8" creationId="{E7630E71-B788-3151-BF62-7CEA7A71B58F}"/>
          </ac:picMkLst>
        </pc:picChg>
        <pc:picChg chg="add mod">
          <ac:chgData name="Fabrizio Niro" userId="e417cc51-9401-436b-a799-47f7505888a3" providerId="ADAL" clId="{BA0C3006-DB41-664C-895A-610080E3B59B}" dt="2025-06-20T16:21:28.573" v="12795" actId="14861"/>
          <ac:picMkLst>
            <pc:docMk/>
            <pc:sldMk cId="2666432729" sldId="338"/>
            <ac:picMk id="10" creationId="{AF8D646C-9716-7ED6-A206-DA43950854A1}"/>
          </ac:picMkLst>
        </pc:picChg>
        <pc:picChg chg="add mod modCrop">
          <ac:chgData name="Fabrizio Niro" userId="e417cc51-9401-436b-a799-47f7505888a3" providerId="ADAL" clId="{BA0C3006-DB41-664C-895A-610080E3B59B}" dt="2025-06-20T16:21:28.573" v="12795" actId="14861"/>
          <ac:picMkLst>
            <pc:docMk/>
            <pc:sldMk cId="2666432729" sldId="338"/>
            <ac:picMk id="11" creationId="{7F675526-F9DD-1DD8-98EE-31C24D489E07}"/>
          </ac:picMkLst>
        </pc:picChg>
        <pc:picChg chg="add mod">
          <ac:chgData name="Fabrizio Niro" userId="e417cc51-9401-436b-a799-47f7505888a3" providerId="ADAL" clId="{BA0C3006-DB41-664C-895A-610080E3B59B}" dt="2025-06-20T16:21:28.573" v="12795" actId="14861"/>
          <ac:picMkLst>
            <pc:docMk/>
            <pc:sldMk cId="2666432729" sldId="338"/>
            <ac:picMk id="13" creationId="{F78F2907-E8F9-9FCC-1D5F-CC554534A4AA}"/>
          </ac:picMkLst>
        </pc:picChg>
        <pc:picChg chg="mod">
          <ac:chgData name="Fabrizio Niro" userId="e417cc51-9401-436b-a799-47f7505888a3" providerId="ADAL" clId="{BA0C3006-DB41-664C-895A-610080E3B59B}" dt="2025-06-20T16:21:51.931" v="12799" actId="1076"/>
          <ac:picMkLst>
            <pc:docMk/>
            <pc:sldMk cId="2666432729" sldId="338"/>
            <ac:picMk id="16" creationId="{5D8C50AB-8230-A810-0727-BBD67298D272}"/>
          </ac:picMkLst>
        </pc:picChg>
        <pc:picChg chg="add mod">
          <ac:chgData name="Fabrizio Niro" userId="e417cc51-9401-436b-a799-47f7505888a3" providerId="ADAL" clId="{BA0C3006-DB41-664C-895A-610080E3B59B}" dt="2025-06-20T13:34:00.870" v="12042"/>
          <ac:picMkLst>
            <pc:docMk/>
            <pc:sldMk cId="2666432729" sldId="338"/>
            <ac:picMk id="17" creationId="{4E33FAE9-B10F-297F-C834-9A18AAD925DF}"/>
          </ac:picMkLst>
        </pc:picChg>
        <pc:picChg chg="mod">
          <ac:chgData name="Fabrizio Niro" userId="e417cc51-9401-436b-a799-47f7505888a3" providerId="ADAL" clId="{BA0C3006-DB41-664C-895A-610080E3B59B}" dt="2025-06-20T10:51:34.951" v="10136" actId="1076"/>
          <ac:picMkLst>
            <pc:docMk/>
            <pc:sldMk cId="2666432729" sldId="338"/>
            <ac:picMk id="25" creationId="{55B8CE21-A6C1-8A2F-3F6D-B1BD8CF3A193}"/>
          </ac:picMkLst>
        </pc:picChg>
      </pc:sldChg>
      <pc:sldChg chg="new del">
        <pc:chgData name="Fabrizio Niro" userId="e417cc51-9401-436b-a799-47f7505888a3" providerId="ADAL" clId="{BA0C3006-DB41-664C-895A-610080E3B59B}" dt="2025-06-20T10:51:49.789" v="10138" actId="2696"/>
        <pc:sldMkLst>
          <pc:docMk/>
          <pc:sldMk cId="1330730164" sldId="339"/>
        </pc:sldMkLst>
      </pc:sldChg>
      <pc:sldChg chg="addSp delSp modSp add del mod">
        <pc:chgData name="Fabrizio Niro" userId="e417cc51-9401-436b-a799-47f7505888a3" providerId="ADAL" clId="{BA0C3006-DB41-664C-895A-610080E3B59B}" dt="2025-06-20T13:39:42.915" v="12164" actId="2696"/>
        <pc:sldMkLst>
          <pc:docMk/>
          <pc:sldMk cId="1408644634" sldId="339"/>
        </pc:sldMkLst>
      </pc:sldChg>
      <pc:sldChg chg="modSp add del">
        <pc:chgData name="Fabrizio Niro" userId="e417cc51-9401-436b-a799-47f7505888a3" providerId="ADAL" clId="{BA0C3006-DB41-664C-895A-610080E3B59B}" dt="2025-06-20T11:29:17.100" v="10735" actId="2696"/>
        <pc:sldMkLst>
          <pc:docMk/>
          <pc:sldMk cId="2590619977" sldId="340"/>
        </pc:sldMkLst>
      </pc:sldChg>
      <pc:sldChg chg="addSp delSp modSp add mod ord">
        <pc:chgData name="Fabrizio Niro" userId="e417cc51-9401-436b-a799-47f7505888a3" providerId="ADAL" clId="{BA0C3006-DB41-664C-895A-610080E3B59B}" dt="2025-07-08T07:04:14.837" v="33990" actId="1036"/>
        <pc:sldMkLst>
          <pc:docMk/>
          <pc:sldMk cId="3615286973" sldId="341"/>
        </pc:sldMkLst>
        <pc:spChg chg="mod">
          <ac:chgData name="Fabrizio Niro" userId="e417cc51-9401-436b-a799-47f7505888a3" providerId="ADAL" clId="{BA0C3006-DB41-664C-895A-610080E3B59B}" dt="2025-07-08T07:03:56.368" v="33973" actId="20577"/>
          <ac:spMkLst>
            <pc:docMk/>
            <pc:sldMk cId="3615286973" sldId="341"/>
            <ac:spMk id="2" creationId="{CFB930BD-3FD8-71F1-DEAC-CB6E5D74B4B0}"/>
          </ac:spMkLst>
        </pc:spChg>
        <pc:spChg chg="mod">
          <ac:chgData name="Fabrizio Niro" userId="e417cc51-9401-436b-a799-47f7505888a3" providerId="ADAL" clId="{BA0C3006-DB41-664C-895A-610080E3B59B}" dt="2025-06-20T11:29:06.133" v="10734" actId="20577"/>
          <ac:spMkLst>
            <pc:docMk/>
            <pc:sldMk cId="3615286973" sldId="341"/>
            <ac:spMk id="3" creationId="{AA731078-0694-2772-C129-102D35C42D17}"/>
          </ac:spMkLst>
        </pc:spChg>
        <pc:spChg chg="add mod">
          <ac:chgData name="Fabrizio Niro" userId="e417cc51-9401-436b-a799-47f7505888a3" providerId="ADAL" clId="{BA0C3006-DB41-664C-895A-610080E3B59B}" dt="2025-07-03T14:42:10.592" v="32625" actId="1076"/>
          <ac:spMkLst>
            <pc:docMk/>
            <pc:sldMk cId="3615286973" sldId="341"/>
            <ac:spMk id="21" creationId="{F3785209-44C3-59A9-77F9-4B3A3BEC2504}"/>
          </ac:spMkLst>
        </pc:spChg>
        <pc:picChg chg="add mod">
          <ac:chgData name="Fabrizio Niro" userId="e417cc51-9401-436b-a799-47f7505888a3" providerId="ADAL" clId="{BA0C3006-DB41-664C-895A-610080E3B59B}" dt="2025-07-08T06:32:31.999" v="33802" actId="1076"/>
          <ac:picMkLst>
            <pc:docMk/>
            <pc:sldMk cId="3615286973" sldId="341"/>
            <ac:picMk id="4" creationId="{E65CE6BB-21D1-5DB1-2AAE-B6D34A28865E}"/>
          </ac:picMkLst>
        </pc:picChg>
        <pc:picChg chg="add mod">
          <ac:chgData name="Fabrizio Niro" userId="e417cc51-9401-436b-a799-47f7505888a3" providerId="ADAL" clId="{BA0C3006-DB41-664C-895A-610080E3B59B}" dt="2025-07-08T07:04:02.692" v="33974" actId="14100"/>
          <ac:picMkLst>
            <pc:docMk/>
            <pc:sldMk cId="3615286973" sldId="341"/>
            <ac:picMk id="5" creationId="{8AD765B8-E5E4-A93D-85C5-567BBA31BD1A}"/>
          </ac:picMkLst>
        </pc:picChg>
        <pc:picChg chg="add mod">
          <ac:chgData name="Fabrizio Niro" userId="e417cc51-9401-436b-a799-47f7505888a3" providerId="ADAL" clId="{BA0C3006-DB41-664C-895A-610080E3B59B}" dt="2025-06-20T11:29:02.424" v="10729" actId="1036"/>
          <ac:picMkLst>
            <pc:docMk/>
            <pc:sldMk cId="3615286973" sldId="341"/>
            <ac:picMk id="6" creationId="{7EC9401A-DAE8-50D8-3175-F66FD4C63340}"/>
          </ac:picMkLst>
        </pc:picChg>
        <pc:picChg chg="add mod">
          <ac:chgData name="Fabrizio Niro" userId="e417cc51-9401-436b-a799-47f7505888a3" providerId="ADAL" clId="{BA0C3006-DB41-664C-895A-610080E3B59B}" dt="2025-07-08T06:32:29.715" v="33801" actId="1076"/>
          <ac:picMkLst>
            <pc:docMk/>
            <pc:sldMk cId="3615286973" sldId="341"/>
            <ac:picMk id="8" creationId="{04CD1A1C-5777-3356-B6F4-D605B88C5D5C}"/>
          </ac:picMkLst>
        </pc:picChg>
        <pc:picChg chg="add mod">
          <ac:chgData name="Fabrizio Niro" userId="e417cc51-9401-436b-a799-47f7505888a3" providerId="ADAL" clId="{BA0C3006-DB41-664C-895A-610080E3B59B}" dt="2025-07-08T07:04:14.837" v="33990" actId="1036"/>
          <ac:picMkLst>
            <pc:docMk/>
            <pc:sldMk cId="3615286973" sldId="341"/>
            <ac:picMk id="10" creationId="{538378C9-E2C6-9276-C5A8-4741C6E84BE3}"/>
          </ac:picMkLst>
        </pc:picChg>
        <pc:picChg chg="add del mod">
          <ac:chgData name="Fabrizio Niro" userId="e417cc51-9401-436b-a799-47f7505888a3" providerId="ADAL" clId="{BA0C3006-DB41-664C-895A-610080E3B59B}" dt="2025-07-08T06:32:26.238" v="33800" actId="478"/>
          <ac:picMkLst>
            <pc:docMk/>
            <pc:sldMk cId="3615286973" sldId="341"/>
            <ac:picMk id="15" creationId="{66391D57-A413-9754-CA10-5FC12BAF5FD9}"/>
          </ac:picMkLst>
        </pc:picChg>
        <pc:picChg chg="add mod modCrop">
          <ac:chgData name="Fabrizio Niro" userId="e417cc51-9401-436b-a799-47f7505888a3" providerId="ADAL" clId="{BA0C3006-DB41-664C-895A-610080E3B59B}" dt="2025-07-03T14:42:18.111" v="32626" actId="14100"/>
          <ac:picMkLst>
            <pc:docMk/>
            <pc:sldMk cId="3615286973" sldId="341"/>
            <ac:picMk id="20" creationId="{87A8481B-B910-2A1E-5D61-3C6C24DF2AD2}"/>
          </ac:picMkLst>
        </pc:picChg>
      </pc:sldChg>
      <pc:sldChg chg="modSp add del">
        <pc:chgData name="Fabrizio Niro" userId="e417cc51-9401-436b-a799-47f7505888a3" providerId="ADAL" clId="{BA0C3006-DB41-664C-895A-610080E3B59B}" dt="2025-06-20T11:31:21.267" v="10795" actId="2696"/>
        <pc:sldMkLst>
          <pc:docMk/>
          <pc:sldMk cId="2068118101" sldId="342"/>
        </pc:sldMkLst>
      </pc:sldChg>
      <pc:sldChg chg="addSp delSp modSp add mod">
        <pc:chgData name="Fabrizio Niro" userId="e417cc51-9401-436b-a799-47f7505888a3" providerId="ADAL" clId="{BA0C3006-DB41-664C-895A-610080E3B59B}" dt="2025-07-03T14:41:27.541" v="32619" actId="1076"/>
        <pc:sldMkLst>
          <pc:docMk/>
          <pc:sldMk cId="2037962856" sldId="343"/>
        </pc:sldMkLst>
        <pc:spChg chg="mod">
          <ac:chgData name="Fabrizio Niro" userId="e417cc51-9401-436b-a799-47f7505888a3" providerId="ADAL" clId="{BA0C3006-DB41-664C-895A-610080E3B59B}" dt="2025-07-03T10:53:19.735" v="32010" actId="20577"/>
          <ac:spMkLst>
            <pc:docMk/>
            <pc:sldMk cId="2037962856" sldId="343"/>
            <ac:spMk id="2" creationId="{9829FB16-93E0-15D5-8D4C-EC447CA18984}"/>
          </ac:spMkLst>
        </pc:spChg>
        <pc:spChg chg="mod">
          <ac:chgData name="Fabrizio Niro" userId="e417cc51-9401-436b-a799-47f7505888a3" providerId="ADAL" clId="{BA0C3006-DB41-664C-895A-610080E3B59B}" dt="2025-06-20T11:31:15.281" v="10794" actId="20577"/>
          <ac:spMkLst>
            <pc:docMk/>
            <pc:sldMk cId="2037962856" sldId="343"/>
            <ac:spMk id="3" creationId="{264708B2-B476-096D-D0C6-FED89F0B4ABB}"/>
          </ac:spMkLst>
        </pc:spChg>
        <pc:spChg chg="add mod">
          <ac:chgData name="Fabrizio Niro" userId="e417cc51-9401-436b-a799-47f7505888a3" providerId="ADAL" clId="{BA0C3006-DB41-664C-895A-610080E3B59B}" dt="2025-07-03T14:41:27.541" v="32619" actId="1076"/>
          <ac:spMkLst>
            <pc:docMk/>
            <pc:sldMk cId="2037962856" sldId="343"/>
            <ac:spMk id="39" creationId="{7DA8B4F5-7FCD-0266-9FAA-88C71FC45A92}"/>
          </ac:spMkLst>
        </pc:spChg>
        <pc:picChg chg="add mod">
          <ac:chgData name="Fabrizio Niro" userId="e417cc51-9401-436b-a799-47f7505888a3" providerId="ADAL" clId="{BA0C3006-DB41-664C-895A-610080E3B59B}" dt="2025-07-03T10:51:17.396" v="31996" actId="1076"/>
          <ac:picMkLst>
            <pc:docMk/>
            <pc:sldMk cId="2037962856" sldId="343"/>
            <ac:picMk id="4" creationId="{59F18956-21B7-C178-74BB-6A71459BC8A3}"/>
          </ac:picMkLst>
        </pc:picChg>
        <pc:picChg chg="add mod">
          <ac:chgData name="Fabrizio Niro" userId="e417cc51-9401-436b-a799-47f7505888a3" providerId="ADAL" clId="{BA0C3006-DB41-664C-895A-610080E3B59B}" dt="2025-06-20T11:31:03.750" v="10775" actId="1035"/>
          <ac:picMkLst>
            <pc:docMk/>
            <pc:sldMk cId="2037962856" sldId="343"/>
            <ac:picMk id="5" creationId="{9ECC1B18-BFC6-A630-1757-C7874EADA755}"/>
          </ac:picMkLst>
        </pc:picChg>
        <pc:picChg chg="add mod">
          <ac:chgData name="Fabrizio Niro" userId="e417cc51-9401-436b-a799-47f7505888a3" providerId="ADAL" clId="{BA0C3006-DB41-664C-895A-610080E3B59B}" dt="2025-07-03T10:53:30.167" v="32011" actId="1076"/>
          <ac:picMkLst>
            <pc:docMk/>
            <pc:sldMk cId="2037962856" sldId="343"/>
            <ac:picMk id="33" creationId="{4E0E359E-A6F0-EDDF-C873-FF97A1E43385}"/>
          </ac:picMkLst>
        </pc:picChg>
        <pc:picChg chg="add mod">
          <ac:chgData name="Fabrizio Niro" userId="e417cc51-9401-436b-a799-47f7505888a3" providerId="ADAL" clId="{BA0C3006-DB41-664C-895A-610080E3B59B}" dt="2025-07-03T10:53:38.600" v="32012" actId="1076"/>
          <ac:picMkLst>
            <pc:docMk/>
            <pc:sldMk cId="2037962856" sldId="343"/>
            <ac:picMk id="34" creationId="{054867B2-BC51-2B1D-0E3B-6EEA24E8B21C}"/>
          </ac:picMkLst>
        </pc:picChg>
        <pc:picChg chg="add mod">
          <ac:chgData name="Fabrizio Niro" userId="e417cc51-9401-436b-a799-47f7505888a3" providerId="ADAL" clId="{BA0C3006-DB41-664C-895A-610080E3B59B}" dt="2025-07-03T14:41:16.701" v="32617" actId="14100"/>
          <ac:picMkLst>
            <pc:docMk/>
            <pc:sldMk cId="2037962856" sldId="343"/>
            <ac:picMk id="38" creationId="{D6087C97-35AC-3A8F-A475-902F0E7B3562}"/>
          </ac:picMkLst>
        </pc:picChg>
      </pc:sldChg>
      <pc:sldChg chg="modSp add del">
        <pc:chgData name="Fabrizio Niro" userId="e417cc51-9401-436b-a799-47f7505888a3" providerId="ADAL" clId="{BA0C3006-DB41-664C-895A-610080E3B59B}" dt="2025-06-20T11:32:30.867" v="10852" actId="2696"/>
        <pc:sldMkLst>
          <pc:docMk/>
          <pc:sldMk cId="504578103" sldId="344"/>
        </pc:sldMkLst>
      </pc:sldChg>
      <pc:sldChg chg="addSp delSp modSp add mod">
        <pc:chgData name="Fabrizio Niro" userId="e417cc51-9401-436b-a799-47f7505888a3" providerId="ADAL" clId="{BA0C3006-DB41-664C-895A-610080E3B59B}" dt="2025-07-03T08:33:53.244" v="31177" actId="1037"/>
        <pc:sldMkLst>
          <pc:docMk/>
          <pc:sldMk cId="3603725774" sldId="345"/>
        </pc:sldMkLst>
        <pc:spChg chg="mod">
          <ac:chgData name="Fabrizio Niro" userId="e417cc51-9401-436b-a799-47f7505888a3" providerId="ADAL" clId="{BA0C3006-DB41-664C-895A-610080E3B59B}" dt="2025-07-03T08:33:26.635" v="31166" actId="113"/>
          <ac:spMkLst>
            <pc:docMk/>
            <pc:sldMk cId="3603725774" sldId="345"/>
            <ac:spMk id="2" creationId="{00ABD327-3ADE-8D57-B9E9-263651E64140}"/>
          </ac:spMkLst>
        </pc:spChg>
        <pc:spChg chg="mod">
          <ac:chgData name="Fabrizio Niro" userId="e417cc51-9401-436b-a799-47f7505888a3" providerId="ADAL" clId="{BA0C3006-DB41-664C-895A-610080E3B59B}" dt="2025-06-20T11:32:22.241" v="10851" actId="20577"/>
          <ac:spMkLst>
            <pc:docMk/>
            <pc:sldMk cId="3603725774" sldId="345"/>
            <ac:spMk id="3" creationId="{B09316FE-C34A-828D-9570-B7BCEA0549F3}"/>
          </ac:spMkLst>
        </pc:spChg>
        <pc:picChg chg="add mod">
          <ac:chgData name="Fabrizio Niro" userId="e417cc51-9401-436b-a799-47f7505888a3" providerId="ADAL" clId="{BA0C3006-DB41-664C-895A-610080E3B59B}" dt="2025-07-03T08:33:53.244" v="31177" actId="1037"/>
          <ac:picMkLst>
            <pc:docMk/>
            <pc:sldMk cId="3603725774" sldId="345"/>
            <ac:picMk id="4" creationId="{4B3DB3EC-6D2E-1A09-8EFE-1EB8CA0BD551}"/>
          </ac:picMkLst>
        </pc:picChg>
        <pc:picChg chg="add mod">
          <ac:chgData name="Fabrizio Niro" userId="e417cc51-9401-436b-a799-47f7505888a3" providerId="ADAL" clId="{BA0C3006-DB41-664C-895A-610080E3B59B}" dt="2025-06-20T11:32:15.521" v="10841" actId="1035"/>
          <ac:picMkLst>
            <pc:docMk/>
            <pc:sldMk cId="3603725774" sldId="345"/>
            <ac:picMk id="6" creationId="{94B9F0F5-638D-6E0A-8B22-A11DB04014B3}"/>
          </ac:picMkLst>
        </pc:picChg>
      </pc:sldChg>
      <pc:sldChg chg="modSp add del">
        <pc:chgData name="Fabrizio Niro" userId="e417cc51-9401-436b-a799-47f7505888a3" providerId="ADAL" clId="{BA0C3006-DB41-664C-895A-610080E3B59B}" dt="2025-06-20T11:33:49.259" v="10893" actId="2696"/>
        <pc:sldMkLst>
          <pc:docMk/>
          <pc:sldMk cId="1695566316" sldId="346"/>
        </pc:sldMkLst>
      </pc:sldChg>
      <pc:sldChg chg="addSp delSp modSp add del mod">
        <pc:chgData name="Fabrizio Niro" userId="e417cc51-9401-436b-a799-47f7505888a3" providerId="ADAL" clId="{BA0C3006-DB41-664C-895A-610080E3B59B}" dt="2025-07-01T15:32:29.591" v="19663" actId="2696"/>
        <pc:sldMkLst>
          <pc:docMk/>
          <pc:sldMk cId="1637608783" sldId="347"/>
        </pc:sldMkLst>
      </pc:sldChg>
      <pc:sldChg chg="modSp add del">
        <pc:chgData name="Fabrizio Niro" userId="e417cc51-9401-436b-a799-47f7505888a3" providerId="ADAL" clId="{BA0C3006-DB41-664C-895A-610080E3B59B}" dt="2025-06-20T11:35:33.460" v="10947" actId="2696"/>
        <pc:sldMkLst>
          <pc:docMk/>
          <pc:sldMk cId="328614545" sldId="348"/>
        </pc:sldMkLst>
      </pc:sldChg>
      <pc:sldChg chg="addSp delSp modSp add mod">
        <pc:chgData name="Fabrizio Niro" userId="e417cc51-9401-436b-a799-47f7505888a3" providerId="ADAL" clId="{BA0C3006-DB41-664C-895A-610080E3B59B}" dt="2025-07-03T14:43:56.723" v="32641" actId="1076"/>
        <pc:sldMkLst>
          <pc:docMk/>
          <pc:sldMk cId="1222935515" sldId="349"/>
        </pc:sldMkLst>
        <pc:spChg chg="mod">
          <ac:chgData name="Fabrizio Niro" userId="e417cc51-9401-436b-a799-47f7505888a3" providerId="ADAL" clId="{BA0C3006-DB41-664C-895A-610080E3B59B}" dt="2025-07-03T11:24:46.850" v="32185" actId="27636"/>
          <ac:spMkLst>
            <pc:docMk/>
            <pc:sldMk cId="1222935515" sldId="349"/>
            <ac:spMk id="2" creationId="{02D37E05-E5F1-41E8-4D7F-6A16041D9A7D}"/>
          </ac:spMkLst>
        </pc:spChg>
        <pc:spChg chg="mod">
          <ac:chgData name="Fabrizio Niro" userId="e417cc51-9401-436b-a799-47f7505888a3" providerId="ADAL" clId="{BA0C3006-DB41-664C-895A-610080E3B59B}" dt="2025-06-20T11:34:51.970" v="10946" actId="20577"/>
          <ac:spMkLst>
            <pc:docMk/>
            <pc:sldMk cId="1222935515" sldId="349"/>
            <ac:spMk id="3" creationId="{2485E7B3-6877-1B87-A7ED-A922B1197B01}"/>
          </ac:spMkLst>
        </pc:spChg>
        <pc:spChg chg="add mod">
          <ac:chgData name="Fabrizio Niro" userId="e417cc51-9401-436b-a799-47f7505888a3" providerId="ADAL" clId="{BA0C3006-DB41-664C-895A-610080E3B59B}" dt="2025-07-03T14:43:56.723" v="32641" actId="1076"/>
          <ac:spMkLst>
            <pc:docMk/>
            <pc:sldMk cId="1222935515" sldId="349"/>
            <ac:spMk id="15" creationId="{FBAA0115-0064-D44C-D7C4-03C37FFD60FE}"/>
          </ac:spMkLst>
        </pc:spChg>
        <pc:picChg chg="add mod">
          <ac:chgData name="Fabrizio Niro" userId="e417cc51-9401-436b-a799-47f7505888a3" providerId="ADAL" clId="{BA0C3006-DB41-664C-895A-610080E3B59B}" dt="2025-07-03T11:21:24.293" v="32111" actId="1035"/>
          <ac:picMkLst>
            <pc:docMk/>
            <pc:sldMk cId="1222935515" sldId="349"/>
            <ac:picMk id="4" creationId="{1BCDB233-5EAC-5AE6-AC26-8EF4F302F438}"/>
          </ac:picMkLst>
        </pc:picChg>
        <pc:picChg chg="add mod">
          <ac:chgData name="Fabrizio Niro" userId="e417cc51-9401-436b-a799-47f7505888a3" providerId="ADAL" clId="{BA0C3006-DB41-664C-895A-610080E3B59B}" dt="2025-06-20T11:34:46.441" v="10929" actId="1036"/>
          <ac:picMkLst>
            <pc:docMk/>
            <pc:sldMk cId="1222935515" sldId="349"/>
            <ac:picMk id="6" creationId="{35308F13-AC22-5A11-35B6-EFFC7DB1D18E}"/>
          </ac:picMkLst>
        </pc:picChg>
        <pc:picChg chg="add mod">
          <ac:chgData name="Fabrizio Niro" userId="e417cc51-9401-436b-a799-47f7505888a3" providerId="ADAL" clId="{BA0C3006-DB41-664C-895A-610080E3B59B}" dt="2025-07-03T12:52:43.689" v="32441" actId="1076"/>
          <ac:picMkLst>
            <pc:docMk/>
            <pc:sldMk cId="1222935515" sldId="349"/>
            <ac:picMk id="7" creationId="{6F39E3C1-0784-DD9C-7B13-FEB344094CB6}"/>
          </ac:picMkLst>
        </pc:picChg>
        <pc:picChg chg="add mod">
          <ac:chgData name="Fabrizio Niro" userId="e417cc51-9401-436b-a799-47f7505888a3" providerId="ADAL" clId="{BA0C3006-DB41-664C-895A-610080E3B59B}" dt="2025-07-03T14:43:52.597" v="32640" actId="14100"/>
          <ac:picMkLst>
            <pc:docMk/>
            <pc:sldMk cId="1222935515" sldId="349"/>
            <ac:picMk id="9" creationId="{7C52A2ED-1CE5-FC97-C495-08A46E25C963}"/>
          </ac:picMkLst>
        </pc:picChg>
      </pc:sldChg>
      <pc:sldChg chg="modSp add del">
        <pc:chgData name="Fabrizio Niro" userId="e417cc51-9401-436b-a799-47f7505888a3" providerId="ADAL" clId="{BA0C3006-DB41-664C-895A-610080E3B59B}" dt="2025-06-20T11:36:32.102" v="11002" actId="2696"/>
        <pc:sldMkLst>
          <pc:docMk/>
          <pc:sldMk cId="2033488947" sldId="350"/>
        </pc:sldMkLst>
      </pc:sldChg>
      <pc:sldChg chg="addSp delSp modSp add mod">
        <pc:chgData name="Fabrizio Niro" userId="e417cc51-9401-436b-a799-47f7505888a3" providerId="ADAL" clId="{BA0C3006-DB41-664C-895A-610080E3B59B}" dt="2025-07-03T12:52:03.086" v="32438" actId="20577"/>
        <pc:sldMkLst>
          <pc:docMk/>
          <pc:sldMk cId="2651646872" sldId="351"/>
        </pc:sldMkLst>
        <pc:spChg chg="mod">
          <ac:chgData name="Fabrizio Niro" userId="e417cc51-9401-436b-a799-47f7505888a3" providerId="ADAL" clId="{BA0C3006-DB41-664C-895A-610080E3B59B}" dt="2025-07-03T09:00:39.036" v="31342" actId="113"/>
          <ac:spMkLst>
            <pc:docMk/>
            <pc:sldMk cId="2651646872" sldId="351"/>
            <ac:spMk id="2" creationId="{149A7D85-F417-578C-CA0C-C294A328075B}"/>
          </ac:spMkLst>
        </pc:spChg>
        <pc:spChg chg="mod">
          <ac:chgData name="Fabrizio Niro" userId="e417cc51-9401-436b-a799-47f7505888a3" providerId="ADAL" clId="{BA0C3006-DB41-664C-895A-610080E3B59B}" dt="2025-06-20T11:36:27.232" v="11001" actId="20577"/>
          <ac:spMkLst>
            <pc:docMk/>
            <pc:sldMk cId="2651646872" sldId="351"/>
            <ac:spMk id="3" creationId="{866F7CC6-2CD4-B7B9-A278-9202BF7E86EE}"/>
          </ac:spMkLst>
        </pc:spChg>
        <pc:spChg chg="add mod">
          <ac:chgData name="Fabrizio Niro" userId="e417cc51-9401-436b-a799-47f7505888a3" providerId="ADAL" clId="{BA0C3006-DB41-664C-895A-610080E3B59B}" dt="2025-07-02T09:58:15.234" v="24335" actId="1076"/>
          <ac:spMkLst>
            <pc:docMk/>
            <pc:sldMk cId="2651646872" sldId="351"/>
            <ac:spMk id="8" creationId="{A8732EFE-CE24-2182-B179-5AEF3FB1F1EA}"/>
          </ac:spMkLst>
        </pc:spChg>
        <pc:spChg chg="add mod">
          <ac:chgData name="Fabrizio Niro" userId="e417cc51-9401-436b-a799-47f7505888a3" providerId="ADAL" clId="{BA0C3006-DB41-664C-895A-610080E3B59B}" dt="2025-07-03T12:52:03.086" v="32438" actId="20577"/>
          <ac:spMkLst>
            <pc:docMk/>
            <pc:sldMk cId="2651646872" sldId="351"/>
            <ac:spMk id="16" creationId="{F6D3D391-4C84-748E-3DC5-1280B463F082}"/>
          </ac:spMkLst>
        </pc:spChg>
        <pc:picChg chg="add mod">
          <ac:chgData name="Fabrizio Niro" userId="e417cc51-9401-436b-a799-47f7505888a3" providerId="ADAL" clId="{BA0C3006-DB41-664C-895A-610080E3B59B}" dt="2025-07-03T12:29:43.574" v="32231" actId="1076"/>
          <ac:picMkLst>
            <pc:docMk/>
            <pc:sldMk cId="2651646872" sldId="351"/>
            <ac:picMk id="4" creationId="{4528DCC1-33CF-2C70-7AD2-2750AFFA308B}"/>
          </ac:picMkLst>
        </pc:picChg>
        <pc:picChg chg="add mod">
          <ac:chgData name="Fabrizio Niro" userId="e417cc51-9401-436b-a799-47f7505888a3" providerId="ADAL" clId="{BA0C3006-DB41-664C-895A-610080E3B59B}" dt="2025-06-20T13:33:08.562" v="12035" actId="1035"/>
          <ac:picMkLst>
            <pc:docMk/>
            <pc:sldMk cId="2651646872" sldId="351"/>
            <ac:picMk id="5" creationId="{84251B1B-B98A-CA9C-88E6-48E5630E7C92}"/>
          </ac:picMkLst>
        </pc:picChg>
        <pc:picChg chg="add mod">
          <ac:chgData name="Fabrizio Niro" userId="e417cc51-9401-436b-a799-47f7505888a3" providerId="ADAL" clId="{BA0C3006-DB41-664C-895A-610080E3B59B}" dt="2025-07-03T12:51:30.889" v="32434" actId="1076"/>
          <ac:picMkLst>
            <pc:docMk/>
            <pc:sldMk cId="2651646872" sldId="351"/>
            <ac:picMk id="6" creationId="{5146E016-786D-D4A4-9C26-E70D85FA3868}"/>
          </ac:picMkLst>
        </pc:picChg>
        <pc:picChg chg="add mod">
          <ac:chgData name="Fabrizio Niro" userId="e417cc51-9401-436b-a799-47f7505888a3" providerId="ADAL" clId="{BA0C3006-DB41-664C-895A-610080E3B59B}" dt="2025-07-03T12:30:11.047" v="32238" actId="1076"/>
          <ac:picMkLst>
            <pc:docMk/>
            <pc:sldMk cId="2651646872" sldId="351"/>
            <ac:picMk id="7" creationId="{DE9F4B67-0BA1-B8FB-2FD5-8B9F3230BCF3}"/>
          </ac:picMkLst>
        </pc:picChg>
        <pc:picChg chg="add mod modCrop">
          <ac:chgData name="Fabrizio Niro" userId="e417cc51-9401-436b-a799-47f7505888a3" providerId="ADAL" clId="{BA0C3006-DB41-664C-895A-610080E3B59B}" dt="2025-07-03T12:51:26.164" v="32432" actId="1076"/>
          <ac:picMkLst>
            <pc:docMk/>
            <pc:sldMk cId="2651646872" sldId="351"/>
            <ac:picMk id="11" creationId="{B90148AB-13C2-61AD-1D47-7F1E089C8F1D}"/>
          </ac:picMkLst>
        </pc:picChg>
      </pc:sldChg>
      <pc:sldChg chg="modSp add del">
        <pc:chgData name="Fabrizio Niro" userId="e417cc51-9401-436b-a799-47f7505888a3" providerId="ADAL" clId="{BA0C3006-DB41-664C-895A-610080E3B59B}" dt="2025-06-20T12:16:59.417" v="11055" actId="2696"/>
        <pc:sldMkLst>
          <pc:docMk/>
          <pc:sldMk cId="1474719323" sldId="352"/>
        </pc:sldMkLst>
      </pc:sldChg>
      <pc:sldChg chg="addSp delSp modSp add mod">
        <pc:chgData name="Fabrizio Niro" userId="e417cc51-9401-436b-a799-47f7505888a3" providerId="ADAL" clId="{BA0C3006-DB41-664C-895A-610080E3B59B}" dt="2025-07-03T12:54:45.775" v="32449" actId="1076"/>
        <pc:sldMkLst>
          <pc:docMk/>
          <pc:sldMk cId="3678545861" sldId="353"/>
        </pc:sldMkLst>
        <pc:spChg chg="mod">
          <ac:chgData name="Fabrizio Niro" userId="e417cc51-9401-436b-a799-47f7505888a3" providerId="ADAL" clId="{BA0C3006-DB41-664C-895A-610080E3B59B}" dt="2025-07-03T12:32:44.242" v="32346" actId="20577"/>
          <ac:spMkLst>
            <pc:docMk/>
            <pc:sldMk cId="3678545861" sldId="353"/>
            <ac:spMk id="2" creationId="{24D78E0B-8382-63F1-1262-5BC4B5CBD8FB}"/>
          </ac:spMkLst>
        </pc:spChg>
        <pc:spChg chg="mod">
          <ac:chgData name="Fabrizio Niro" userId="e417cc51-9401-436b-a799-47f7505888a3" providerId="ADAL" clId="{BA0C3006-DB41-664C-895A-610080E3B59B}" dt="2025-06-20T12:16:54.501" v="11054" actId="20577"/>
          <ac:spMkLst>
            <pc:docMk/>
            <pc:sldMk cId="3678545861" sldId="353"/>
            <ac:spMk id="3" creationId="{2728A859-CAAD-5BDB-6B05-35D148A3BDFC}"/>
          </ac:spMkLst>
        </pc:spChg>
        <pc:picChg chg="add mod">
          <ac:chgData name="Fabrizio Niro" userId="e417cc51-9401-436b-a799-47f7505888a3" providerId="ADAL" clId="{BA0C3006-DB41-664C-895A-610080E3B59B}" dt="2025-06-20T12:16:48.982" v="11045" actId="1035"/>
          <ac:picMkLst>
            <pc:docMk/>
            <pc:sldMk cId="3678545861" sldId="353"/>
            <ac:picMk id="6" creationId="{7417C3E0-6AFB-6D22-A565-9C8BDC641665}"/>
          </ac:picMkLst>
        </pc:picChg>
        <pc:picChg chg="add mod">
          <ac:chgData name="Fabrizio Niro" userId="e417cc51-9401-436b-a799-47f7505888a3" providerId="ADAL" clId="{BA0C3006-DB41-664C-895A-610080E3B59B}" dt="2025-07-02T10:28:31.331" v="25162" actId="1076"/>
          <ac:picMkLst>
            <pc:docMk/>
            <pc:sldMk cId="3678545861" sldId="353"/>
            <ac:picMk id="13" creationId="{D0D72301-3307-252F-FA4C-4872A22ECD9D}"/>
          </ac:picMkLst>
        </pc:picChg>
        <pc:picChg chg="add mod">
          <ac:chgData name="Fabrizio Niro" userId="e417cc51-9401-436b-a799-47f7505888a3" providerId="ADAL" clId="{BA0C3006-DB41-664C-895A-610080E3B59B}" dt="2025-07-03T12:54:45.775" v="32449" actId="1076"/>
          <ac:picMkLst>
            <pc:docMk/>
            <pc:sldMk cId="3678545861" sldId="353"/>
            <ac:picMk id="14" creationId="{3273EF93-E860-35A1-B8D2-C69B33A2ED0C}"/>
          </ac:picMkLst>
        </pc:picChg>
        <pc:picChg chg="add mod">
          <ac:chgData name="Fabrizio Niro" userId="e417cc51-9401-436b-a799-47f7505888a3" providerId="ADAL" clId="{BA0C3006-DB41-664C-895A-610080E3B59B}" dt="2025-07-02T10:28:23.221" v="25160" actId="1076"/>
          <ac:picMkLst>
            <pc:docMk/>
            <pc:sldMk cId="3678545861" sldId="353"/>
            <ac:picMk id="15" creationId="{337A85B1-9D57-5FA6-E3F0-FA3F41120A15}"/>
          </ac:picMkLst>
        </pc:picChg>
        <pc:picChg chg="add mod">
          <ac:chgData name="Fabrizio Niro" userId="e417cc51-9401-436b-a799-47f7505888a3" providerId="ADAL" clId="{BA0C3006-DB41-664C-895A-610080E3B59B}" dt="2025-07-02T10:28:15.924" v="25158" actId="1076"/>
          <ac:picMkLst>
            <pc:docMk/>
            <pc:sldMk cId="3678545861" sldId="353"/>
            <ac:picMk id="16" creationId="{D9879D5F-BCA7-A26C-8698-5DFD4C06119A}"/>
          </ac:picMkLst>
        </pc:picChg>
      </pc:sldChg>
      <pc:sldChg chg="modSp add del ord">
        <pc:chgData name="Fabrizio Niro" userId="e417cc51-9401-436b-a799-47f7505888a3" providerId="ADAL" clId="{BA0C3006-DB41-664C-895A-610080E3B59B}" dt="2025-06-20T12:18:27.859" v="11108" actId="2696"/>
        <pc:sldMkLst>
          <pc:docMk/>
          <pc:sldMk cId="2315308599" sldId="354"/>
        </pc:sldMkLst>
      </pc:sldChg>
      <pc:sldChg chg="modSp add del">
        <pc:chgData name="Fabrizio Niro" userId="e417cc51-9401-436b-a799-47f7505888a3" providerId="ADAL" clId="{BA0C3006-DB41-664C-895A-610080E3B59B}" dt="2025-06-20T12:19:29.978" v="11156" actId="2696"/>
        <pc:sldMkLst>
          <pc:docMk/>
          <pc:sldMk cId="1244879270" sldId="355"/>
        </pc:sldMkLst>
      </pc:sldChg>
      <pc:sldChg chg="addSp delSp modSp add mod ord">
        <pc:chgData name="Fabrizio Niro" userId="e417cc51-9401-436b-a799-47f7505888a3" providerId="ADAL" clId="{BA0C3006-DB41-664C-895A-610080E3B59B}" dt="2025-07-03T12:36:32.003" v="32404" actId="20577"/>
        <pc:sldMkLst>
          <pc:docMk/>
          <pc:sldMk cId="2373771459" sldId="356"/>
        </pc:sldMkLst>
        <pc:spChg chg="mod">
          <ac:chgData name="Fabrizio Niro" userId="e417cc51-9401-436b-a799-47f7505888a3" providerId="ADAL" clId="{BA0C3006-DB41-664C-895A-610080E3B59B}" dt="2025-07-03T12:36:32.003" v="32404" actId="20577"/>
          <ac:spMkLst>
            <pc:docMk/>
            <pc:sldMk cId="2373771459" sldId="356"/>
            <ac:spMk id="2" creationId="{95ED9655-DC19-FF79-A14A-A2D8639C4190}"/>
          </ac:spMkLst>
        </pc:spChg>
        <pc:spChg chg="mod">
          <ac:chgData name="Fabrizio Niro" userId="e417cc51-9401-436b-a799-47f7505888a3" providerId="ADAL" clId="{BA0C3006-DB41-664C-895A-610080E3B59B}" dt="2025-06-20T12:18:17.179" v="11106" actId="20577"/>
          <ac:spMkLst>
            <pc:docMk/>
            <pc:sldMk cId="2373771459" sldId="356"/>
            <ac:spMk id="3" creationId="{A2F4EBE1-B2B7-7947-B4B2-F306D7359B94}"/>
          </ac:spMkLst>
        </pc:spChg>
        <pc:spChg chg="add mod">
          <ac:chgData name="Fabrizio Niro" userId="e417cc51-9401-436b-a799-47f7505888a3" providerId="ADAL" clId="{BA0C3006-DB41-664C-895A-610080E3B59B}" dt="2025-07-03T12:35:44.616" v="32373" actId="1076"/>
          <ac:spMkLst>
            <pc:docMk/>
            <pc:sldMk cId="2373771459" sldId="356"/>
            <ac:spMk id="17" creationId="{48FE8F6F-58E4-389F-4FAC-536F674A0F22}"/>
          </ac:spMkLst>
        </pc:spChg>
        <pc:picChg chg="add mod">
          <ac:chgData name="Fabrizio Niro" userId="e417cc51-9401-436b-a799-47f7505888a3" providerId="ADAL" clId="{BA0C3006-DB41-664C-895A-610080E3B59B}" dt="2025-06-20T13:34:16.442" v="12045" actId="1035"/>
          <ac:picMkLst>
            <pc:docMk/>
            <pc:sldMk cId="2373771459" sldId="356"/>
            <ac:picMk id="5" creationId="{281F5B4B-DC7B-F3AC-BBB0-6B6B0838488C}"/>
          </ac:picMkLst>
        </pc:picChg>
        <pc:picChg chg="add mod">
          <ac:chgData name="Fabrizio Niro" userId="e417cc51-9401-436b-a799-47f7505888a3" providerId="ADAL" clId="{BA0C3006-DB41-664C-895A-610080E3B59B}" dt="2025-07-03T12:35:47.403" v="32374" actId="1076"/>
          <ac:picMkLst>
            <pc:docMk/>
            <pc:sldMk cId="2373771459" sldId="356"/>
            <ac:picMk id="6" creationId="{78086494-A59C-D022-65AE-53AED9785433}"/>
          </ac:picMkLst>
        </pc:picChg>
        <pc:picChg chg="add mod">
          <ac:chgData name="Fabrizio Niro" userId="e417cc51-9401-436b-a799-47f7505888a3" providerId="ADAL" clId="{BA0C3006-DB41-664C-895A-610080E3B59B}" dt="2025-07-03T12:35:29.136" v="32367" actId="1076"/>
          <ac:picMkLst>
            <pc:docMk/>
            <pc:sldMk cId="2373771459" sldId="356"/>
            <ac:picMk id="8" creationId="{6A19617B-41FE-E704-F732-01350016C57C}"/>
          </ac:picMkLst>
        </pc:picChg>
        <pc:picChg chg="add mod">
          <ac:chgData name="Fabrizio Niro" userId="e417cc51-9401-436b-a799-47f7505888a3" providerId="ADAL" clId="{BA0C3006-DB41-664C-895A-610080E3B59B}" dt="2025-07-03T12:35:51.846" v="32376" actId="1076"/>
          <ac:picMkLst>
            <pc:docMk/>
            <pc:sldMk cId="2373771459" sldId="356"/>
            <ac:picMk id="9" creationId="{E1F1E339-2B19-37A4-C0FD-76A718FC24E6}"/>
          </ac:picMkLst>
        </pc:picChg>
        <pc:picChg chg="add mod">
          <ac:chgData name="Fabrizio Niro" userId="e417cc51-9401-436b-a799-47f7505888a3" providerId="ADAL" clId="{BA0C3006-DB41-664C-895A-610080E3B59B}" dt="2025-07-03T12:35:38.552" v="32371" actId="1076"/>
          <ac:picMkLst>
            <pc:docMk/>
            <pc:sldMk cId="2373771459" sldId="356"/>
            <ac:picMk id="11" creationId="{8F185266-4147-68CE-3382-05D850D1EDCE}"/>
          </ac:picMkLst>
        </pc:picChg>
        <pc:picChg chg="add mod">
          <ac:chgData name="Fabrizio Niro" userId="e417cc51-9401-436b-a799-47f7505888a3" providerId="ADAL" clId="{BA0C3006-DB41-664C-895A-610080E3B59B}" dt="2025-07-02T12:38:14.982" v="26509" actId="1076"/>
          <ac:picMkLst>
            <pc:docMk/>
            <pc:sldMk cId="2373771459" sldId="356"/>
            <ac:picMk id="15" creationId="{FD9A8DF9-7AED-6548-848F-8D1EAA1A9526}"/>
          </ac:picMkLst>
        </pc:picChg>
      </pc:sldChg>
      <pc:sldChg chg="addSp delSp modSp add mod">
        <pc:chgData name="Fabrizio Niro" userId="e417cc51-9401-436b-a799-47f7505888a3" providerId="ADAL" clId="{BA0C3006-DB41-664C-895A-610080E3B59B}" dt="2025-07-03T13:02:18.046" v="32556" actId="1076"/>
        <pc:sldMkLst>
          <pc:docMk/>
          <pc:sldMk cId="3580318843" sldId="357"/>
        </pc:sldMkLst>
        <pc:spChg chg="mod">
          <ac:chgData name="Fabrizio Niro" userId="e417cc51-9401-436b-a799-47f7505888a3" providerId="ADAL" clId="{BA0C3006-DB41-664C-895A-610080E3B59B}" dt="2025-07-03T09:13:15.332" v="31698" actId="20577"/>
          <ac:spMkLst>
            <pc:docMk/>
            <pc:sldMk cId="3580318843" sldId="357"/>
            <ac:spMk id="2" creationId="{D3571A74-9F0A-A4C6-F41F-C8098401C09F}"/>
          </ac:spMkLst>
        </pc:spChg>
        <pc:spChg chg="mod">
          <ac:chgData name="Fabrizio Niro" userId="e417cc51-9401-436b-a799-47f7505888a3" providerId="ADAL" clId="{BA0C3006-DB41-664C-895A-610080E3B59B}" dt="2025-06-20T12:19:18.562" v="11155" actId="20577"/>
          <ac:spMkLst>
            <pc:docMk/>
            <pc:sldMk cId="3580318843" sldId="357"/>
            <ac:spMk id="3" creationId="{A63F167F-2E3F-69D2-9B14-29306EE61C73}"/>
          </ac:spMkLst>
        </pc:spChg>
        <pc:spChg chg="add mod">
          <ac:chgData name="Fabrizio Niro" userId="e417cc51-9401-436b-a799-47f7505888a3" providerId="ADAL" clId="{BA0C3006-DB41-664C-895A-610080E3B59B}" dt="2025-07-03T13:01:29.772" v="32542" actId="20577"/>
          <ac:spMkLst>
            <pc:docMk/>
            <pc:sldMk cId="3580318843" sldId="357"/>
            <ac:spMk id="5" creationId="{CA0C0A69-309E-D9F5-FB2F-2D3863A34735}"/>
          </ac:spMkLst>
        </pc:spChg>
        <pc:picChg chg="add mod">
          <ac:chgData name="Fabrizio Niro" userId="e417cc51-9401-436b-a799-47f7505888a3" providerId="ADAL" clId="{BA0C3006-DB41-664C-895A-610080E3B59B}" dt="2025-06-20T13:34:25.077" v="12047" actId="1035"/>
          <ac:picMkLst>
            <pc:docMk/>
            <pc:sldMk cId="3580318843" sldId="357"/>
            <ac:picMk id="6" creationId="{150D3A4D-9AB4-41D2-7352-850D456C5AA8}"/>
          </ac:picMkLst>
        </pc:picChg>
        <pc:picChg chg="add mod">
          <ac:chgData name="Fabrizio Niro" userId="e417cc51-9401-436b-a799-47f7505888a3" providerId="ADAL" clId="{BA0C3006-DB41-664C-895A-610080E3B59B}" dt="2025-07-03T13:02:18.046" v="32556" actId="1076"/>
          <ac:picMkLst>
            <pc:docMk/>
            <pc:sldMk cId="3580318843" sldId="357"/>
            <ac:picMk id="7" creationId="{0BA07A31-5010-6DB5-F805-271E44ECC8DB}"/>
          </ac:picMkLst>
        </pc:picChg>
        <pc:picChg chg="add mod">
          <ac:chgData name="Fabrizio Niro" userId="e417cc51-9401-436b-a799-47f7505888a3" providerId="ADAL" clId="{BA0C3006-DB41-664C-895A-610080E3B59B}" dt="2025-07-03T13:01:45.241" v="32552" actId="1076"/>
          <ac:picMkLst>
            <pc:docMk/>
            <pc:sldMk cId="3580318843" sldId="357"/>
            <ac:picMk id="6146" creationId="{AC7AF5F2-26DC-BA1F-6EEB-DF705F2B3C21}"/>
          </ac:picMkLst>
        </pc:picChg>
      </pc:sldChg>
      <pc:sldChg chg="addSp delSp modSp new mod">
        <pc:chgData name="Fabrizio Niro" userId="e417cc51-9401-436b-a799-47f7505888a3" providerId="ADAL" clId="{BA0C3006-DB41-664C-895A-610080E3B59B}" dt="2025-07-03T10:24:07.616" v="31843" actId="14100"/>
        <pc:sldMkLst>
          <pc:docMk/>
          <pc:sldMk cId="2980381495" sldId="358"/>
        </pc:sldMkLst>
        <pc:spChg chg="mod">
          <ac:chgData name="Fabrizio Niro" userId="e417cc51-9401-436b-a799-47f7505888a3" providerId="ADAL" clId="{BA0C3006-DB41-664C-895A-610080E3B59B}" dt="2025-07-03T10:24:07.616" v="31843" actId="14100"/>
          <ac:spMkLst>
            <pc:docMk/>
            <pc:sldMk cId="2980381495" sldId="358"/>
            <ac:spMk id="2" creationId="{26245308-0012-8F44-648D-E6E5E8467C75}"/>
          </ac:spMkLst>
        </pc:spChg>
        <pc:spChg chg="mod">
          <ac:chgData name="Fabrizio Niro" userId="e417cc51-9401-436b-a799-47f7505888a3" providerId="ADAL" clId="{BA0C3006-DB41-664C-895A-610080E3B59B}" dt="2025-07-03T07:27:14.913" v="30342" actId="20577"/>
          <ac:spMkLst>
            <pc:docMk/>
            <pc:sldMk cId="2980381495" sldId="358"/>
            <ac:spMk id="3" creationId="{3DB8CC7A-8D74-0657-9488-6D53B24313A0}"/>
          </ac:spMkLst>
        </pc:spChg>
        <pc:picChg chg="add mod">
          <ac:chgData name="Fabrizio Niro" userId="e417cc51-9401-436b-a799-47f7505888a3" providerId="ADAL" clId="{BA0C3006-DB41-664C-895A-610080E3B59B}" dt="2025-07-03T07:26:18.142" v="30317" actId="1036"/>
          <ac:picMkLst>
            <pc:docMk/>
            <pc:sldMk cId="2980381495" sldId="358"/>
            <ac:picMk id="4" creationId="{D9BD553B-1779-C754-E5D8-F96082A2FC68}"/>
          </ac:picMkLst>
        </pc:picChg>
        <pc:picChg chg="add mod">
          <ac:chgData name="Fabrizio Niro" userId="e417cc51-9401-436b-a799-47f7505888a3" providerId="ADAL" clId="{BA0C3006-DB41-664C-895A-610080E3B59B}" dt="2025-07-03T07:26:03.786" v="30304" actId="1076"/>
          <ac:picMkLst>
            <pc:docMk/>
            <pc:sldMk cId="2980381495" sldId="358"/>
            <ac:picMk id="7" creationId="{73F4B452-D9A1-B696-722F-182795D4A4F6}"/>
          </ac:picMkLst>
        </pc:picChg>
        <pc:picChg chg="add mod">
          <ac:chgData name="Fabrizio Niro" userId="e417cc51-9401-436b-a799-47f7505888a3" providerId="ADAL" clId="{BA0C3006-DB41-664C-895A-610080E3B59B}" dt="2025-07-03T07:26:33.749" v="30333" actId="1035"/>
          <ac:picMkLst>
            <pc:docMk/>
            <pc:sldMk cId="2980381495" sldId="358"/>
            <ac:picMk id="8" creationId="{3DC1990D-AF94-BF2F-BEE9-88BB3EAB1197}"/>
          </ac:picMkLst>
        </pc:picChg>
        <pc:picChg chg="add mod">
          <ac:chgData name="Fabrizio Niro" userId="e417cc51-9401-436b-a799-47f7505888a3" providerId="ADAL" clId="{BA0C3006-DB41-664C-895A-610080E3B59B}" dt="2025-07-03T07:26:28.365" v="30326" actId="1037"/>
          <ac:picMkLst>
            <pc:docMk/>
            <pc:sldMk cId="2980381495" sldId="358"/>
            <ac:picMk id="9" creationId="{57C4D0E9-93EF-9D1A-9C50-EE74832A9649}"/>
          </ac:picMkLst>
        </pc:picChg>
      </pc:sldChg>
      <pc:sldChg chg="addSp modSp add mod">
        <pc:chgData name="Fabrizio Niro" userId="e417cc51-9401-436b-a799-47f7505888a3" providerId="ADAL" clId="{BA0C3006-DB41-664C-895A-610080E3B59B}" dt="2025-07-05T15:39:16.312" v="33602" actId="20577"/>
        <pc:sldMkLst>
          <pc:docMk/>
          <pc:sldMk cId="1375975751" sldId="359"/>
        </pc:sldMkLst>
        <pc:spChg chg="mod">
          <ac:chgData name="Fabrizio Niro" userId="e417cc51-9401-436b-a799-47f7505888a3" providerId="ADAL" clId="{BA0C3006-DB41-664C-895A-610080E3B59B}" dt="2025-07-05T15:39:16.312" v="33602" actId="20577"/>
          <ac:spMkLst>
            <pc:docMk/>
            <pc:sldMk cId="1375975751" sldId="359"/>
            <ac:spMk id="2" creationId="{8E4E90AA-407C-F73E-9C58-BD8694E6F89C}"/>
          </ac:spMkLst>
        </pc:spChg>
        <pc:picChg chg="add mod">
          <ac:chgData name="Fabrizio Niro" userId="e417cc51-9401-436b-a799-47f7505888a3" providerId="ADAL" clId="{BA0C3006-DB41-664C-895A-610080E3B59B}" dt="2025-07-03T07:30:21.566" v="30414" actId="1036"/>
          <ac:picMkLst>
            <pc:docMk/>
            <pc:sldMk cId="1375975751" sldId="359"/>
            <ac:picMk id="19" creationId="{E27530FB-0F5A-1C55-A924-0D78AB961E93}"/>
          </ac:picMkLst>
        </pc:picChg>
        <pc:picChg chg="add mod modCrop">
          <ac:chgData name="Fabrizio Niro" userId="e417cc51-9401-436b-a799-47f7505888a3" providerId="ADAL" clId="{BA0C3006-DB41-664C-895A-610080E3B59B}" dt="2025-07-01T12:49:30.439" v="15120" actId="1076"/>
          <ac:picMkLst>
            <pc:docMk/>
            <pc:sldMk cId="1375975751" sldId="359"/>
            <ac:picMk id="23" creationId="{FE476644-D090-F3C3-B0C8-F16AC725ACAC}"/>
          </ac:picMkLst>
        </pc:picChg>
        <pc:picChg chg="add mod modCrop">
          <ac:chgData name="Fabrizio Niro" userId="e417cc51-9401-436b-a799-47f7505888a3" providerId="ADAL" clId="{BA0C3006-DB41-664C-895A-610080E3B59B}" dt="2025-07-01T12:48:03.317" v="15111" actId="14100"/>
          <ac:picMkLst>
            <pc:docMk/>
            <pc:sldMk cId="1375975751" sldId="359"/>
            <ac:picMk id="27" creationId="{4322E7A4-E90B-E40F-C4A6-CD9A28E14A14}"/>
          </ac:picMkLst>
        </pc:picChg>
        <pc:picChg chg="add mod">
          <ac:chgData name="Fabrizio Niro" userId="e417cc51-9401-436b-a799-47f7505888a3" providerId="ADAL" clId="{BA0C3006-DB41-664C-895A-610080E3B59B}" dt="2025-07-01T12:46:35.413" v="15091" actId="14100"/>
          <ac:picMkLst>
            <pc:docMk/>
            <pc:sldMk cId="1375975751" sldId="359"/>
            <ac:picMk id="28" creationId="{70BB35FC-4EAF-2286-1AF1-CF901EBD73BB}"/>
          </ac:picMkLst>
        </pc:picChg>
        <pc:picChg chg="add mod">
          <ac:chgData name="Fabrizio Niro" userId="e417cc51-9401-436b-a799-47f7505888a3" providerId="ADAL" clId="{BA0C3006-DB41-664C-895A-610080E3B59B}" dt="2025-07-01T12:45:41.219" v="15061" actId="1076"/>
          <ac:picMkLst>
            <pc:docMk/>
            <pc:sldMk cId="1375975751" sldId="359"/>
            <ac:picMk id="29" creationId="{D5DA6893-7E95-EF8F-50D2-3149C19CD82A}"/>
          </ac:picMkLst>
        </pc:picChg>
        <pc:picChg chg="add mod">
          <ac:chgData name="Fabrizio Niro" userId="e417cc51-9401-436b-a799-47f7505888a3" providerId="ADAL" clId="{BA0C3006-DB41-664C-895A-610080E3B59B}" dt="2025-07-03T07:30:13.163" v="30412" actId="14100"/>
          <ac:picMkLst>
            <pc:docMk/>
            <pc:sldMk cId="1375975751" sldId="359"/>
            <ac:picMk id="30" creationId="{B55A98E9-9E74-6A3F-A1AE-9A740504DB4C}"/>
          </ac:picMkLst>
        </pc:picChg>
        <pc:picChg chg="add mod">
          <ac:chgData name="Fabrizio Niro" userId="e417cc51-9401-436b-a799-47f7505888a3" providerId="ADAL" clId="{BA0C3006-DB41-664C-895A-610080E3B59B}" dt="2025-07-01T12:50:02.057" v="15128" actId="14100"/>
          <ac:picMkLst>
            <pc:docMk/>
            <pc:sldMk cId="1375975751" sldId="359"/>
            <ac:picMk id="31" creationId="{0507F9FC-1A55-373A-7183-6245035B0716}"/>
          </ac:picMkLst>
        </pc:picChg>
        <pc:picChg chg="add mod">
          <ac:chgData name="Fabrizio Niro" userId="e417cc51-9401-436b-a799-47f7505888a3" providerId="ADAL" clId="{BA0C3006-DB41-664C-895A-610080E3B59B}" dt="2025-07-01T12:49:07.621" v="15115" actId="1076"/>
          <ac:picMkLst>
            <pc:docMk/>
            <pc:sldMk cId="1375975751" sldId="359"/>
            <ac:picMk id="1026" creationId="{DD6776F4-691B-21C9-0CF5-AEDB3F9F4B24}"/>
          </ac:picMkLst>
        </pc:picChg>
        <pc:picChg chg="add mod">
          <ac:chgData name="Fabrizio Niro" userId="e417cc51-9401-436b-a799-47f7505888a3" providerId="ADAL" clId="{BA0C3006-DB41-664C-895A-610080E3B59B}" dt="2025-07-01T12:49:41.904" v="15125" actId="1076"/>
          <ac:picMkLst>
            <pc:docMk/>
            <pc:sldMk cId="1375975751" sldId="359"/>
            <ac:picMk id="1028" creationId="{D24D53FB-61FF-DFDE-D19F-63F1DDE6A618}"/>
          </ac:picMkLst>
        </pc:picChg>
        <pc:picChg chg="add mod">
          <ac:chgData name="Fabrizio Niro" userId="e417cc51-9401-436b-a799-47f7505888a3" providerId="ADAL" clId="{BA0C3006-DB41-664C-895A-610080E3B59B}" dt="2025-07-01T12:49:39.140" v="15124" actId="1076"/>
          <ac:picMkLst>
            <pc:docMk/>
            <pc:sldMk cId="1375975751" sldId="359"/>
            <ac:picMk id="1030" creationId="{5AFD130E-3896-D1C6-8095-D46876AC1CE3}"/>
          </ac:picMkLst>
        </pc:picChg>
        <pc:picChg chg="add mod">
          <ac:chgData name="Fabrizio Niro" userId="e417cc51-9401-436b-a799-47f7505888a3" providerId="ADAL" clId="{BA0C3006-DB41-664C-895A-610080E3B59B}" dt="2025-07-01T12:50:33.062" v="15133" actId="1076"/>
          <ac:picMkLst>
            <pc:docMk/>
            <pc:sldMk cId="1375975751" sldId="359"/>
            <ac:picMk id="1032" creationId="{D9C72F01-4CA2-7214-6374-5C86752B0F62}"/>
          </ac:picMkLst>
        </pc:picChg>
      </pc:sldChg>
      <pc:sldChg chg="add del">
        <pc:chgData name="Fabrizio Niro" userId="e417cc51-9401-436b-a799-47f7505888a3" providerId="ADAL" clId="{BA0C3006-DB41-664C-895A-610080E3B59B}" dt="2025-07-01T13:50:10.189" v="16931" actId="2696"/>
        <pc:sldMkLst>
          <pc:docMk/>
          <pc:sldMk cId="3500756085" sldId="360"/>
        </pc:sldMkLst>
      </pc:sldChg>
      <pc:sldChg chg="addSp delSp modSp add mod">
        <pc:chgData name="Fabrizio Niro" userId="e417cc51-9401-436b-a799-47f7505888a3" providerId="ADAL" clId="{BA0C3006-DB41-664C-895A-610080E3B59B}" dt="2025-07-09T06:03:12.095" v="34023" actId="18331"/>
        <pc:sldMkLst>
          <pc:docMk/>
          <pc:sldMk cId="2337850698" sldId="361"/>
        </pc:sldMkLst>
        <pc:spChg chg="mod">
          <ac:chgData name="Fabrizio Niro" userId="e417cc51-9401-436b-a799-47f7505888a3" providerId="ADAL" clId="{BA0C3006-DB41-664C-895A-610080E3B59B}" dt="2025-07-03T14:39:21.525" v="32606" actId="27636"/>
          <ac:spMkLst>
            <pc:docMk/>
            <pc:sldMk cId="2337850698" sldId="361"/>
            <ac:spMk id="2" creationId="{19C90001-0A17-FACF-A8C1-AC5375770CB5}"/>
          </ac:spMkLst>
        </pc:spChg>
        <pc:spChg chg="add mod">
          <ac:chgData name="Fabrizio Niro" userId="e417cc51-9401-436b-a799-47f7505888a3" providerId="ADAL" clId="{BA0C3006-DB41-664C-895A-610080E3B59B}" dt="2025-07-03T14:42:44.244" v="32629" actId="1076"/>
          <ac:spMkLst>
            <pc:docMk/>
            <pc:sldMk cId="2337850698" sldId="361"/>
            <ac:spMk id="29" creationId="{BA5C60C6-3E19-C342-B3E7-36A2414FD385}"/>
          </ac:spMkLst>
        </pc:spChg>
        <pc:picChg chg="add mod modCrop">
          <ac:chgData name="Fabrizio Niro" userId="e417cc51-9401-436b-a799-47f7505888a3" providerId="ADAL" clId="{BA0C3006-DB41-664C-895A-610080E3B59B}" dt="2025-07-09T06:03:12.095" v="34023" actId="18331"/>
          <ac:picMkLst>
            <pc:docMk/>
            <pc:sldMk cId="2337850698" sldId="361"/>
            <ac:picMk id="4" creationId="{727E39FA-00CC-9821-BF2B-C36D88B87CCD}"/>
          </ac:picMkLst>
        </pc:picChg>
        <pc:picChg chg="add mod">
          <ac:chgData name="Fabrizio Niro" userId="e417cc51-9401-436b-a799-47f7505888a3" providerId="ADAL" clId="{BA0C3006-DB41-664C-895A-610080E3B59B}" dt="2025-07-03T14:40:41.027" v="32614" actId="1076"/>
          <ac:picMkLst>
            <pc:docMk/>
            <pc:sldMk cId="2337850698" sldId="361"/>
            <ac:picMk id="7" creationId="{56469C53-F9E4-8B14-08A8-301FEE4D2896}"/>
          </ac:picMkLst>
        </pc:picChg>
        <pc:picChg chg="add mod">
          <ac:chgData name="Fabrizio Niro" userId="e417cc51-9401-436b-a799-47f7505888a3" providerId="ADAL" clId="{BA0C3006-DB41-664C-895A-610080E3B59B}" dt="2025-07-03T14:44:43.031" v="32647" actId="1037"/>
          <ac:picMkLst>
            <pc:docMk/>
            <pc:sldMk cId="2337850698" sldId="361"/>
            <ac:picMk id="10" creationId="{20C4FDD8-C3A8-8B25-4C70-8D0B4D7DB4F9}"/>
          </ac:picMkLst>
        </pc:picChg>
        <pc:picChg chg="add mod">
          <ac:chgData name="Fabrizio Niro" userId="e417cc51-9401-436b-a799-47f7505888a3" providerId="ADAL" clId="{BA0C3006-DB41-664C-895A-610080E3B59B}" dt="2025-07-03T14:40:38.020" v="32613"/>
          <ac:picMkLst>
            <pc:docMk/>
            <pc:sldMk cId="2337850698" sldId="361"/>
            <ac:picMk id="21" creationId="{0C392BC6-86FD-6C67-9B56-A3E48EDA30D5}"/>
          </ac:picMkLst>
        </pc:picChg>
        <pc:picChg chg="add mod">
          <ac:chgData name="Fabrizio Niro" userId="e417cc51-9401-436b-a799-47f7505888a3" providerId="ADAL" clId="{BA0C3006-DB41-664C-895A-610080E3B59B}" dt="2025-07-03T10:54:48.817" v="32014" actId="1076"/>
          <ac:picMkLst>
            <pc:docMk/>
            <pc:sldMk cId="2337850698" sldId="361"/>
            <ac:picMk id="23" creationId="{38839629-2F65-4857-C099-5821059D063C}"/>
          </ac:picMkLst>
        </pc:picChg>
        <pc:picChg chg="add mod modCrop">
          <ac:chgData name="Fabrizio Niro" userId="e417cc51-9401-436b-a799-47f7505888a3" providerId="ADAL" clId="{BA0C3006-DB41-664C-895A-610080E3B59B}" dt="2025-07-03T14:42:41.255" v="32628" actId="14100"/>
          <ac:picMkLst>
            <pc:docMk/>
            <pc:sldMk cId="2337850698" sldId="361"/>
            <ac:picMk id="28" creationId="{8F386F2C-4315-1A66-2A58-87BDE65BEC8E}"/>
          </ac:picMkLst>
        </pc:picChg>
      </pc:sldChg>
      <pc:sldChg chg="addSp delSp modSp add mod">
        <pc:chgData name="Fabrizio Niro" userId="e417cc51-9401-436b-a799-47f7505888a3" providerId="ADAL" clId="{BA0C3006-DB41-664C-895A-610080E3B59B}" dt="2025-07-03T14:40:59.119" v="32616" actId="1076"/>
        <pc:sldMkLst>
          <pc:docMk/>
          <pc:sldMk cId="3379292440" sldId="362"/>
        </pc:sldMkLst>
        <pc:spChg chg="mod">
          <ac:chgData name="Fabrizio Niro" userId="e417cc51-9401-436b-a799-47f7505888a3" providerId="ADAL" clId="{BA0C3006-DB41-664C-895A-610080E3B59B}" dt="2025-07-03T07:43:53.325" v="30831" actId="20577"/>
          <ac:spMkLst>
            <pc:docMk/>
            <pc:sldMk cId="3379292440" sldId="362"/>
            <ac:spMk id="2" creationId="{60489348-0719-3E02-FC5F-3D6077D5F649}"/>
          </ac:spMkLst>
        </pc:spChg>
        <pc:grpChg chg="add mod">
          <ac:chgData name="Fabrizio Niro" userId="e417cc51-9401-436b-a799-47f7505888a3" providerId="ADAL" clId="{BA0C3006-DB41-664C-895A-610080E3B59B}" dt="2025-07-03T14:40:59.119" v="32616" actId="1076"/>
          <ac:grpSpMkLst>
            <pc:docMk/>
            <pc:sldMk cId="3379292440" sldId="362"/>
            <ac:grpSpMk id="10" creationId="{74A9A403-A962-C445-24BE-DB4D7B6B4107}"/>
          </ac:grpSpMkLst>
        </pc:grpChg>
        <pc:picChg chg="add mod">
          <ac:chgData name="Fabrizio Niro" userId="e417cc51-9401-436b-a799-47f7505888a3" providerId="ADAL" clId="{BA0C3006-DB41-664C-895A-610080E3B59B}" dt="2025-07-03T07:42:55.388" v="30823" actId="1035"/>
          <ac:picMkLst>
            <pc:docMk/>
            <pc:sldMk cId="3379292440" sldId="362"/>
            <ac:picMk id="7" creationId="{3E0A4986-2833-6983-A7CC-DB3E382FB541}"/>
          </ac:picMkLst>
        </pc:picChg>
        <pc:picChg chg="add mod">
          <ac:chgData name="Fabrizio Niro" userId="e417cc51-9401-436b-a799-47f7505888a3" providerId="ADAL" clId="{BA0C3006-DB41-664C-895A-610080E3B59B}" dt="2025-07-03T07:42:55.388" v="30823" actId="1035"/>
          <ac:picMkLst>
            <pc:docMk/>
            <pc:sldMk cId="3379292440" sldId="362"/>
            <ac:picMk id="9" creationId="{A45E7D3A-70D6-FCFB-655D-08B92276254D}"/>
          </ac:picMkLst>
        </pc:picChg>
        <pc:picChg chg="mod">
          <ac:chgData name="Fabrizio Niro" userId="e417cc51-9401-436b-a799-47f7505888a3" providerId="ADAL" clId="{BA0C3006-DB41-664C-895A-610080E3B59B}" dt="2025-07-01T14:34:05.496" v="17928"/>
          <ac:picMkLst>
            <pc:docMk/>
            <pc:sldMk cId="3379292440" sldId="362"/>
            <ac:picMk id="11" creationId="{7EB62C10-F796-FDC2-8E23-C0DDAFCC4522}"/>
          </ac:picMkLst>
        </pc:picChg>
        <pc:picChg chg="mod">
          <ac:chgData name="Fabrizio Niro" userId="e417cc51-9401-436b-a799-47f7505888a3" providerId="ADAL" clId="{BA0C3006-DB41-664C-895A-610080E3B59B}" dt="2025-07-01T14:34:05.496" v="17928"/>
          <ac:picMkLst>
            <pc:docMk/>
            <pc:sldMk cId="3379292440" sldId="362"/>
            <ac:picMk id="12" creationId="{670F60BF-717D-15D7-F751-1A8C7F693258}"/>
          </ac:picMkLst>
        </pc:picChg>
        <pc:picChg chg="mod">
          <ac:chgData name="Fabrizio Niro" userId="e417cc51-9401-436b-a799-47f7505888a3" providerId="ADAL" clId="{BA0C3006-DB41-664C-895A-610080E3B59B}" dt="2025-07-01T14:34:05.496" v="17928"/>
          <ac:picMkLst>
            <pc:docMk/>
            <pc:sldMk cId="3379292440" sldId="362"/>
            <ac:picMk id="13" creationId="{AE7C50E5-287E-CA14-79F9-83A91B3A01E9}"/>
          </ac:picMkLst>
        </pc:picChg>
        <pc:picChg chg="mod">
          <ac:chgData name="Fabrizio Niro" userId="e417cc51-9401-436b-a799-47f7505888a3" providerId="ADAL" clId="{BA0C3006-DB41-664C-895A-610080E3B59B}" dt="2025-07-01T14:34:05.496" v="17928"/>
          <ac:picMkLst>
            <pc:docMk/>
            <pc:sldMk cId="3379292440" sldId="362"/>
            <ac:picMk id="14" creationId="{8DC18AC5-5633-B1F2-BC3C-2151D93937EA}"/>
          </ac:picMkLst>
        </pc:picChg>
        <pc:picChg chg="add mod">
          <ac:chgData name="Fabrizio Niro" userId="e417cc51-9401-436b-a799-47f7505888a3" providerId="ADAL" clId="{BA0C3006-DB41-664C-895A-610080E3B59B}" dt="2025-07-03T07:42:55.388" v="30823" actId="1035"/>
          <ac:picMkLst>
            <pc:docMk/>
            <pc:sldMk cId="3379292440" sldId="362"/>
            <ac:picMk id="18" creationId="{9141A75E-C1E5-61B9-13E6-FA97555118D2}"/>
          </ac:picMkLst>
        </pc:picChg>
        <pc:cxnChg chg="mod">
          <ac:chgData name="Fabrizio Niro" userId="e417cc51-9401-436b-a799-47f7505888a3" providerId="ADAL" clId="{BA0C3006-DB41-664C-895A-610080E3B59B}" dt="2025-07-01T14:34:05.496" v="17928"/>
          <ac:cxnSpMkLst>
            <pc:docMk/>
            <pc:sldMk cId="3379292440" sldId="362"/>
            <ac:cxnSpMk id="15" creationId="{F6D02E0F-407D-A7C9-0CF2-4C44AA1090EF}"/>
          </ac:cxnSpMkLst>
        </pc:cxnChg>
        <pc:cxnChg chg="mod">
          <ac:chgData name="Fabrizio Niro" userId="e417cc51-9401-436b-a799-47f7505888a3" providerId="ADAL" clId="{BA0C3006-DB41-664C-895A-610080E3B59B}" dt="2025-07-01T14:34:05.496" v="17928"/>
          <ac:cxnSpMkLst>
            <pc:docMk/>
            <pc:sldMk cId="3379292440" sldId="362"/>
            <ac:cxnSpMk id="16" creationId="{817497B6-EA68-0885-B3D5-C7B7FB417F7C}"/>
          </ac:cxnSpMkLst>
        </pc:cxnChg>
      </pc:sldChg>
      <pc:sldChg chg="delSp modSp add del mod">
        <pc:chgData name="Fabrizio Niro" userId="e417cc51-9401-436b-a799-47f7505888a3" providerId="ADAL" clId="{BA0C3006-DB41-664C-895A-610080E3B59B}" dt="2025-07-01T15:30:43.951" v="19617" actId="2696"/>
        <pc:sldMkLst>
          <pc:docMk/>
          <pc:sldMk cId="123079013" sldId="363"/>
        </pc:sldMkLst>
      </pc:sldChg>
      <pc:sldChg chg="addSp delSp modSp add mod ord">
        <pc:chgData name="Fabrizio Niro" userId="e417cc51-9401-436b-a799-47f7505888a3" providerId="ADAL" clId="{BA0C3006-DB41-664C-895A-610080E3B59B}" dt="2025-07-03T14:41:42.324" v="32621" actId="1076"/>
        <pc:sldMkLst>
          <pc:docMk/>
          <pc:sldMk cId="2120591885" sldId="363"/>
        </pc:sldMkLst>
        <pc:spChg chg="mod">
          <ac:chgData name="Fabrizio Niro" userId="e417cc51-9401-436b-a799-47f7505888a3" providerId="ADAL" clId="{BA0C3006-DB41-664C-895A-610080E3B59B}" dt="2025-07-03T11:15:34.932" v="32060" actId="20577"/>
          <ac:spMkLst>
            <pc:docMk/>
            <pc:sldMk cId="2120591885" sldId="363"/>
            <ac:spMk id="2" creationId="{12032E4C-C03D-8D9C-CCAB-4D3FCA0E0FE4}"/>
          </ac:spMkLst>
        </pc:spChg>
        <pc:spChg chg="add mod">
          <ac:chgData name="Fabrizio Niro" userId="e417cc51-9401-436b-a799-47f7505888a3" providerId="ADAL" clId="{BA0C3006-DB41-664C-895A-610080E3B59B}" dt="2025-07-03T14:41:42.324" v="32621" actId="1076"/>
          <ac:spMkLst>
            <pc:docMk/>
            <pc:sldMk cId="2120591885" sldId="363"/>
            <ac:spMk id="18" creationId="{C2C861DB-2DEF-B785-834C-0FBAF564B3C0}"/>
          </ac:spMkLst>
        </pc:spChg>
        <pc:picChg chg="add mod">
          <ac:chgData name="Fabrizio Niro" userId="e417cc51-9401-436b-a799-47f7505888a3" providerId="ADAL" clId="{BA0C3006-DB41-664C-895A-610080E3B59B}" dt="2025-07-03T11:12:47.953" v="32049" actId="1076"/>
          <ac:picMkLst>
            <pc:docMk/>
            <pc:sldMk cId="2120591885" sldId="363"/>
            <ac:picMk id="9" creationId="{0275074B-FA7C-D5AD-7085-540DC304546F}"/>
          </ac:picMkLst>
        </pc:picChg>
        <pc:picChg chg="add mod modCrop">
          <ac:chgData name="Fabrizio Niro" userId="e417cc51-9401-436b-a799-47f7505888a3" providerId="ADAL" clId="{BA0C3006-DB41-664C-895A-610080E3B59B}" dt="2025-07-03T11:15:42.849" v="32061" actId="14100"/>
          <ac:picMkLst>
            <pc:docMk/>
            <pc:sldMk cId="2120591885" sldId="363"/>
            <ac:picMk id="14" creationId="{C72A62FF-C4CB-7B8B-C5C9-58CE7BB5B405}"/>
          </ac:picMkLst>
        </pc:picChg>
        <pc:picChg chg="add mod modCrop">
          <ac:chgData name="Fabrizio Niro" userId="e417cc51-9401-436b-a799-47f7505888a3" providerId="ADAL" clId="{BA0C3006-DB41-664C-895A-610080E3B59B}" dt="2025-07-03T11:15:45.885" v="32062" actId="1076"/>
          <ac:picMkLst>
            <pc:docMk/>
            <pc:sldMk cId="2120591885" sldId="363"/>
            <ac:picMk id="15" creationId="{1C176094-1024-5BD1-4E9D-512A42EDFD17}"/>
          </ac:picMkLst>
        </pc:picChg>
        <pc:picChg chg="add mod">
          <ac:chgData name="Fabrizio Niro" userId="e417cc51-9401-436b-a799-47f7505888a3" providerId="ADAL" clId="{BA0C3006-DB41-664C-895A-610080E3B59B}" dt="2025-07-03T11:10:16.862" v="32042" actId="14100"/>
          <ac:picMkLst>
            <pc:docMk/>
            <pc:sldMk cId="2120591885" sldId="363"/>
            <ac:picMk id="17" creationId="{12D70594-224D-4F5C-35AC-9DB9F52874ED}"/>
          </ac:picMkLst>
        </pc:picChg>
      </pc:sldChg>
      <pc:sldChg chg="addSp delSp modSp add mod">
        <pc:chgData name="Fabrizio Niro" userId="e417cc51-9401-436b-a799-47f7505888a3" providerId="ADAL" clId="{BA0C3006-DB41-664C-895A-610080E3B59B}" dt="2025-07-03T14:45:12.279" v="32648" actId="1076"/>
        <pc:sldMkLst>
          <pc:docMk/>
          <pc:sldMk cId="535644930" sldId="364"/>
        </pc:sldMkLst>
        <pc:spChg chg="mod">
          <ac:chgData name="Fabrizio Niro" userId="e417cc51-9401-436b-a799-47f7505888a3" providerId="ADAL" clId="{BA0C3006-DB41-664C-895A-610080E3B59B}" dt="2025-07-03T12:55:48.493" v="32462" actId="20577"/>
          <ac:spMkLst>
            <pc:docMk/>
            <pc:sldMk cId="535644930" sldId="364"/>
            <ac:spMk id="2" creationId="{41C4AFF4-AF0E-DE3E-4375-98A1426FD41F}"/>
          </ac:spMkLst>
        </pc:spChg>
        <pc:spChg chg="add mod">
          <ac:chgData name="Fabrizio Niro" userId="e417cc51-9401-436b-a799-47f7505888a3" providerId="ADAL" clId="{BA0C3006-DB41-664C-895A-610080E3B59B}" dt="2025-07-03T12:50:47.528" v="32425"/>
          <ac:spMkLst>
            <pc:docMk/>
            <pc:sldMk cId="535644930" sldId="364"/>
            <ac:spMk id="15" creationId="{B7738F95-E925-E088-634E-5A886305D072}"/>
          </ac:spMkLst>
        </pc:spChg>
        <pc:spChg chg="add mod">
          <ac:chgData name="Fabrizio Niro" userId="e417cc51-9401-436b-a799-47f7505888a3" providerId="ADAL" clId="{BA0C3006-DB41-664C-895A-610080E3B59B}" dt="2025-07-03T12:55:42.178" v="32460" actId="1076"/>
          <ac:spMkLst>
            <pc:docMk/>
            <pc:sldMk cId="535644930" sldId="364"/>
            <ac:spMk id="16" creationId="{8A8498F4-72F3-1E11-FD73-48501BFDC188}"/>
          </ac:spMkLst>
        </pc:spChg>
        <pc:spChg chg="add mod">
          <ac:chgData name="Fabrizio Niro" userId="e417cc51-9401-436b-a799-47f7505888a3" providerId="ADAL" clId="{BA0C3006-DB41-664C-895A-610080E3B59B}" dt="2025-07-03T12:55:35.798" v="32459" actId="20577"/>
          <ac:spMkLst>
            <pc:docMk/>
            <pc:sldMk cId="535644930" sldId="364"/>
            <ac:spMk id="17" creationId="{F2916BB5-5582-0B8B-3C38-57A1F31BA91B}"/>
          </ac:spMkLst>
        </pc:spChg>
        <pc:picChg chg="add mod">
          <ac:chgData name="Fabrizio Niro" userId="e417cc51-9401-436b-a799-47f7505888a3" providerId="ADAL" clId="{BA0C3006-DB41-664C-895A-610080E3B59B}" dt="2025-07-03T12:50:29.280" v="32424" actId="1076"/>
          <ac:picMkLst>
            <pc:docMk/>
            <pc:sldMk cId="535644930" sldId="364"/>
            <ac:picMk id="8" creationId="{92103F86-E63A-8911-797C-2A58A7A33281}"/>
          </ac:picMkLst>
        </pc:picChg>
        <pc:picChg chg="add mod">
          <ac:chgData name="Fabrizio Niro" userId="e417cc51-9401-436b-a799-47f7505888a3" providerId="ADAL" clId="{BA0C3006-DB41-664C-895A-610080E3B59B}" dt="2025-07-03T12:46:00.280" v="32414" actId="14100"/>
          <ac:picMkLst>
            <pc:docMk/>
            <pc:sldMk cId="535644930" sldId="364"/>
            <ac:picMk id="10" creationId="{A64C6856-3F38-FDE9-62E4-5869C3C05E2D}"/>
          </ac:picMkLst>
        </pc:picChg>
        <pc:picChg chg="add mod">
          <ac:chgData name="Fabrizio Niro" userId="e417cc51-9401-436b-a799-47f7505888a3" providerId="ADAL" clId="{BA0C3006-DB41-664C-895A-610080E3B59B}" dt="2025-07-03T12:45:49.630" v="32411" actId="1076"/>
          <ac:picMkLst>
            <pc:docMk/>
            <pc:sldMk cId="535644930" sldId="364"/>
            <ac:picMk id="12" creationId="{F9186307-A595-7049-F5F7-CA156A323DE2}"/>
          </ac:picMkLst>
        </pc:picChg>
        <pc:picChg chg="add mod">
          <ac:chgData name="Fabrizio Niro" userId="e417cc51-9401-436b-a799-47f7505888a3" providerId="ADAL" clId="{BA0C3006-DB41-664C-895A-610080E3B59B}" dt="2025-07-03T14:45:12.279" v="32648" actId="1076"/>
          <ac:picMkLst>
            <pc:docMk/>
            <pc:sldMk cId="535644930" sldId="364"/>
            <ac:picMk id="14" creationId="{0873FF1A-B45C-8657-262D-B99BD68FE153}"/>
          </ac:picMkLst>
        </pc:picChg>
      </pc:sldChg>
      <pc:sldChg chg="addSp delSp modSp add mod">
        <pc:chgData name="Fabrizio Niro" userId="e417cc51-9401-436b-a799-47f7505888a3" providerId="ADAL" clId="{BA0C3006-DB41-664C-895A-610080E3B59B}" dt="2025-07-03T11:26:56.602" v="32199" actId="113"/>
        <pc:sldMkLst>
          <pc:docMk/>
          <pc:sldMk cId="3206731731" sldId="365"/>
        </pc:sldMkLst>
        <pc:spChg chg="mod">
          <ac:chgData name="Fabrizio Niro" userId="e417cc51-9401-436b-a799-47f7505888a3" providerId="ADAL" clId="{BA0C3006-DB41-664C-895A-610080E3B59B}" dt="2025-07-03T11:25:40.510" v="32188" actId="20577"/>
          <ac:spMkLst>
            <pc:docMk/>
            <pc:sldMk cId="3206731731" sldId="365"/>
            <ac:spMk id="2" creationId="{D428AD01-3F34-79CB-8D78-082A9EC28520}"/>
          </ac:spMkLst>
        </pc:spChg>
        <pc:spChg chg="add mod">
          <ac:chgData name="Fabrizio Niro" userId="e417cc51-9401-436b-a799-47f7505888a3" providerId="ADAL" clId="{BA0C3006-DB41-664C-895A-610080E3B59B}" dt="2025-07-02T09:10:22.492" v="23084" actId="113"/>
          <ac:spMkLst>
            <pc:docMk/>
            <pc:sldMk cId="3206731731" sldId="365"/>
            <ac:spMk id="11" creationId="{9F275E69-A85F-D1B0-FF86-04270D24772F}"/>
          </ac:spMkLst>
        </pc:spChg>
        <pc:spChg chg="add mod">
          <ac:chgData name="Fabrizio Niro" userId="e417cc51-9401-436b-a799-47f7505888a3" providerId="ADAL" clId="{BA0C3006-DB41-664C-895A-610080E3B59B}" dt="2025-07-03T11:26:56.602" v="32199" actId="113"/>
          <ac:spMkLst>
            <pc:docMk/>
            <pc:sldMk cId="3206731731" sldId="365"/>
            <ac:spMk id="14" creationId="{F5CB5609-2A52-F341-9340-C0FC6B50A354}"/>
          </ac:spMkLst>
        </pc:spChg>
        <pc:spChg chg="add mod">
          <ac:chgData name="Fabrizio Niro" userId="e417cc51-9401-436b-a799-47f7505888a3" providerId="ADAL" clId="{BA0C3006-DB41-664C-895A-610080E3B59B}" dt="2025-07-02T09:12:38.722" v="23108" actId="20577"/>
          <ac:spMkLst>
            <pc:docMk/>
            <pc:sldMk cId="3206731731" sldId="365"/>
            <ac:spMk id="16" creationId="{4DC14DAA-8759-2604-CF08-93BC1C528A74}"/>
          </ac:spMkLst>
        </pc:spChg>
        <pc:spChg chg="add mod">
          <ac:chgData name="Fabrizio Niro" userId="e417cc51-9401-436b-a799-47f7505888a3" providerId="ADAL" clId="{BA0C3006-DB41-664C-895A-610080E3B59B}" dt="2025-07-02T09:13:39.112" v="23134" actId="1076"/>
          <ac:spMkLst>
            <pc:docMk/>
            <pc:sldMk cId="3206731731" sldId="365"/>
            <ac:spMk id="25" creationId="{C1CF9906-64F6-44DF-A081-CBC7A2BE9006}"/>
          </ac:spMkLst>
        </pc:spChg>
        <pc:spChg chg="add mod">
          <ac:chgData name="Fabrizio Niro" userId="e417cc51-9401-436b-a799-47f7505888a3" providerId="ADAL" clId="{BA0C3006-DB41-664C-895A-610080E3B59B}" dt="2025-07-02T09:13:36.041" v="23133" actId="1076"/>
          <ac:spMkLst>
            <pc:docMk/>
            <pc:sldMk cId="3206731731" sldId="365"/>
            <ac:spMk id="26" creationId="{634151B7-CE09-39B4-B643-0EB895333EC3}"/>
          </ac:spMkLst>
        </pc:spChg>
        <pc:picChg chg="add mod">
          <ac:chgData name="Fabrizio Niro" userId="e417cc51-9401-436b-a799-47f7505888a3" providerId="ADAL" clId="{BA0C3006-DB41-664C-895A-610080E3B59B}" dt="2025-07-02T09:07:34.601" v="22995" actId="1076"/>
          <ac:picMkLst>
            <pc:docMk/>
            <pc:sldMk cId="3206731731" sldId="365"/>
            <ac:picMk id="8" creationId="{F0D5143A-0DBC-B9D2-182D-C990B90567F8}"/>
          </ac:picMkLst>
        </pc:picChg>
        <pc:picChg chg="add mod">
          <ac:chgData name="Fabrizio Niro" userId="e417cc51-9401-436b-a799-47f7505888a3" providerId="ADAL" clId="{BA0C3006-DB41-664C-895A-610080E3B59B}" dt="2025-07-03T08:36:21.571" v="31257" actId="1037"/>
          <ac:picMkLst>
            <pc:docMk/>
            <pc:sldMk cId="3206731731" sldId="365"/>
            <ac:picMk id="12" creationId="{887A063E-6F11-B35A-ECD8-A8A4EF17F16A}"/>
          </ac:picMkLst>
        </pc:picChg>
        <pc:picChg chg="add mod">
          <ac:chgData name="Fabrizio Niro" userId="e417cc51-9401-436b-a799-47f7505888a3" providerId="ADAL" clId="{BA0C3006-DB41-664C-895A-610080E3B59B}" dt="2025-07-02T09:13:44.631" v="23137" actId="1076"/>
          <ac:picMkLst>
            <pc:docMk/>
            <pc:sldMk cId="3206731731" sldId="365"/>
            <ac:picMk id="23" creationId="{3AA50E4A-ED8B-AA9D-DAA3-3BD462253A78}"/>
          </ac:picMkLst>
        </pc:picChg>
      </pc:sldChg>
      <pc:sldChg chg="addSp delSp modSp add mod">
        <pc:chgData name="Fabrizio Niro" userId="e417cc51-9401-436b-a799-47f7505888a3" providerId="ADAL" clId="{BA0C3006-DB41-664C-895A-610080E3B59B}" dt="2025-07-03T12:31:23.322" v="32268" actId="20577"/>
        <pc:sldMkLst>
          <pc:docMk/>
          <pc:sldMk cId="3766546319" sldId="366"/>
        </pc:sldMkLst>
        <pc:spChg chg="mod">
          <ac:chgData name="Fabrizio Niro" userId="e417cc51-9401-436b-a799-47f7505888a3" providerId="ADAL" clId="{BA0C3006-DB41-664C-895A-610080E3B59B}" dt="2025-07-03T12:31:23.322" v="32268" actId="20577"/>
          <ac:spMkLst>
            <pc:docMk/>
            <pc:sldMk cId="3766546319" sldId="366"/>
            <ac:spMk id="2" creationId="{BF25E4EC-B62B-3723-10FA-98CBD875DF09}"/>
          </ac:spMkLst>
        </pc:spChg>
        <pc:spChg chg="add mod">
          <ac:chgData name="Fabrizio Niro" userId="e417cc51-9401-436b-a799-47f7505888a3" providerId="ADAL" clId="{BA0C3006-DB41-664C-895A-610080E3B59B}" dt="2025-07-02T09:59:25.149" v="24353" actId="1076"/>
          <ac:spMkLst>
            <pc:docMk/>
            <pc:sldMk cId="3766546319" sldId="366"/>
            <ac:spMk id="12" creationId="{B3CF96B7-7C4E-A052-AD46-71FC1DFE82B9}"/>
          </ac:spMkLst>
        </pc:spChg>
        <pc:picChg chg="add mod">
          <ac:chgData name="Fabrizio Niro" userId="e417cc51-9401-436b-a799-47f7505888a3" providerId="ADAL" clId="{BA0C3006-DB41-664C-895A-610080E3B59B}" dt="2025-07-02T09:59:21.977" v="24352" actId="14100"/>
          <ac:picMkLst>
            <pc:docMk/>
            <pc:sldMk cId="3766546319" sldId="366"/>
            <ac:picMk id="11" creationId="{1589367A-933A-FA38-5CDF-DA8B93CEEFFE}"/>
          </ac:picMkLst>
        </pc:picChg>
        <pc:picChg chg="add del mod modCrop">
          <ac:chgData name="Fabrizio Niro" userId="e417cc51-9401-436b-a799-47f7505888a3" providerId="ADAL" clId="{BA0C3006-DB41-664C-895A-610080E3B59B}" dt="2025-07-02T09:59:43.641" v="24354" actId="1076"/>
          <ac:picMkLst>
            <pc:docMk/>
            <pc:sldMk cId="3766546319" sldId="366"/>
            <ac:picMk id="14" creationId="{D6596EE7-1100-E65C-104C-73D9C7A78BE1}"/>
          </ac:picMkLst>
        </pc:picChg>
        <pc:picChg chg="add mod">
          <ac:chgData name="Fabrizio Niro" userId="e417cc51-9401-436b-a799-47f7505888a3" providerId="ADAL" clId="{BA0C3006-DB41-664C-895A-610080E3B59B}" dt="2025-07-02T09:59:53.535" v="24357" actId="14100"/>
          <ac:picMkLst>
            <pc:docMk/>
            <pc:sldMk cId="3766546319" sldId="366"/>
            <ac:picMk id="4098" creationId="{1C64B0A8-8459-572D-3F25-B2171A315ECE}"/>
          </ac:picMkLst>
        </pc:picChg>
      </pc:sldChg>
      <pc:sldChg chg="addSp delSp modSp new mod">
        <pc:chgData name="Fabrizio Niro" userId="e417cc51-9401-436b-a799-47f7505888a3" providerId="ADAL" clId="{BA0C3006-DB41-664C-895A-610080E3B59B}" dt="2025-07-03T09:54:24.351" v="31822" actId="20577"/>
        <pc:sldMkLst>
          <pc:docMk/>
          <pc:sldMk cId="1141974749" sldId="367"/>
        </pc:sldMkLst>
        <pc:spChg chg="mod">
          <ac:chgData name="Fabrizio Niro" userId="e417cc51-9401-436b-a799-47f7505888a3" providerId="ADAL" clId="{BA0C3006-DB41-664C-895A-610080E3B59B}" dt="2025-07-03T09:54:24.351" v="31822" actId="20577"/>
          <ac:spMkLst>
            <pc:docMk/>
            <pc:sldMk cId="1141974749" sldId="367"/>
            <ac:spMk id="2" creationId="{F9CB68AB-C497-C99C-7B53-BE1667A499C8}"/>
          </ac:spMkLst>
        </pc:spChg>
        <pc:spChg chg="mod">
          <ac:chgData name="Fabrizio Niro" userId="e417cc51-9401-436b-a799-47f7505888a3" providerId="ADAL" clId="{BA0C3006-DB41-664C-895A-610080E3B59B}" dt="2025-07-02T14:28:50.230" v="28625" actId="20577"/>
          <ac:spMkLst>
            <pc:docMk/>
            <pc:sldMk cId="1141974749" sldId="367"/>
            <ac:spMk id="3" creationId="{8D47DF53-ABAB-3FBB-735D-F9502D106A84}"/>
          </ac:spMkLst>
        </pc:spChg>
        <pc:picChg chg="add mod">
          <ac:chgData name="Fabrizio Niro" userId="e417cc51-9401-436b-a799-47f7505888a3" providerId="ADAL" clId="{BA0C3006-DB41-664C-895A-610080E3B59B}" dt="2025-07-02T14:34:38.467" v="29073" actId="1076"/>
          <ac:picMkLst>
            <pc:docMk/>
            <pc:sldMk cId="1141974749" sldId="367"/>
            <ac:picMk id="5" creationId="{9B7E3580-AA1E-F422-D20B-A267742B2DBC}"/>
          </ac:picMkLst>
        </pc:picChg>
        <pc:picChg chg="add mod">
          <ac:chgData name="Fabrizio Niro" userId="e417cc51-9401-436b-a799-47f7505888a3" providerId="ADAL" clId="{BA0C3006-DB41-664C-895A-610080E3B59B}" dt="2025-07-02T14:33:53.854" v="29063" actId="1076"/>
          <ac:picMkLst>
            <pc:docMk/>
            <pc:sldMk cId="1141974749" sldId="367"/>
            <ac:picMk id="8" creationId="{43047D7D-01FC-7F09-2D5C-BDDBCB49AE72}"/>
          </ac:picMkLst>
        </pc:picChg>
      </pc:sldChg>
      <pc:sldChg chg="addSp delSp modSp new del mod">
        <pc:chgData name="Fabrizio Niro" userId="e417cc51-9401-436b-a799-47f7505888a3" providerId="ADAL" clId="{BA0C3006-DB41-664C-895A-610080E3B59B}" dt="2025-07-09T03:50:02.557" v="34008" actId="2696"/>
        <pc:sldMkLst>
          <pc:docMk/>
          <pc:sldMk cId="1781060266" sldId="368"/>
        </pc:sldMkLst>
      </pc:sldChg>
      <pc:sldChg chg="addSp delSp modSp new mod">
        <pc:chgData name="Fabrizio Niro" userId="e417cc51-9401-436b-a799-47f7505888a3" providerId="ADAL" clId="{BA0C3006-DB41-664C-895A-610080E3B59B}" dt="2025-07-09T03:50:08.974" v="34022" actId="20577"/>
        <pc:sldMkLst>
          <pc:docMk/>
          <pc:sldMk cId="1513332887" sldId="369"/>
        </pc:sldMkLst>
        <pc:spChg chg="mod">
          <ac:chgData name="Fabrizio Niro" userId="e417cc51-9401-436b-a799-47f7505888a3" providerId="ADAL" clId="{BA0C3006-DB41-664C-895A-610080E3B59B}" dt="2025-07-09T03:50:08.974" v="34022" actId="20577"/>
          <ac:spMkLst>
            <pc:docMk/>
            <pc:sldMk cId="1513332887" sldId="369"/>
            <ac:spMk id="3" creationId="{45C38BD9-7F05-E4F8-C265-80B093DC3A97}"/>
          </ac:spMkLst>
        </pc:spChg>
        <pc:graphicFrameChg chg="add mod modGraphic">
          <ac:chgData name="Fabrizio Niro" userId="e417cc51-9401-436b-a799-47f7505888a3" providerId="ADAL" clId="{BA0C3006-DB41-664C-895A-610080E3B59B}" dt="2025-07-02T17:27:56.966" v="29927" actId="1076"/>
          <ac:graphicFrameMkLst>
            <pc:docMk/>
            <pc:sldMk cId="1513332887" sldId="369"/>
            <ac:graphicFrameMk id="4" creationId="{0AE4A0F1-A798-C6AD-CA31-2AB9CA124115}"/>
          </ac:graphicFrameMkLst>
        </pc:graphicFrameChg>
        <pc:graphicFrameChg chg="add mod modGraphic">
          <ac:chgData name="Fabrizio Niro" userId="e417cc51-9401-436b-a799-47f7505888a3" providerId="ADAL" clId="{BA0C3006-DB41-664C-895A-610080E3B59B}" dt="2025-07-02T17:28:03.142" v="29928" actId="1076"/>
          <ac:graphicFrameMkLst>
            <pc:docMk/>
            <pc:sldMk cId="1513332887" sldId="369"/>
            <ac:graphicFrameMk id="5" creationId="{53E6E478-35C7-E581-90BC-644AE73C92D3}"/>
          </ac:graphicFrameMkLst>
        </pc:graphicFrameChg>
      </pc:sldChg>
      <pc:sldChg chg="addSp delSp modSp new del mod ord chgLayout">
        <pc:chgData name="Fabrizio Niro" userId="e417cc51-9401-436b-a799-47f7505888a3" providerId="ADAL" clId="{BA0C3006-DB41-664C-895A-610080E3B59B}" dt="2025-07-08T12:18:56.545" v="34007" actId="2696"/>
        <pc:sldMkLst>
          <pc:docMk/>
          <pc:sldMk cId="2241144580" sldId="370"/>
        </pc:sldMkLst>
      </pc:sldChg>
      <pc:sldMasterChg chg="modSldLayout">
        <pc:chgData name="Fabrizio Niro" userId="e417cc51-9401-436b-a799-47f7505888a3" providerId="ADAL" clId="{BA0C3006-DB41-664C-895A-610080E3B59B}" dt="2025-06-12T14:36:37.916" v="925" actId="20577"/>
        <pc:sldMasterMkLst>
          <pc:docMk/>
          <pc:sldMasterMk cId="0" sldId="2147483653"/>
        </pc:sldMasterMkLst>
        <pc:sldLayoutChg chg="modSp mod">
          <pc:chgData name="Fabrizio Niro" userId="e417cc51-9401-436b-a799-47f7505888a3" providerId="ADAL" clId="{BA0C3006-DB41-664C-895A-610080E3B59B}" dt="2025-06-12T14:36:37.916" v="925" actId="20577"/>
          <pc:sldLayoutMkLst>
            <pc:docMk/>
            <pc:sldMasterMk cId="0" sldId="2147483653"/>
            <pc:sldLayoutMk cId="0" sldId="2147483649"/>
          </pc:sldLayoutMkLst>
          <pc:spChg chg="mod">
            <ac:chgData name="Fabrizio Niro" userId="e417cc51-9401-436b-a799-47f7505888a3" providerId="ADAL" clId="{BA0C3006-DB41-664C-895A-610080E3B59B}" dt="2025-06-12T14:36:37.916" v="925" actId="20577"/>
            <ac:spMkLst>
              <pc:docMk/>
              <pc:sldMasterMk cId="0" sldId="2147483653"/>
              <pc:sldLayoutMk cId="0" sldId="2147483649"/>
              <ac:spMk id="28" creationId="{00000000-0000-0000-0000-000000000000}"/>
            </ac:spMkLst>
          </pc:spChg>
        </pc:sldLayoutChg>
      </pc:sldMasterChg>
    </pc:docChg>
  </pc:docChgLst>
  <pc:docChgLst>
    <pc:chgData name="Fabrizio Niro" userId="e417cc51-9401-436b-a799-47f7505888a3" providerId="ADAL" clId="{F1F43607-62DC-414C-8391-DE5F15F0573A}"/>
    <pc:docChg chg="modSld">
      <pc:chgData name="Fabrizio Niro" userId="e417cc51-9401-436b-a799-47f7505888a3" providerId="ADAL" clId="{F1F43607-62DC-414C-8391-DE5F15F0573A}" dt="2023-12-20T09:59:26.546" v="8" actId="20577"/>
      <pc:docMkLst>
        <pc:docMk/>
      </pc:docMkLst>
      <pc:sldChg chg="modSp mod">
        <pc:chgData name="Fabrizio Niro" userId="e417cc51-9401-436b-a799-47f7505888a3" providerId="ADAL" clId="{F1F43607-62DC-414C-8391-DE5F15F0573A}" dt="2023-12-20T09:59:26.546" v="8" actId="20577"/>
        <pc:sldMkLst>
          <pc:docMk/>
          <pc:sldMk cId="154546815" sldId="296"/>
        </pc:sldMkLst>
      </pc:sldChg>
    </pc:docChg>
  </pc:docChgLst>
  <pc:docChgLst>
    <pc:chgData name="Fabrizio Niro" userId="e417cc51-9401-436b-a799-47f7505888a3" providerId="ADAL" clId="{E3F31084-4FFB-C644-8811-49B758FA5A84}"/>
    <pc:docChg chg="undo custSel modSld">
      <pc:chgData name="Fabrizio Niro" userId="e417cc51-9401-436b-a799-47f7505888a3" providerId="ADAL" clId="{E3F31084-4FFB-C644-8811-49B758FA5A84}" dt="2024-01-08T16:15:05.452" v="17" actId="478"/>
      <pc:docMkLst>
        <pc:docMk/>
      </pc:docMkLst>
      <pc:sldChg chg="addSp delSp modSp mod">
        <pc:chgData name="Fabrizio Niro" userId="e417cc51-9401-436b-a799-47f7505888a3" providerId="ADAL" clId="{E3F31084-4FFB-C644-8811-49B758FA5A84}" dt="2024-01-08T16:15:05.452" v="17" actId="478"/>
        <pc:sldMkLst>
          <pc:docMk/>
          <pc:sldMk cId="1011170765" sldId="292"/>
        </pc:sldMkLst>
      </pc:sldChg>
    </pc:docChg>
  </pc:docChgLst>
  <pc:docChgLst>
    <pc:chgData name="Fabrizio Niro" userId="e417cc51-9401-436b-a799-47f7505888a3" providerId="ADAL" clId="{0020D9C6-E4DF-634D-B5A9-400BC58A08C2}"/>
    <pc:docChg chg="undo custSel addSld delSld modSld sldOrd modMainMaster">
      <pc:chgData name="Fabrizio Niro" userId="e417cc51-9401-436b-a799-47f7505888a3" providerId="ADAL" clId="{0020D9C6-E4DF-634D-B5A9-400BC58A08C2}" dt="2025-06-11T15:45:49.128" v="7540" actId="20577"/>
      <pc:docMkLst>
        <pc:docMk/>
      </pc:docMkLst>
      <pc:sldChg chg="modSp mod">
        <pc:chgData name="Fabrizio Niro" userId="e417cc51-9401-436b-a799-47f7505888a3" providerId="ADAL" clId="{0020D9C6-E4DF-634D-B5A9-400BC58A08C2}" dt="2025-06-10T09:04:43.571" v="4" actId="20577"/>
        <pc:sldMkLst>
          <pc:docMk/>
          <pc:sldMk cId="0" sldId="256"/>
        </pc:sldMkLst>
        <pc:spChg chg="mod">
          <ac:chgData name="Fabrizio Niro" userId="e417cc51-9401-436b-a799-47f7505888a3" providerId="ADAL" clId="{0020D9C6-E4DF-634D-B5A9-400BC58A08C2}" dt="2025-06-10T09:04:25.826" v="0"/>
          <ac:spMkLst>
            <pc:docMk/>
            <pc:sldMk cId="0" sldId="256"/>
            <ac:spMk id="66" creationId="{00000000-0000-0000-0000-000000000000}"/>
          </ac:spMkLst>
        </pc:spChg>
        <pc:spChg chg="mod">
          <ac:chgData name="Fabrizio Niro" userId="e417cc51-9401-436b-a799-47f7505888a3" providerId="ADAL" clId="{0020D9C6-E4DF-634D-B5A9-400BC58A08C2}" dt="2025-06-10T09:04:43.571" v="4" actId="20577"/>
          <ac:spMkLst>
            <pc:docMk/>
            <pc:sldMk cId="0" sldId="256"/>
            <ac:spMk id="67" creationId="{00000000-0000-0000-0000-000000000000}"/>
          </ac:spMkLst>
        </pc:spChg>
      </pc:sldChg>
      <pc:sldChg chg="ord">
        <pc:chgData name="Fabrizio Niro" userId="e417cc51-9401-436b-a799-47f7505888a3" providerId="ADAL" clId="{0020D9C6-E4DF-634D-B5A9-400BC58A08C2}" dt="2025-06-11T15:45:13.274" v="7523" actId="20578"/>
        <pc:sldMkLst>
          <pc:docMk/>
          <pc:sldMk cId="0" sldId="271"/>
        </pc:sldMkLst>
      </pc:sldChg>
      <pc:sldChg chg="modSp del mod">
        <pc:chgData name="Fabrizio Niro" userId="e417cc51-9401-436b-a799-47f7505888a3" providerId="ADAL" clId="{0020D9C6-E4DF-634D-B5A9-400BC58A08C2}" dt="2025-06-10T13:50:22.396" v="2722" actId="2696"/>
        <pc:sldMkLst>
          <pc:docMk/>
          <pc:sldMk cId="2143870129" sldId="274"/>
        </pc:sldMkLst>
      </pc:sldChg>
      <pc:sldChg chg="modSp del mod">
        <pc:chgData name="Fabrizio Niro" userId="e417cc51-9401-436b-a799-47f7505888a3" providerId="ADAL" clId="{0020D9C6-E4DF-634D-B5A9-400BC58A08C2}" dt="2025-06-10T12:32:50.005" v="1757" actId="2696"/>
        <pc:sldMkLst>
          <pc:docMk/>
          <pc:sldMk cId="622285362" sldId="277"/>
        </pc:sldMkLst>
      </pc:sldChg>
      <pc:sldChg chg="modSp add del mod">
        <pc:chgData name="Fabrizio Niro" userId="e417cc51-9401-436b-a799-47f7505888a3" providerId="ADAL" clId="{0020D9C6-E4DF-634D-B5A9-400BC58A08C2}" dt="2025-06-11T15:40:30.971" v="7328" actId="20577"/>
        <pc:sldMkLst>
          <pc:docMk/>
          <pc:sldMk cId="2594972208" sldId="278"/>
        </pc:sldMkLst>
      </pc:sldChg>
      <pc:sldChg chg="addSp delSp modSp add del mod">
        <pc:chgData name="Fabrizio Niro" userId="e417cc51-9401-436b-a799-47f7505888a3" providerId="ADAL" clId="{0020D9C6-E4DF-634D-B5A9-400BC58A08C2}" dt="2025-06-11T13:55:41.035" v="6123" actId="114"/>
        <pc:sldMkLst>
          <pc:docMk/>
          <pc:sldMk cId="3024909430" sldId="281"/>
        </pc:sldMkLst>
      </pc:sldChg>
      <pc:sldChg chg="addSp delSp modSp add del mod">
        <pc:chgData name="Fabrizio Niro" userId="e417cc51-9401-436b-a799-47f7505888a3" providerId="ADAL" clId="{0020D9C6-E4DF-634D-B5A9-400BC58A08C2}" dt="2025-06-11T14:06:17.556" v="6545" actId="1076"/>
        <pc:sldMkLst>
          <pc:docMk/>
          <pc:sldMk cId="1786784447" sldId="282"/>
        </pc:sldMkLst>
      </pc:sldChg>
      <pc:sldChg chg="add del">
        <pc:chgData name="Fabrizio Niro" userId="e417cc51-9401-436b-a799-47f7505888a3" providerId="ADAL" clId="{0020D9C6-E4DF-634D-B5A9-400BC58A08C2}" dt="2025-06-10T13:35:24.952" v="2484" actId="2696"/>
        <pc:sldMkLst>
          <pc:docMk/>
          <pc:sldMk cId="2224284398" sldId="283"/>
        </pc:sldMkLst>
      </pc:sldChg>
      <pc:sldChg chg="addSp delSp modSp add del mod ord">
        <pc:chgData name="Fabrizio Niro" userId="e417cc51-9401-436b-a799-47f7505888a3" providerId="ADAL" clId="{0020D9C6-E4DF-634D-B5A9-400BC58A08C2}" dt="2025-06-11T15:41:03.845" v="7331" actId="20577"/>
        <pc:sldMkLst>
          <pc:docMk/>
          <pc:sldMk cId="606404736" sldId="284"/>
        </pc:sldMkLst>
      </pc:sldChg>
      <pc:sldChg chg="del">
        <pc:chgData name="Fabrizio Niro" userId="e417cc51-9401-436b-a799-47f7505888a3" providerId="ADAL" clId="{0020D9C6-E4DF-634D-B5A9-400BC58A08C2}" dt="2025-06-10T09:07:45.557" v="40" actId="2696"/>
        <pc:sldMkLst>
          <pc:docMk/>
          <pc:sldMk cId="2225579427" sldId="285"/>
        </pc:sldMkLst>
      </pc:sldChg>
      <pc:sldChg chg="addSp delSp modSp add del mod">
        <pc:chgData name="Fabrizio Niro" userId="e417cc51-9401-436b-a799-47f7505888a3" providerId="ADAL" clId="{0020D9C6-E4DF-634D-B5A9-400BC58A08C2}" dt="2025-06-11T14:11:58.652" v="6588" actId="1076"/>
        <pc:sldMkLst>
          <pc:docMk/>
          <pc:sldMk cId="1634906317" sldId="286"/>
        </pc:sldMkLst>
        <pc:spChg chg="mod">
          <ac:chgData name="Fabrizio Niro" userId="e417cc51-9401-436b-a799-47f7505888a3" providerId="ADAL" clId="{0020D9C6-E4DF-634D-B5A9-400BC58A08C2}" dt="2025-06-11T14:07:51.785" v="6565" actId="27636"/>
          <ac:spMkLst>
            <pc:docMk/>
            <pc:sldMk cId="1634906317" sldId="286"/>
            <ac:spMk id="2" creationId="{740F5B74-BD6B-7A1E-7CBE-EA8B5C145A03}"/>
          </ac:spMkLst>
        </pc:spChg>
        <pc:picChg chg="mod">
          <ac:chgData name="Fabrizio Niro" userId="e417cc51-9401-436b-a799-47f7505888a3" providerId="ADAL" clId="{0020D9C6-E4DF-634D-B5A9-400BC58A08C2}" dt="2025-06-11T14:11:58.652" v="6588" actId="1076"/>
          <ac:picMkLst>
            <pc:docMk/>
            <pc:sldMk cId="1634906317" sldId="286"/>
            <ac:picMk id="5" creationId="{A1142714-3377-F2CB-6130-36722096E12C}"/>
          </ac:picMkLst>
        </pc:picChg>
        <pc:picChg chg="mod">
          <ac:chgData name="Fabrizio Niro" userId="e417cc51-9401-436b-a799-47f7505888a3" providerId="ADAL" clId="{0020D9C6-E4DF-634D-B5A9-400BC58A08C2}" dt="2025-06-11T14:07:22.118" v="6553" actId="1076"/>
          <ac:picMkLst>
            <pc:docMk/>
            <pc:sldMk cId="1634906317" sldId="286"/>
            <ac:picMk id="9" creationId="{1787AC9F-0256-61B0-00B0-416272CE698A}"/>
          </ac:picMkLst>
        </pc:picChg>
      </pc:sldChg>
      <pc:sldChg chg="addSp delSp modSp add del mod">
        <pc:chgData name="Fabrizio Niro" userId="e417cc51-9401-436b-a799-47f7505888a3" providerId="ADAL" clId="{0020D9C6-E4DF-634D-B5A9-400BC58A08C2}" dt="2025-06-11T14:08:57.834" v="6568" actId="114"/>
        <pc:sldMkLst>
          <pc:docMk/>
          <pc:sldMk cId="527464462" sldId="287"/>
        </pc:sldMkLst>
      </pc:sldChg>
      <pc:sldChg chg="del">
        <pc:chgData name="Fabrizio Niro" userId="e417cc51-9401-436b-a799-47f7505888a3" providerId="ADAL" clId="{0020D9C6-E4DF-634D-B5A9-400BC58A08C2}" dt="2025-06-10T12:28:52.109" v="1736" actId="2696"/>
        <pc:sldMkLst>
          <pc:docMk/>
          <pc:sldMk cId="1011170765" sldId="292"/>
        </pc:sldMkLst>
      </pc:sldChg>
      <pc:sldChg chg="modSp del mod">
        <pc:chgData name="Fabrizio Niro" userId="e417cc51-9401-436b-a799-47f7505888a3" providerId="ADAL" clId="{0020D9C6-E4DF-634D-B5A9-400BC58A08C2}" dt="2025-06-10T12:28:50.971" v="1735" actId="2696"/>
        <pc:sldMkLst>
          <pc:docMk/>
          <pc:sldMk cId="4129858563" sldId="293"/>
        </pc:sldMkLst>
      </pc:sldChg>
      <pc:sldChg chg="addSp modSp new del mod">
        <pc:chgData name="Fabrizio Niro" userId="e417cc51-9401-436b-a799-47f7505888a3" providerId="ADAL" clId="{0020D9C6-E4DF-634D-B5A9-400BC58A08C2}" dt="2025-06-11T12:28:47.807" v="4793" actId="2696"/>
        <pc:sldMkLst>
          <pc:docMk/>
          <pc:sldMk cId="167288356" sldId="294"/>
        </pc:sldMkLst>
      </pc:sldChg>
      <pc:sldChg chg="del">
        <pc:chgData name="Fabrizio Niro" userId="e417cc51-9401-436b-a799-47f7505888a3" providerId="ADAL" clId="{0020D9C6-E4DF-634D-B5A9-400BC58A08C2}" dt="2025-06-10T09:05:00.156" v="6" actId="2696"/>
        <pc:sldMkLst>
          <pc:docMk/>
          <pc:sldMk cId="2565327337" sldId="294"/>
        </pc:sldMkLst>
      </pc:sldChg>
      <pc:sldChg chg="modSp add del mod">
        <pc:chgData name="Fabrizio Niro" userId="e417cc51-9401-436b-a799-47f7505888a3" providerId="ADAL" clId="{0020D9C6-E4DF-634D-B5A9-400BC58A08C2}" dt="2025-06-11T12:34:28.540" v="4908" actId="1076"/>
        <pc:sldMkLst>
          <pc:docMk/>
          <pc:sldMk cId="2408947843" sldId="295"/>
        </pc:sldMkLst>
      </pc:sldChg>
      <pc:sldChg chg="addSp delSp modSp new del mod ord">
        <pc:chgData name="Fabrizio Niro" userId="e417cc51-9401-436b-a799-47f7505888a3" providerId="ADAL" clId="{0020D9C6-E4DF-634D-B5A9-400BC58A08C2}" dt="2025-06-10T10:21:13.636" v="1006" actId="2696"/>
        <pc:sldMkLst>
          <pc:docMk/>
          <pc:sldMk cId="3580730490" sldId="295"/>
        </pc:sldMkLst>
      </pc:sldChg>
      <pc:sldChg chg="del">
        <pc:chgData name="Fabrizio Niro" userId="e417cc51-9401-436b-a799-47f7505888a3" providerId="ADAL" clId="{0020D9C6-E4DF-634D-B5A9-400BC58A08C2}" dt="2025-06-10T09:05:00.288" v="7" actId="2696"/>
        <pc:sldMkLst>
          <pc:docMk/>
          <pc:sldMk cId="154546815" sldId="296"/>
        </pc:sldMkLst>
      </pc:sldChg>
      <pc:sldChg chg="addSp modSp new del mod">
        <pc:chgData name="Fabrizio Niro" userId="e417cc51-9401-436b-a799-47f7505888a3" providerId="ADAL" clId="{0020D9C6-E4DF-634D-B5A9-400BC58A08C2}" dt="2025-06-11T14:08:36.066" v="6567" actId="2696"/>
        <pc:sldMkLst>
          <pc:docMk/>
          <pc:sldMk cId="3485714994" sldId="296"/>
        </pc:sldMkLst>
      </pc:sldChg>
      <pc:sldChg chg="del">
        <pc:chgData name="Fabrizio Niro" userId="e417cc51-9401-436b-a799-47f7505888a3" providerId="ADAL" clId="{0020D9C6-E4DF-634D-B5A9-400BC58A08C2}" dt="2025-06-10T09:05:04.420" v="14" actId="2696"/>
        <pc:sldMkLst>
          <pc:docMk/>
          <pc:sldMk cId="2995575827" sldId="297"/>
        </pc:sldMkLst>
      </pc:sldChg>
      <pc:sldChg chg="modSp new mod">
        <pc:chgData name="Fabrizio Niro" userId="e417cc51-9401-436b-a799-47f7505888a3" providerId="ADAL" clId="{0020D9C6-E4DF-634D-B5A9-400BC58A08C2}" dt="2025-06-11T12:08:35.066" v="3912" actId="20577"/>
        <pc:sldMkLst>
          <pc:docMk/>
          <pc:sldMk cId="3446213988" sldId="297"/>
        </pc:sldMkLst>
      </pc:sldChg>
      <pc:sldChg chg="addSp modSp new mod">
        <pc:chgData name="Fabrizio Niro" userId="e417cc51-9401-436b-a799-47f7505888a3" providerId="ADAL" clId="{0020D9C6-E4DF-634D-B5A9-400BC58A08C2}" dt="2025-06-11T14:10:30.891" v="6586" actId="20577"/>
        <pc:sldMkLst>
          <pc:docMk/>
          <pc:sldMk cId="165320970" sldId="298"/>
        </pc:sldMkLst>
      </pc:sldChg>
      <pc:sldChg chg="addSp delSp modSp add del mod">
        <pc:chgData name="Fabrizio Niro" userId="e417cc51-9401-436b-a799-47f7505888a3" providerId="ADAL" clId="{0020D9C6-E4DF-634D-B5A9-400BC58A08C2}" dt="2025-06-11T10:07:39.153" v="3502" actId="20577"/>
        <pc:sldMkLst>
          <pc:docMk/>
          <pc:sldMk cId="2736245436" sldId="299"/>
        </pc:sldMkLst>
      </pc:sldChg>
      <pc:sldChg chg="addSp delSp modSp add mod chgLayout">
        <pc:chgData name="Fabrizio Niro" userId="e417cc51-9401-436b-a799-47f7505888a3" providerId="ADAL" clId="{0020D9C6-E4DF-634D-B5A9-400BC58A08C2}" dt="2025-06-11T10:11:09.369" v="3713" actId="20577"/>
        <pc:sldMkLst>
          <pc:docMk/>
          <pc:sldMk cId="1376341828" sldId="300"/>
        </pc:sldMkLst>
      </pc:sldChg>
      <pc:sldChg chg="addSp delSp modSp new del mod">
        <pc:chgData name="Fabrizio Niro" userId="e417cc51-9401-436b-a799-47f7505888a3" providerId="ADAL" clId="{0020D9C6-E4DF-634D-B5A9-400BC58A08C2}" dt="2025-06-11T14:08:18.152" v="6566" actId="2696"/>
        <pc:sldMkLst>
          <pc:docMk/>
          <pc:sldMk cId="3457975361" sldId="301"/>
        </pc:sldMkLst>
      </pc:sldChg>
      <pc:sldChg chg="addSp delSp modSp new del mod">
        <pc:chgData name="Fabrizio Niro" userId="e417cc51-9401-436b-a799-47f7505888a3" providerId="ADAL" clId="{0020D9C6-E4DF-634D-B5A9-400BC58A08C2}" dt="2025-06-11T12:34:43.663" v="4909" actId="2696"/>
        <pc:sldMkLst>
          <pc:docMk/>
          <pc:sldMk cId="1639298981" sldId="302"/>
        </pc:sldMkLst>
      </pc:sldChg>
      <pc:sldChg chg="addSp modSp add mod">
        <pc:chgData name="Fabrizio Niro" userId="e417cc51-9401-436b-a799-47f7505888a3" providerId="ADAL" clId="{0020D9C6-E4DF-634D-B5A9-400BC58A08C2}" dt="2025-06-11T13:52:48.767" v="6011" actId="208"/>
        <pc:sldMkLst>
          <pc:docMk/>
          <pc:sldMk cId="3469467875" sldId="302"/>
        </pc:sldMkLst>
      </pc:sldChg>
      <pc:sldChg chg="new del">
        <pc:chgData name="Fabrizio Niro" userId="e417cc51-9401-436b-a799-47f7505888a3" providerId="ADAL" clId="{0020D9C6-E4DF-634D-B5A9-400BC58A08C2}" dt="2025-06-10T13:02:56.937" v="2044" actId="2696"/>
        <pc:sldMkLst>
          <pc:docMk/>
          <pc:sldMk cId="3710200765" sldId="303"/>
        </pc:sldMkLst>
      </pc:sldChg>
      <pc:sldChg chg="add del">
        <pc:chgData name="Fabrizio Niro" userId="e417cc51-9401-436b-a799-47f7505888a3" providerId="ADAL" clId="{0020D9C6-E4DF-634D-B5A9-400BC58A08C2}" dt="2025-06-10T13:56:19.083" v="2725"/>
        <pc:sldMkLst>
          <pc:docMk/>
          <pc:sldMk cId="599606325" sldId="304"/>
        </pc:sldMkLst>
      </pc:sldChg>
      <pc:sldChg chg="add del">
        <pc:chgData name="Fabrizio Niro" userId="e417cc51-9401-436b-a799-47f7505888a3" providerId="ADAL" clId="{0020D9C6-E4DF-634D-B5A9-400BC58A08C2}" dt="2025-06-10T13:51:48.756" v="2723" actId="2696"/>
        <pc:sldMkLst>
          <pc:docMk/>
          <pc:sldMk cId="1507887774" sldId="304"/>
        </pc:sldMkLst>
      </pc:sldChg>
      <pc:sldChg chg="addSp delSp modSp add mod">
        <pc:chgData name="Fabrizio Niro" userId="e417cc51-9401-436b-a799-47f7505888a3" providerId="ADAL" clId="{0020D9C6-E4DF-634D-B5A9-400BC58A08C2}" dt="2025-06-11T12:09:32.220" v="3923" actId="14100"/>
        <pc:sldMkLst>
          <pc:docMk/>
          <pc:sldMk cId="2296268919" sldId="304"/>
        </pc:sldMkLst>
      </pc:sldChg>
      <pc:sldChg chg="add del">
        <pc:chgData name="Fabrizio Niro" userId="e417cc51-9401-436b-a799-47f7505888a3" providerId="ADAL" clId="{0020D9C6-E4DF-634D-B5A9-400BC58A08C2}" dt="2025-06-11T09:00:39.045" v="2764"/>
        <pc:sldMkLst>
          <pc:docMk/>
          <pc:sldMk cId="2877578012" sldId="304"/>
        </pc:sldMkLst>
      </pc:sldChg>
      <pc:sldChg chg="add del">
        <pc:chgData name="Fabrizio Niro" userId="e417cc51-9401-436b-a799-47f7505888a3" providerId="ADAL" clId="{0020D9C6-E4DF-634D-B5A9-400BC58A08C2}" dt="2025-06-11T09:10:15.866" v="2887" actId="2696"/>
        <pc:sldMkLst>
          <pc:docMk/>
          <pc:sldMk cId="3302670050" sldId="304"/>
        </pc:sldMkLst>
      </pc:sldChg>
      <pc:sldChg chg="add del">
        <pc:chgData name="Fabrizio Niro" userId="e417cc51-9401-436b-a799-47f7505888a3" providerId="ADAL" clId="{0020D9C6-E4DF-634D-B5A9-400BC58A08C2}" dt="2025-06-10T13:35:14.223" v="2483" actId="2696"/>
        <pc:sldMkLst>
          <pc:docMk/>
          <pc:sldMk cId="154546815" sldId="305"/>
        </pc:sldMkLst>
      </pc:sldChg>
      <pc:sldChg chg="new del">
        <pc:chgData name="Fabrizio Niro" userId="e417cc51-9401-436b-a799-47f7505888a3" providerId="ADAL" clId="{0020D9C6-E4DF-634D-B5A9-400BC58A08C2}" dt="2025-06-10T13:12:37.779" v="2218" actId="2696"/>
        <pc:sldMkLst>
          <pc:docMk/>
          <pc:sldMk cId="2759356285" sldId="305"/>
        </pc:sldMkLst>
      </pc:sldChg>
      <pc:sldChg chg="addSp modSp add mod">
        <pc:chgData name="Fabrizio Niro" userId="e417cc51-9401-436b-a799-47f7505888a3" providerId="ADAL" clId="{0020D9C6-E4DF-634D-B5A9-400BC58A08C2}" dt="2025-06-11T09:16:58.817" v="3009" actId="208"/>
        <pc:sldMkLst>
          <pc:docMk/>
          <pc:sldMk cId="2924168960" sldId="305"/>
        </pc:sldMkLst>
      </pc:sldChg>
      <pc:sldChg chg="modSp add del mod">
        <pc:chgData name="Fabrizio Niro" userId="e417cc51-9401-436b-a799-47f7505888a3" providerId="ADAL" clId="{0020D9C6-E4DF-634D-B5A9-400BC58A08C2}" dt="2025-06-10T13:12:36.608" v="2217" actId="2696"/>
        <pc:sldMkLst>
          <pc:docMk/>
          <pc:sldMk cId="2773510506" sldId="306"/>
        </pc:sldMkLst>
      </pc:sldChg>
      <pc:sldChg chg="add del">
        <pc:chgData name="Fabrizio Niro" userId="e417cc51-9401-436b-a799-47f7505888a3" providerId="ADAL" clId="{0020D9C6-E4DF-634D-B5A9-400BC58A08C2}" dt="2025-06-10T13:49:42.309" v="2721" actId="2696"/>
        <pc:sldMkLst>
          <pc:docMk/>
          <pc:sldMk cId="2995575827" sldId="306"/>
        </pc:sldMkLst>
      </pc:sldChg>
      <pc:sldChg chg="addSp delSp modSp new mod">
        <pc:chgData name="Fabrizio Niro" userId="e417cc51-9401-436b-a799-47f7505888a3" providerId="ADAL" clId="{0020D9C6-E4DF-634D-B5A9-400BC58A08C2}" dt="2025-06-11T15:45:49.128" v="7540" actId="20577"/>
        <pc:sldMkLst>
          <pc:docMk/>
          <pc:sldMk cId="4029860785" sldId="306"/>
        </pc:sldMkLst>
      </pc:sldChg>
      <pc:sldChg chg="modSp new mod">
        <pc:chgData name="Fabrizio Niro" userId="e417cc51-9401-436b-a799-47f7505888a3" providerId="ADAL" clId="{0020D9C6-E4DF-634D-B5A9-400BC58A08C2}" dt="2025-06-11T15:44:21.661" v="7522" actId="20577"/>
        <pc:sldMkLst>
          <pc:docMk/>
          <pc:sldMk cId="751401874" sldId="307"/>
        </pc:sldMkLst>
      </pc:sldChg>
      <pc:sldChg chg="addSp modSp new del mod">
        <pc:chgData name="Fabrizio Niro" userId="e417cc51-9401-436b-a799-47f7505888a3" providerId="ADAL" clId="{0020D9C6-E4DF-634D-B5A9-400BC58A08C2}" dt="2025-06-11T13:49:54.195" v="6009" actId="2696"/>
        <pc:sldMkLst>
          <pc:docMk/>
          <pc:sldMk cId="4269590248" sldId="307"/>
        </pc:sldMkLst>
      </pc:sldChg>
      <pc:sldMasterChg chg="modSldLayout">
        <pc:chgData name="Fabrizio Niro" userId="e417cc51-9401-436b-a799-47f7505888a3" providerId="ADAL" clId="{0020D9C6-E4DF-634D-B5A9-400BC58A08C2}" dt="2025-06-10T09:10:43.643" v="117" actId="20577"/>
        <pc:sldMasterMkLst>
          <pc:docMk/>
          <pc:sldMasterMk cId="0" sldId="2147483653"/>
        </pc:sldMasterMkLst>
        <pc:sldLayoutChg chg="modSp mod">
          <pc:chgData name="Fabrizio Niro" userId="e417cc51-9401-436b-a799-47f7505888a3" providerId="ADAL" clId="{0020D9C6-E4DF-634D-B5A9-400BC58A08C2}" dt="2025-06-10T09:10:43.643" v="117" actId="20577"/>
          <pc:sldLayoutMkLst>
            <pc:docMk/>
            <pc:sldMasterMk cId="0" sldId="2147483653"/>
            <pc:sldLayoutMk cId="0" sldId="2147483649"/>
          </pc:sldLayoutMkLst>
          <pc:spChg chg="mod">
            <ac:chgData name="Fabrizio Niro" userId="e417cc51-9401-436b-a799-47f7505888a3" providerId="ADAL" clId="{0020D9C6-E4DF-634D-B5A9-400BC58A08C2}" dt="2025-06-10T09:10:43.643" v="117" actId="20577"/>
            <ac:spMkLst>
              <pc:docMk/>
              <pc:sldMasterMk cId="0" sldId="2147483653"/>
              <pc:sldLayoutMk cId="0" sldId="2147483649"/>
              <ac:spMk id="28" creationId="{00000000-0000-0000-0000-000000000000}"/>
            </ac:spMkLst>
          </pc:sp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C6165A-0B9D-4F10-9CDC-3A1316C64685}" type="doc">
      <dgm:prSet loTypeId="urn:microsoft.com/office/officeart/2005/8/layout/default" loCatId="list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0D71E3D9-F23C-46C7-823B-234A3CD4E32F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b="0" i="0"/>
            <a:t>Biophysical</a:t>
          </a:r>
          <a:endParaRPr lang="en-US"/>
        </a:p>
      </dgm:t>
    </dgm:pt>
    <dgm:pt modelId="{4CC08691-DAF3-4715-B5AD-8008ED358330}" type="parTrans" cxnId="{6D1B1323-1AB0-4B7A-B84E-CB99A93D6E9C}">
      <dgm:prSet/>
      <dgm:spPr/>
      <dgm:t>
        <a:bodyPr/>
        <a:lstStyle/>
        <a:p>
          <a:endParaRPr lang="en-US"/>
        </a:p>
      </dgm:t>
    </dgm:pt>
    <dgm:pt modelId="{DCAFA015-A153-43AF-8371-196B3939558C}" type="sibTrans" cxnId="{6D1B1323-1AB0-4B7A-B84E-CB99A93D6E9C}">
      <dgm:prSet/>
      <dgm:spPr/>
      <dgm:t>
        <a:bodyPr/>
        <a:lstStyle/>
        <a:p>
          <a:endParaRPr lang="en-US"/>
        </a:p>
      </dgm:t>
    </dgm:pt>
    <dgm:pt modelId="{88374770-BBF5-4968-A904-CE947BCDBF90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ln/>
      </dgm:spPr>
      <dgm:t>
        <a:bodyPr spcFirstLastPara="0" vert="horz" wrap="square" lIns="64770" tIns="64770" rIns="64770" bIns="64770" numCol="1" spcCol="1270" anchor="ctr" anchorCtr="0"/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>
              <a:solidFill>
                <a:srgbClr val="FFFFFF"/>
              </a:solidFill>
              <a:latin typeface="Arial"/>
              <a:ea typeface="+mn-ea"/>
              <a:cs typeface="+mn-cs"/>
            </a:rPr>
            <a:t>Fires</a:t>
          </a:r>
          <a:endParaRPr lang="en-US" sz="1700" b="0" i="0" kern="120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AEB796AA-3AB1-4C25-836F-8B7D09B738CB}" type="parTrans" cxnId="{99137380-8053-46BB-A592-1D25D4983C7B}">
      <dgm:prSet/>
      <dgm:spPr/>
      <dgm:t>
        <a:bodyPr/>
        <a:lstStyle/>
        <a:p>
          <a:endParaRPr lang="en-US"/>
        </a:p>
      </dgm:t>
    </dgm:pt>
    <dgm:pt modelId="{58502380-D6D1-470A-909D-065021DF597F}" type="sibTrans" cxnId="{99137380-8053-46BB-A592-1D25D4983C7B}">
      <dgm:prSet/>
      <dgm:spPr/>
      <dgm:t>
        <a:bodyPr/>
        <a:lstStyle/>
        <a:p>
          <a:endParaRPr lang="en-US"/>
        </a:p>
      </dgm:t>
    </dgm:pt>
    <dgm:pt modelId="{66BB9428-57B9-4209-8A1D-90C7D983A95E}">
      <dgm:prSet custT="1"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  <a:ln/>
      </dgm:spPr>
      <dgm:t>
        <a:bodyPr spcFirstLastPara="0" vert="horz" wrap="square" lIns="72390" tIns="72390" rIns="72390" bIns="72390" numCol="1" spcCol="1270" anchor="ctr" anchorCtr="0"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Phenology</a:t>
          </a:r>
          <a:endParaRPr lang="en-US" sz="1900" b="0" i="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962F9A4F-9B72-4395-A333-948F4669F8ED}" type="parTrans" cxnId="{BB57D928-57E4-47A2-B324-BA777CAB54AF}">
      <dgm:prSet/>
      <dgm:spPr/>
      <dgm:t>
        <a:bodyPr/>
        <a:lstStyle/>
        <a:p>
          <a:endParaRPr lang="en-US"/>
        </a:p>
      </dgm:t>
    </dgm:pt>
    <dgm:pt modelId="{FD68053E-C554-4BEB-B9F1-37929E722916}" type="sibTrans" cxnId="{BB57D928-57E4-47A2-B324-BA777CAB54AF}">
      <dgm:prSet/>
      <dgm:spPr/>
      <dgm:t>
        <a:bodyPr/>
        <a:lstStyle/>
        <a:p>
          <a:endParaRPr lang="en-US"/>
        </a:p>
      </dgm:t>
    </dgm:pt>
    <dgm:pt modelId="{00E3D30B-A7B3-4A69-B2D2-007F2B3EDEDE}">
      <dgm:prSet>
        <dgm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GB" b="0" i="0"/>
            <a:t>Vegetation Index</a:t>
          </a:r>
          <a:endParaRPr lang="en-US"/>
        </a:p>
      </dgm:t>
    </dgm:pt>
    <dgm:pt modelId="{5B4FD28E-DAE3-409C-9D30-19FB07C24943}" type="parTrans" cxnId="{C1C0A302-4D74-44F0-916A-EECA736C5AB1}">
      <dgm:prSet/>
      <dgm:spPr/>
      <dgm:t>
        <a:bodyPr/>
        <a:lstStyle/>
        <a:p>
          <a:endParaRPr lang="en-US"/>
        </a:p>
      </dgm:t>
    </dgm:pt>
    <dgm:pt modelId="{5E1A04CD-D451-4E45-BB83-C53AAD6354AD}" type="sibTrans" cxnId="{C1C0A302-4D74-44F0-916A-EECA736C5AB1}">
      <dgm:prSet/>
      <dgm:spPr/>
      <dgm:t>
        <a:bodyPr/>
        <a:lstStyle/>
        <a:p>
          <a:endParaRPr lang="en-US"/>
        </a:p>
      </dgm:t>
    </dgm:pt>
    <dgm:pt modelId="{59BA1D40-A7A3-454C-B9BF-6FAB9340A92A}">
      <dgm:prSet/>
      <dgm:spPr>
        <a:solidFill>
          <a:schemeClr val="accent2"/>
        </a:solidFill>
      </dgm:spPr>
      <dgm:t>
        <a:bodyPr/>
        <a:lstStyle/>
        <a:p>
          <a:r>
            <a:rPr lang="en-GB" b="0" i="0"/>
            <a:t>Land Cover</a:t>
          </a:r>
          <a:endParaRPr lang="en-US"/>
        </a:p>
      </dgm:t>
    </dgm:pt>
    <dgm:pt modelId="{6017E6F5-ABDE-4520-8EB6-A8A78B737836}" type="parTrans" cxnId="{79E2A2E2-7BA7-48FF-93EC-455FB35A0EC6}">
      <dgm:prSet/>
      <dgm:spPr/>
      <dgm:t>
        <a:bodyPr/>
        <a:lstStyle/>
        <a:p>
          <a:endParaRPr lang="en-US"/>
        </a:p>
      </dgm:t>
    </dgm:pt>
    <dgm:pt modelId="{3F7C1F27-EADC-43D4-A230-C0771493E6B5}" type="sibTrans" cxnId="{79E2A2E2-7BA7-48FF-93EC-455FB35A0EC6}">
      <dgm:prSet/>
      <dgm:spPr/>
      <dgm:t>
        <a:bodyPr/>
        <a:lstStyle/>
        <a:p>
          <a:endParaRPr lang="en-US"/>
        </a:p>
      </dgm:t>
    </dgm:pt>
    <dgm:pt modelId="{130B85B0-EDC8-4C4B-AB0F-63979C777D2B}">
      <dgm:prSet custT="1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  <a:ln/>
      </dgm:spPr>
      <dgm:t>
        <a:bodyPr spcFirstLastPara="0" vert="horz" wrap="square" lIns="72390" tIns="72390" rIns="72390" bIns="72390" numCol="1" spcCol="1270" anchor="ctr" anchorCtr="0"/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>
              <a:solidFill>
                <a:srgbClr val="FFFFFF"/>
              </a:solidFill>
              <a:latin typeface="Arial"/>
              <a:ea typeface="+mn-ea"/>
              <a:cs typeface="+mn-cs"/>
            </a:rPr>
            <a:t>Snow</a:t>
          </a:r>
          <a:endParaRPr lang="en-US" sz="1900" b="0" i="0" kern="120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170985FB-8B24-4A96-BADE-C29589465658}" type="parTrans" cxnId="{1807CF67-2F9E-4ED6-B001-9E155DAC364C}">
      <dgm:prSet/>
      <dgm:spPr/>
      <dgm:t>
        <a:bodyPr/>
        <a:lstStyle/>
        <a:p>
          <a:endParaRPr lang="en-US"/>
        </a:p>
      </dgm:t>
    </dgm:pt>
    <dgm:pt modelId="{D0B76FED-D7BE-417A-9920-1406E1A935E4}" type="sibTrans" cxnId="{1807CF67-2F9E-4ED6-B001-9E155DAC364C}">
      <dgm:prSet/>
      <dgm:spPr/>
      <dgm:t>
        <a:bodyPr/>
        <a:lstStyle/>
        <a:p>
          <a:endParaRPr lang="en-US"/>
        </a:p>
      </dgm:t>
    </dgm:pt>
    <dgm:pt modelId="{1E6E59AE-99EC-459C-A3EB-3FEFE925E70E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b="0" i="0"/>
            <a:t>Surface Radiation</a:t>
          </a:r>
          <a:endParaRPr lang="en-US"/>
        </a:p>
      </dgm:t>
    </dgm:pt>
    <dgm:pt modelId="{263922BB-8F28-42E7-863B-CF83E1F52DD6}" type="parTrans" cxnId="{E62C1197-1C2A-4DB9-B411-1785B5B9FF79}">
      <dgm:prSet/>
      <dgm:spPr/>
      <dgm:t>
        <a:bodyPr/>
        <a:lstStyle/>
        <a:p>
          <a:endParaRPr lang="en-US"/>
        </a:p>
      </dgm:t>
    </dgm:pt>
    <dgm:pt modelId="{F03E1642-D4C4-4FDD-9DB3-1DE442BEDEFD}" type="sibTrans" cxnId="{E62C1197-1C2A-4DB9-B411-1785B5B9FF79}">
      <dgm:prSet/>
      <dgm:spPr/>
      <dgm:t>
        <a:bodyPr/>
        <a:lstStyle/>
        <a:p>
          <a:endParaRPr lang="en-US"/>
        </a:p>
      </dgm:t>
    </dgm:pt>
    <dgm:pt modelId="{AA993522-F5E2-44BF-8B57-5B4897D5BB03}">
      <dgm:prSet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GB" b="0" i="0"/>
            <a:t>Soil Moisture</a:t>
          </a:r>
          <a:endParaRPr lang="en-US"/>
        </a:p>
      </dgm:t>
    </dgm:pt>
    <dgm:pt modelId="{CFD50FFE-482B-4F87-AE98-8DFD27A925C3}" type="parTrans" cxnId="{3FEB791C-537B-4334-BC1E-55D2C9CB8CF6}">
      <dgm:prSet/>
      <dgm:spPr/>
      <dgm:t>
        <a:bodyPr/>
        <a:lstStyle/>
        <a:p>
          <a:endParaRPr lang="en-US"/>
        </a:p>
      </dgm:t>
    </dgm:pt>
    <dgm:pt modelId="{651A5AB6-7456-4AFC-8F85-549FE683F1E2}" type="sibTrans" cxnId="{3FEB791C-537B-4334-BC1E-55D2C9CB8CF6}">
      <dgm:prSet/>
      <dgm:spPr/>
      <dgm:t>
        <a:bodyPr/>
        <a:lstStyle/>
        <a:p>
          <a:endParaRPr lang="en-US"/>
        </a:p>
      </dgm:t>
    </dgm:pt>
    <dgm:pt modelId="{67857A78-DAE1-49ED-B0AF-27B4E49606B6}">
      <dgm:prSet/>
      <dgm:spPr>
        <a:solidFill>
          <a:schemeClr val="accent2"/>
        </a:solidFill>
      </dgm:spPr>
      <dgm:t>
        <a:bodyPr/>
        <a:lstStyle/>
        <a:p>
          <a:r>
            <a:rPr lang="en-GB" b="0" i="0"/>
            <a:t>LST / LSE</a:t>
          </a:r>
          <a:endParaRPr lang="en-US"/>
        </a:p>
      </dgm:t>
    </dgm:pt>
    <dgm:pt modelId="{98F8D347-5684-4EAC-9563-780B49C7924A}" type="parTrans" cxnId="{FD568B8B-01D1-4746-A51B-6EE23E9EDA20}">
      <dgm:prSet/>
      <dgm:spPr/>
      <dgm:t>
        <a:bodyPr/>
        <a:lstStyle/>
        <a:p>
          <a:endParaRPr lang="en-US"/>
        </a:p>
      </dgm:t>
    </dgm:pt>
    <dgm:pt modelId="{B911E8DF-147F-469E-8EBD-8BC435D013B7}" type="sibTrans" cxnId="{FD568B8B-01D1-4746-A51B-6EE23E9EDA20}">
      <dgm:prSet/>
      <dgm:spPr/>
      <dgm:t>
        <a:bodyPr/>
        <a:lstStyle/>
        <a:p>
          <a:endParaRPr lang="en-US"/>
        </a:p>
      </dgm:t>
    </dgm:pt>
    <dgm:pt modelId="{A2A1E61D-D038-48E2-BB28-F07EC3B15E83}">
      <dgm:prSet/>
      <dgm:spPr>
        <a:solidFill>
          <a:schemeClr val="accent2"/>
        </a:solidFill>
      </dgm:spPr>
      <dgm:t>
        <a:bodyPr/>
        <a:lstStyle/>
        <a:p>
          <a:r>
            <a:rPr lang="en-GB" b="0" i="0"/>
            <a:t>Biomass</a:t>
          </a:r>
          <a:endParaRPr lang="en-US"/>
        </a:p>
      </dgm:t>
    </dgm:pt>
    <dgm:pt modelId="{13D1C3C1-0FEA-41EC-8A8A-0BD78B5051D4}" type="parTrans" cxnId="{C0668284-4E72-4DE7-9C0C-50EAB261469A}">
      <dgm:prSet/>
      <dgm:spPr/>
      <dgm:t>
        <a:bodyPr/>
        <a:lstStyle/>
        <a:p>
          <a:endParaRPr lang="en-US"/>
        </a:p>
      </dgm:t>
    </dgm:pt>
    <dgm:pt modelId="{99827B67-B22E-4F96-8A4B-A0DB14480581}" type="sibTrans" cxnId="{C0668284-4E72-4DE7-9C0C-50EAB261469A}">
      <dgm:prSet/>
      <dgm:spPr/>
      <dgm:t>
        <a:bodyPr/>
        <a:lstStyle/>
        <a:p>
          <a:endParaRPr lang="en-US"/>
        </a:p>
      </dgm:t>
    </dgm:pt>
    <dgm:pt modelId="{E87B7A33-ECCE-4D64-A9CA-838FF38D9061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b="0" i="0"/>
            <a:t>Evapotranspiration</a:t>
          </a:r>
          <a:endParaRPr lang="en-US"/>
        </a:p>
      </dgm:t>
    </dgm:pt>
    <dgm:pt modelId="{188A34C0-4D8B-4AA7-960E-7FF083B4A506}" type="parTrans" cxnId="{C0D034FA-5ADC-4EE7-9414-3E52203CE56D}">
      <dgm:prSet/>
      <dgm:spPr/>
      <dgm:t>
        <a:bodyPr/>
        <a:lstStyle/>
        <a:p>
          <a:endParaRPr lang="en-US"/>
        </a:p>
      </dgm:t>
    </dgm:pt>
    <dgm:pt modelId="{FE21697F-9D7B-489C-8117-0322202DEAAD}" type="sibTrans" cxnId="{C0D034FA-5ADC-4EE7-9414-3E52203CE56D}">
      <dgm:prSet/>
      <dgm:spPr/>
      <dgm:t>
        <a:bodyPr/>
        <a:lstStyle/>
        <a:p>
          <a:endParaRPr lang="en-US"/>
        </a:p>
      </dgm:t>
    </dgm:pt>
    <dgm:pt modelId="{852474E6-D09C-44DA-B7D1-56A4D4E2D939}">
      <dgm:prSet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GB" b="0" i="0"/>
            <a:t>GPP/NPP</a:t>
          </a:r>
          <a:endParaRPr lang="en-US"/>
        </a:p>
      </dgm:t>
    </dgm:pt>
    <dgm:pt modelId="{F2D4F06A-C509-465B-80FA-657969A45095}" type="parTrans" cxnId="{82F72E49-866D-434B-A50D-A29AD552ACC0}">
      <dgm:prSet/>
      <dgm:spPr/>
      <dgm:t>
        <a:bodyPr/>
        <a:lstStyle/>
        <a:p>
          <a:endParaRPr lang="en-US"/>
        </a:p>
      </dgm:t>
    </dgm:pt>
    <dgm:pt modelId="{9D0F78A1-F52C-4DD9-BC9B-54ECF3E13C6B}" type="sibTrans" cxnId="{82F72E49-866D-434B-A50D-A29AD552ACC0}">
      <dgm:prSet/>
      <dgm:spPr/>
      <dgm:t>
        <a:bodyPr/>
        <a:lstStyle/>
        <a:p>
          <a:endParaRPr lang="en-US"/>
        </a:p>
      </dgm:t>
    </dgm:pt>
    <dgm:pt modelId="{CCECC596-237F-554C-966B-72998FE723F8}" type="pres">
      <dgm:prSet presAssocID="{74C6165A-0B9D-4F10-9CDC-3A1316C64685}" presName="diagram" presStyleCnt="0">
        <dgm:presLayoutVars>
          <dgm:dir/>
          <dgm:resizeHandles val="exact"/>
        </dgm:presLayoutVars>
      </dgm:prSet>
      <dgm:spPr/>
    </dgm:pt>
    <dgm:pt modelId="{1E2B133E-B02B-C440-8107-7AE4BFB2AECC}" type="pres">
      <dgm:prSet presAssocID="{0D71E3D9-F23C-46C7-823B-234A3CD4E32F}" presName="node" presStyleLbl="node1" presStyleIdx="0" presStyleCnt="12">
        <dgm:presLayoutVars>
          <dgm:bulletEnabled val="1"/>
        </dgm:presLayoutVars>
      </dgm:prSet>
      <dgm:spPr/>
    </dgm:pt>
    <dgm:pt modelId="{7A399156-7C57-6A40-8A33-3F4DC0ACCAA4}" type="pres">
      <dgm:prSet presAssocID="{DCAFA015-A153-43AF-8371-196B3939558C}" presName="sibTrans" presStyleCnt="0"/>
      <dgm:spPr/>
    </dgm:pt>
    <dgm:pt modelId="{B97ADEF7-AD2F-4045-9C24-38D7B6BCC163}" type="pres">
      <dgm:prSet presAssocID="{88374770-BBF5-4968-A904-CE947BCDBF90}" presName="node" presStyleLbl="node1" presStyleIdx="1" presStyleCnt="12">
        <dgm:presLayoutVars>
          <dgm:bulletEnabled val="1"/>
        </dgm:presLayoutVars>
      </dgm:prSet>
      <dgm:spPr>
        <a:xfrm>
          <a:off x="2795743" y="900"/>
          <a:ext cx="2005678" cy="1203407"/>
        </a:xfrm>
        <a:prstGeom prst="rect">
          <a:avLst/>
        </a:prstGeom>
      </dgm:spPr>
    </dgm:pt>
    <dgm:pt modelId="{7A2721C4-621B-C34A-836A-89A0F702EE84}" type="pres">
      <dgm:prSet presAssocID="{58502380-D6D1-470A-909D-065021DF597F}" presName="sibTrans" presStyleCnt="0"/>
      <dgm:spPr/>
    </dgm:pt>
    <dgm:pt modelId="{B8AAA28B-F688-ED45-9757-CBBED93EF687}" type="pres">
      <dgm:prSet presAssocID="{66BB9428-57B9-4209-8A1D-90C7D983A95E}" presName="node" presStyleLbl="node1" presStyleIdx="2" presStyleCnt="12">
        <dgm:presLayoutVars>
          <dgm:bulletEnabled val="1"/>
        </dgm:presLayoutVars>
      </dgm:prSet>
      <dgm:spPr>
        <a:xfrm>
          <a:off x="5366524" y="1781"/>
          <a:ext cx="2174490" cy="1304694"/>
        </a:xfrm>
        <a:prstGeom prst="rect">
          <a:avLst/>
        </a:prstGeom>
      </dgm:spPr>
    </dgm:pt>
    <dgm:pt modelId="{9F148320-E2E5-284C-BF89-0D9BAFE1B8DE}" type="pres">
      <dgm:prSet presAssocID="{FD68053E-C554-4BEB-B9F1-37929E722916}" presName="sibTrans" presStyleCnt="0"/>
      <dgm:spPr/>
    </dgm:pt>
    <dgm:pt modelId="{57F3D87B-648A-BE4C-BC74-BEC11961FCCD}" type="pres">
      <dgm:prSet presAssocID="{00E3D30B-A7B3-4A69-B2D2-007F2B3EDEDE}" presName="node" presStyleLbl="node1" presStyleIdx="3" presStyleCnt="12">
        <dgm:presLayoutVars>
          <dgm:bulletEnabled val="1"/>
        </dgm:presLayoutVars>
      </dgm:prSet>
      <dgm:spPr/>
    </dgm:pt>
    <dgm:pt modelId="{476FB2AA-91E6-A84F-9824-272740DF643C}" type="pres">
      <dgm:prSet presAssocID="{5E1A04CD-D451-4E45-BB83-C53AAD6354AD}" presName="sibTrans" presStyleCnt="0"/>
      <dgm:spPr/>
    </dgm:pt>
    <dgm:pt modelId="{C88E2224-B269-F44E-B17F-2D189B69EB52}" type="pres">
      <dgm:prSet presAssocID="{59BA1D40-A7A3-454C-B9BF-6FAB9340A92A}" presName="node" presStyleLbl="node1" presStyleIdx="4" presStyleCnt="12">
        <dgm:presLayoutVars>
          <dgm:bulletEnabled val="1"/>
        </dgm:presLayoutVars>
      </dgm:prSet>
      <dgm:spPr/>
    </dgm:pt>
    <dgm:pt modelId="{02616BCB-7C24-6A47-B030-D5EE2B6D09C9}" type="pres">
      <dgm:prSet presAssocID="{3F7C1F27-EADC-43D4-A230-C0771493E6B5}" presName="sibTrans" presStyleCnt="0"/>
      <dgm:spPr/>
    </dgm:pt>
    <dgm:pt modelId="{6BFB5D7C-2737-BF4A-83A4-2B11F8482EC8}" type="pres">
      <dgm:prSet presAssocID="{130B85B0-EDC8-4C4B-AB0F-63979C777D2B}" presName="node" presStyleLbl="node1" presStyleIdx="5" presStyleCnt="12">
        <dgm:presLayoutVars>
          <dgm:bulletEnabled val="1"/>
        </dgm:presLayoutVars>
      </dgm:prSet>
      <dgm:spPr>
        <a:xfrm>
          <a:off x="2974584" y="1523924"/>
          <a:ext cx="2174490" cy="1304694"/>
        </a:xfrm>
        <a:prstGeom prst="rect">
          <a:avLst/>
        </a:prstGeom>
      </dgm:spPr>
    </dgm:pt>
    <dgm:pt modelId="{98C00164-2815-1949-93A7-BF4B3041120D}" type="pres">
      <dgm:prSet presAssocID="{D0B76FED-D7BE-417A-9920-1406E1A935E4}" presName="sibTrans" presStyleCnt="0"/>
      <dgm:spPr/>
    </dgm:pt>
    <dgm:pt modelId="{535CEE63-D98B-9540-B6F5-85BD9ACEED05}" type="pres">
      <dgm:prSet presAssocID="{1E6E59AE-99EC-459C-A3EB-3FEFE925E70E}" presName="node" presStyleLbl="node1" presStyleIdx="6" presStyleCnt="12">
        <dgm:presLayoutVars>
          <dgm:bulletEnabled val="1"/>
        </dgm:presLayoutVars>
      </dgm:prSet>
      <dgm:spPr/>
    </dgm:pt>
    <dgm:pt modelId="{DF3F5301-5E56-9F46-AC01-F7931071E0CB}" type="pres">
      <dgm:prSet presAssocID="{F03E1642-D4C4-4FDD-9DB3-1DE442BEDEFD}" presName="sibTrans" presStyleCnt="0"/>
      <dgm:spPr/>
    </dgm:pt>
    <dgm:pt modelId="{CF920504-47D8-0D46-8C31-5B73FEBE37D0}" type="pres">
      <dgm:prSet presAssocID="{AA993522-F5E2-44BF-8B57-5B4897D5BB03}" presName="node" presStyleLbl="node1" presStyleIdx="7" presStyleCnt="12">
        <dgm:presLayoutVars>
          <dgm:bulletEnabled val="1"/>
        </dgm:presLayoutVars>
      </dgm:prSet>
      <dgm:spPr/>
    </dgm:pt>
    <dgm:pt modelId="{4CB31ECA-05FA-724F-BCEB-8163B82B481E}" type="pres">
      <dgm:prSet presAssocID="{651A5AB6-7456-4AFC-8F85-549FE683F1E2}" presName="sibTrans" presStyleCnt="0"/>
      <dgm:spPr/>
    </dgm:pt>
    <dgm:pt modelId="{3E8A7FD4-C213-324D-8E52-D43480D8A9FF}" type="pres">
      <dgm:prSet presAssocID="{67857A78-DAE1-49ED-B0AF-27B4E49606B6}" presName="node" presStyleLbl="node1" presStyleIdx="8" presStyleCnt="12">
        <dgm:presLayoutVars>
          <dgm:bulletEnabled val="1"/>
        </dgm:presLayoutVars>
      </dgm:prSet>
      <dgm:spPr/>
    </dgm:pt>
    <dgm:pt modelId="{E7F45A3E-9AF0-714F-ABF2-7EB210A75299}" type="pres">
      <dgm:prSet presAssocID="{B911E8DF-147F-469E-8EBD-8BC435D013B7}" presName="sibTrans" presStyleCnt="0"/>
      <dgm:spPr/>
    </dgm:pt>
    <dgm:pt modelId="{0B6635C5-CFDE-6649-B7A5-7A740BBAA85A}" type="pres">
      <dgm:prSet presAssocID="{A2A1E61D-D038-48E2-BB28-F07EC3B15E83}" presName="node" presStyleLbl="node1" presStyleIdx="9" presStyleCnt="12">
        <dgm:presLayoutVars>
          <dgm:bulletEnabled val="1"/>
        </dgm:presLayoutVars>
      </dgm:prSet>
      <dgm:spPr/>
    </dgm:pt>
    <dgm:pt modelId="{86A00455-D425-0A4B-9F70-E2303D726E4D}" type="pres">
      <dgm:prSet presAssocID="{99827B67-B22E-4F96-8A4B-A0DB14480581}" presName="sibTrans" presStyleCnt="0"/>
      <dgm:spPr/>
    </dgm:pt>
    <dgm:pt modelId="{EFF411C1-B902-CB49-A062-0CD49CF6D882}" type="pres">
      <dgm:prSet presAssocID="{E87B7A33-ECCE-4D64-A9CA-838FF38D9061}" presName="node" presStyleLbl="node1" presStyleIdx="10" presStyleCnt="12">
        <dgm:presLayoutVars>
          <dgm:bulletEnabled val="1"/>
        </dgm:presLayoutVars>
      </dgm:prSet>
      <dgm:spPr/>
    </dgm:pt>
    <dgm:pt modelId="{3AC3E35B-9ECF-4946-96D1-468886B9936A}" type="pres">
      <dgm:prSet presAssocID="{FE21697F-9D7B-489C-8117-0322202DEAAD}" presName="sibTrans" presStyleCnt="0"/>
      <dgm:spPr/>
    </dgm:pt>
    <dgm:pt modelId="{C7B50C09-68A1-8740-A891-E5221FF4C7FF}" type="pres">
      <dgm:prSet presAssocID="{852474E6-D09C-44DA-B7D1-56A4D4E2D939}" presName="node" presStyleLbl="node1" presStyleIdx="11" presStyleCnt="12">
        <dgm:presLayoutVars>
          <dgm:bulletEnabled val="1"/>
        </dgm:presLayoutVars>
      </dgm:prSet>
      <dgm:spPr/>
    </dgm:pt>
  </dgm:ptLst>
  <dgm:cxnLst>
    <dgm:cxn modelId="{C1C0A302-4D74-44F0-916A-EECA736C5AB1}" srcId="{74C6165A-0B9D-4F10-9CDC-3A1316C64685}" destId="{00E3D30B-A7B3-4A69-B2D2-007F2B3EDEDE}" srcOrd="3" destOrd="0" parTransId="{5B4FD28E-DAE3-409C-9D30-19FB07C24943}" sibTransId="{5E1A04CD-D451-4E45-BB83-C53AAD6354AD}"/>
    <dgm:cxn modelId="{C3E5580C-6301-4249-BF8D-D9060AD8ADBD}" type="presOf" srcId="{A2A1E61D-D038-48E2-BB28-F07EC3B15E83}" destId="{0B6635C5-CFDE-6649-B7A5-7A740BBAA85A}" srcOrd="0" destOrd="0" presId="urn:microsoft.com/office/officeart/2005/8/layout/default"/>
    <dgm:cxn modelId="{3FEB791C-537B-4334-BC1E-55D2C9CB8CF6}" srcId="{74C6165A-0B9D-4F10-9CDC-3A1316C64685}" destId="{AA993522-F5E2-44BF-8B57-5B4897D5BB03}" srcOrd="7" destOrd="0" parTransId="{CFD50FFE-482B-4F87-AE98-8DFD27A925C3}" sibTransId="{651A5AB6-7456-4AFC-8F85-549FE683F1E2}"/>
    <dgm:cxn modelId="{6D1B1323-1AB0-4B7A-B84E-CB99A93D6E9C}" srcId="{74C6165A-0B9D-4F10-9CDC-3A1316C64685}" destId="{0D71E3D9-F23C-46C7-823B-234A3CD4E32F}" srcOrd="0" destOrd="0" parTransId="{4CC08691-DAF3-4715-B5AD-8008ED358330}" sibTransId="{DCAFA015-A153-43AF-8371-196B3939558C}"/>
    <dgm:cxn modelId="{BB57D928-57E4-47A2-B324-BA777CAB54AF}" srcId="{74C6165A-0B9D-4F10-9CDC-3A1316C64685}" destId="{66BB9428-57B9-4209-8A1D-90C7D983A95E}" srcOrd="2" destOrd="0" parTransId="{962F9A4F-9B72-4395-A333-948F4669F8ED}" sibTransId="{FD68053E-C554-4BEB-B9F1-37929E722916}"/>
    <dgm:cxn modelId="{32B64C40-AA9C-DB40-A12B-92EDD644110B}" type="presOf" srcId="{66BB9428-57B9-4209-8A1D-90C7D983A95E}" destId="{B8AAA28B-F688-ED45-9757-CBBED93EF687}" srcOrd="0" destOrd="0" presId="urn:microsoft.com/office/officeart/2005/8/layout/default"/>
    <dgm:cxn modelId="{71809040-2C88-CB4A-901F-419D68761963}" type="presOf" srcId="{59BA1D40-A7A3-454C-B9BF-6FAB9340A92A}" destId="{C88E2224-B269-F44E-B17F-2D189B69EB52}" srcOrd="0" destOrd="0" presId="urn:microsoft.com/office/officeart/2005/8/layout/default"/>
    <dgm:cxn modelId="{82F72E49-866D-434B-A50D-A29AD552ACC0}" srcId="{74C6165A-0B9D-4F10-9CDC-3A1316C64685}" destId="{852474E6-D09C-44DA-B7D1-56A4D4E2D939}" srcOrd="11" destOrd="0" parTransId="{F2D4F06A-C509-465B-80FA-657969A45095}" sibTransId="{9D0F78A1-F52C-4DD9-BC9B-54ECF3E13C6B}"/>
    <dgm:cxn modelId="{1807CF67-2F9E-4ED6-B001-9E155DAC364C}" srcId="{74C6165A-0B9D-4F10-9CDC-3A1316C64685}" destId="{130B85B0-EDC8-4C4B-AB0F-63979C777D2B}" srcOrd="5" destOrd="0" parTransId="{170985FB-8B24-4A96-BADE-C29589465658}" sibTransId="{D0B76FED-D7BE-417A-9920-1406E1A935E4}"/>
    <dgm:cxn modelId="{99137380-8053-46BB-A592-1D25D4983C7B}" srcId="{74C6165A-0B9D-4F10-9CDC-3A1316C64685}" destId="{88374770-BBF5-4968-A904-CE947BCDBF90}" srcOrd="1" destOrd="0" parTransId="{AEB796AA-3AB1-4C25-836F-8B7D09B738CB}" sibTransId="{58502380-D6D1-470A-909D-065021DF597F}"/>
    <dgm:cxn modelId="{C0668284-4E72-4DE7-9C0C-50EAB261469A}" srcId="{74C6165A-0B9D-4F10-9CDC-3A1316C64685}" destId="{A2A1E61D-D038-48E2-BB28-F07EC3B15E83}" srcOrd="9" destOrd="0" parTransId="{13D1C3C1-0FEA-41EC-8A8A-0BD78B5051D4}" sibTransId="{99827B67-B22E-4F96-8A4B-A0DB14480581}"/>
    <dgm:cxn modelId="{FD568B8B-01D1-4746-A51B-6EE23E9EDA20}" srcId="{74C6165A-0B9D-4F10-9CDC-3A1316C64685}" destId="{67857A78-DAE1-49ED-B0AF-27B4E49606B6}" srcOrd="8" destOrd="0" parTransId="{98F8D347-5684-4EAC-9563-780B49C7924A}" sibTransId="{B911E8DF-147F-469E-8EBD-8BC435D013B7}"/>
    <dgm:cxn modelId="{E62C1197-1C2A-4DB9-B411-1785B5B9FF79}" srcId="{74C6165A-0B9D-4F10-9CDC-3A1316C64685}" destId="{1E6E59AE-99EC-459C-A3EB-3FEFE925E70E}" srcOrd="6" destOrd="0" parTransId="{263922BB-8F28-42E7-863B-CF83E1F52DD6}" sibTransId="{F03E1642-D4C4-4FDD-9DB3-1DE442BEDEFD}"/>
    <dgm:cxn modelId="{984BA3A6-6395-8240-B766-F485DDB2F040}" type="presOf" srcId="{67857A78-DAE1-49ED-B0AF-27B4E49606B6}" destId="{3E8A7FD4-C213-324D-8E52-D43480D8A9FF}" srcOrd="0" destOrd="0" presId="urn:microsoft.com/office/officeart/2005/8/layout/default"/>
    <dgm:cxn modelId="{3670FCB2-F857-6149-906F-CF19D28582F3}" type="presOf" srcId="{00E3D30B-A7B3-4A69-B2D2-007F2B3EDEDE}" destId="{57F3D87B-648A-BE4C-BC74-BEC11961FCCD}" srcOrd="0" destOrd="0" presId="urn:microsoft.com/office/officeart/2005/8/layout/default"/>
    <dgm:cxn modelId="{D9DDF0B6-1F53-8549-AFC4-FC2E5E702F9C}" type="presOf" srcId="{0D71E3D9-F23C-46C7-823B-234A3CD4E32F}" destId="{1E2B133E-B02B-C440-8107-7AE4BFB2AECC}" srcOrd="0" destOrd="0" presId="urn:microsoft.com/office/officeart/2005/8/layout/default"/>
    <dgm:cxn modelId="{610720C5-1B0A-F44F-8497-6B69D80594EC}" type="presOf" srcId="{130B85B0-EDC8-4C4B-AB0F-63979C777D2B}" destId="{6BFB5D7C-2737-BF4A-83A4-2B11F8482EC8}" srcOrd="0" destOrd="0" presId="urn:microsoft.com/office/officeart/2005/8/layout/default"/>
    <dgm:cxn modelId="{380524CE-AC0C-AB48-9693-3A7D89131947}" type="presOf" srcId="{852474E6-D09C-44DA-B7D1-56A4D4E2D939}" destId="{C7B50C09-68A1-8740-A891-E5221FF4C7FF}" srcOrd="0" destOrd="0" presId="urn:microsoft.com/office/officeart/2005/8/layout/default"/>
    <dgm:cxn modelId="{765C3FD2-6263-E74A-972B-0B9BFAFA3CDB}" type="presOf" srcId="{E87B7A33-ECCE-4D64-A9CA-838FF38D9061}" destId="{EFF411C1-B902-CB49-A062-0CD49CF6D882}" srcOrd="0" destOrd="0" presId="urn:microsoft.com/office/officeart/2005/8/layout/default"/>
    <dgm:cxn modelId="{A291DAD5-6EE8-5843-83C1-C9759BB884C6}" type="presOf" srcId="{1E6E59AE-99EC-459C-A3EB-3FEFE925E70E}" destId="{535CEE63-D98B-9540-B6F5-85BD9ACEED05}" srcOrd="0" destOrd="0" presId="urn:microsoft.com/office/officeart/2005/8/layout/default"/>
    <dgm:cxn modelId="{79E2A2E2-7BA7-48FF-93EC-455FB35A0EC6}" srcId="{74C6165A-0B9D-4F10-9CDC-3A1316C64685}" destId="{59BA1D40-A7A3-454C-B9BF-6FAB9340A92A}" srcOrd="4" destOrd="0" parTransId="{6017E6F5-ABDE-4520-8EB6-A8A78B737836}" sibTransId="{3F7C1F27-EADC-43D4-A230-C0771493E6B5}"/>
    <dgm:cxn modelId="{07A52CEC-DDAA-C844-9286-4A71D096FD11}" type="presOf" srcId="{AA993522-F5E2-44BF-8B57-5B4897D5BB03}" destId="{CF920504-47D8-0D46-8C31-5B73FEBE37D0}" srcOrd="0" destOrd="0" presId="urn:microsoft.com/office/officeart/2005/8/layout/default"/>
    <dgm:cxn modelId="{7E003CEE-F467-EA4B-8FD0-6CE2CF11F0A4}" type="presOf" srcId="{74C6165A-0B9D-4F10-9CDC-3A1316C64685}" destId="{CCECC596-237F-554C-966B-72998FE723F8}" srcOrd="0" destOrd="0" presId="urn:microsoft.com/office/officeart/2005/8/layout/default"/>
    <dgm:cxn modelId="{6E8B26F2-AEF7-CF41-A3D4-95C571872804}" type="presOf" srcId="{88374770-BBF5-4968-A904-CE947BCDBF90}" destId="{B97ADEF7-AD2F-4045-9C24-38D7B6BCC163}" srcOrd="0" destOrd="0" presId="urn:microsoft.com/office/officeart/2005/8/layout/default"/>
    <dgm:cxn modelId="{C0D034FA-5ADC-4EE7-9414-3E52203CE56D}" srcId="{74C6165A-0B9D-4F10-9CDC-3A1316C64685}" destId="{E87B7A33-ECCE-4D64-A9CA-838FF38D9061}" srcOrd="10" destOrd="0" parTransId="{188A34C0-4D8B-4AA7-960E-7FF083B4A506}" sibTransId="{FE21697F-9D7B-489C-8117-0322202DEAAD}"/>
    <dgm:cxn modelId="{76C5CF45-BC32-7840-8698-449EC81B0334}" type="presParOf" srcId="{CCECC596-237F-554C-966B-72998FE723F8}" destId="{1E2B133E-B02B-C440-8107-7AE4BFB2AECC}" srcOrd="0" destOrd="0" presId="urn:microsoft.com/office/officeart/2005/8/layout/default"/>
    <dgm:cxn modelId="{1D936E3A-B0FD-5A47-9745-0543DC7E87BE}" type="presParOf" srcId="{CCECC596-237F-554C-966B-72998FE723F8}" destId="{7A399156-7C57-6A40-8A33-3F4DC0ACCAA4}" srcOrd="1" destOrd="0" presId="urn:microsoft.com/office/officeart/2005/8/layout/default"/>
    <dgm:cxn modelId="{E01044A1-B010-D048-A009-C0EE8A092CA2}" type="presParOf" srcId="{CCECC596-237F-554C-966B-72998FE723F8}" destId="{B97ADEF7-AD2F-4045-9C24-38D7B6BCC163}" srcOrd="2" destOrd="0" presId="urn:microsoft.com/office/officeart/2005/8/layout/default"/>
    <dgm:cxn modelId="{282ADA84-D69C-1A44-B3E8-EC1D7C6219AE}" type="presParOf" srcId="{CCECC596-237F-554C-966B-72998FE723F8}" destId="{7A2721C4-621B-C34A-836A-89A0F702EE84}" srcOrd="3" destOrd="0" presId="urn:microsoft.com/office/officeart/2005/8/layout/default"/>
    <dgm:cxn modelId="{AAB4132D-89FF-D745-8AF8-B9B36B57F057}" type="presParOf" srcId="{CCECC596-237F-554C-966B-72998FE723F8}" destId="{B8AAA28B-F688-ED45-9757-CBBED93EF687}" srcOrd="4" destOrd="0" presId="urn:microsoft.com/office/officeart/2005/8/layout/default"/>
    <dgm:cxn modelId="{A426B4AD-9F53-DB41-9D62-011D922945E0}" type="presParOf" srcId="{CCECC596-237F-554C-966B-72998FE723F8}" destId="{9F148320-E2E5-284C-BF89-0D9BAFE1B8DE}" srcOrd="5" destOrd="0" presId="urn:microsoft.com/office/officeart/2005/8/layout/default"/>
    <dgm:cxn modelId="{6EC67F70-AC66-1144-B193-329CA5C9FD6E}" type="presParOf" srcId="{CCECC596-237F-554C-966B-72998FE723F8}" destId="{57F3D87B-648A-BE4C-BC74-BEC11961FCCD}" srcOrd="6" destOrd="0" presId="urn:microsoft.com/office/officeart/2005/8/layout/default"/>
    <dgm:cxn modelId="{FB0FA06C-95EB-2940-9971-521CBB41016B}" type="presParOf" srcId="{CCECC596-237F-554C-966B-72998FE723F8}" destId="{476FB2AA-91E6-A84F-9824-272740DF643C}" srcOrd="7" destOrd="0" presId="urn:microsoft.com/office/officeart/2005/8/layout/default"/>
    <dgm:cxn modelId="{30124FFA-2261-2F43-9278-0AA06060CF18}" type="presParOf" srcId="{CCECC596-237F-554C-966B-72998FE723F8}" destId="{C88E2224-B269-F44E-B17F-2D189B69EB52}" srcOrd="8" destOrd="0" presId="urn:microsoft.com/office/officeart/2005/8/layout/default"/>
    <dgm:cxn modelId="{F7DF4903-A10C-504E-8934-D28E6EAB1ADE}" type="presParOf" srcId="{CCECC596-237F-554C-966B-72998FE723F8}" destId="{02616BCB-7C24-6A47-B030-D5EE2B6D09C9}" srcOrd="9" destOrd="0" presId="urn:microsoft.com/office/officeart/2005/8/layout/default"/>
    <dgm:cxn modelId="{2639BA4D-A86C-C545-A26D-0C3C0716DB13}" type="presParOf" srcId="{CCECC596-237F-554C-966B-72998FE723F8}" destId="{6BFB5D7C-2737-BF4A-83A4-2B11F8482EC8}" srcOrd="10" destOrd="0" presId="urn:microsoft.com/office/officeart/2005/8/layout/default"/>
    <dgm:cxn modelId="{A67269F5-1ED9-8149-BB6C-8CFF52245807}" type="presParOf" srcId="{CCECC596-237F-554C-966B-72998FE723F8}" destId="{98C00164-2815-1949-93A7-BF4B3041120D}" srcOrd="11" destOrd="0" presId="urn:microsoft.com/office/officeart/2005/8/layout/default"/>
    <dgm:cxn modelId="{C3A14FE3-24B5-954F-BEE2-73B87F455194}" type="presParOf" srcId="{CCECC596-237F-554C-966B-72998FE723F8}" destId="{535CEE63-D98B-9540-B6F5-85BD9ACEED05}" srcOrd="12" destOrd="0" presId="urn:microsoft.com/office/officeart/2005/8/layout/default"/>
    <dgm:cxn modelId="{CFF93744-36BF-4B49-82EE-881A0DF8C372}" type="presParOf" srcId="{CCECC596-237F-554C-966B-72998FE723F8}" destId="{DF3F5301-5E56-9F46-AC01-F7931071E0CB}" srcOrd="13" destOrd="0" presId="urn:microsoft.com/office/officeart/2005/8/layout/default"/>
    <dgm:cxn modelId="{D9E4046B-684F-FB4E-B1D3-877CF7A5959B}" type="presParOf" srcId="{CCECC596-237F-554C-966B-72998FE723F8}" destId="{CF920504-47D8-0D46-8C31-5B73FEBE37D0}" srcOrd="14" destOrd="0" presId="urn:microsoft.com/office/officeart/2005/8/layout/default"/>
    <dgm:cxn modelId="{55AC1240-CEB4-5246-87F5-1A8B5C543A90}" type="presParOf" srcId="{CCECC596-237F-554C-966B-72998FE723F8}" destId="{4CB31ECA-05FA-724F-BCEB-8163B82B481E}" srcOrd="15" destOrd="0" presId="urn:microsoft.com/office/officeart/2005/8/layout/default"/>
    <dgm:cxn modelId="{93C821B4-F133-AC49-B798-FC2A04263F18}" type="presParOf" srcId="{CCECC596-237F-554C-966B-72998FE723F8}" destId="{3E8A7FD4-C213-324D-8E52-D43480D8A9FF}" srcOrd="16" destOrd="0" presId="urn:microsoft.com/office/officeart/2005/8/layout/default"/>
    <dgm:cxn modelId="{007785D6-60EE-BD46-A41E-5027E208B27C}" type="presParOf" srcId="{CCECC596-237F-554C-966B-72998FE723F8}" destId="{E7F45A3E-9AF0-714F-ABF2-7EB210A75299}" srcOrd="17" destOrd="0" presId="urn:microsoft.com/office/officeart/2005/8/layout/default"/>
    <dgm:cxn modelId="{75421516-4354-1444-94FF-08677017559A}" type="presParOf" srcId="{CCECC596-237F-554C-966B-72998FE723F8}" destId="{0B6635C5-CFDE-6649-B7A5-7A740BBAA85A}" srcOrd="18" destOrd="0" presId="urn:microsoft.com/office/officeart/2005/8/layout/default"/>
    <dgm:cxn modelId="{C15F80BA-96AB-324E-A252-27C2B21C28BA}" type="presParOf" srcId="{CCECC596-237F-554C-966B-72998FE723F8}" destId="{86A00455-D425-0A4B-9F70-E2303D726E4D}" srcOrd="19" destOrd="0" presId="urn:microsoft.com/office/officeart/2005/8/layout/default"/>
    <dgm:cxn modelId="{94B5EDDF-4610-3342-82A8-19F7DD4CB562}" type="presParOf" srcId="{CCECC596-237F-554C-966B-72998FE723F8}" destId="{EFF411C1-B902-CB49-A062-0CD49CF6D882}" srcOrd="20" destOrd="0" presId="urn:microsoft.com/office/officeart/2005/8/layout/default"/>
    <dgm:cxn modelId="{80180C09-9D7F-1944-92D4-66A7AF531CB7}" type="presParOf" srcId="{CCECC596-237F-554C-966B-72998FE723F8}" destId="{3AC3E35B-9ECF-4946-96D1-468886B9936A}" srcOrd="21" destOrd="0" presId="urn:microsoft.com/office/officeart/2005/8/layout/default"/>
    <dgm:cxn modelId="{35E8B679-943D-EE4E-BA24-473E46DC6D91}" type="presParOf" srcId="{CCECC596-237F-554C-966B-72998FE723F8}" destId="{C7B50C09-68A1-8740-A891-E5221FF4C7FF}" srcOrd="2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2B133E-B02B-C440-8107-7AE4BFB2AECC}">
      <dsp:nvSpPr>
        <dsp:cNvPr id="0" name=""/>
        <dsp:cNvSpPr/>
      </dsp:nvSpPr>
      <dsp:spPr>
        <a:xfrm>
          <a:off x="589497" y="900"/>
          <a:ext cx="2005678" cy="120340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/>
            <a:t>Biophysical</a:t>
          </a:r>
          <a:endParaRPr lang="en-US" sz="1700" kern="1200"/>
        </a:p>
      </dsp:txBody>
      <dsp:txXfrm>
        <a:off x="589497" y="900"/>
        <a:ext cx="2005678" cy="1203407"/>
      </dsp:txXfrm>
    </dsp:sp>
    <dsp:sp modelId="{B97ADEF7-AD2F-4045-9C24-38D7B6BCC163}">
      <dsp:nvSpPr>
        <dsp:cNvPr id="0" name=""/>
        <dsp:cNvSpPr/>
      </dsp:nvSpPr>
      <dsp:spPr>
        <a:xfrm>
          <a:off x="2795743" y="900"/>
          <a:ext cx="2005678" cy="1203407"/>
        </a:xfrm>
        <a:prstGeom prst="rect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>
              <a:solidFill>
                <a:srgbClr val="FFFFFF"/>
              </a:solidFill>
              <a:latin typeface="Arial"/>
              <a:ea typeface="+mn-ea"/>
              <a:cs typeface="+mn-cs"/>
            </a:rPr>
            <a:t>Fires</a:t>
          </a:r>
          <a:endParaRPr lang="en-US" sz="1700" b="0" i="0" kern="120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2795743" y="900"/>
        <a:ext cx="2005678" cy="1203407"/>
      </dsp:txXfrm>
    </dsp:sp>
    <dsp:sp modelId="{B8AAA28B-F688-ED45-9757-CBBED93EF687}">
      <dsp:nvSpPr>
        <dsp:cNvPr id="0" name=""/>
        <dsp:cNvSpPr/>
      </dsp:nvSpPr>
      <dsp:spPr>
        <a:xfrm>
          <a:off x="5001990" y="900"/>
          <a:ext cx="2005678" cy="1203407"/>
        </a:xfrm>
        <a:prstGeom prst="rect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Phenology</a:t>
          </a:r>
          <a:endParaRPr lang="en-US" sz="1900" b="0" i="0" kern="1200" dirty="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5001990" y="900"/>
        <a:ext cx="2005678" cy="1203407"/>
      </dsp:txXfrm>
    </dsp:sp>
    <dsp:sp modelId="{57F3D87B-648A-BE4C-BC74-BEC11961FCCD}">
      <dsp:nvSpPr>
        <dsp:cNvPr id="0" name=""/>
        <dsp:cNvSpPr/>
      </dsp:nvSpPr>
      <dsp:spPr>
        <a:xfrm>
          <a:off x="7208237" y="900"/>
          <a:ext cx="2005678" cy="1203407"/>
        </a:xfrm>
        <a:prstGeom prst="rect">
          <a:avLst/>
        </a:prstGeom>
        <a:solidFill>
          <a:schemeClr val="accent5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5"/>
        </a:fillRef>
        <a:effectRef idx="1">
          <a:schemeClr val="accent5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/>
            <a:t>Vegetation Index</a:t>
          </a:r>
          <a:endParaRPr lang="en-US" sz="1700" kern="1200"/>
        </a:p>
      </dsp:txBody>
      <dsp:txXfrm>
        <a:off x="7208237" y="900"/>
        <a:ext cx="2005678" cy="1203407"/>
      </dsp:txXfrm>
    </dsp:sp>
    <dsp:sp modelId="{C88E2224-B269-F44E-B17F-2D189B69EB52}">
      <dsp:nvSpPr>
        <dsp:cNvPr id="0" name=""/>
        <dsp:cNvSpPr/>
      </dsp:nvSpPr>
      <dsp:spPr>
        <a:xfrm>
          <a:off x="589497" y="1404875"/>
          <a:ext cx="2005678" cy="1203407"/>
        </a:xfrm>
        <a:prstGeom prst="rect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/>
            <a:t>Land Cover</a:t>
          </a:r>
          <a:endParaRPr lang="en-US" sz="1700" kern="1200"/>
        </a:p>
      </dsp:txBody>
      <dsp:txXfrm>
        <a:off x="589497" y="1404875"/>
        <a:ext cx="2005678" cy="1203407"/>
      </dsp:txXfrm>
    </dsp:sp>
    <dsp:sp modelId="{6BFB5D7C-2737-BF4A-83A4-2B11F8482EC8}">
      <dsp:nvSpPr>
        <dsp:cNvPr id="0" name=""/>
        <dsp:cNvSpPr/>
      </dsp:nvSpPr>
      <dsp:spPr>
        <a:xfrm>
          <a:off x="2795743" y="1404875"/>
          <a:ext cx="2005678" cy="1203407"/>
        </a:xfrm>
        <a:prstGeom prst="rect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b="0" i="0" kern="1200">
              <a:solidFill>
                <a:srgbClr val="FFFFFF"/>
              </a:solidFill>
              <a:latin typeface="Arial"/>
              <a:ea typeface="+mn-ea"/>
              <a:cs typeface="+mn-cs"/>
            </a:rPr>
            <a:t>Snow</a:t>
          </a:r>
          <a:endParaRPr lang="en-US" sz="1900" b="0" i="0" kern="120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2795743" y="1404875"/>
        <a:ext cx="2005678" cy="1203407"/>
      </dsp:txXfrm>
    </dsp:sp>
    <dsp:sp modelId="{535CEE63-D98B-9540-B6F5-85BD9ACEED05}">
      <dsp:nvSpPr>
        <dsp:cNvPr id="0" name=""/>
        <dsp:cNvSpPr/>
      </dsp:nvSpPr>
      <dsp:spPr>
        <a:xfrm>
          <a:off x="5001990" y="1404875"/>
          <a:ext cx="2005678" cy="120340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/>
            <a:t>Surface Radiation</a:t>
          </a:r>
          <a:endParaRPr lang="en-US" sz="1700" kern="1200"/>
        </a:p>
      </dsp:txBody>
      <dsp:txXfrm>
        <a:off x="5001990" y="1404875"/>
        <a:ext cx="2005678" cy="1203407"/>
      </dsp:txXfrm>
    </dsp:sp>
    <dsp:sp modelId="{CF920504-47D8-0D46-8C31-5B73FEBE37D0}">
      <dsp:nvSpPr>
        <dsp:cNvPr id="0" name=""/>
        <dsp:cNvSpPr/>
      </dsp:nvSpPr>
      <dsp:spPr>
        <a:xfrm>
          <a:off x="7208237" y="1404875"/>
          <a:ext cx="2005678" cy="1203407"/>
        </a:xfrm>
        <a:prstGeom prst="rect">
          <a:avLst/>
        </a:prstGeom>
        <a:solidFill>
          <a:schemeClr val="accent2">
            <a:lumMod val="60000"/>
            <a:lumOff val="4000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/>
            <a:t>Soil Moisture</a:t>
          </a:r>
          <a:endParaRPr lang="en-US" sz="1700" kern="1200"/>
        </a:p>
      </dsp:txBody>
      <dsp:txXfrm>
        <a:off x="7208237" y="1404875"/>
        <a:ext cx="2005678" cy="1203407"/>
      </dsp:txXfrm>
    </dsp:sp>
    <dsp:sp modelId="{3E8A7FD4-C213-324D-8E52-D43480D8A9FF}">
      <dsp:nvSpPr>
        <dsp:cNvPr id="0" name=""/>
        <dsp:cNvSpPr/>
      </dsp:nvSpPr>
      <dsp:spPr>
        <a:xfrm>
          <a:off x="589497" y="2808850"/>
          <a:ext cx="2005678" cy="1203407"/>
        </a:xfrm>
        <a:prstGeom prst="rect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/>
            <a:t>LST / LSE</a:t>
          </a:r>
          <a:endParaRPr lang="en-US" sz="1700" kern="1200"/>
        </a:p>
      </dsp:txBody>
      <dsp:txXfrm>
        <a:off x="589497" y="2808850"/>
        <a:ext cx="2005678" cy="1203407"/>
      </dsp:txXfrm>
    </dsp:sp>
    <dsp:sp modelId="{0B6635C5-CFDE-6649-B7A5-7A740BBAA85A}">
      <dsp:nvSpPr>
        <dsp:cNvPr id="0" name=""/>
        <dsp:cNvSpPr/>
      </dsp:nvSpPr>
      <dsp:spPr>
        <a:xfrm>
          <a:off x="2795743" y="2808850"/>
          <a:ext cx="2005678" cy="1203407"/>
        </a:xfrm>
        <a:prstGeom prst="rect">
          <a:avLst/>
        </a:prstGeom>
        <a:solidFill>
          <a:schemeClr val="accent2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/>
            <a:t>Biomass</a:t>
          </a:r>
          <a:endParaRPr lang="en-US" sz="1700" kern="1200"/>
        </a:p>
      </dsp:txBody>
      <dsp:txXfrm>
        <a:off x="2795743" y="2808850"/>
        <a:ext cx="2005678" cy="1203407"/>
      </dsp:txXfrm>
    </dsp:sp>
    <dsp:sp modelId="{EFF411C1-B902-CB49-A062-0CD49CF6D882}">
      <dsp:nvSpPr>
        <dsp:cNvPr id="0" name=""/>
        <dsp:cNvSpPr/>
      </dsp:nvSpPr>
      <dsp:spPr>
        <a:xfrm>
          <a:off x="5001990" y="2808850"/>
          <a:ext cx="2005678" cy="1203407"/>
        </a:xfrm>
        <a:prstGeom prst="rect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/>
            <a:t>Evapotranspiration</a:t>
          </a:r>
          <a:endParaRPr lang="en-US" sz="1700" kern="1200"/>
        </a:p>
      </dsp:txBody>
      <dsp:txXfrm>
        <a:off x="5001990" y="2808850"/>
        <a:ext cx="2005678" cy="1203407"/>
      </dsp:txXfrm>
    </dsp:sp>
    <dsp:sp modelId="{C7B50C09-68A1-8740-A891-E5221FF4C7FF}">
      <dsp:nvSpPr>
        <dsp:cNvPr id="0" name=""/>
        <dsp:cNvSpPr/>
      </dsp:nvSpPr>
      <dsp:spPr>
        <a:xfrm>
          <a:off x="7208237" y="2808850"/>
          <a:ext cx="2005678" cy="1203407"/>
        </a:xfrm>
        <a:prstGeom prst="rect">
          <a:avLst/>
        </a:prstGeom>
        <a:solidFill>
          <a:schemeClr val="bg1">
            <a:lumMod val="75000"/>
          </a:schemeClr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0" i="0" kern="1200"/>
            <a:t>GPP/NPP</a:t>
          </a:r>
          <a:endParaRPr lang="en-US" sz="1700" kern="1200"/>
        </a:p>
      </dsp:txBody>
      <dsp:txXfrm>
        <a:off x="7208237" y="2808850"/>
        <a:ext cx="2005678" cy="12034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04177E37-F913-B788-0294-9237EDFA0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>
            <a:extLst>
              <a:ext uri="{FF2B5EF4-FFF2-40B4-BE49-F238E27FC236}">
                <a16:creationId xmlns:a16="http://schemas.microsoft.com/office/drawing/2014/main" id="{59BB894A-9D62-6247-E6AE-A8A9D969B8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>
            <a:extLst>
              <a:ext uri="{FF2B5EF4-FFF2-40B4-BE49-F238E27FC236}">
                <a16:creationId xmlns:a16="http://schemas.microsoft.com/office/drawing/2014/main" id="{D8198353-9288-6F96-8FB7-495C9CEBA5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69016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5e24e5f07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5e24e5f07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7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WGCV55, 8-11 July 2025</a:t>
            </a: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 dirty="0"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33;p4"/>
          <p:cNvPicPr preferRelativeResize="0"/>
          <p:nvPr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4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5" name="Google Shape;35;p4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4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386632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4"/>
          <p:cNvSpPr txBox="1">
            <a:spLocks noGrp="1"/>
          </p:cNvSpPr>
          <p:nvPr>
            <p:ph type="body" idx="2"/>
          </p:nvPr>
        </p:nvSpPr>
        <p:spPr>
          <a:xfrm>
            <a:off x="6296361" y="1445923"/>
            <a:ext cx="5509008" cy="47754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9" name="Google Shape;39;p4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" name="Google Shape;40;p4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1" name="Google Shape;41;p4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lang="en-GB" b="1" baseline="30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1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- 16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November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37</a:t>
            </a:r>
            <a:r>
              <a:rPr lang="en-GB" b="1" baseline="300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th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CEOS Plenary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1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- 16 </a:t>
            </a: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November 2023</a:t>
            </a: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6" cstate="screen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834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lpvs.gsfc.nasa.gov/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emf"/><Relationship Id="rId7" Type="http://schemas.openxmlformats.org/officeDocument/2006/relationships/image" Target="../media/image62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openxmlformats.org/officeDocument/2006/relationships/image" Target="../media/image60.jpeg"/><Relationship Id="rId10" Type="http://schemas.openxmlformats.org/officeDocument/2006/relationships/image" Target="../media/image65.png"/><Relationship Id="rId4" Type="http://schemas.openxmlformats.org/officeDocument/2006/relationships/image" Target="../media/image59.emf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emf"/><Relationship Id="rId3" Type="http://schemas.openxmlformats.org/officeDocument/2006/relationships/image" Target="../media/image67.emf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jpe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png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olab.es/salval/" TargetMode="Externa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emf"/><Relationship Id="rId4" Type="http://schemas.openxmlformats.org/officeDocument/2006/relationships/image" Target="../media/image10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7" Type="http://schemas.openxmlformats.org/officeDocument/2006/relationships/hyperlink" Target="https://ismn.earth/en/" TargetMode="External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4" Type="http://schemas.openxmlformats.org/officeDocument/2006/relationships/hyperlink" Target="https://qa4sm.eu/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emf"/><Relationship Id="rId2" Type="http://schemas.openxmlformats.org/officeDocument/2006/relationships/image" Target="../media/image11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1.jpeg"/><Relationship Id="rId5" Type="http://schemas.openxmlformats.org/officeDocument/2006/relationships/image" Target="../media/image120.jpeg"/><Relationship Id="rId4" Type="http://schemas.openxmlformats.org/officeDocument/2006/relationships/image" Target="../media/image119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3.emf"/><Relationship Id="rId7" Type="http://schemas.openxmlformats.org/officeDocument/2006/relationships/image" Target="../media/image126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45.png"/><Relationship Id="rId9" Type="http://schemas.openxmlformats.org/officeDocument/2006/relationships/hyperlink" Target="https://geo-trees.org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6.png"/><Relationship Id="rId7" Type="http://schemas.openxmlformats.org/officeDocument/2006/relationships/image" Target="../media/image132.tiff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jpeg"/><Relationship Id="rId10" Type="http://schemas.openxmlformats.org/officeDocument/2006/relationships/image" Target="../media/image135.emf"/><Relationship Id="rId4" Type="http://schemas.openxmlformats.org/officeDocument/2006/relationships/image" Target="../media/image129.png"/><Relationship Id="rId9" Type="http://schemas.openxmlformats.org/officeDocument/2006/relationships/image" Target="../media/image13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etdata.org/" TargetMode="External"/><Relationship Id="rId3" Type="http://schemas.openxmlformats.org/officeDocument/2006/relationships/image" Target="../media/image137.png"/><Relationship Id="rId7" Type="http://schemas.openxmlformats.org/officeDocument/2006/relationships/image" Target="../media/image140.png"/><Relationship Id="rId2" Type="http://schemas.openxmlformats.org/officeDocument/2006/relationships/image" Target="../media/image13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png"/><Relationship Id="rId5" Type="http://schemas.openxmlformats.org/officeDocument/2006/relationships/image" Target="../media/image69.png"/><Relationship Id="rId4" Type="http://schemas.openxmlformats.org/officeDocument/2006/relationships/image" Target="../media/image1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7.jpeg"/><Relationship Id="rId4" Type="http://schemas.openxmlformats.org/officeDocument/2006/relationships/image" Target="../media/image15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ceos.org/document_management/Working_Groups/WGCV/GPG_UAV_SR_CEOS_version1.pdf" TargetMode="External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21.png"/><Relationship Id="rId18" Type="http://schemas.openxmlformats.org/officeDocument/2006/relationships/image" Target="../media/image26.svg"/><Relationship Id="rId3" Type="http://schemas.openxmlformats.org/officeDocument/2006/relationships/image" Target="../media/image11.png"/><Relationship Id="rId21" Type="http://schemas.openxmlformats.org/officeDocument/2006/relationships/image" Target="../media/image29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" Type="http://schemas.openxmlformats.org/officeDocument/2006/relationships/image" Target="../media/image10.png"/><Relationship Id="rId16" Type="http://schemas.openxmlformats.org/officeDocument/2006/relationships/image" Target="../media/image24.sv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svg"/><Relationship Id="rId19" Type="http://schemas.openxmlformats.org/officeDocument/2006/relationships/image" Target="../media/image27.png"/><Relationship Id="rId4" Type="http://schemas.openxmlformats.org/officeDocument/2006/relationships/image" Target="../media/image12.svg"/><Relationship Id="rId9" Type="http://schemas.openxmlformats.org/officeDocument/2006/relationships/image" Target="../media/image17.png"/><Relationship Id="rId14" Type="http://schemas.openxmlformats.org/officeDocument/2006/relationships/image" Target="../media/image22.svg"/><Relationship Id="rId22" Type="http://schemas.openxmlformats.org/officeDocument/2006/relationships/image" Target="../media/image3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25.png"/><Relationship Id="rId3" Type="http://schemas.openxmlformats.org/officeDocument/2006/relationships/image" Target="../media/image33.png"/><Relationship Id="rId7" Type="http://schemas.openxmlformats.org/officeDocument/2006/relationships/image" Target="../media/image17.png"/><Relationship Id="rId12" Type="http://schemas.openxmlformats.org/officeDocument/2006/relationships/image" Target="../media/image22.svg"/><Relationship Id="rId2" Type="http://schemas.openxmlformats.org/officeDocument/2006/relationships/image" Target="../media/image32.png"/><Relationship Id="rId16" Type="http://schemas.openxmlformats.org/officeDocument/2006/relationships/image" Target="../media/image30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11" Type="http://schemas.openxmlformats.org/officeDocument/2006/relationships/image" Target="../media/image21.png"/><Relationship Id="rId5" Type="http://schemas.openxmlformats.org/officeDocument/2006/relationships/image" Target="../media/image13.png"/><Relationship Id="rId15" Type="http://schemas.openxmlformats.org/officeDocument/2006/relationships/image" Target="../media/image29.png"/><Relationship Id="rId10" Type="http://schemas.openxmlformats.org/officeDocument/2006/relationships/image" Target="../media/image20.svg"/><Relationship Id="rId4" Type="http://schemas.openxmlformats.org/officeDocument/2006/relationships/image" Target="../media/image34.png"/><Relationship Id="rId9" Type="http://schemas.openxmlformats.org/officeDocument/2006/relationships/image" Target="../media/image19.png"/><Relationship Id="rId1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176050" y="175950"/>
            <a:ext cx="9396000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7200" dirty="0"/>
              <a:t>WGCV-55</a:t>
            </a:r>
            <a:br>
              <a:rPr lang="en-US" sz="6600" dirty="0"/>
            </a:br>
            <a:r>
              <a:rPr lang="en-US" sz="4400" dirty="0"/>
              <a:t>Land Product Validation (LPV) sub-group report</a:t>
            </a:r>
            <a:endParaRPr sz="40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7036904" y="4899990"/>
            <a:ext cx="5059402" cy="1958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Montserrat" pitchFamily="2" charset="77"/>
                <a:sym typeface="Arial"/>
              </a:rPr>
              <a:t>Fabrizio Niro (Serco/ESA)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Agenda Item 2.2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,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WGCV-55</a:t>
            </a:r>
          </a:p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Hyderabad, India, 8-10 July 2025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917CD5-A738-6F15-E3AB-D313C07D40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193800"/>
            <a:ext cx="4886745" cy="5273101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Annual Newsletters (email) </a:t>
            </a:r>
          </a:p>
          <a:p>
            <a:r>
              <a:rPr lang="en-GB" dirty="0"/>
              <a:t>Quarterly telecons (Web)</a:t>
            </a:r>
          </a:p>
          <a:p>
            <a:r>
              <a:rPr lang="en-GB" dirty="0"/>
              <a:t>Yearly </a:t>
            </a:r>
            <a:r>
              <a:rPr lang="en-GB" b="1" dirty="0"/>
              <a:t>tag up </a:t>
            </a:r>
            <a:r>
              <a:rPr lang="en-GB" dirty="0"/>
              <a:t>meetings with each FA (VI/Phenology and ET already done)</a:t>
            </a:r>
          </a:p>
          <a:p>
            <a:r>
              <a:rPr lang="en-GB" dirty="0"/>
              <a:t>Up-to-date Web / list of products / key references</a:t>
            </a:r>
          </a:p>
          <a:p>
            <a:r>
              <a:rPr lang="en-GB" dirty="0"/>
              <a:t>Workshops or special sessions per variable (every 2-3 years)</a:t>
            </a:r>
          </a:p>
          <a:p>
            <a:r>
              <a:rPr lang="en-GB" dirty="0"/>
              <a:t>Plenary LPV meeting (every 1 or 2 years)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473A09-29C7-5960-27B6-B0878F81F2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LPV communications</a:t>
            </a:r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34FF9B7-08A3-98FC-4B6C-64276BAA5EA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5479" y="1723527"/>
            <a:ext cx="6402288" cy="4307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F89C2C-0F2B-48B8-FDA1-1EC90FB69906}"/>
              </a:ext>
            </a:extLst>
          </p:cNvPr>
          <p:cNvSpPr txBox="1"/>
          <p:nvPr/>
        </p:nvSpPr>
        <p:spPr>
          <a:xfrm>
            <a:off x="5593223" y="1174450"/>
            <a:ext cx="61468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hlinkClick r:id="rId3"/>
              </a:rPr>
              <a:t>https://lpvs.gsfc.nasa.gov/</a:t>
            </a:r>
            <a:r>
              <a:rPr lang="en-GB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81295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CB68AB-C497-C99C-7B53-BE1667A499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4" y="1448554"/>
            <a:ext cx="6429652" cy="4772879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Half-day LPV plenary organised during the </a:t>
            </a:r>
            <a:r>
              <a:rPr lang="en-GB" b="1" dirty="0"/>
              <a:t>LPS25</a:t>
            </a:r>
            <a:r>
              <a:rPr lang="en-GB" dirty="0"/>
              <a:t> week</a:t>
            </a:r>
          </a:p>
          <a:p>
            <a:r>
              <a:rPr lang="en-GB" b="1" dirty="0"/>
              <a:t>Reports</a:t>
            </a:r>
            <a:r>
              <a:rPr lang="en-GB" dirty="0"/>
              <a:t> from all FA leads covering all variables </a:t>
            </a:r>
          </a:p>
          <a:p>
            <a:r>
              <a:rPr lang="en-GB" dirty="0"/>
              <a:t>Large number of input and </a:t>
            </a:r>
            <a:r>
              <a:rPr lang="en-GB" b="1" dirty="0"/>
              <a:t>recommendations</a:t>
            </a:r>
            <a:r>
              <a:rPr lang="en-GB" dirty="0"/>
              <a:t> gathered</a:t>
            </a:r>
          </a:p>
          <a:p>
            <a:r>
              <a:rPr lang="en-GB" dirty="0"/>
              <a:t>Basis for </a:t>
            </a:r>
            <a:r>
              <a:rPr lang="en-GB" b="1" dirty="0"/>
              <a:t>LPV Action Plan </a:t>
            </a:r>
            <a:r>
              <a:rPr lang="en-GB" dirty="0"/>
              <a:t>for the 2025-28 period</a:t>
            </a:r>
          </a:p>
          <a:p>
            <a:r>
              <a:rPr lang="en-GB" dirty="0"/>
              <a:t>Content in this presentation extracted from the plenary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47DF53-ABAB-3FBB-735D-F9502D106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LPV Plenary 2025</a:t>
            </a:r>
          </a:p>
        </p:txBody>
      </p:sp>
      <p:pic>
        <p:nvPicPr>
          <p:cNvPr id="5" name="Picture 4" descr="A group of people standing in front of a projector screen&#10;&#10;AI-generated content may be incorrect.">
            <a:extLst>
              <a:ext uri="{FF2B5EF4-FFF2-40B4-BE49-F238E27FC236}">
                <a16:creationId xmlns:a16="http://schemas.microsoft.com/office/drawing/2014/main" id="{9B7E3580-AA1E-F422-D20B-A267742B2D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344" y="1368410"/>
            <a:ext cx="4295599" cy="3221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047D7D-01FC-7F09-2D5C-BDDBCB49AE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126" y="4068223"/>
            <a:ext cx="2489641" cy="221658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1419747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245308-0012-8F44-648D-E6E5E8467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092703"/>
            <a:ext cx="7139013" cy="549582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In </a:t>
            </a:r>
            <a:r>
              <a:rPr lang="en-GB" b="1" dirty="0"/>
              <a:t>2016</a:t>
            </a:r>
            <a:r>
              <a:rPr lang="en-GB" dirty="0"/>
              <a:t>, LPV </a:t>
            </a:r>
            <a:r>
              <a:rPr lang="en-GB" b="1" dirty="0"/>
              <a:t>supersites</a:t>
            </a:r>
            <a:r>
              <a:rPr lang="en-GB" dirty="0"/>
              <a:t> (55) defined to address CEOS CV-12 action : </a:t>
            </a:r>
          </a:p>
          <a:p>
            <a:pPr lvl="1"/>
            <a:r>
              <a:rPr lang="en-GB" dirty="0"/>
              <a:t>Well characterised site canopy structure for </a:t>
            </a:r>
            <a:r>
              <a:rPr lang="en-GB" b="1" dirty="0"/>
              <a:t>RTM-based</a:t>
            </a:r>
            <a:r>
              <a:rPr lang="en-GB" dirty="0"/>
              <a:t> validation</a:t>
            </a:r>
          </a:p>
          <a:p>
            <a:pPr lvl="1"/>
            <a:r>
              <a:rPr lang="en-GB" dirty="0"/>
              <a:t>Useful for validating at least </a:t>
            </a:r>
            <a:r>
              <a:rPr lang="en-GB" b="1" dirty="0"/>
              <a:t>3 ECVs </a:t>
            </a:r>
          </a:p>
          <a:p>
            <a:pPr lvl="1"/>
            <a:r>
              <a:rPr lang="en-GB" dirty="0"/>
              <a:t>Long term </a:t>
            </a:r>
            <a:r>
              <a:rPr lang="en-GB" b="1" dirty="0"/>
              <a:t>operations</a:t>
            </a:r>
            <a:r>
              <a:rPr lang="en-GB" dirty="0"/>
              <a:t>, part of established networks (e.g., ICOS, NEON, TERN)</a:t>
            </a:r>
          </a:p>
          <a:p>
            <a:pPr lvl="1"/>
            <a:r>
              <a:rPr lang="en-GB" dirty="0"/>
              <a:t>Community-agreed </a:t>
            </a:r>
            <a:r>
              <a:rPr lang="en-GB" b="1" dirty="0"/>
              <a:t>protocols</a:t>
            </a:r>
          </a:p>
          <a:p>
            <a:pPr lvl="1"/>
            <a:r>
              <a:rPr lang="en-GB" dirty="0"/>
              <a:t>Ideally supported by airborne / Lidar</a:t>
            </a:r>
          </a:p>
          <a:p>
            <a:r>
              <a:rPr lang="en-GB" dirty="0"/>
              <a:t>Since 2016, landscape </a:t>
            </a:r>
            <a:r>
              <a:rPr lang="en-GB" b="1" dirty="0"/>
              <a:t>evolved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New sites/networks, new variables, advanced sensors (UAV), new missions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DB8CC7A-8D74-0657-9488-6D53B2431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LPV Supersites</a:t>
            </a:r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id="{D9BD553B-1779-C754-E5D8-F96082A2FC6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1299" y="1283676"/>
            <a:ext cx="4600251" cy="2708462"/>
          </a:xfrm>
          <a:prstGeom prst="rect">
            <a:avLst/>
          </a:prstGeom>
        </p:spPr>
      </p:pic>
      <p:pic>
        <p:nvPicPr>
          <p:cNvPr id="7" name="Picture 5" descr="Interested in time-series LiDAR data? We want to hear from you | TERN  Australia">
            <a:extLst>
              <a:ext uri="{FF2B5EF4-FFF2-40B4-BE49-F238E27FC236}">
                <a16:creationId xmlns:a16="http://schemas.microsoft.com/office/drawing/2014/main" id="{73F4B452-D9A1-B696-722F-182795D4A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1299" y="4359637"/>
            <a:ext cx="2586740" cy="146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Value of airborne infrastructure soars sky high | TERN Australia">
            <a:extLst>
              <a:ext uri="{FF2B5EF4-FFF2-40B4-BE49-F238E27FC236}">
                <a16:creationId xmlns:a16="http://schemas.microsoft.com/office/drawing/2014/main" id="{3DC1990D-AF94-BF2F-BEE9-88BB3EAB1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78058" y="4086578"/>
            <a:ext cx="2093057" cy="107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n 11">
            <a:extLst>
              <a:ext uri="{FF2B5EF4-FFF2-40B4-BE49-F238E27FC236}">
                <a16:creationId xmlns:a16="http://schemas.microsoft.com/office/drawing/2014/main" id="{57C4D0E9-93EF-9D1A-9C50-EE74832A96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255513" y="4874476"/>
            <a:ext cx="2693735" cy="1493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81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46A07-D8A7-8F0F-764C-434D00D9F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4E90AA-407C-F73E-9C58-BD8694E6F8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2" y="918549"/>
            <a:ext cx="7443251" cy="5668512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Review </a:t>
            </a:r>
            <a:r>
              <a:rPr lang="en-GB" b="1" dirty="0"/>
              <a:t>definition</a:t>
            </a:r>
          </a:p>
          <a:p>
            <a:pPr lvl="1"/>
            <a:r>
              <a:rPr lang="en-GB" dirty="0"/>
              <a:t>Expand variables: SR, </a:t>
            </a:r>
            <a:r>
              <a:rPr lang="en-GB" b="1" dirty="0"/>
              <a:t>ET</a:t>
            </a:r>
            <a:r>
              <a:rPr lang="en-GB" dirty="0"/>
              <a:t>, </a:t>
            </a:r>
            <a:r>
              <a:rPr lang="en-GB" b="1" dirty="0"/>
              <a:t>GPP/NPP</a:t>
            </a:r>
            <a:r>
              <a:rPr lang="en-GB" dirty="0"/>
              <a:t>, </a:t>
            </a:r>
            <a:r>
              <a:rPr lang="en-GB" b="1" dirty="0"/>
              <a:t>SIF</a:t>
            </a:r>
          </a:p>
          <a:p>
            <a:pPr lvl="1"/>
            <a:r>
              <a:rPr lang="en-GB" dirty="0"/>
              <a:t>For validation of at least </a:t>
            </a:r>
            <a:r>
              <a:rPr lang="en-GB" b="1" dirty="0"/>
              <a:t>3 FA groups </a:t>
            </a:r>
          </a:p>
          <a:p>
            <a:pPr lvl="1"/>
            <a:r>
              <a:rPr lang="en-GB" dirty="0"/>
              <a:t>Assess spatial </a:t>
            </a:r>
            <a:r>
              <a:rPr lang="en-GB" b="1" dirty="0"/>
              <a:t>representativeness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Adherence (ideal) to </a:t>
            </a:r>
            <a:r>
              <a:rPr lang="en-GB" b="1" dirty="0"/>
              <a:t>CEOS-FRM</a:t>
            </a:r>
            <a:r>
              <a:rPr lang="en-GB" dirty="0"/>
              <a:t> concept </a:t>
            </a:r>
          </a:p>
          <a:p>
            <a:pPr lvl="1"/>
            <a:r>
              <a:rPr lang="en-GB" dirty="0"/>
              <a:t>Adding </a:t>
            </a:r>
            <a:r>
              <a:rPr lang="en-GB" b="1" dirty="0"/>
              <a:t>UAV-LiDAR</a:t>
            </a:r>
            <a:r>
              <a:rPr lang="en-GB" dirty="0"/>
              <a:t> as ideal component </a:t>
            </a:r>
          </a:p>
          <a:p>
            <a:r>
              <a:rPr lang="en-GB" dirty="0"/>
              <a:t>Sites selection (220+ candidate)</a:t>
            </a:r>
          </a:p>
          <a:p>
            <a:pPr lvl="1"/>
            <a:r>
              <a:rPr lang="en-GB" dirty="0"/>
              <a:t>Review ecosystem</a:t>
            </a:r>
            <a:r>
              <a:rPr lang="en-GB" b="1" dirty="0"/>
              <a:t> networks </a:t>
            </a:r>
            <a:r>
              <a:rPr lang="en-GB" dirty="0"/>
              <a:t>for recent protocol updates (e.g., ICOS fAPAR)</a:t>
            </a:r>
          </a:p>
          <a:p>
            <a:pPr lvl="1"/>
            <a:r>
              <a:rPr lang="en-GB" dirty="0"/>
              <a:t>Include </a:t>
            </a:r>
            <a:r>
              <a:rPr lang="en-GB" b="1" dirty="0"/>
              <a:t>recent </a:t>
            </a:r>
            <a:r>
              <a:rPr lang="en-GB" dirty="0"/>
              <a:t>networks /sites </a:t>
            </a:r>
          </a:p>
          <a:p>
            <a:pPr lvl="1"/>
            <a:r>
              <a:rPr lang="en-GB" b="1" dirty="0"/>
              <a:t>Ranking: </a:t>
            </a:r>
            <a:r>
              <a:rPr lang="en-GB" dirty="0"/>
              <a:t>ancillary data, priority to under-sampled biomes/regions</a:t>
            </a:r>
          </a:p>
          <a:p>
            <a:pPr lvl="1"/>
            <a:r>
              <a:rPr lang="en-GB" dirty="0"/>
              <a:t>List (</a:t>
            </a:r>
            <a:r>
              <a:rPr lang="en-GB" b="1" dirty="0"/>
              <a:t>Q4 2025</a:t>
            </a:r>
            <a:r>
              <a:rPr lang="en-GB" dirty="0"/>
              <a:t>) for WGCV endorsement</a:t>
            </a:r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ED3070-06A7-5C08-1F15-9B36FB9A2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LPV Supersites update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27530FB-0F5A-1C55-A924-0D78AB961E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939" y="5096402"/>
            <a:ext cx="4250703" cy="130223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E476644-D090-F3C3-B0C8-F16AC725ACA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58" r="5860"/>
          <a:stretch>
            <a:fillRect/>
          </a:stretch>
        </p:blipFill>
        <p:spPr>
          <a:xfrm>
            <a:off x="7569039" y="3701923"/>
            <a:ext cx="2422980" cy="133231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322E7A4-E90B-E40F-C4A6-CD9A28E14A1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01" t="9241" r="8093"/>
          <a:stretch>
            <a:fillRect/>
          </a:stretch>
        </p:blipFill>
        <p:spPr>
          <a:xfrm>
            <a:off x="10014408" y="1519482"/>
            <a:ext cx="1997403" cy="1783466"/>
          </a:xfrm>
          <a:prstGeom prst="rect">
            <a:avLst/>
          </a:prstGeom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70BB35FC-4EAF-2286-1AF1-CF901EBD7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3788" y="1519482"/>
            <a:ext cx="2177592" cy="1714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D5DA6893-7E95-EF8F-50D2-3149C19CD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67483" y="1013549"/>
            <a:ext cx="1294815" cy="61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>
            <a:extLst>
              <a:ext uri="{FF2B5EF4-FFF2-40B4-BE49-F238E27FC236}">
                <a16:creationId xmlns:a16="http://schemas.microsoft.com/office/drawing/2014/main" id="{B55A98E9-9E74-6A3F-A1AE-9A740504D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50823" y="3660418"/>
            <a:ext cx="1739247" cy="1260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id="{0507F9FC-1A55-373A-7183-6245035B0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284145" y="3329878"/>
            <a:ext cx="1084581" cy="37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Integrated Carbon Observation System ...">
            <a:extLst>
              <a:ext uri="{FF2B5EF4-FFF2-40B4-BE49-F238E27FC236}">
                <a16:creationId xmlns:a16="http://schemas.microsoft.com/office/drawing/2014/main" id="{DD6776F4-691B-21C9-0CF5-AEDB3F9F4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55763" y="-217825"/>
            <a:ext cx="1170363" cy="380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24D53FB-61FF-DFDE-D19F-63F1DDE6A6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3788" y="3302948"/>
            <a:ext cx="1002384" cy="370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AFD130E-3896-D1C6-8095-D46876AC1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17379" y="3327699"/>
            <a:ext cx="689838" cy="33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ntegrated Carbon Observation System ...">
            <a:extLst>
              <a:ext uri="{FF2B5EF4-FFF2-40B4-BE49-F238E27FC236}">
                <a16:creationId xmlns:a16="http://schemas.microsoft.com/office/drawing/2014/main" id="{D9C72F01-4CA2-7214-6374-5C86752B0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50823" y="1096888"/>
            <a:ext cx="1217903" cy="39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975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37A6D2-E07E-E8A1-1696-46AA046ED793}"/>
              </a:ext>
            </a:extLst>
          </p:cNvPr>
          <p:cNvSpPr/>
          <p:nvPr/>
        </p:nvSpPr>
        <p:spPr>
          <a:xfrm>
            <a:off x="9475826" y="1129254"/>
            <a:ext cx="2530855" cy="147174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latin typeface="Montserrat" pitchFamily="2" charset="77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CF1407-F479-FD4F-B6CF-0B89465CE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GB" dirty="0"/>
              <a:t>FA status report</a:t>
            </a:r>
          </a:p>
        </p:txBody>
      </p:sp>
      <p:graphicFrame>
        <p:nvGraphicFramePr>
          <p:cNvPr id="19" name="Text Placeholder 16">
            <a:extLst>
              <a:ext uri="{FF2B5EF4-FFF2-40B4-BE49-F238E27FC236}">
                <a16:creationId xmlns:a16="http://schemas.microsoft.com/office/drawing/2014/main" id="{C5EBAB6C-6CE8-9BF9-F44E-6404D5BEC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0616128"/>
              </p:ext>
            </p:extLst>
          </p:nvPr>
        </p:nvGraphicFramePr>
        <p:xfrm>
          <a:off x="98233" y="1715587"/>
          <a:ext cx="9803413" cy="4013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4BA3097-06E7-CD06-A716-EEDA300C0490}"/>
              </a:ext>
            </a:extLst>
          </p:cNvPr>
          <p:cNvSpPr/>
          <p:nvPr/>
        </p:nvSpPr>
        <p:spPr>
          <a:xfrm>
            <a:off x="9684833" y="1233756"/>
            <a:ext cx="505097" cy="22642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Montserrat" pitchFamily="2" charset="77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684D51-1B79-9348-A130-FCAE00D9E7E7}"/>
              </a:ext>
            </a:extLst>
          </p:cNvPr>
          <p:cNvSpPr/>
          <p:nvPr/>
        </p:nvSpPr>
        <p:spPr>
          <a:xfrm>
            <a:off x="9684833" y="1569036"/>
            <a:ext cx="505097" cy="226423"/>
          </a:xfrm>
          <a:prstGeom prst="rect">
            <a:avLst/>
          </a:prstGeom>
          <a:solidFill>
            <a:srgbClr val="A3CB34">
              <a:lumMod val="60000"/>
              <a:lumOff val="40000"/>
            </a:srgbClr>
          </a:solidFill>
          <a:ln w="381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endParaRPr lang="en-GB">
              <a:latin typeface="Montserrat" pitchFamily="2" charset="77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7DD229-2298-832F-262A-A02CB63B140D}"/>
              </a:ext>
            </a:extLst>
          </p:cNvPr>
          <p:cNvSpPr/>
          <p:nvPr/>
        </p:nvSpPr>
        <p:spPr>
          <a:xfrm>
            <a:off x="9693542" y="1904316"/>
            <a:ext cx="505097" cy="226423"/>
          </a:xfrm>
          <a:prstGeom prst="rect">
            <a:avLst/>
          </a:prstGeom>
          <a:solidFill>
            <a:srgbClr val="7BC0D7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GB" sz="1900" kern="1200">
              <a:solidFill>
                <a:srgbClr val="FFFFFF"/>
              </a:solidFill>
              <a:latin typeface="Montserrat" pitchFamily="2" charset="77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75D531-EE28-CADF-2920-9E52912FB440}"/>
              </a:ext>
            </a:extLst>
          </p:cNvPr>
          <p:cNvSpPr/>
          <p:nvPr/>
        </p:nvSpPr>
        <p:spPr>
          <a:xfrm>
            <a:off x="9684832" y="2239596"/>
            <a:ext cx="505097" cy="226423"/>
          </a:xfrm>
          <a:prstGeom prst="rect">
            <a:avLst/>
          </a:prstGeom>
          <a:solidFill>
            <a:srgbClr val="FFFFFF">
              <a:lumMod val="75000"/>
            </a:srgbClr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0" vert="horz" wrap="square" lIns="64770" tIns="64770" rIns="64770" bIns="64770" numCol="1" spcCol="1270" anchor="ctr" anchorCtr="0">
            <a:noAutofit/>
          </a:bodyPr>
          <a:lstStyle/>
          <a:p>
            <a:endParaRPr lang="en-GB">
              <a:latin typeface="Montserrat" pitchFamily="2" charset="7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FF139E-CAE4-FF8B-AEE5-4FB42F655DE8}"/>
              </a:ext>
            </a:extLst>
          </p:cNvPr>
          <p:cNvSpPr txBox="1"/>
          <p:nvPr/>
        </p:nvSpPr>
        <p:spPr>
          <a:xfrm>
            <a:off x="10198639" y="1193078"/>
            <a:ext cx="15536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Protocol Ready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7A6BA85-F6EB-3E17-1BED-263E183D7F46}"/>
              </a:ext>
            </a:extLst>
          </p:cNvPr>
          <p:cNvSpPr txBox="1"/>
          <p:nvPr/>
        </p:nvSpPr>
        <p:spPr>
          <a:xfrm>
            <a:off x="10198639" y="1528358"/>
            <a:ext cx="17139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Update on going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ECB276-EBE1-1259-DE0D-B5DE73F4A56E}"/>
              </a:ext>
            </a:extLst>
          </p:cNvPr>
          <p:cNvSpPr txBox="1"/>
          <p:nvPr/>
        </p:nvSpPr>
        <p:spPr>
          <a:xfrm>
            <a:off x="10207348" y="1863638"/>
            <a:ext cx="1197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Draft ready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90C661-C9B0-C6C2-3436-4A5F5B97AF2F}"/>
              </a:ext>
            </a:extLst>
          </p:cNvPr>
          <p:cNvSpPr txBox="1"/>
          <p:nvPr/>
        </p:nvSpPr>
        <p:spPr>
          <a:xfrm>
            <a:off x="10207348" y="2198918"/>
            <a:ext cx="15007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Draft on going</a:t>
            </a:r>
          </a:p>
        </p:txBody>
      </p:sp>
    </p:spTree>
    <p:extLst>
      <p:ext uri="{BB962C8B-B14F-4D97-AF65-F5344CB8AC3E}">
        <p14:creationId xmlns:p14="http://schemas.microsoft.com/office/powerpoint/2010/main" val="29994105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4B41F3-4B3D-11AB-E988-90EE8A4E6C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084084"/>
            <a:ext cx="7431641" cy="5281744"/>
          </a:xfrm>
        </p:spPr>
        <p:txBody>
          <a:bodyPr>
            <a:normAutofit/>
          </a:bodyPr>
          <a:lstStyle/>
          <a:p>
            <a:r>
              <a:rPr lang="en-GB" dirty="0"/>
              <a:t>LAI 2014 protocol revision</a:t>
            </a:r>
          </a:p>
          <a:p>
            <a:pPr lvl="1"/>
            <a:r>
              <a:rPr lang="en-GB" dirty="0"/>
              <a:t>More stringent </a:t>
            </a:r>
            <a:r>
              <a:rPr lang="en-GB" b="1" dirty="0"/>
              <a:t>GCOS</a:t>
            </a:r>
            <a:r>
              <a:rPr lang="en-GB" dirty="0"/>
              <a:t> requirements</a:t>
            </a:r>
          </a:p>
          <a:p>
            <a:pPr lvl="1"/>
            <a:r>
              <a:rPr lang="en-GB" dirty="0"/>
              <a:t>Add new variable: </a:t>
            </a:r>
            <a:r>
              <a:rPr lang="en-GB" b="1" dirty="0"/>
              <a:t>FCover</a:t>
            </a:r>
            <a:r>
              <a:rPr lang="en-GB" dirty="0"/>
              <a:t>, </a:t>
            </a:r>
            <a:r>
              <a:rPr lang="en-GB" b="1" dirty="0"/>
              <a:t>fAPAR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High-resolution products (</a:t>
            </a:r>
            <a:r>
              <a:rPr lang="en-GB" b="1" dirty="0"/>
              <a:t>&lt;100 m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Focus on uncertainty (</a:t>
            </a:r>
            <a:r>
              <a:rPr lang="en-GB" b="1" dirty="0"/>
              <a:t>FRM4VEG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Technological </a:t>
            </a:r>
            <a:r>
              <a:rPr lang="en-GB" b="1" dirty="0"/>
              <a:t>advances</a:t>
            </a:r>
            <a:r>
              <a:rPr lang="en-GB" dirty="0"/>
              <a:t> (automated sensors, UAV-based)</a:t>
            </a:r>
          </a:p>
          <a:p>
            <a:r>
              <a:rPr lang="en-GB" dirty="0"/>
              <a:t>Status of protocol update</a:t>
            </a:r>
          </a:p>
          <a:p>
            <a:pPr lvl="1"/>
            <a:r>
              <a:rPr lang="en-GB" b="1" dirty="0"/>
              <a:t>RSE paper </a:t>
            </a:r>
            <a:r>
              <a:rPr lang="en-GB" dirty="0"/>
              <a:t>(draft) as initial step </a:t>
            </a:r>
          </a:p>
          <a:p>
            <a:pPr lvl="1"/>
            <a:r>
              <a:rPr lang="en-GB" dirty="0"/>
              <a:t>First call to community gathering sent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0C70550-488A-E735-5CD8-09CCBEA6F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4395952" cy="779002"/>
          </a:xfrm>
        </p:spPr>
        <p:txBody>
          <a:bodyPr/>
          <a:lstStyle/>
          <a:p>
            <a:r>
              <a:rPr lang="en-GB" dirty="0"/>
              <a:t>Biophysical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9FF885-6EB9-8B78-9795-E453160219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74" y="123573"/>
            <a:ext cx="1927953" cy="821941"/>
          </a:xfrm>
          <a:prstGeom prst="rect">
            <a:avLst/>
          </a:prstGeom>
        </p:spPr>
      </p:pic>
      <p:pic>
        <p:nvPicPr>
          <p:cNvPr id="6" name="Picture 5" descr="A screenshot of a document&#10;&#10;AI-generated content may be incorrect.">
            <a:extLst>
              <a:ext uri="{FF2B5EF4-FFF2-40B4-BE49-F238E27FC236}">
                <a16:creationId xmlns:a16="http://schemas.microsoft.com/office/drawing/2014/main" id="{613300F2-2443-A5FC-754F-BF981CE2F1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4338" y="1084084"/>
            <a:ext cx="2883477" cy="2219124"/>
          </a:xfrm>
          <a:prstGeom prst="rect">
            <a:avLst/>
          </a:prstGeom>
        </p:spPr>
      </p:pic>
      <p:pic>
        <p:nvPicPr>
          <p:cNvPr id="7" name="Picture 6" descr="A blue letters on a white background&#10;&#10;AI-generated content may be incorrect.">
            <a:extLst>
              <a:ext uri="{FF2B5EF4-FFF2-40B4-BE49-F238E27FC236}">
                <a16:creationId xmlns:a16="http://schemas.microsoft.com/office/drawing/2014/main" id="{E1519E70-FBC2-74EA-3E91-D20822601C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8788" y="1243398"/>
            <a:ext cx="1345065" cy="429477"/>
          </a:xfrm>
          <a:prstGeom prst="rect">
            <a:avLst/>
          </a:prstGeom>
        </p:spPr>
      </p:pic>
      <p:pic>
        <p:nvPicPr>
          <p:cNvPr id="12" name="Picture 11" descr="A diagram of a satellite&#10;&#10;AI-generated content may be incorrect.">
            <a:extLst>
              <a:ext uri="{FF2B5EF4-FFF2-40B4-BE49-F238E27FC236}">
                <a16:creationId xmlns:a16="http://schemas.microsoft.com/office/drawing/2014/main" id="{57993EBA-1906-B345-604F-1379C9C5B4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968" y="4365997"/>
            <a:ext cx="2783323" cy="17521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0F47D9-70F8-FD1C-2556-382DC2B219C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55874" y="5432335"/>
            <a:ext cx="2240045" cy="850322"/>
          </a:xfrm>
          <a:prstGeom prst="rect">
            <a:avLst/>
          </a:prstGeom>
        </p:spPr>
      </p:pic>
      <p:pic>
        <p:nvPicPr>
          <p:cNvPr id="15" name="Picture 1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0F4EA29-961D-823F-0A61-1344D83EC32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68788" y="2875722"/>
            <a:ext cx="3587189" cy="13489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E04504A-69FC-FF64-E0C7-B75F1603CB84}"/>
              </a:ext>
            </a:extLst>
          </p:cNvPr>
          <p:cNvSpPr txBox="1"/>
          <p:nvPr/>
        </p:nvSpPr>
        <p:spPr>
          <a:xfrm>
            <a:off x="7653941" y="4219891"/>
            <a:ext cx="1923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1"/>
                </a:solidFill>
              </a:rPr>
              <a:t>Fernandes et al. 2025</a:t>
            </a:r>
          </a:p>
        </p:txBody>
      </p:sp>
    </p:spTree>
    <p:extLst>
      <p:ext uri="{BB962C8B-B14F-4D97-AF65-F5344CB8AC3E}">
        <p14:creationId xmlns:p14="http://schemas.microsoft.com/office/powerpoint/2010/main" val="22716647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E9D1E4-8028-5F7F-E548-2D8CD5269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logo&#10;&#10;AI-generated content may be incorrect.">
            <a:extLst>
              <a:ext uri="{FF2B5EF4-FFF2-40B4-BE49-F238E27FC236}">
                <a16:creationId xmlns:a16="http://schemas.microsoft.com/office/drawing/2014/main" id="{56469C53-F9E4-8B14-08A8-301FEE4D28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6445" y="4530862"/>
            <a:ext cx="1580977" cy="59924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9C90001-0A17-FACF-A8C1-AC5375770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5313" y="1161825"/>
            <a:ext cx="7365302" cy="5438146"/>
          </a:xfrm>
        </p:spPr>
        <p:txBody>
          <a:bodyPr>
            <a:normAutofit fontScale="92500"/>
          </a:bodyPr>
          <a:lstStyle/>
          <a:p>
            <a:r>
              <a:rPr lang="en-GB" b="1" dirty="0"/>
              <a:t>GROUNDED EO </a:t>
            </a:r>
            <a:r>
              <a:rPr lang="en-GB" dirty="0"/>
              <a:t>database</a:t>
            </a:r>
          </a:p>
          <a:p>
            <a:pPr lvl="1"/>
            <a:r>
              <a:rPr lang="en-GB" dirty="0"/>
              <a:t>81 NEON, ICOS &amp; TERN sites (2013-2022)</a:t>
            </a:r>
          </a:p>
          <a:p>
            <a:pPr lvl="1"/>
            <a:r>
              <a:rPr lang="en-GB" dirty="0"/>
              <a:t>&gt; 16,000 FRM (</a:t>
            </a:r>
            <a:r>
              <a:rPr lang="en-GB" b="1" dirty="0"/>
              <a:t>LAI, FAPAR, FCOVER</a:t>
            </a:r>
            <a:r>
              <a:rPr lang="en-GB" dirty="0"/>
              <a:t>)</a:t>
            </a:r>
          </a:p>
          <a:p>
            <a:pPr lvl="1"/>
            <a:r>
              <a:rPr lang="en-GB" dirty="0"/>
              <a:t>Provided at </a:t>
            </a:r>
            <a:r>
              <a:rPr lang="en-GB" b="1" dirty="0"/>
              <a:t>ESU</a:t>
            </a:r>
            <a:r>
              <a:rPr lang="en-GB" dirty="0"/>
              <a:t> scale (10 m to 100 m)</a:t>
            </a:r>
          </a:p>
          <a:p>
            <a:pPr lvl="1"/>
            <a:r>
              <a:rPr lang="en-GB" b="1" dirty="0"/>
              <a:t>Uncertainties</a:t>
            </a:r>
            <a:r>
              <a:rPr lang="en-GB" dirty="0"/>
              <a:t> following FRM4VEG</a:t>
            </a:r>
          </a:p>
          <a:p>
            <a:pPr lvl="1"/>
            <a:r>
              <a:rPr lang="en-GB" dirty="0"/>
              <a:t>Available on </a:t>
            </a:r>
            <a:r>
              <a:rPr lang="en-GB" b="1" dirty="0"/>
              <a:t>Zenodo</a:t>
            </a:r>
            <a:r>
              <a:rPr lang="en-GB" dirty="0"/>
              <a:t>, </a:t>
            </a:r>
            <a:r>
              <a:rPr lang="en-GB" b="1" dirty="0"/>
              <a:t>Cal/Val portal</a:t>
            </a:r>
          </a:p>
          <a:p>
            <a:r>
              <a:rPr lang="en-GB" dirty="0"/>
              <a:t>Recent </a:t>
            </a:r>
            <a:r>
              <a:rPr lang="en-GB" b="1" dirty="0"/>
              <a:t>updates</a:t>
            </a:r>
          </a:p>
          <a:p>
            <a:pPr lvl="1"/>
            <a:r>
              <a:rPr lang="en-GB" b="1" dirty="0"/>
              <a:t>ICOS</a:t>
            </a:r>
            <a:r>
              <a:rPr lang="en-GB" dirty="0"/>
              <a:t> LAI/fAPAR </a:t>
            </a:r>
            <a:r>
              <a:rPr lang="en-GB" b="1" dirty="0"/>
              <a:t>protocols</a:t>
            </a:r>
            <a:r>
              <a:rPr lang="en-GB" dirty="0"/>
              <a:t> being updated align to FRM4VEG and LPV protocols</a:t>
            </a:r>
          </a:p>
          <a:p>
            <a:pPr lvl="1"/>
            <a:r>
              <a:rPr lang="en-GB" dirty="0"/>
              <a:t>Tackling long standing action: </a:t>
            </a:r>
            <a:r>
              <a:rPr lang="en-GB" b="1" dirty="0"/>
              <a:t>improving</a:t>
            </a:r>
            <a:r>
              <a:rPr lang="en-GB" dirty="0"/>
              <a:t> use of ICOS for Cal/Val (NUBICOS EU)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C16D3B7-390D-75A5-A5CA-25912C94D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4395952" cy="779002"/>
          </a:xfrm>
        </p:spPr>
        <p:txBody>
          <a:bodyPr/>
          <a:lstStyle/>
          <a:p>
            <a:r>
              <a:rPr lang="en-GB" dirty="0"/>
              <a:t>Biophysical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9E207B-F458-E060-2E9A-FFEC6927B6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874" y="123573"/>
            <a:ext cx="1927953" cy="821941"/>
          </a:xfrm>
          <a:prstGeom prst="rect">
            <a:avLst/>
          </a:prstGeom>
        </p:spPr>
      </p:pic>
      <p:pic>
        <p:nvPicPr>
          <p:cNvPr id="4" name="Picture 3" descr="A map of the world&#10;&#10;AI-generated content may be incorrect.">
            <a:extLst>
              <a:ext uri="{FF2B5EF4-FFF2-40B4-BE49-F238E27FC236}">
                <a16:creationId xmlns:a16="http://schemas.microsoft.com/office/drawing/2014/main" id="{727E39FA-00CC-9821-BF2B-C36D88B87CC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04037" y="1308950"/>
            <a:ext cx="3744817" cy="1764317"/>
          </a:xfrm>
          <a:prstGeom prst="rect">
            <a:avLst/>
          </a:prstGeom>
        </p:spPr>
      </p:pic>
      <p:pic>
        <p:nvPicPr>
          <p:cNvPr id="21" name="Picture 20" descr="A diagram of a tree&#10;&#10;AI-generated content may be incorrect.">
            <a:extLst>
              <a:ext uri="{FF2B5EF4-FFF2-40B4-BE49-F238E27FC236}">
                <a16:creationId xmlns:a16="http://schemas.microsoft.com/office/drawing/2014/main" id="{0C392BC6-86FD-6C67-9B56-A3E48EDA30D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808" y="4830483"/>
            <a:ext cx="2492332" cy="1507599"/>
          </a:xfrm>
          <a:prstGeom prst="rect">
            <a:avLst/>
          </a:prstGeom>
        </p:spPr>
      </p:pic>
      <p:pic>
        <p:nvPicPr>
          <p:cNvPr id="23" name="Picture 22" descr="A screenshot of a diagram&#10;&#10;AI-generated content may be incorrect.">
            <a:extLst>
              <a:ext uri="{FF2B5EF4-FFF2-40B4-BE49-F238E27FC236}">
                <a16:creationId xmlns:a16="http://schemas.microsoft.com/office/drawing/2014/main" id="{38839629-2F65-4857-C099-5821059D06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615" y="4389548"/>
            <a:ext cx="1871143" cy="1970835"/>
          </a:xfrm>
          <a:prstGeom prst="rect">
            <a:avLst/>
          </a:prstGeom>
        </p:spPr>
      </p:pic>
      <p:pic>
        <p:nvPicPr>
          <p:cNvPr id="28" name="Picture 27" descr="A close-up of a email&#10;&#10;AI-generated content may be incorrect.">
            <a:extLst>
              <a:ext uri="{FF2B5EF4-FFF2-40B4-BE49-F238E27FC236}">
                <a16:creationId xmlns:a16="http://schemas.microsoft.com/office/drawing/2014/main" id="{8F386F2C-4315-1A66-2A58-87BDE65BEC8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04570" y="2261795"/>
            <a:ext cx="3411773" cy="116678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A5C60C6-3E19-C342-B3E7-36A2414FD385}"/>
              </a:ext>
            </a:extLst>
          </p:cNvPr>
          <p:cNvSpPr txBox="1"/>
          <p:nvPr/>
        </p:nvSpPr>
        <p:spPr>
          <a:xfrm>
            <a:off x="7604570" y="3481573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1"/>
                </a:solidFill>
              </a:rPr>
              <a:t>Brown et al. 2025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0C4FDD8-C3A8-8B25-4C70-8D0B4D7DB4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79427" y="3209787"/>
            <a:ext cx="2305878" cy="129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8506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03634D-6419-83C1-81EC-FC9A1FDE0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489348-0719-3E02-FC5F-3D6077D5F6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986365"/>
            <a:ext cx="8056196" cy="5626259"/>
          </a:xfrm>
        </p:spPr>
        <p:txBody>
          <a:bodyPr>
            <a:normAutofit/>
          </a:bodyPr>
          <a:lstStyle/>
          <a:p>
            <a:r>
              <a:rPr lang="en-GB" dirty="0"/>
              <a:t>Gaps / challenges (BA, AF, FRP)</a:t>
            </a:r>
          </a:p>
          <a:p>
            <a:pPr lvl="1"/>
            <a:r>
              <a:rPr lang="en-GB" dirty="0"/>
              <a:t>Lack of community </a:t>
            </a:r>
            <a:r>
              <a:rPr lang="en-GB" b="1" dirty="0"/>
              <a:t>protocols</a:t>
            </a:r>
          </a:p>
          <a:p>
            <a:pPr lvl="1"/>
            <a:r>
              <a:rPr lang="en-GB" dirty="0"/>
              <a:t>Focus on </a:t>
            </a:r>
            <a:r>
              <a:rPr lang="en-GB" b="1" dirty="0"/>
              <a:t>higher resolution </a:t>
            </a:r>
            <a:r>
              <a:rPr lang="en-GB" dirty="0"/>
              <a:t>(&lt;100m)</a:t>
            </a:r>
          </a:p>
          <a:p>
            <a:pPr lvl="1"/>
            <a:r>
              <a:rPr lang="en-GB" dirty="0"/>
              <a:t>Lack of </a:t>
            </a:r>
            <a:r>
              <a:rPr lang="en-GB" b="1" dirty="0"/>
              <a:t>uncertainties</a:t>
            </a:r>
            <a:r>
              <a:rPr lang="en-GB" dirty="0"/>
              <a:t> / traceability (BA)</a:t>
            </a:r>
          </a:p>
          <a:p>
            <a:pPr lvl="1"/>
            <a:r>
              <a:rPr lang="en-GB" dirty="0"/>
              <a:t>Ephemerality of the phenomenon (</a:t>
            </a:r>
            <a:r>
              <a:rPr lang="en-GB" b="1" dirty="0"/>
              <a:t>FRP</a:t>
            </a:r>
            <a:r>
              <a:rPr lang="en-GB" dirty="0"/>
              <a:t>): challenges in </a:t>
            </a:r>
            <a:r>
              <a:rPr lang="en-GB" b="1" dirty="0"/>
              <a:t>spatiotemporal</a:t>
            </a:r>
            <a:r>
              <a:rPr lang="en-GB" dirty="0"/>
              <a:t> comparison </a:t>
            </a:r>
          </a:p>
          <a:p>
            <a:pPr lvl="1"/>
            <a:r>
              <a:rPr lang="en-GB" b="1" dirty="0"/>
              <a:t>Scarcity</a:t>
            </a:r>
            <a:r>
              <a:rPr lang="en-GB" dirty="0"/>
              <a:t> of field campaigns data</a:t>
            </a:r>
          </a:p>
          <a:p>
            <a:r>
              <a:rPr lang="en-GB" dirty="0"/>
              <a:t>Yet, growing </a:t>
            </a:r>
            <a:r>
              <a:rPr lang="en-GB" b="1" dirty="0"/>
              <a:t>interest</a:t>
            </a:r>
            <a:endParaRPr lang="en-GB" dirty="0"/>
          </a:p>
          <a:p>
            <a:pPr lvl="1"/>
            <a:r>
              <a:rPr lang="en-GB" dirty="0"/>
              <a:t>Emerging </a:t>
            </a:r>
            <a:r>
              <a:rPr lang="en-GB" b="1" dirty="0"/>
              <a:t>commercial</a:t>
            </a:r>
            <a:r>
              <a:rPr lang="en-GB" dirty="0"/>
              <a:t> data providers</a:t>
            </a:r>
          </a:p>
          <a:p>
            <a:pPr lvl="1"/>
            <a:r>
              <a:rPr lang="en-GB" dirty="0"/>
              <a:t>Relevance for </a:t>
            </a:r>
            <a:r>
              <a:rPr lang="en-GB" b="1" dirty="0"/>
              <a:t>biodiversity</a:t>
            </a:r>
            <a:r>
              <a:rPr lang="en-GB" dirty="0"/>
              <a:t> monitoring, climate adaptation and mitigation</a:t>
            </a:r>
          </a:p>
          <a:p>
            <a:pPr lvl="1"/>
            <a:endParaRPr lang="en-GB" dirty="0"/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B572C6E-8395-F855-561E-D3B17AE6C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4395952" cy="779002"/>
          </a:xfrm>
        </p:spPr>
        <p:txBody>
          <a:bodyPr/>
          <a:lstStyle/>
          <a:p>
            <a:r>
              <a:rPr lang="en-GB" dirty="0"/>
              <a:t>Fires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E460E8-1C1D-1275-E7EF-A55038AE7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73" y="120673"/>
            <a:ext cx="1927953" cy="821941"/>
          </a:xfrm>
          <a:prstGeom prst="rect">
            <a:avLst/>
          </a:prstGeom>
        </p:spPr>
      </p:pic>
      <p:pic>
        <p:nvPicPr>
          <p:cNvPr id="7" name="Picture 6" descr="A document with text and red circles&#10;&#10;AI-generated content may be incorrect.">
            <a:extLst>
              <a:ext uri="{FF2B5EF4-FFF2-40B4-BE49-F238E27FC236}">
                <a16:creationId xmlns:a16="http://schemas.microsoft.com/office/drawing/2014/main" id="{3E0A4986-2833-6983-A7CC-DB3E382FB5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5473" y="1188844"/>
            <a:ext cx="2932478" cy="2042623"/>
          </a:xfrm>
          <a:prstGeom prst="rect">
            <a:avLst/>
          </a:prstGeom>
        </p:spPr>
      </p:pic>
      <p:pic>
        <p:nvPicPr>
          <p:cNvPr id="9" name="Picture 8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A45E7D3A-70D6-FCFB-655D-08B92276254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1395" y="3622445"/>
            <a:ext cx="2926554" cy="2749751"/>
          </a:xfrm>
          <a:prstGeom prst="rect">
            <a:avLst/>
          </a:prstGeom>
        </p:spPr>
      </p:pic>
      <p:grpSp>
        <p:nvGrpSpPr>
          <p:cNvPr id="10" name="Google Shape;48;p2">
            <a:extLst>
              <a:ext uri="{FF2B5EF4-FFF2-40B4-BE49-F238E27FC236}">
                <a16:creationId xmlns:a16="http://schemas.microsoft.com/office/drawing/2014/main" id="{74A9A403-A962-C445-24BE-DB4D7B6B4107}"/>
              </a:ext>
            </a:extLst>
          </p:cNvPr>
          <p:cNvGrpSpPr>
            <a:grpSpLocks noChangeAspect="1"/>
          </p:cNvGrpSpPr>
          <p:nvPr/>
        </p:nvGrpSpPr>
        <p:grpSpPr>
          <a:xfrm>
            <a:off x="10774178" y="1643707"/>
            <a:ext cx="1417163" cy="4311573"/>
            <a:chOff x="96262" y="787066"/>
            <a:chExt cx="1888858" cy="5872295"/>
          </a:xfrm>
        </p:grpSpPr>
        <p:pic>
          <p:nvPicPr>
            <p:cNvPr id="11" name="Google Shape;49;p2" descr="Related image">
              <a:extLst>
                <a:ext uri="{FF2B5EF4-FFF2-40B4-BE49-F238E27FC236}">
                  <a16:creationId xmlns:a16="http://schemas.microsoft.com/office/drawing/2014/main" id="{7EB62C10-F796-FDC2-8E23-C0DDAFCC4522}"/>
                </a:ext>
              </a:extLst>
            </p:cNvPr>
            <p:cNvPicPr preferRelativeResize="0"/>
            <p:nvPr/>
          </p:nvPicPr>
          <p:blipFill rotWithShape="1">
            <a:blip r:embed="rId5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2255" y="787066"/>
              <a:ext cx="1513614" cy="10518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50;p2">
              <a:extLst>
                <a:ext uri="{FF2B5EF4-FFF2-40B4-BE49-F238E27FC236}">
                  <a16:creationId xmlns:a16="http://schemas.microsoft.com/office/drawing/2014/main" id="{670F60BF-717D-15D7-F751-1A8C7F693258}"/>
                </a:ext>
              </a:extLst>
            </p:cNvPr>
            <p:cNvPicPr preferRelativeResize="0"/>
            <p:nvPr/>
          </p:nvPicPr>
          <p:blipFill rotWithShape="1">
            <a:blip r:embed="rId6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0375" y="2036116"/>
              <a:ext cx="1140064" cy="11109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51;p2" descr="https://media.istockphoto.com/vectors/forest-fire-poster-illustration-vector-id1129108470">
              <a:extLst>
                <a:ext uri="{FF2B5EF4-FFF2-40B4-BE49-F238E27FC236}">
                  <a16:creationId xmlns:a16="http://schemas.microsoft.com/office/drawing/2014/main" id="{AE7C50E5-287E-CA14-79F9-83A91B3A01E9}"/>
                </a:ext>
              </a:extLst>
            </p:cNvPr>
            <p:cNvPicPr preferRelativeResize="0"/>
            <p:nvPr/>
          </p:nvPicPr>
          <p:blipFill rotWithShape="1">
            <a:blip r:embed="rId7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0695" y="5168269"/>
              <a:ext cx="1208228" cy="149109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52;p2">
              <a:extLst>
                <a:ext uri="{FF2B5EF4-FFF2-40B4-BE49-F238E27FC236}">
                  <a16:creationId xmlns:a16="http://schemas.microsoft.com/office/drawing/2014/main" id="{8DC18AC5-5633-B1F2-BC3C-2151D93937EA}"/>
                </a:ext>
              </a:extLst>
            </p:cNvPr>
            <p:cNvPicPr preferRelativeResize="0"/>
            <p:nvPr/>
          </p:nvPicPr>
          <p:blipFill rotWithShape="1">
            <a:blip r:embed="rId8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6262" y="3927763"/>
              <a:ext cx="1888858" cy="114266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5" name="Google Shape;53;p2">
              <a:extLst>
                <a:ext uri="{FF2B5EF4-FFF2-40B4-BE49-F238E27FC236}">
                  <a16:creationId xmlns:a16="http://schemas.microsoft.com/office/drawing/2014/main" id="{F6D02E0F-407D-A7C9-0CF2-4C44AA1090EF}"/>
                </a:ext>
              </a:extLst>
            </p:cNvPr>
            <p:cNvCxnSpPr/>
            <p:nvPr/>
          </p:nvCxnSpPr>
          <p:spPr>
            <a:xfrm rot="10800000">
              <a:off x="1092265" y="3258735"/>
              <a:ext cx="0" cy="669029"/>
            </a:xfrm>
            <a:prstGeom prst="straightConnector1">
              <a:avLst/>
            </a:prstGeom>
            <a:noFill/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cxnSp>
          <p:nvCxnSpPr>
            <p:cNvPr id="16" name="Google Shape;54;p2">
              <a:extLst>
                <a:ext uri="{FF2B5EF4-FFF2-40B4-BE49-F238E27FC236}">
                  <a16:creationId xmlns:a16="http://schemas.microsoft.com/office/drawing/2014/main" id="{817497B6-EA68-0885-B3D5-C7B7FB417F7C}"/>
                </a:ext>
              </a:extLst>
            </p:cNvPr>
            <p:cNvCxnSpPr/>
            <p:nvPr/>
          </p:nvCxnSpPr>
          <p:spPr>
            <a:xfrm rot="10800000">
              <a:off x="1091351" y="4568685"/>
              <a:ext cx="0" cy="669029"/>
            </a:xfrm>
            <a:prstGeom prst="straightConnector1">
              <a:avLst/>
            </a:prstGeom>
            <a:noFill/>
            <a:ln w="25400" cap="flat" cmpd="sng">
              <a:solidFill>
                <a:srgbClr val="C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</p:grpSp>
      <p:pic>
        <p:nvPicPr>
          <p:cNvPr id="18" name="Picture 17" descr="A blue letters on a white background&#10;&#10;AI-generated content may be incorrect.">
            <a:extLst>
              <a:ext uri="{FF2B5EF4-FFF2-40B4-BE49-F238E27FC236}">
                <a16:creationId xmlns:a16="http://schemas.microsoft.com/office/drawing/2014/main" id="{9141A75E-C1E5-61B9-13E6-FA97555118D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6062" y="3245632"/>
            <a:ext cx="1279850" cy="40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2924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AFA110-2B39-B717-9DE2-7B933E190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B930BD-3FD8-71F1-DEAC-CB6E5D74B4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016370"/>
            <a:ext cx="7765022" cy="5505254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BA</a:t>
            </a:r>
            <a:endParaRPr lang="en-GB" dirty="0"/>
          </a:p>
          <a:p>
            <a:pPr lvl="1"/>
            <a:r>
              <a:rPr lang="en-GB" b="1" dirty="0"/>
              <a:t>Draft</a:t>
            </a:r>
            <a:r>
              <a:rPr lang="en-GB" dirty="0"/>
              <a:t> being prepared (Q4 2025)</a:t>
            </a:r>
          </a:p>
          <a:p>
            <a:pPr lvl="1"/>
            <a:r>
              <a:rPr lang="en-GB" dirty="0"/>
              <a:t>Still some </a:t>
            </a:r>
            <a:r>
              <a:rPr lang="en-GB" b="1" dirty="0"/>
              <a:t>disagreement</a:t>
            </a:r>
            <a:r>
              <a:rPr lang="en-GB" dirty="0"/>
              <a:t> for sample sizes, metrics and collocation criteria</a:t>
            </a:r>
          </a:p>
          <a:p>
            <a:pPr lvl="1"/>
            <a:r>
              <a:rPr lang="en-GB" dirty="0"/>
              <a:t>Final </a:t>
            </a:r>
            <a:r>
              <a:rPr lang="en-GB" b="1" dirty="0"/>
              <a:t>discussion</a:t>
            </a:r>
            <a:r>
              <a:rPr lang="en-GB" dirty="0"/>
              <a:t> at upcoming GOFC</a:t>
            </a:r>
          </a:p>
          <a:p>
            <a:r>
              <a:rPr lang="en-GB" b="1" dirty="0"/>
              <a:t>FRP</a:t>
            </a:r>
            <a:endParaRPr lang="en-GB" dirty="0"/>
          </a:p>
          <a:p>
            <a:pPr lvl="1"/>
            <a:r>
              <a:rPr lang="en-GB" dirty="0"/>
              <a:t>Relying on </a:t>
            </a:r>
            <a:r>
              <a:rPr lang="en-GB" b="1" dirty="0"/>
              <a:t>airborne</a:t>
            </a:r>
            <a:r>
              <a:rPr lang="en-GB" dirty="0"/>
              <a:t> campaigns: limit to stage 2 (&lt; 30 sites): review </a:t>
            </a:r>
            <a:r>
              <a:rPr lang="en-GB" b="1" dirty="0"/>
              <a:t>LPV stage </a:t>
            </a:r>
            <a:r>
              <a:rPr lang="en-GB" dirty="0"/>
              <a:t>?</a:t>
            </a:r>
          </a:p>
          <a:p>
            <a:pPr lvl="1"/>
            <a:r>
              <a:rPr lang="en-GB" dirty="0"/>
              <a:t>FRP airborne Vs satellite </a:t>
            </a:r>
            <a:r>
              <a:rPr lang="en-GB" b="1" dirty="0"/>
              <a:t>comparison</a:t>
            </a:r>
            <a:r>
              <a:rPr lang="en-GB" dirty="0"/>
              <a:t> challenge: temporal and spatial scale</a:t>
            </a:r>
          </a:p>
          <a:p>
            <a:pPr lvl="1"/>
            <a:r>
              <a:rPr lang="en-GB" b="1" dirty="0"/>
              <a:t>FRM4Fire </a:t>
            </a:r>
            <a:r>
              <a:rPr lang="en-GB" dirty="0"/>
              <a:t>traceability chain/uncertainty for FRP </a:t>
            </a:r>
            <a:r>
              <a:rPr lang="en-GB" dirty="0">
                <a:sym typeface="Wingdings" pitchFamily="2" charset="2"/>
              </a:rPr>
              <a:t> Protocol draft (2026)</a:t>
            </a:r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731078-0694-2772-C129-102D35C42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4395952" cy="779002"/>
          </a:xfrm>
        </p:spPr>
        <p:txBody>
          <a:bodyPr/>
          <a:lstStyle/>
          <a:p>
            <a:r>
              <a:rPr lang="en-GB" dirty="0"/>
              <a:t>Fires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EC9401A-DAE8-50D8-3175-F66FD4C6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73" y="120673"/>
            <a:ext cx="1927953" cy="821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AD765B8-E5E4-A93D-85C5-567BBA31BD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5106" y="3556196"/>
            <a:ext cx="2976264" cy="22194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CD1A1C-5777-3356-B6F4-D605B88C5D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1064" y="6056711"/>
            <a:ext cx="2466386" cy="253490"/>
          </a:xfrm>
          <a:prstGeom prst="rect">
            <a:avLst/>
          </a:prstGeom>
        </p:spPr>
      </p:pic>
      <p:pic>
        <p:nvPicPr>
          <p:cNvPr id="4" name="Picture 3" descr="A logo of a fire and earth&#10;&#10;Description automatically generated">
            <a:extLst>
              <a:ext uri="{FF2B5EF4-FFF2-40B4-BE49-F238E27FC236}">
                <a16:creationId xmlns:a16="http://schemas.microsoft.com/office/drawing/2014/main" id="{E65CE6BB-21D1-5DB1-2AAE-B6D34A28865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1370" y="5161164"/>
            <a:ext cx="895547" cy="895547"/>
          </a:xfrm>
          <a:prstGeom prst="rect">
            <a:avLst/>
          </a:prstGeom>
          <a:noFill/>
        </p:spPr>
      </p:pic>
      <p:pic>
        <p:nvPicPr>
          <p:cNvPr id="20" name="Picture 19" descr="A close-up of a remote sensing&#10;&#10;AI-generated content may be incorrect.">
            <a:extLst>
              <a:ext uri="{FF2B5EF4-FFF2-40B4-BE49-F238E27FC236}">
                <a16:creationId xmlns:a16="http://schemas.microsoft.com/office/drawing/2014/main" id="{87A8481B-B910-2A1E-5D61-3C6C24DF2AD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9255" y="1116958"/>
            <a:ext cx="3188345" cy="10750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8378C9-E2C6-9276-C5A8-4741C6E84BE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46330" y="2198966"/>
            <a:ext cx="2446083" cy="155899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3785209-44C3-59A9-77F9-4B3A3BEC2504}"/>
              </a:ext>
            </a:extLst>
          </p:cNvPr>
          <p:cNvSpPr txBox="1"/>
          <p:nvPr/>
        </p:nvSpPr>
        <p:spPr>
          <a:xfrm>
            <a:off x="8042078" y="2315735"/>
            <a:ext cx="19239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err="1">
                <a:solidFill>
                  <a:schemeClr val="accent1"/>
                </a:solidFill>
              </a:rPr>
              <a:t>Franquesa</a:t>
            </a:r>
            <a:r>
              <a:rPr lang="en-GB" i="1" dirty="0">
                <a:solidFill>
                  <a:schemeClr val="accent1"/>
                </a:solidFill>
              </a:rPr>
              <a:t> et al. 2022</a:t>
            </a:r>
          </a:p>
        </p:txBody>
      </p:sp>
    </p:spTree>
    <p:extLst>
      <p:ext uri="{BB962C8B-B14F-4D97-AF65-F5344CB8AC3E}">
        <p14:creationId xmlns:p14="http://schemas.microsoft.com/office/powerpoint/2010/main" val="36152869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BED08D-31A7-FC87-5AC0-26394448B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29FB16-93E0-15D5-8D4C-EC447CA18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036576"/>
            <a:ext cx="6885763" cy="5458119"/>
          </a:xfrm>
        </p:spPr>
        <p:txBody>
          <a:bodyPr>
            <a:normAutofit/>
          </a:bodyPr>
          <a:lstStyle/>
          <a:p>
            <a:r>
              <a:rPr lang="en-GB" b="1" dirty="0"/>
              <a:t>LSP protocol </a:t>
            </a:r>
            <a:r>
              <a:rPr lang="en-GB" dirty="0"/>
              <a:t>being drafted</a:t>
            </a:r>
          </a:p>
          <a:p>
            <a:pPr lvl="1"/>
            <a:r>
              <a:rPr lang="en-GB" dirty="0"/>
              <a:t>Large </a:t>
            </a:r>
            <a:r>
              <a:rPr lang="en-GB" b="1" dirty="0"/>
              <a:t>variety</a:t>
            </a:r>
            <a:r>
              <a:rPr lang="en-GB" dirty="0"/>
              <a:t> of Cal/Val sources different spatiotemporal scale</a:t>
            </a:r>
          </a:p>
          <a:p>
            <a:pPr lvl="1"/>
            <a:r>
              <a:rPr lang="en-GB" dirty="0"/>
              <a:t>Emerging use of </a:t>
            </a:r>
            <a:r>
              <a:rPr lang="en-GB" b="1" dirty="0"/>
              <a:t>UAV</a:t>
            </a:r>
            <a:r>
              <a:rPr lang="en-GB" dirty="0"/>
              <a:t>: review paper being prepared</a:t>
            </a:r>
          </a:p>
          <a:p>
            <a:pPr lvl="1"/>
            <a:r>
              <a:rPr lang="en-GB" dirty="0"/>
              <a:t>Focus on </a:t>
            </a:r>
            <a:r>
              <a:rPr lang="en-GB" b="1" dirty="0"/>
              <a:t>HR</a:t>
            </a:r>
            <a:r>
              <a:rPr lang="en-GB" dirty="0"/>
              <a:t>, Copernicus HR-VPP Phenology products (10m)</a:t>
            </a:r>
          </a:p>
          <a:p>
            <a:pPr lvl="1"/>
            <a:r>
              <a:rPr lang="en-GB" dirty="0"/>
              <a:t>Ground-based networks (</a:t>
            </a:r>
            <a:r>
              <a:rPr lang="en-GB" dirty="0" err="1"/>
              <a:t>PhenoCam</a:t>
            </a:r>
            <a:r>
              <a:rPr lang="en-GB" dirty="0"/>
              <a:t>, national networks, Flux Towers)</a:t>
            </a:r>
          </a:p>
          <a:p>
            <a:r>
              <a:rPr lang="en-GB" b="1" dirty="0"/>
              <a:t>VI draft protocol </a:t>
            </a:r>
            <a:r>
              <a:rPr lang="en-GB" dirty="0"/>
              <a:t>under revision, Q4 2025 for release</a:t>
            </a:r>
          </a:p>
          <a:p>
            <a:pPr lvl="1"/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64708B2-B476-096D-D0C6-FED89F0B4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 dirty="0"/>
              <a:t>Phenology and VI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C1B18-BFC6-A630-1757-C7874EADA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73" y="117658"/>
            <a:ext cx="1936218" cy="825464"/>
          </a:xfrm>
          <a:prstGeom prst="rect">
            <a:avLst/>
          </a:prstGeom>
        </p:spPr>
      </p:pic>
      <p:pic>
        <p:nvPicPr>
          <p:cNvPr id="33" name="Picture 32" descr="A screenshot of a website&#10;&#10;AI-generated content may be incorrect.">
            <a:extLst>
              <a:ext uri="{FF2B5EF4-FFF2-40B4-BE49-F238E27FC236}">
                <a16:creationId xmlns:a16="http://schemas.microsoft.com/office/drawing/2014/main" id="{4E0E359E-A6F0-EDDF-C873-FF97A1E433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7356" y="4160078"/>
            <a:ext cx="2871062" cy="2187285"/>
          </a:xfrm>
          <a:prstGeom prst="rect">
            <a:avLst/>
          </a:prstGeom>
        </p:spPr>
      </p:pic>
      <p:pic>
        <p:nvPicPr>
          <p:cNvPr id="34" name="Imagen 8">
            <a:extLst>
              <a:ext uri="{FF2B5EF4-FFF2-40B4-BE49-F238E27FC236}">
                <a16:creationId xmlns:a16="http://schemas.microsoft.com/office/drawing/2014/main" id="{054867B2-BC51-2B1D-0E3B-6EEA24E8B2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4153" y="3738387"/>
            <a:ext cx="1734444" cy="2453374"/>
          </a:xfrm>
          <a:prstGeom prst="rect">
            <a:avLst/>
          </a:prstGeom>
        </p:spPr>
      </p:pic>
      <p:pic>
        <p:nvPicPr>
          <p:cNvPr id="38" name="Picture 37" descr="A close-up of a paper&#10;&#10;AI-generated content may be incorrect.">
            <a:extLst>
              <a:ext uri="{FF2B5EF4-FFF2-40B4-BE49-F238E27FC236}">
                <a16:creationId xmlns:a16="http://schemas.microsoft.com/office/drawing/2014/main" id="{D6087C97-35AC-3A8F-A475-902F0E7B35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9995" y="1140822"/>
            <a:ext cx="1646621" cy="2231033"/>
          </a:xfrm>
          <a:prstGeom prst="rect">
            <a:avLst/>
          </a:prstGeom>
        </p:spPr>
      </p:pic>
      <p:pic>
        <p:nvPicPr>
          <p:cNvPr id="4" name="Imagen 4" descr="Diagrama&#10;&#10;Descripción generada automáticamente">
            <a:extLst>
              <a:ext uri="{FF2B5EF4-FFF2-40B4-BE49-F238E27FC236}">
                <a16:creationId xmlns:a16="http://schemas.microsoft.com/office/drawing/2014/main" id="{59F18956-21B7-C178-74BB-6A71459BC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6343" y="1849494"/>
            <a:ext cx="3392254" cy="179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DA8B4F5-7FCD-0266-9FAA-88C71FC45A92}"/>
              </a:ext>
            </a:extLst>
          </p:cNvPr>
          <p:cNvSpPr txBox="1"/>
          <p:nvPr/>
        </p:nvSpPr>
        <p:spPr>
          <a:xfrm>
            <a:off x="8456343" y="3639657"/>
            <a:ext cx="1478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1"/>
                </a:solidFill>
              </a:rPr>
              <a:t>Katal et al. 2022</a:t>
            </a:r>
          </a:p>
        </p:txBody>
      </p:sp>
    </p:spTree>
    <p:extLst>
      <p:ext uri="{BB962C8B-B14F-4D97-AF65-F5344CB8AC3E}">
        <p14:creationId xmlns:p14="http://schemas.microsoft.com/office/powerpoint/2010/main" val="2037962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1A76B8C-E42E-5D73-F8FC-A2C201DE0A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LPV internal structure and team</a:t>
            </a:r>
          </a:p>
          <a:p>
            <a:r>
              <a:rPr lang="en-GB" dirty="0"/>
              <a:t>ECVs and EBVs requirements</a:t>
            </a:r>
          </a:p>
          <a:p>
            <a:r>
              <a:rPr lang="en-GB" dirty="0"/>
              <a:t>LPV Validation Framework</a:t>
            </a:r>
          </a:p>
          <a:p>
            <a:r>
              <a:rPr lang="en-GB" dirty="0"/>
              <a:t>LPV protocols, datasets and tools</a:t>
            </a:r>
          </a:p>
          <a:p>
            <a:r>
              <a:rPr lang="en-GB" dirty="0"/>
              <a:t>LPV Supersites Update</a:t>
            </a:r>
          </a:p>
          <a:p>
            <a:r>
              <a:rPr lang="en-GB" dirty="0"/>
              <a:t>Reports from LPV Focus Areas</a:t>
            </a:r>
          </a:p>
          <a:p>
            <a:r>
              <a:rPr lang="en-GB" dirty="0"/>
              <a:t>Summary and Outlook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8FD2D0D-E33F-8F64-8274-AE572639F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</a:t>
            </a:r>
          </a:p>
        </p:txBody>
      </p:sp>
      <p:pic>
        <p:nvPicPr>
          <p:cNvPr id="4" name="Picture 2" descr="small lpv logo">
            <a:extLst>
              <a:ext uri="{FF2B5EF4-FFF2-40B4-BE49-F238E27FC236}">
                <a16:creationId xmlns:a16="http://schemas.microsoft.com/office/drawing/2014/main" id="{21ED96F2-D113-37CA-B4E7-EBF342CAAD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8937" y="1558533"/>
            <a:ext cx="2725783" cy="246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45184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22BDEC-0460-8E4B-C526-4B35E2125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032E4C-C03D-8D9C-CCAB-4D3FCA0E0F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107302"/>
            <a:ext cx="7038101" cy="5378059"/>
          </a:xfrm>
        </p:spPr>
        <p:txBody>
          <a:bodyPr>
            <a:normAutofit/>
          </a:bodyPr>
          <a:lstStyle/>
          <a:p>
            <a:r>
              <a:rPr lang="en-GB" dirty="0"/>
              <a:t>Status and Challenges</a:t>
            </a:r>
          </a:p>
          <a:p>
            <a:pPr lvl="1"/>
            <a:r>
              <a:rPr lang="en-GB" dirty="0"/>
              <a:t>Ever </a:t>
            </a:r>
            <a:r>
              <a:rPr lang="en-GB" b="1" dirty="0"/>
              <a:t>increasing</a:t>
            </a:r>
            <a:r>
              <a:rPr lang="en-GB" dirty="0"/>
              <a:t> number of HR maps </a:t>
            </a:r>
          </a:p>
          <a:p>
            <a:pPr lvl="1"/>
            <a:r>
              <a:rPr lang="en-GB" dirty="0"/>
              <a:t>Accuracy estimate not </a:t>
            </a:r>
            <a:r>
              <a:rPr lang="en-GB" b="1" dirty="0"/>
              <a:t>comparable</a:t>
            </a:r>
          </a:p>
          <a:p>
            <a:pPr lvl="1"/>
            <a:r>
              <a:rPr lang="en-GB" dirty="0"/>
              <a:t>HR not always more </a:t>
            </a:r>
            <a:r>
              <a:rPr lang="en-GB" b="1" dirty="0"/>
              <a:t>spatial details</a:t>
            </a:r>
          </a:p>
          <a:p>
            <a:pPr lvl="1"/>
            <a:r>
              <a:rPr lang="en-GB" dirty="0"/>
              <a:t>Accuracy vary per </a:t>
            </a:r>
            <a:r>
              <a:rPr lang="en-GB" b="1" dirty="0"/>
              <a:t>continent</a:t>
            </a:r>
          </a:p>
          <a:p>
            <a:r>
              <a:rPr lang="en-GB" dirty="0"/>
              <a:t>Way forward</a:t>
            </a:r>
          </a:p>
          <a:p>
            <a:pPr lvl="1"/>
            <a:r>
              <a:rPr lang="en-GB" dirty="0"/>
              <a:t>Ensemble validation datasets to ease </a:t>
            </a:r>
            <a:r>
              <a:rPr lang="en-GB" b="1" dirty="0"/>
              <a:t>comparability</a:t>
            </a:r>
          </a:p>
          <a:p>
            <a:pPr lvl="1"/>
            <a:r>
              <a:rPr lang="en-GB" dirty="0"/>
              <a:t>Need </a:t>
            </a:r>
            <a:r>
              <a:rPr lang="en-GB" b="1" dirty="0"/>
              <a:t>community protocol </a:t>
            </a:r>
            <a:r>
              <a:rPr lang="en-GB" dirty="0"/>
              <a:t>for producers, users, and agencies </a:t>
            </a:r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B25477C-5744-3D41-B43C-5E84DBC0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 dirty="0"/>
              <a:t>Land Cover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6A2B0E-4D08-5E26-9E58-43A0D6D41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73" y="117656"/>
            <a:ext cx="1936218" cy="825465"/>
          </a:xfrm>
          <a:prstGeom prst="rect">
            <a:avLst/>
          </a:prstGeom>
        </p:spPr>
      </p:pic>
      <p:pic>
        <p:nvPicPr>
          <p:cNvPr id="9" name="Google Shape;145;g36ad8c47a8b_0_21">
            <a:extLst>
              <a:ext uri="{FF2B5EF4-FFF2-40B4-BE49-F238E27FC236}">
                <a16:creationId xmlns:a16="http://schemas.microsoft.com/office/drawing/2014/main" id="{0275074B-FA7C-D5AD-7085-540DC304546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043" y="4829850"/>
            <a:ext cx="3330139" cy="1655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23;g33d2688a66e_0_34">
            <a:extLst>
              <a:ext uri="{FF2B5EF4-FFF2-40B4-BE49-F238E27FC236}">
                <a16:creationId xmlns:a16="http://schemas.microsoft.com/office/drawing/2014/main" id="{C72A62FF-C4CB-7B8B-C5C9-58CE7BB5B40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41732" y="3553837"/>
            <a:ext cx="4906506" cy="120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A screenshot of a remote sensing&#10;&#10;AI-generated content may be incorrect.">
            <a:extLst>
              <a:ext uri="{FF2B5EF4-FFF2-40B4-BE49-F238E27FC236}">
                <a16:creationId xmlns:a16="http://schemas.microsoft.com/office/drawing/2014/main" id="{12D70594-224D-4F5C-35AC-9DB9F52874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1732" y="1118491"/>
            <a:ext cx="3126912" cy="1607291"/>
          </a:xfrm>
          <a:prstGeom prst="rect">
            <a:avLst/>
          </a:prstGeom>
        </p:spPr>
      </p:pic>
      <p:pic>
        <p:nvPicPr>
          <p:cNvPr id="15" name="Google Shape;128;g33d2688a66e_0_34">
            <a:extLst>
              <a:ext uri="{FF2B5EF4-FFF2-40B4-BE49-F238E27FC236}">
                <a16:creationId xmlns:a16="http://schemas.microsoft.com/office/drawing/2014/main" id="{1C176094-1024-5BD1-4E9D-512A42EDFD17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316686" y="2225790"/>
            <a:ext cx="3731552" cy="129099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2C861DB-2DEF-B785-834C-0FBAF564B3C0}"/>
              </a:ext>
            </a:extLst>
          </p:cNvPr>
          <p:cNvSpPr txBox="1"/>
          <p:nvPr/>
        </p:nvSpPr>
        <p:spPr>
          <a:xfrm>
            <a:off x="10759103" y="1899487"/>
            <a:ext cx="1289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1"/>
                </a:solidFill>
              </a:rPr>
              <a:t>Xu et al. 2024</a:t>
            </a:r>
          </a:p>
        </p:txBody>
      </p:sp>
    </p:spTree>
    <p:extLst>
      <p:ext uri="{BB962C8B-B14F-4D97-AF65-F5344CB8AC3E}">
        <p14:creationId xmlns:p14="http://schemas.microsoft.com/office/powerpoint/2010/main" val="21205918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EF478A-B0CA-5EA4-D2A7-A8E79D9A7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0ABD327-3ADE-8D57-B9E9-263651E64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098368"/>
            <a:ext cx="7431640" cy="5420413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b="1" dirty="0"/>
              <a:t>LC Protocol</a:t>
            </a:r>
          </a:p>
          <a:p>
            <a:pPr lvl="1"/>
            <a:r>
              <a:rPr lang="en-US" b="1" dirty="0"/>
              <a:t>V0.1 </a:t>
            </a:r>
            <a:r>
              <a:rPr lang="en-US" dirty="0"/>
              <a:t>comments from 12 reviewers: Europe (6), USA (4), China (1), Brazil (1)</a:t>
            </a:r>
          </a:p>
          <a:p>
            <a:pPr lvl="1"/>
            <a:r>
              <a:rPr lang="en-US" dirty="0"/>
              <a:t>Overall feedback overwhelmingly </a:t>
            </a:r>
            <a:r>
              <a:rPr lang="en-US" b="1" dirty="0"/>
              <a:t>positive</a:t>
            </a:r>
            <a:r>
              <a:rPr lang="en-US" dirty="0"/>
              <a:t>, strong interest</a:t>
            </a:r>
          </a:p>
          <a:p>
            <a:pPr lvl="1"/>
            <a:r>
              <a:rPr lang="en-US" dirty="0"/>
              <a:t>New sections on Definitions, </a:t>
            </a:r>
            <a:r>
              <a:rPr lang="en-US" b="1" dirty="0"/>
              <a:t>GCOS</a:t>
            </a:r>
            <a:r>
              <a:rPr lang="en-US" dirty="0"/>
              <a:t> requirements and </a:t>
            </a:r>
            <a:r>
              <a:rPr lang="en-US" b="1" dirty="0"/>
              <a:t>FRM</a:t>
            </a:r>
            <a:r>
              <a:rPr lang="en-US" dirty="0"/>
              <a:t> concept</a:t>
            </a:r>
          </a:p>
          <a:p>
            <a:pPr lvl="1"/>
            <a:r>
              <a:rPr lang="en-US" b="1" dirty="0"/>
              <a:t>V1.0 </a:t>
            </a:r>
            <a:r>
              <a:rPr lang="en-US" dirty="0"/>
              <a:t>Q3 2025 for endorsement at WGCV and CEOS level </a:t>
            </a:r>
          </a:p>
          <a:p>
            <a:pPr lvl="1"/>
            <a:r>
              <a:rPr lang="en-US" b="1" dirty="0"/>
              <a:t>Reference</a:t>
            </a:r>
            <a:r>
              <a:rPr lang="en-US" dirty="0"/>
              <a:t> guidelines for current and upcoming new HR LC maps</a:t>
            </a:r>
          </a:p>
          <a:p>
            <a:pPr lvl="1"/>
            <a:endParaRPr lang="en-US" dirty="0"/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09316FE-C34A-828D-9570-B7BCEA05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 dirty="0"/>
              <a:t>Land Cover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B9F0F5-638D-6E0A-8B22-A11DB0401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73" y="117656"/>
            <a:ext cx="1936218" cy="825465"/>
          </a:xfrm>
          <a:prstGeom prst="rect">
            <a:avLst/>
          </a:prstGeom>
        </p:spPr>
      </p:pic>
      <p:pic>
        <p:nvPicPr>
          <p:cNvPr id="4" name="Google Shape;58;p3">
            <a:extLst>
              <a:ext uri="{FF2B5EF4-FFF2-40B4-BE49-F238E27FC236}">
                <a16:creationId xmlns:a16="http://schemas.microsoft.com/office/drawing/2014/main" id="{4B3DB3EC-6D2E-1A09-8EFE-1EB8CA0BD55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68426" y="1181798"/>
            <a:ext cx="3809045" cy="5174397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37257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F5C7A-C671-793D-6F6C-6A8101407D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D37E05-E5F1-41E8-4D7F-6A16041D9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149790"/>
            <a:ext cx="6285573" cy="5305331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Emerging focus on </a:t>
            </a:r>
            <a:r>
              <a:rPr lang="en-GB" b="1" dirty="0"/>
              <a:t>HR</a:t>
            </a:r>
            <a:r>
              <a:rPr lang="en-GB" dirty="0"/>
              <a:t> data (&lt;100m) for </a:t>
            </a:r>
            <a:r>
              <a:rPr lang="en-GB" b="1" dirty="0"/>
              <a:t>urban</a:t>
            </a:r>
            <a:r>
              <a:rPr lang="en-GB" dirty="0"/>
              <a:t> climate</a:t>
            </a:r>
          </a:p>
          <a:p>
            <a:r>
              <a:rPr lang="en-GB" dirty="0"/>
              <a:t>GCOS 2022 updates</a:t>
            </a:r>
          </a:p>
          <a:p>
            <a:pPr lvl="1"/>
            <a:r>
              <a:rPr lang="en-GB" b="1" dirty="0"/>
              <a:t>Higher</a:t>
            </a:r>
            <a:r>
              <a:rPr lang="en-GB" dirty="0"/>
              <a:t> spatiotemporal resolution</a:t>
            </a:r>
          </a:p>
          <a:p>
            <a:pPr lvl="1"/>
            <a:r>
              <a:rPr lang="en-GB" dirty="0"/>
              <a:t>Added </a:t>
            </a:r>
            <a:r>
              <a:rPr lang="en-GB" b="1" dirty="0"/>
              <a:t>BRDF</a:t>
            </a:r>
            <a:r>
              <a:rPr lang="en-GB" dirty="0"/>
              <a:t> parameters, </a:t>
            </a:r>
            <a:r>
              <a:rPr lang="en-GB" b="1" dirty="0"/>
              <a:t>spectral</a:t>
            </a:r>
            <a:r>
              <a:rPr lang="en-GB" dirty="0"/>
              <a:t> albedo (DHR, BHR)</a:t>
            </a:r>
          </a:p>
          <a:p>
            <a:r>
              <a:rPr lang="en-GB" dirty="0"/>
              <a:t>Status within LPV</a:t>
            </a:r>
          </a:p>
          <a:p>
            <a:pPr lvl="1"/>
            <a:r>
              <a:rPr lang="en-GB" dirty="0"/>
              <a:t>Existing protocol / tool focus on </a:t>
            </a:r>
            <a:r>
              <a:rPr lang="en-GB" b="1" dirty="0"/>
              <a:t>coarse</a:t>
            </a:r>
            <a:r>
              <a:rPr lang="en-GB" dirty="0"/>
              <a:t> resolution broadband using tower-based + intercomparison</a:t>
            </a:r>
          </a:p>
          <a:p>
            <a:pPr lvl="1"/>
            <a:r>
              <a:rPr lang="en-GB" dirty="0"/>
              <a:t>Need practices / reference for </a:t>
            </a:r>
            <a:r>
              <a:rPr lang="en-GB" b="1" dirty="0"/>
              <a:t>BRDF</a:t>
            </a:r>
            <a:r>
              <a:rPr lang="en-GB" dirty="0"/>
              <a:t> and </a:t>
            </a:r>
            <a:r>
              <a:rPr lang="en-GB" b="1" dirty="0"/>
              <a:t>spectral albedo </a:t>
            </a:r>
            <a:r>
              <a:rPr lang="en-GB" dirty="0"/>
              <a:t>validation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485E7B3-6877-1B87-A7ED-A922B1197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 dirty="0"/>
              <a:t>Surface Radiation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308F13-AC22-5A11-35B6-EFFC7DB1D1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69" y="108582"/>
            <a:ext cx="1936222" cy="825467"/>
          </a:xfrm>
          <a:prstGeom prst="rect">
            <a:avLst/>
          </a:prstGeom>
        </p:spPr>
      </p:pic>
      <p:pic>
        <p:nvPicPr>
          <p:cNvPr id="4" name="image4.png">
            <a:extLst>
              <a:ext uri="{FF2B5EF4-FFF2-40B4-BE49-F238E27FC236}">
                <a16:creationId xmlns:a16="http://schemas.microsoft.com/office/drawing/2014/main" id="{1BCDB233-5EAC-5AE6-AC26-8EF4F302F43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2535" y="1240669"/>
            <a:ext cx="5584331" cy="1422112"/>
          </a:xfrm>
          <a:prstGeom prst="rect">
            <a:avLst/>
          </a:prstGeom>
          <a:ln/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6F39E3C1-0784-DD9C-7B13-FEB344094CB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535" y="2753660"/>
            <a:ext cx="3390937" cy="2311236"/>
          </a:xfrm>
          <a:prstGeom prst="rect">
            <a:avLst/>
          </a:prstGeom>
        </p:spPr>
      </p:pic>
      <p:pic>
        <p:nvPicPr>
          <p:cNvPr id="9" name="Google Shape;111;p3">
            <a:extLst>
              <a:ext uri="{FF2B5EF4-FFF2-40B4-BE49-F238E27FC236}">
                <a16:creationId xmlns:a16="http://schemas.microsoft.com/office/drawing/2014/main" id="{7C52A2ED-1CE5-FC97-C495-08A46E25C963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5678" y="3840480"/>
            <a:ext cx="3784103" cy="2516239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BAA0115-0064-D44C-D7C4-03C37FFD60FE}"/>
              </a:ext>
            </a:extLst>
          </p:cNvPr>
          <p:cNvSpPr txBox="1"/>
          <p:nvPr/>
        </p:nvSpPr>
        <p:spPr>
          <a:xfrm>
            <a:off x="10097729" y="3532703"/>
            <a:ext cx="226858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6"/>
              </a:rPr>
              <a:t>https://eolab.es/salval/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229355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A898F-158B-7607-4FFD-DE68684342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428AD01-3F34-79CB-8D78-082A9EC285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013989"/>
            <a:ext cx="6064277" cy="5576934"/>
          </a:xfrm>
        </p:spPr>
        <p:txBody>
          <a:bodyPr>
            <a:normAutofit/>
          </a:bodyPr>
          <a:lstStyle/>
          <a:p>
            <a:r>
              <a:rPr lang="en-GB" dirty="0"/>
              <a:t>Update of protocol:</a:t>
            </a:r>
          </a:p>
          <a:p>
            <a:pPr lvl="1"/>
            <a:r>
              <a:rPr lang="en-GB" dirty="0"/>
              <a:t>Response to </a:t>
            </a:r>
            <a:r>
              <a:rPr lang="en-GB" b="1" dirty="0"/>
              <a:t>GCOS updates</a:t>
            </a:r>
            <a:endParaRPr lang="en-GB" dirty="0"/>
          </a:p>
          <a:p>
            <a:pPr lvl="1"/>
            <a:r>
              <a:rPr lang="en-GB" dirty="0"/>
              <a:t>Best practices for </a:t>
            </a:r>
            <a:r>
              <a:rPr lang="en-GB" b="1" dirty="0"/>
              <a:t>BRDF</a:t>
            </a:r>
            <a:r>
              <a:rPr lang="en-GB" dirty="0"/>
              <a:t> and </a:t>
            </a:r>
            <a:r>
              <a:rPr lang="en-GB" b="1" dirty="0"/>
              <a:t>spectral albedo </a:t>
            </a:r>
            <a:r>
              <a:rPr lang="en-GB" dirty="0"/>
              <a:t>validation</a:t>
            </a:r>
          </a:p>
          <a:p>
            <a:pPr lvl="1"/>
            <a:r>
              <a:rPr lang="en-US" dirty="0">
                <a:ea typeface="Arial"/>
                <a:cs typeface="Arial"/>
                <a:sym typeface="Arial"/>
              </a:rPr>
              <a:t>Finalize Global </a:t>
            </a:r>
            <a:r>
              <a:rPr lang="en-US" b="1" dirty="0">
                <a:ea typeface="Arial"/>
                <a:cs typeface="Arial"/>
                <a:sym typeface="Arial"/>
              </a:rPr>
              <a:t>Downward Radiation</a:t>
            </a:r>
            <a:r>
              <a:rPr lang="en-US" dirty="0">
                <a:ea typeface="Arial"/>
                <a:cs typeface="Arial"/>
                <a:sym typeface="Arial"/>
              </a:rPr>
              <a:t> Protocol (draft)</a:t>
            </a:r>
          </a:p>
          <a:p>
            <a:r>
              <a:rPr lang="en-US" dirty="0">
                <a:ea typeface="Arial"/>
                <a:cs typeface="Arial"/>
                <a:sym typeface="Arial"/>
              </a:rPr>
              <a:t>SALVAL tool update</a:t>
            </a:r>
          </a:p>
          <a:p>
            <a:pPr lvl="1"/>
            <a:r>
              <a:rPr lang="en-US" dirty="0">
                <a:ea typeface="Arial"/>
                <a:cs typeface="Arial"/>
                <a:sym typeface="Arial"/>
              </a:rPr>
              <a:t>Annual </a:t>
            </a:r>
            <a:r>
              <a:rPr lang="en-US" b="1" dirty="0">
                <a:ea typeface="Arial"/>
                <a:cs typeface="Arial"/>
                <a:sym typeface="Arial"/>
              </a:rPr>
              <a:t>maintenance</a:t>
            </a:r>
          </a:p>
          <a:p>
            <a:pPr lvl="1"/>
            <a:r>
              <a:rPr lang="en-US" b="1" dirty="0">
                <a:ea typeface="Arial"/>
                <a:cs typeface="Arial"/>
                <a:sym typeface="Arial"/>
              </a:rPr>
              <a:t>Expand REALS </a:t>
            </a:r>
            <a:r>
              <a:rPr lang="en-US" dirty="0">
                <a:ea typeface="Arial"/>
                <a:cs typeface="Arial"/>
                <a:sym typeface="Arial"/>
              </a:rPr>
              <a:t>tower-based data from 99 to ~200 sites</a:t>
            </a:r>
          </a:p>
          <a:p>
            <a:pPr lvl="1"/>
            <a:r>
              <a:rPr lang="en-US" dirty="0">
                <a:ea typeface="Arial"/>
                <a:cs typeface="Arial"/>
                <a:sym typeface="Arial"/>
              </a:rPr>
              <a:t>Improve </a:t>
            </a:r>
            <a:r>
              <a:rPr lang="en-US" b="1" dirty="0">
                <a:ea typeface="Arial"/>
                <a:cs typeface="Arial"/>
                <a:sym typeface="Arial"/>
              </a:rPr>
              <a:t>sampling</a:t>
            </a:r>
            <a:r>
              <a:rPr lang="en-US" dirty="0">
                <a:ea typeface="Arial"/>
                <a:cs typeface="Arial"/>
                <a:sym typeface="Arial"/>
              </a:rPr>
              <a:t> LANDVAL V2</a:t>
            </a:r>
          </a:p>
          <a:p>
            <a:pPr lvl="1"/>
            <a:endParaRPr lang="en-US" dirty="0">
              <a:ea typeface="Calibri"/>
              <a:cs typeface="Calibri"/>
              <a:sym typeface="Calibri"/>
            </a:endParaRPr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A0A2C46-A3DE-1B5C-05CE-BD0A5708E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 dirty="0"/>
              <a:t>Surface Radiation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268CAD-B2C8-6238-F7D4-B65973140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69" y="108582"/>
            <a:ext cx="1936222" cy="825467"/>
          </a:xfrm>
          <a:prstGeom prst="rect">
            <a:avLst/>
          </a:prstGeom>
        </p:spPr>
      </p:pic>
      <p:pic>
        <p:nvPicPr>
          <p:cNvPr id="8" name="Google Shape;134;g2508e0a6ded_2_4">
            <a:extLst>
              <a:ext uri="{FF2B5EF4-FFF2-40B4-BE49-F238E27FC236}">
                <a16:creationId xmlns:a16="http://schemas.microsoft.com/office/drawing/2014/main" id="{F0D5143A-0DBC-B9D2-182D-C990B90567F8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304" y="4952245"/>
            <a:ext cx="2325129" cy="146782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25;g2508e0a6ded_2_4">
            <a:extLst>
              <a:ext uri="{FF2B5EF4-FFF2-40B4-BE49-F238E27FC236}">
                <a16:creationId xmlns:a16="http://schemas.microsoft.com/office/drawing/2014/main" id="{9F275E69-A85F-D1B0-FF86-04270D24772F}"/>
              </a:ext>
            </a:extLst>
          </p:cNvPr>
          <p:cNvSpPr txBox="1"/>
          <p:nvPr/>
        </p:nvSpPr>
        <p:spPr>
          <a:xfrm>
            <a:off x="8994418" y="4952245"/>
            <a:ext cx="1458531" cy="369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dirty="0">
                <a:latin typeface="Montserrat" pitchFamily="2" charset="77"/>
                <a:ea typeface="Calibri"/>
                <a:cs typeface="Calibri"/>
                <a:sym typeface="Calibri"/>
              </a:rPr>
              <a:t>LANDVAL V2</a:t>
            </a:r>
            <a:endParaRPr sz="1200" b="1" dirty="0"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2" descr="\\lannister\DATA_4TB2\VALIDATION_DATA\ALBEDO\REALS_20250402\MAPA_REALS_biomes\MAPA_biomes.png">
            <a:extLst>
              <a:ext uri="{FF2B5EF4-FFF2-40B4-BE49-F238E27FC236}">
                <a16:creationId xmlns:a16="http://schemas.microsoft.com/office/drawing/2014/main" id="{887A063E-6F11-B35A-ECD8-A8A4EF17F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0756" y="2544903"/>
            <a:ext cx="2978789" cy="2021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5CB5609-2A52-F341-9340-C0FC6B50A354}"/>
              </a:ext>
            </a:extLst>
          </p:cNvPr>
          <p:cNvSpPr txBox="1"/>
          <p:nvPr/>
        </p:nvSpPr>
        <p:spPr>
          <a:xfrm>
            <a:off x="6421907" y="1160934"/>
            <a:ext cx="5691630" cy="1383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b="1" dirty="0">
                <a:solidFill>
                  <a:schemeClr val="dk1"/>
                </a:solidFill>
                <a:latin typeface="Montserrat" pitchFamily="2" charset="77"/>
              </a:rPr>
              <a:t>Representativeness-Evaluated </a:t>
            </a:r>
            <a:r>
              <a:rPr lang="en-US" sz="1400" b="1" dirty="0" err="1">
                <a:solidFill>
                  <a:schemeClr val="dk1"/>
                </a:solidFill>
                <a:latin typeface="Montserrat" pitchFamily="2" charset="77"/>
              </a:rPr>
              <a:t>ALbedo</a:t>
            </a:r>
            <a:r>
              <a:rPr lang="en-US" sz="1400" b="1" dirty="0">
                <a:solidFill>
                  <a:schemeClr val="dk1"/>
                </a:solidFill>
                <a:latin typeface="Montserrat" pitchFamily="2" charset="77"/>
              </a:rPr>
              <a:t> Stations (REALS) </a:t>
            </a:r>
          </a:p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en-US" sz="1400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A unique high quality-controlled sub-set of </a:t>
            </a:r>
            <a:r>
              <a:rPr lang="en-US" sz="1400" b="1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in situ measurements</a:t>
            </a:r>
            <a:r>
              <a:rPr lang="en-US" sz="1400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 selected from tower-based stations (e.g., FLUXNET, BSRN, SURFRAD) that meet the CEOS LPV validation protocol (including spatial representativeness). </a:t>
            </a:r>
            <a:r>
              <a:rPr lang="en-US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Recent inclusion of PROMICE </a:t>
            </a:r>
            <a:r>
              <a:rPr lang="en-US" b="1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snow/ice </a:t>
            </a:r>
            <a:r>
              <a:rPr lang="en-US" dirty="0">
                <a:solidFill>
                  <a:schemeClr val="dk1"/>
                </a:solidFill>
                <a:latin typeface="Montserrat" pitchFamily="2" charset="77"/>
                <a:ea typeface="Calibri"/>
                <a:cs typeface="Calibri"/>
                <a:sym typeface="Calibri"/>
              </a:rPr>
              <a:t>sites in Greenland.</a:t>
            </a:r>
            <a:endParaRPr lang="en-US" sz="1400" dirty="0">
              <a:solidFill>
                <a:schemeClr val="dk1"/>
              </a:solidFill>
              <a:latin typeface="Montserrat" pitchFamily="2" charset="77"/>
              <a:ea typeface="Calibri"/>
              <a:cs typeface="Calibri"/>
              <a:sym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C14DAA-8759-2604-CF08-93BC1C528A74}"/>
              </a:ext>
            </a:extLst>
          </p:cNvPr>
          <p:cNvSpPr txBox="1"/>
          <p:nvPr/>
        </p:nvSpPr>
        <p:spPr>
          <a:xfrm>
            <a:off x="8994418" y="5250516"/>
            <a:ext cx="2851072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90000"/>
              </a:lnSpc>
              <a:spcBef>
                <a:spcPts val="1000"/>
              </a:spcBef>
              <a:defRPr b="1">
                <a:solidFill>
                  <a:schemeClr val="dk1"/>
                </a:solidFill>
                <a:latin typeface="Montserrat" pitchFamily="2" charset="77"/>
              </a:defRPr>
            </a:lvl1pPr>
          </a:lstStyle>
          <a:p>
            <a:r>
              <a:rPr lang="en-US" b="0" dirty="0">
                <a:cs typeface="Calibri"/>
              </a:rPr>
              <a:t>Improve sampling scheme from LANDVAL V1 to V2 global sampling for product intercomparison </a:t>
            </a:r>
            <a:r>
              <a:rPr lang="en-US" b="0" dirty="0">
                <a:cs typeface="Calibri"/>
                <a:sym typeface="Wingdings" panose="05000000000000000000" pitchFamily="2" charset="2"/>
              </a:rPr>
              <a:t> from 720 to 2000 sites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AA50E4A-ED8B-AA9D-DAA3-3BD462253A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6488" y="2575218"/>
            <a:ext cx="2308372" cy="207753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1CF9906-64F6-44DF-A081-CBC7A2BE9006}"/>
              </a:ext>
            </a:extLst>
          </p:cNvPr>
          <p:cNvSpPr txBox="1"/>
          <p:nvPr/>
        </p:nvSpPr>
        <p:spPr>
          <a:xfrm rot="16200000">
            <a:off x="9005081" y="3004648"/>
            <a:ext cx="107057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  <a:sym typeface="Arial"/>
              </a:rPr>
              <a:t>Snow-free</a:t>
            </a:r>
            <a:endParaRPr lang="en-GB" sz="12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34151B7-CE09-39B4-B643-0EB895333EC3}"/>
              </a:ext>
            </a:extLst>
          </p:cNvPr>
          <p:cNvSpPr txBox="1"/>
          <p:nvPr/>
        </p:nvSpPr>
        <p:spPr>
          <a:xfrm rot="16200000">
            <a:off x="9245165" y="3954323"/>
            <a:ext cx="61685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Calibri"/>
                <a:sym typeface="Arial"/>
              </a:rPr>
              <a:t>Snow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2067317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744495-C3EE-A2AA-BE84-26BCA69EDB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ydroGNSS reflectometry">
            <a:extLst>
              <a:ext uri="{FF2B5EF4-FFF2-40B4-BE49-F238E27FC236}">
                <a16:creationId xmlns:a16="http://schemas.microsoft.com/office/drawing/2014/main" id="{5146E016-786D-D4A4-9C26-E70D85FA3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60684" y="1620902"/>
            <a:ext cx="2707083" cy="193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9A7D85-F417-578C-CA0C-C294A3280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050202"/>
            <a:ext cx="6230476" cy="5504507"/>
          </a:xfrm>
        </p:spPr>
        <p:txBody>
          <a:bodyPr>
            <a:normAutofit/>
          </a:bodyPr>
          <a:lstStyle/>
          <a:p>
            <a:r>
              <a:rPr lang="en-GB" dirty="0"/>
              <a:t>Emerging focus on </a:t>
            </a:r>
            <a:r>
              <a:rPr lang="en-GB" b="1" dirty="0"/>
              <a:t>HR</a:t>
            </a:r>
            <a:r>
              <a:rPr lang="en-GB" dirty="0"/>
              <a:t> (&lt;1km)</a:t>
            </a:r>
          </a:p>
          <a:p>
            <a:pPr lvl="1"/>
            <a:r>
              <a:rPr lang="en-GB" dirty="0"/>
              <a:t>New technology (GNSS-R) and new missions (NISAR, CIMR)</a:t>
            </a:r>
          </a:p>
          <a:p>
            <a:pPr lvl="1"/>
            <a:r>
              <a:rPr lang="en-GB" dirty="0"/>
              <a:t>Downscaling and ML approaches</a:t>
            </a:r>
          </a:p>
          <a:p>
            <a:r>
              <a:rPr lang="en-GB" dirty="0"/>
              <a:t>New interest for</a:t>
            </a:r>
            <a:r>
              <a:rPr lang="en-GB" b="1" dirty="0"/>
              <a:t> root-zone </a:t>
            </a:r>
            <a:r>
              <a:rPr lang="en-GB" dirty="0"/>
              <a:t>SM</a:t>
            </a:r>
          </a:p>
          <a:p>
            <a:pPr lvl="1"/>
            <a:r>
              <a:rPr lang="en-GB" dirty="0"/>
              <a:t>Crucial for </a:t>
            </a:r>
            <a:r>
              <a:rPr lang="en-GB" b="1" dirty="0"/>
              <a:t>agriculture</a:t>
            </a:r>
            <a:r>
              <a:rPr lang="en-GB" dirty="0"/>
              <a:t>, drought monitoring, hydrology</a:t>
            </a:r>
          </a:p>
          <a:p>
            <a:pPr lvl="1"/>
            <a:r>
              <a:rPr lang="en-GB" dirty="0"/>
              <a:t>Satellites provide surface SM need </a:t>
            </a:r>
            <a:r>
              <a:rPr lang="en-GB" b="1" dirty="0"/>
              <a:t>models</a:t>
            </a:r>
            <a:r>
              <a:rPr lang="en-GB" dirty="0"/>
              <a:t> for RZSM</a:t>
            </a:r>
          </a:p>
          <a:p>
            <a:pPr lvl="1"/>
            <a:r>
              <a:rPr lang="en-GB" dirty="0"/>
              <a:t>Reference data (</a:t>
            </a:r>
            <a:r>
              <a:rPr lang="en-GB" b="1" dirty="0"/>
              <a:t>ISMN</a:t>
            </a:r>
            <a:r>
              <a:rPr lang="en-GB" dirty="0"/>
              <a:t>) vertical resolution ill defined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66F7CC6-2CD4-B7B9-A278-9202BF7E8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 dirty="0"/>
              <a:t>Soil Moisture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251B1B-B98A-CA9C-88E6-48E5630E7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869" y="109827"/>
            <a:ext cx="1950904" cy="83172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28DCC1-33CF-2C70-7AD2-2750AFFA308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7455" y="1278892"/>
            <a:ext cx="2277097" cy="25167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9F4B67-0BA1-B8FB-2FD5-8B9F3230BC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615" t="7603"/>
          <a:stretch>
            <a:fillRect/>
          </a:stretch>
        </p:blipFill>
        <p:spPr>
          <a:xfrm>
            <a:off x="6867455" y="4668684"/>
            <a:ext cx="2720682" cy="1820848"/>
          </a:xfrm>
          <a:prstGeom prst="rect">
            <a:avLst/>
          </a:prstGeom>
          <a:ln w="0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732EFE-CE24-2182-B179-5AEF3FB1F1EA}"/>
              </a:ext>
            </a:extLst>
          </p:cNvPr>
          <p:cNvSpPr txBox="1"/>
          <p:nvPr/>
        </p:nvSpPr>
        <p:spPr>
          <a:xfrm>
            <a:off x="6937946" y="4230372"/>
            <a:ext cx="2385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ISMN measuring depths</a:t>
            </a:r>
          </a:p>
        </p:txBody>
      </p:sp>
      <p:pic>
        <p:nvPicPr>
          <p:cNvPr id="11" name="Picture 10" descr="A screenshot of a website&#10;&#10;AI-generated content may be incorrect.">
            <a:extLst>
              <a:ext uri="{FF2B5EF4-FFF2-40B4-BE49-F238E27FC236}">
                <a16:creationId xmlns:a16="http://schemas.microsoft.com/office/drawing/2014/main" id="{B90148AB-13C2-61AD-1D47-7F1E089C8F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637825" y="4028538"/>
            <a:ext cx="2229942" cy="211128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6D3D391-4C84-748E-3DC5-1280B463F082}"/>
              </a:ext>
            </a:extLst>
          </p:cNvPr>
          <p:cNvSpPr txBox="1"/>
          <p:nvPr/>
        </p:nvSpPr>
        <p:spPr>
          <a:xfrm>
            <a:off x="9541042" y="3736808"/>
            <a:ext cx="194636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7"/>
              </a:rPr>
              <a:t>https://ismn.earth/en/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516468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FF15F8-F041-5242-83DC-956FE47A74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25E4EC-B62B-3723-10FA-98CBD875D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050202"/>
            <a:ext cx="6230476" cy="5504507"/>
          </a:xfrm>
        </p:spPr>
        <p:txBody>
          <a:bodyPr>
            <a:normAutofit/>
          </a:bodyPr>
          <a:lstStyle/>
          <a:p>
            <a:r>
              <a:rPr lang="en-GB" dirty="0"/>
              <a:t>Need to update protocols, reference data and tool:</a:t>
            </a:r>
          </a:p>
          <a:p>
            <a:pPr lvl="1"/>
            <a:r>
              <a:rPr lang="en-GB" b="1" dirty="0"/>
              <a:t>Maintain</a:t>
            </a:r>
            <a:r>
              <a:rPr lang="en-GB" dirty="0"/>
              <a:t> and improve ISMN database and QA4SM tool</a:t>
            </a:r>
          </a:p>
          <a:p>
            <a:pPr lvl="1"/>
            <a:r>
              <a:rPr lang="en-GB" dirty="0"/>
              <a:t>Address the need for </a:t>
            </a:r>
            <a:r>
              <a:rPr lang="en-GB" b="1" dirty="0"/>
              <a:t>higher spatial resolution</a:t>
            </a:r>
            <a:r>
              <a:rPr lang="en-GB" dirty="0"/>
              <a:t> products</a:t>
            </a:r>
          </a:p>
          <a:p>
            <a:pPr lvl="1"/>
            <a:r>
              <a:rPr lang="en-GB" dirty="0"/>
              <a:t>Address the needs for </a:t>
            </a:r>
            <a:r>
              <a:rPr lang="en-GB" b="1" dirty="0"/>
              <a:t>RZSM</a:t>
            </a:r>
            <a:r>
              <a:rPr lang="en-GB" dirty="0"/>
              <a:t> validation</a:t>
            </a:r>
          </a:p>
          <a:p>
            <a:pPr lvl="1"/>
            <a:r>
              <a:rPr lang="en-GB" dirty="0"/>
              <a:t>Assess adherence to </a:t>
            </a:r>
            <a:r>
              <a:rPr lang="en-GB" b="1" dirty="0"/>
              <a:t>CEOS-FRM</a:t>
            </a:r>
            <a:r>
              <a:rPr lang="en-GB" dirty="0"/>
              <a:t> as part of ESA </a:t>
            </a:r>
            <a:r>
              <a:rPr lang="en-GB" b="1" dirty="0"/>
              <a:t>FRM4SM</a:t>
            </a:r>
          </a:p>
          <a:p>
            <a:pPr lvl="1"/>
            <a:r>
              <a:rPr lang="en-GB" dirty="0"/>
              <a:t>Aiming at first release in 2026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AC3823-3128-A475-5CA9-19336E29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 dirty="0"/>
              <a:t>Soil Moisture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64525F-81AF-41D6-E6D5-0E000B8A2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69" y="109827"/>
            <a:ext cx="1950904" cy="831726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1589367A-933A-FA38-5CDF-DA8B93CEEF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04644" y="1495668"/>
            <a:ext cx="4388793" cy="19376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CF96B7-7C4E-A052-AD46-71FC1DFE82B9}"/>
              </a:ext>
            </a:extLst>
          </p:cNvPr>
          <p:cNvSpPr txBox="1"/>
          <p:nvPr/>
        </p:nvSpPr>
        <p:spPr>
          <a:xfrm>
            <a:off x="7532482" y="1050202"/>
            <a:ext cx="1954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u="sng" dirty="0">
                <a:solidFill>
                  <a:schemeClr val="bg1"/>
                </a:solidFill>
                <a:hlinkClick r:id="rId4"/>
              </a:rPr>
              <a:t>https://qa4sm.eu/</a:t>
            </a:r>
            <a:endParaRPr lang="en-US" sz="1800" u="sng" dirty="0">
              <a:solidFill>
                <a:schemeClr val="bg1"/>
              </a:solidFill>
            </a:endParaRPr>
          </a:p>
        </p:txBody>
      </p:sp>
      <p:pic>
        <p:nvPicPr>
          <p:cNvPr id="4098" name="Picture 2" descr="Key visual ">
            <a:extLst>
              <a:ext uri="{FF2B5EF4-FFF2-40B4-BE49-F238E27FC236}">
                <a16:creationId xmlns:a16="http://schemas.microsoft.com/office/drawing/2014/main" id="{1C64B0A8-8459-572D-3F25-B2171A315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51413" y="4038407"/>
            <a:ext cx="4110274" cy="2312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A map of europe with orange dots&#10;&#10;AI-generated content may be incorrect.">
            <a:extLst>
              <a:ext uri="{FF2B5EF4-FFF2-40B4-BE49-F238E27FC236}">
                <a16:creationId xmlns:a16="http://schemas.microsoft.com/office/drawing/2014/main" id="{D6596EE7-1100-E65C-104C-73D9C7A78BE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14410" y="2946688"/>
            <a:ext cx="4388793" cy="96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463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A3C4AC-5B40-4210-CAEB-508D7B5618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D78E0B-8382-63F1-1262-5BC4B5CBD8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803" y="1113578"/>
            <a:ext cx="6520189" cy="5423025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Contribute to TIRCalNet</a:t>
            </a:r>
          </a:p>
          <a:p>
            <a:pPr lvl="1"/>
            <a:r>
              <a:rPr lang="en-GB" dirty="0"/>
              <a:t>Towards operational RadCalNet-like network for</a:t>
            </a:r>
            <a:r>
              <a:rPr lang="en-GB" b="1" dirty="0"/>
              <a:t> TOA radiance </a:t>
            </a:r>
            <a:r>
              <a:rPr lang="en-GB" dirty="0"/>
              <a:t>validation</a:t>
            </a:r>
          </a:p>
          <a:p>
            <a:pPr lvl="1"/>
            <a:r>
              <a:rPr lang="en-GB" dirty="0"/>
              <a:t>Cooperation ESA, CNES, JPL, Uni. Leicester, </a:t>
            </a:r>
            <a:r>
              <a:rPr lang="en-GB" b="1" dirty="0"/>
              <a:t>KIT</a:t>
            </a:r>
            <a:r>
              <a:rPr lang="en-GB" dirty="0"/>
              <a:t>, RAL</a:t>
            </a:r>
          </a:p>
          <a:p>
            <a:pPr lvl="1"/>
            <a:r>
              <a:rPr lang="en-GB" dirty="0"/>
              <a:t>Define instrument / algorithms, characterise </a:t>
            </a:r>
            <a:r>
              <a:rPr lang="en-GB" b="1" dirty="0"/>
              <a:t>uncertainties</a:t>
            </a:r>
          </a:p>
          <a:p>
            <a:pPr lvl="1"/>
            <a:r>
              <a:rPr lang="en-GB" dirty="0"/>
              <a:t>Radiometers installed at </a:t>
            </a:r>
            <a:r>
              <a:rPr lang="en-GB" b="1" dirty="0"/>
              <a:t>La </a:t>
            </a:r>
            <a:r>
              <a:rPr lang="en-GB" b="1" dirty="0" err="1"/>
              <a:t>Crau</a:t>
            </a:r>
            <a:r>
              <a:rPr lang="en-GB" b="1" dirty="0"/>
              <a:t> </a:t>
            </a:r>
            <a:r>
              <a:rPr lang="en-GB" dirty="0"/>
              <a:t>to perform initial testing</a:t>
            </a:r>
          </a:p>
          <a:p>
            <a:pPr lvl="1"/>
            <a:r>
              <a:rPr lang="en-GB" b="1" dirty="0"/>
              <a:t>Emissivity</a:t>
            </a:r>
            <a:r>
              <a:rPr lang="en-GB" dirty="0"/>
              <a:t> estimation remain primary source of uncertainty</a:t>
            </a:r>
          </a:p>
          <a:p>
            <a:pPr lvl="1"/>
            <a:r>
              <a:rPr lang="en-GB" dirty="0"/>
              <a:t>In-situ </a:t>
            </a:r>
            <a:r>
              <a:rPr lang="en-GB" b="1" dirty="0"/>
              <a:t>comparison</a:t>
            </a:r>
            <a:r>
              <a:rPr lang="en-GB" dirty="0"/>
              <a:t> of TIR radiometers (JPL and KIT) at lake Costance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728A859-CAAD-5BDB-6B05-35D148A3B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 dirty="0"/>
              <a:t>LST / 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17C3E0-6AFB-6D22-A565-9C8BDC6416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69" y="111779"/>
            <a:ext cx="1950904" cy="8317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0D72301-3307-252F-FA4C-4872A22EC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992" y="4515372"/>
            <a:ext cx="5047140" cy="17755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273EF93-E860-35A1-B8D2-C69B33A2ED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1992" y="1196772"/>
            <a:ext cx="2952935" cy="17755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37A85B1-9D57-5FA6-E3F0-FA3F41120A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532" y="1767171"/>
            <a:ext cx="1967398" cy="26231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9879D5F-BCA7-A26C-8698-5DFD4C06119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0258913" y="1613483"/>
            <a:ext cx="2074877" cy="155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5458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 descr="A map of the world&#10;&#10;AI-generated content may be incorrect.">
            <a:extLst>
              <a:ext uri="{FF2B5EF4-FFF2-40B4-BE49-F238E27FC236}">
                <a16:creationId xmlns:a16="http://schemas.microsoft.com/office/drawing/2014/main" id="{E07733DA-9673-24A7-C75F-5996D4BBE4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2609" y="3850466"/>
            <a:ext cx="4099192" cy="221127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124E77-22E2-0E90-0D74-D1C0A2B78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2" y="1074655"/>
            <a:ext cx="7075422" cy="5270389"/>
          </a:xfrm>
        </p:spPr>
        <p:txBody>
          <a:bodyPr>
            <a:normAutofit fontScale="92500"/>
          </a:bodyPr>
          <a:lstStyle/>
          <a:p>
            <a:r>
              <a:rPr lang="en-GB" b="1" dirty="0"/>
              <a:t>GEO-TREES</a:t>
            </a:r>
            <a:r>
              <a:rPr lang="en-GB" dirty="0"/>
              <a:t>: a Global Forest Biomass Reference System</a:t>
            </a:r>
          </a:p>
          <a:p>
            <a:pPr lvl="1"/>
            <a:r>
              <a:rPr lang="en-GB" dirty="0"/>
              <a:t>Stems from recommendations from the </a:t>
            </a:r>
            <a:r>
              <a:rPr lang="en-GB" b="1" dirty="0"/>
              <a:t>LPV AGB protocol</a:t>
            </a:r>
            <a:endParaRPr lang="en-GB" dirty="0"/>
          </a:p>
          <a:p>
            <a:pPr lvl="1"/>
            <a:r>
              <a:rPr lang="en-GB" dirty="0"/>
              <a:t>Global </a:t>
            </a:r>
            <a:r>
              <a:rPr lang="en-GB" b="1" dirty="0"/>
              <a:t>coverage</a:t>
            </a:r>
            <a:r>
              <a:rPr lang="en-GB" dirty="0"/>
              <a:t> with highest sampling in the critical carbon-rich tropics</a:t>
            </a:r>
          </a:p>
          <a:p>
            <a:pPr lvl="1"/>
            <a:r>
              <a:rPr lang="en-GB" b="1" dirty="0"/>
              <a:t>Open data </a:t>
            </a:r>
            <a:r>
              <a:rPr lang="en-GB" dirty="0"/>
              <a:t>policy and long-term commitment</a:t>
            </a:r>
          </a:p>
          <a:p>
            <a:r>
              <a:rPr lang="en-GB" dirty="0"/>
              <a:t>Long-term vision</a:t>
            </a:r>
          </a:p>
          <a:p>
            <a:pPr lvl="1"/>
            <a:r>
              <a:rPr lang="en-GB" dirty="0"/>
              <a:t>100 </a:t>
            </a:r>
            <a:r>
              <a:rPr lang="en-GB" b="1" dirty="0"/>
              <a:t>core</a:t>
            </a:r>
            <a:r>
              <a:rPr lang="en-GB" dirty="0"/>
              <a:t> sites (60 Tropical, 40 Temperate) </a:t>
            </a:r>
          </a:p>
          <a:p>
            <a:pPr lvl="1"/>
            <a:r>
              <a:rPr lang="en-GB" dirty="0"/>
              <a:t>200 </a:t>
            </a:r>
            <a:r>
              <a:rPr lang="en-GB" b="1" dirty="0"/>
              <a:t>supplementary</a:t>
            </a:r>
            <a:r>
              <a:rPr lang="en-GB" dirty="0"/>
              <a:t>, lower-cost sites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71FE9B6-455C-9940-1CDC-78E8756D8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Biomass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023E72-D7EC-15D3-5C42-A16A0F479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2393" y="109449"/>
            <a:ext cx="1938969" cy="826638"/>
          </a:xfrm>
          <a:prstGeom prst="rect">
            <a:avLst/>
          </a:prstGeom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id="{B35B955D-B1D9-D192-E0C0-7AB8E0C6CC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2609" y="1135719"/>
            <a:ext cx="1946177" cy="22932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yellow and black text&#10;&#10;AI-generated content may be incorrect.">
            <a:extLst>
              <a:ext uri="{FF2B5EF4-FFF2-40B4-BE49-F238E27FC236}">
                <a16:creationId xmlns:a16="http://schemas.microsoft.com/office/drawing/2014/main" id="{F6D46E81-AA65-D819-2CC2-79C00912331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6295" y="2427719"/>
            <a:ext cx="2920710" cy="49341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F08E787-A439-333F-6C53-1F0597EE78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1794" y="2871053"/>
            <a:ext cx="2988456" cy="337342"/>
          </a:xfrm>
          <a:prstGeom prst="rect">
            <a:avLst/>
          </a:prstGeom>
        </p:spPr>
      </p:pic>
      <p:sp>
        <p:nvSpPr>
          <p:cNvPr id="15" name="Down Arrow 14">
            <a:extLst>
              <a:ext uri="{FF2B5EF4-FFF2-40B4-BE49-F238E27FC236}">
                <a16:creationId xmlns:a16="http://schemas.microsoft.com/office/drawing/2014/main" id="{EC6BFD8E-BE19-E558-2787-BBC21AE741D3}"/>
              </a:ext>
            </a:extLst>
          </p:cNvPr>
          <p:cNvSpPr/>
          <p:nvPr/>
        </p:nvSpPr>
        <p:spPr>
          <a:xfrm>
            <a:off x="9618786" y="3327463"/>
            <a:ext cx="1068637" cy="440675"/>
          </a:xfrm>
          <a:prstGeom prst="downArrow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76BB1AED-7A96-708C-F2A4-B4B5C62E68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1237" y="6140121"/>
            <a:ext cx="4099193" cy="305566"/>
          </a:xfrm>
          <a:prstGeom prst="rect">
            <a:avLst/>
          </a:prstGeom>
        </p:spPr>
      </p:pic>
      <p:pic>
        <p:nvPicPr>
          <p:cNvPr id="4" name="Image 7">
            <a:extLst>
              <a:ext uri="{FF2B5EF4-FFF2-40B4-BE49-F238E27FC236}">
                <a16:creationId xmlns:a16="http://schemas.microsoft.com/office/drawing/2014/main" id="{7773E2AD-AC7E-DDB0-960F-E8BAA9DAE5D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5805" y="3457020"/>
            <a:ext cx="549656" cy="5529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204073-2749-36AB-236A-9E5F56CC2AA1}"/>
              </a:ext>
            </a:extLst>
          </p:cNvPr>
          <p:cNvSpPr txBox="1"/>
          <p:nvPr/>
        </p:nvSpPr>
        <p:spPr>
          <a:xfrm>
            <a:off x="7617652" y="3521673"/>
            <a:ext cx="20011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9"/>
              </a:rPr>
              <a:t>https://geo-trees.org/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51096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EE56E-2A4E-FD7E-2503-9858232A7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630E71-B788-3151-BF62-7CEA7A71B58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98627" y="1849260"/>
            <a:ext cx="1721798" cy="129134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BC7283E-0F91-C180-7123-7CC62452B6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2" y="1002576"/>
            <a:ext cx="6880799" cy="5540727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b="1" dirty="0"/>
              <a:t>Multi-scale </a:t>
            </a:r>
            <a:r>
              <a:rPr lang="en-US" dirty="0"/>
              <a:t>approach</a:t>
            </a:r>
          </a:p>
          <a:p>
            <a:pPr lvl="1"/>
            <a:r>
              <a:rPr lang="en-US" dirty="0"/>
              <a:t>High-quality AGB at </a:t>
            </a:r>
            <a:r>
              <a:rPr lang="en-US" b="1" dirty="0"/>
              <a:t>0.25 ha </a:t>
            </a:r>
            <a:r>
              <a:rPr lang="en-US" dirty="0"/>
              <a:t>plot</a:t>
            </a:r>
            <a:r>
              <a:rPr lang="en-US" b="1" dirty="0"/>
              <a:t> </a:t>
            </a:r>
            <a:r>
              <a:rPr lang="en-US" dirty="0"/>
              <a:t>scale with local </a:t>
            </a:r>
            <a:r>
              <a:rPr lang="en-US" b="1" dirty="0"/>
              <a:t>allometric</a:t>
            </a:r>
            <a:r>
              <a:rPr lang="en-US" dirty="0"/>
              <a:t> model</a:t>
            </a:r>
          </a:p>
          <a:p>
            <a:pPr lvl="1"/>
            <a:r>
              <a:rPr lang="en-US" dirty="0"/>
              <a:t>Survey at </a:t>
            </a:r>
            <a:r>
              <a:rPr lang="en-US" b="1" dirty="0"/>
              <a:t>3 ha </a:t>
            </a:r>
            <a:r>
              <a:rPr lang="en-US" dirty="0"/>
              <a:t>scale using </a:t>
            </a:r>
            <a:r>
              <a:rPr lang="en-US" b="1" dirty="0"/>
              <a:t>TLS</a:t>
            </a:r>
          </a:p>
          <a:p>
            <a:pPr lvl="1"/>
            <a:r>
              <a:rPr lang="en-US" b="1" dirty="0"/>
              <a:t>Airborne</a:t>
            </a:r>
            <a:r>
              <a:rPr lang="en-US" dirty="0"/>
              <a:t> Laser Scanning of canopy height covering </a:t>
            </a:r>
            <a:r>
              <a:rPr lang="en-US" b="1" dirty="0"/>
              <a:t>100+ ha </a:t>
            </a:r>
            <a:r>
              <a:rPr lang="en-US" dirty="0"/>
              <a:t>per site</a:t>
            </a:r>
          </a:p>
          <a:p>
            <a:r>
              <a:rPr lang="en-US" dirty="0"/>
              <a:t>GEO-TREES looking </a:t>
            </a:r>
            <a:r>
              <a:rPr lang="en-US" b="1" dirty="0"/>
              <a:t>forward</a:t>
            </a:r>
          </a:p>
          <a:p>
            <a:pPr lvl="1"/>
            <a:r>
              <a:rPr lang="en-US" dirty="0"/>
              <a:t>Secure </a:t>
            </a:r>
            <a:r>
              <a:rPr lang="en-US" b="1" dirty="0"/>
              <a:t>resources</a:t>
            </a:r>
            <a:r>
              <a:rPr lang="en-US" dirty="0"/>
              <a:t> to reach the long-term vision of BRM sites (100 / 200)</a:t>
            </a:r>
          </a:p>
          <a:p>
            <a:pPr lvl="1"/>
            <a:r>
              <a:rPr lang="en-US" dirty="0"/>
              <a:t>Build links </a:t>
            </a:r>
            <a:r>
              <a:rPr lang="en-US" b="1" dirty="0"/>
              <a:t>across disciplines </a:t>
            </a:r>
            <a:r>
              <a:rPr lang="en-US" dirty="0"/>
              <a:t>for forest, biodiversity monitoring</a:t>
            </a:r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E67949B-D3D1-BBB0-F6F5-925B4AC61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Biomass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5B8CE21-A6C1-8A2F-3F6D-B1BD8CF3A19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3484" y="6153496"/>
            <a:ext cx="4099193" cy="3055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1D76D1-8A7A-35F6-2742-488BB22A7B1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3596" y="3214765"/>
            <a:ext cx="3019081" cy="2580945"/>
          </a:xfrm>
          <a:prstGeom prst="rect">
            <a:avLst/>
          </a:prstGeom>
          <a:solidFill>
            <a:srgbClr val="F5F8E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2E8C9AF3-EEC1-9358-D0A8-6855243B9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0756" y="4498170"/>
            <a:ext cx="1644939" cy="162116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8D646C-9716-7ED6-A206-DA43950854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32983" y="1153606"/>
            <a:ext cx="1833231" cy="10188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screenshot of a computer generated image of trees&#10;&#10;Description automatically generated">
            <a:extLst>
              <a:ext uri="{FF2B5EF4-FFF2-40B4-BE49-F238E27FC236}">
                <a16:creationId xmlns:a16="http://schemas.microsoft.com/office/drawing/2014/main" id="{7F675526-F9DD-1DD8-98EE-31C24D489E0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081896" y="2355469"/>
            <a:ext cx="1155487" cy="13818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8F2907-E8F9-9FCC-1D5F-CC554534A4A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554" y="1492966"/>
            <a:ext cx="1324858" cy="17217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 7">
            <a:extLst>
              <a:ext uri="{FF2B5EF4-FFF2-40B4-BE49-F238E27FC236}">
                <a16:creationId xmlns:a16="http://schemas.microsoft.com/office/drawing/2014/main" id="{5D8C50AB-8230-A810-0727-BBD67298D272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9643" y="3706456"/>
            <a:ext cx="653056" cy="65694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E33FAE9-B10F-297F-C834-9A18AAD925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62393" y="109449"/>
            <a:ext cx="1938969" cy="82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4327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DA9C6-BF0F-64D4-6EB9-62893DB16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5ED9655-DC19-FF79-A14A-A2D8639C41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9978" y="1096748"/>
            <a:ext cx="7038634" cy="5471320"/>
          </a:xfrm>
        </p:spPr>
        <p:txBody>
          <a:bodyPr>
            <a:normAutofit/>
          </a:bodyPr>
          <a:lstStyle/>
          <a:p>
            <a:r>
              <a:rPr lang="en-GB" dirty="0"/>
              <a:t>Status and challenges (New FA)</a:t>
            </a:r>
          </a:p>
          <a:p>
            <a:pPr lvl="1"/>
            <a:r>
              <a:rPr lang="en-GB" dirty="0"/>
              <a:t>Relevance for </a:t>
            </a:r>
            <a:r>
              <a:rPr lang="en-GB" b="1" dirty="0"/>
              <a:t>applications</a:t>
            </a:r>
            <a:r>
              <a:rPr lang="en-GB" dirty="0"/>
              <a:t>: agriculture, water management, …</a:t>
            </a:r>
          </a:p>
          <a:p>
            <a:pPr lvl="1"/>
            <a:r>
              <a:rPr lang="en-GB" dirty="0"/>
              <a:t>Growing number of </a:t>
            </a:r>
            <a:r>
              <a:rPr lang="en-GB" b="1" dirty="0"/>
              <a:t>ET products</a:t>
            </a:r>
            <a:r>
              <a:rPr lang="en-GB" dirty="0"/>
              <a:t> (institutional / commercial)</a:t>
            </a:r>
          </a:p>
          <a:p>
            <a:pPr lvl="1"/>
            <a:r>
              <a:rPr lang="en-GB" dirty="0"/>
              <a:t>Large </a:t>
            </a:r>
            <a:r>
              <a:rPr lang="en-GB" b="1" dirty="0"/>
              <a:t>variety</a:t>
            </a:r>
            <a:r>
              <a:rPr lang="en-GB" dirty="0"/>
              <a:t> of models / input data (e.g., satellite, meteorological)</a:t>
            </a:r>
          </a:p>
          <a:p>
            <a:pPr lvl="1"/>
            <a:r>
              <a:rPr lang="en-GB" dirty="0"/>
              <a:t>GCOS </a:t>
            </a:r>
            <a:r>
              <a:rPr lang="en-GB" b="1" dirty="0"/>
              <a:t>definition</a:t>
            </a:r>
            <a:r>
              <a:rPr lang="en-GB" dirty="0"/>
              <a:t> slightly differs from ET used in RS community</a:t>
            </a:r>
          </a:p>
          <a:p>
            <a:pPr lvl="1"/>
            <a:r>
              <a:rPr lang="en-GB" dirty="0"/>
              <a:t>Need </a:t>
            </a:r>
            <a:r>
              <a:rPr lang="en-GB" b="1" dirty="0"/>
              <a:t>consensus</a:t>
            </a:r>
            <a:r>
              <a:rPr lang="en-GB" dirty="0"/>
              <a:t> on definition, models, validation practices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2F4EBE1-B2B7-7947-B4B2-F306D7359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 dirty="0"/>
              <a:t>Evapotranspiration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1F5B4B-DC7B-F3AC-BBB0-6B6B08384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70" y="111607"/>
            <a:ext cx="1950904" cy="831726"/>
          </a:xfrm>
          <a:prstGeom prst="rect">
            <a:avLst/>
          </a:prstGeom>
        </p:spPr>
      </p:pic>
      <p:pic>
        <p:nvPicPr>
          <p:cNvPr id="6" name="Picture 5" descr="A screenshot of a product list&#10;&#10;AI-generated content may be incorrect.">
            <a:extLst>
              <a:ext uri="{FF2B5EF4-FFF2-40B4-BE49-F238E27FC236}">
                <a16:creationId xmlns:a16="http://schemas.microsoft.com/office/drawing/2014/main" id="{78086494-A59C-D022-65AE-53AED978543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2179" y="1226301"/>
            <a:ext cx="3223681" cy="2477905"/>
          </a:xfrm>
          <a:prstGeom prst="rect">
            <a:avLst/>
          </a:prstGeom>
        </p:spPr>
      </p:pic>
      <p:pic>
        <p:nvPicPr>
          <p:cNvPr id="8" name="Picture 7" descr="A foggy mountain range with trees&#10;&#10;AI-generated content may be incorrect.">
            <a:extLst>
              <a:ext uri="{FF2B5EF4-FFF2-40B4-BE49-F238E27FC236}">
                <a16:creationId xmlns:a16="http://schemas.microsoft.com/office/drawing/2014/main" id="{6A19617B-41FE-E704-F732-01350016C57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742" y="1860692"/>
            <a:ext cx="1499314" cy="1209125"/>
          </a:xfrm>
          <a:prstGeom prst="rect">
            <a:avLst/>
          </a:prstGeom>
        </p:spPr>
      </p:pic>
      <p:pic>
        <p:nvPicPr>
          <p:cNvPr id="9" name="Picture 8" descr="A blue letters on a white background&#10;&#10;AI-generated content may be incorrect.">
            <a:extLst>
              <a:ext uri="{FF2B5EF4-FFF2-40B4-BE49-F238E27FC236}">
                <a16:creationId xmlns:a16="http://schemas.microsoft.com/office/drawing/2014/main" id="{E1F1E339-2B19-37A4-C0FD-76A718FC24E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5742" y="1271684"/>
            <a:ext cx="1391162" cy="444196"/>
          </a:xfrm>
          <a:prstGeom prst="rect">
            <a:avLst/>
          </a:prstGeom>
        </p:spPr>
      </p:pic>
      <p:pic>
        <p:nvPicPr>
          <p:cNvPr id="11" name="Picture 10" descr="A map of the united states&#10;&#10;AI-generated content may be incorrect.">
            <a:extLst>
              <a:ext uri="{FF2B5EF4-FFF2-40B4-BE49-F238E27FC236}">
                <a16:creationId xmlns:a16="http://schemas.microsoft.com/office/drawing/2014/main" id="{8F185266-4147-68CE-3382-05D850D1EDC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05735" y="4032557"/>
            <a:ext cx="4329145" cy="2232147"/>
          </a:xfrm>
          <a:prstGeom prst="rect">
            <a:avLst/>
          </a:prstGeom>
        </p:spPr>
      </p:pic>
      <p:pic>
        <p:nvPicPr>
          <p:cNvPr id="15" name="Picture 14" descr="A group of logos on a white background&#10;&#10;AI-generated content may be incorrect.">
            <a:extLst>
              <a:ext uri="{FF2B5EF4-FFF2-40B4-BE49-F238E27FC236}">
                <a16:creationId xmlns:a16="http://schemas.microsoft.com/office/drawing/2014/main" id="{FD9A8DF9-7AED-6548-848F-8D1EAA1A95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6919" y="4586977"/>
            <a:ext cx="1998941" cy="84693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8FE8F6F-58E4-389F-4FAC-536F674A0F22}"/>
              </a:ext>
            </a:extLst>
          </p:cNvPr>
          <p:cNvSpPr txBox="1"/>
          <p:nvPr/>
        </p:nvSpPr>
        <p:spPr>
          <a:xfrm>
            <a:off x="7307662" y="3724780"/>
            <a:ext cx="17579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8"/>
              </a:rPr>
              <a:t>https://etdata.org/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3771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5C38BD9-7F05-E4F8-C265-80B093DC3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LPV Structure and Team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AE4A0F1-A798-C6AD-CA31-2AB9CA1241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194154"/>
              </p:ext>
            </p:extLst>
          </p:nvPr>
        </p:nvGraphicFramePr>
        <p:xfrm>
          <a:off x="1849107" y="1088571"/>
          <a:ext cx="7982872" cy="5384017"/>
        </p:xfrm>
        <a:graphic>
          <a:graphicData uri="http://schemas.openxmlformats.org/drawingml/2006/table">
            <a:tbl>
              <a:tblPr/>
              <a:tblGrid>
                <a:gridCol w="1108082">
                  <a:extLst>
                    <a:ext uri="{9D8B030D-6E8A-4147-A177-3AD203B41FA5}">
                      <a16:colId xmlns:a16="http://schemas.microsoft.com/office/drawing/2014/main" val="970026526"/>
                    </a:ext>
                  </a:extLst>
                </a:gridCol>
                <a:gridCol w="803750">
                  <a:extLst>
                    <a:ext uri="{9D8B030D-6E8A-4147-A177-3AD203B41FA5}">
                      <a16:colId xmlns:a16="http://schemas.microsoft.com/office/drawing/2014/main" val="3425156928"/>
                    </a:ext>
                  </a:extLst>
                </a:gridCol>
                <a:gridCol w="1256346">
                  <a:extLst>
                    <a:ext uri="{9D8B030D-6E8A-4147-A177-3AD203B41FA5}">
                      <a16:colId xmlns:a16="http://schemas.microsoft.com/office/drawing/2014/main" val="1201064169"/>
                    </a:ext>
                  </a:extLst>
                </a:gridCol>
                <a:gridCol w="2302002">
                  <a:extLst>
                    <a:ext uri="{9D8B030D-6E8A-4147-A177-3AD203B41FA5}">
                      <a16:colId xmlns:a16="http://schemas.microsoft.com/office/drawing/2014/main" val="67243011"/>
                    </a:ext>
                  </a:extLst>
                </a:gridCol>
                <a:gridCol w="881783">
                  <a:extLst>
                    <a:ext uri="{9D8B030D-6E8A-4147-A177-3AD203B41FA5}">
                      <a16:colId xmlns:a16="http://schemas.microsoft.com/office/drawing/2014/main" val="2978287247"/>
                    </a:ext>
                  </a:extLst>
                </a:gridCol>
                <a:gridCol w="1630909">
                  <a:extLst>
                    <a:ext uri="{9D8B030D-6E8A-4147-A177-3AD203B41FA5}">
                      <a16:colId xmlns:a16="http://schemas.microsoft.com/office/drawing/2014/main" val="537628688"/>
                    </a:ext>
                  </a:extLst>
                </a:gridCol>
              </a:tblGrid>
              <a:tr h="263377">
                <a:tc>
                  <a:txBody>
                    <a:bodyPr/>
                    <a:lstStyle/>
                    <a:p>
                      <a:pPr rtl="0" fontAlgn="b"/>
                      <a:endParaRPr lang="en-IT" sz="1050">
                        <a:effectLst/>
                      </a:endParaRPr>
                    </a:p>
                  </a:txBody>
                  <a:tcPr marL="16021" marR="16021" marT="0" marB="0" anchor="b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b="1">
                          <a:effectLst/>
                        </a:rPr>
                        <a:t>First Name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b="1">
                          <a:effectLst/>
                        </a:rPr>
                        <a:t>Last Name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b="1">
                          <a:effectLst/>
                        </a:rPr>
                        <a:t>Institution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b="1">
                          <a:effectLst/>
                        </a:rPr>
                        <a:t>Country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b="1">
                          <a:effectLst/>
                        </a:rPr>
                        <a:t>End of Term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413421"/>
                  </a:ext>
                </a:extLst>
              </a:tr>
              <a:tr h="157108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050" b="1">
                          <a:effectLst/>
                        </a:rPr>
                        <a:t>Admin</a:t>
                      </a:r>
                    </a:p>
                  </a:txBody>
                  <a:tcPr marL="16021" marR="1602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Fabrizio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dirty="0">
                          <a:effectLst/>
                        </a:rPr>
                        <a:t>Niro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ESA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Italy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Apr 2028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538863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FF0000"/>
                          </a:solidFill>
                          <a:effectLst/>
                        </a:rPr>
                        <a:t>Vacant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050"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050"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050"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050"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9892033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Jaime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Nickeson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GSFC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USA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050"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220353"/>
                  </a:ext>
                </a:extLst>
              </a:tr>
              <a:tr h="157108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050" b="1">
                          <a:effectLst/>
                        </a:rPr>
                        <a:t>Land Cover</a:t>
                      </a:r>
                    </a:p>
                  </a:txBody>
                  <a:tcPr marL="16021" marR="1602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Alexandra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Tyukavina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University of Maryland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USA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Mar 2027 (2nd term)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599954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Nandika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Tsendbazar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Wageningen University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Netherlands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April 2027 (1st term)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510777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50B125"/>
                          </a:solidFill>
                          <a:effectLst/>
                        </a:rPr>
                        <a:t>Sophie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50B125"/>
                          </a:solidFill>
                          <a:effectLst/>
                        </a:rPr>
                        <a:t>Bontemps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50B125"/>
                          </a:solidFill>
                          <a:effectLst/>
                        </a:rPr>
                        <a:t>Université Catholique de Louvain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50B125"/>
                          </a:solidFill>
                          <a:effectLst/>
                        </a:rPr>
                        <a:t>Belgium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b="1">
                          <a:solidFill>
                            <a:srgbClr val="50B125"/>
                          </a:solidFill>
                          <a:effectLst/>
                        </a:rPr>
                        <a:t>ex-officio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1194842"/>
                  </a:ext>
                </a:extLst>
              </a:tr>
              <a:tr h="157108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050" b="1">
                          <a:effectLst/>
                        </a:rPr>
                        <a:t>Biophysical</a:t>
                      </a:r>
                    </a:p>
                  </a:txBody>
                  <a:tcPr marL="16021" marR="1602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Richard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Fernandes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Natural Resources Canada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Canada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Apr 2027 (one term)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9909352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Hao 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Teng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University of Maryland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USA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April 2027 (1st term)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498036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Luke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Brown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University of Salford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UK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i="0">
                          <a:effectLst/>
                          <a:latin typeface="Calibri" panose="020F0502020204030204" pitchFamily="34" charset="0"/>
                        </a:rPr>
                        <a:t>Jan 2026 (1st term)</a:t>
                      </a:r>
                      <a:endParaRPr lang="en-GB" sz="1050"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5769217"/>
                  </a:ext>
                </a:extLst>
              </a:tr>
              <a:tr h="157108"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050" b="1">
                          <a:effectLst/>
                        </a:rPr>
                        <a:t>Fire/Burn Area</a:t>
                      </a:r>
                    </a:p>
                  </a:txBody>
                  <a:tcPr marL="16021" marR="1602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Louis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Giglio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University of Maryland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USA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Sep 2026 (2nd term)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34559373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Bernardo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Mota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National Physical Lab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UK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i="0">
                          <a:effectLst/>
                          <a:latin typeface="Calibri" panose="020F0502020204030204" pitchFamily="34" charset="0"/>
                        </a:rPr>
                        <a:t>Jan 2026 (1st term)</a:t>
                      </a:r>
                      <a:endParaRPr lang="en-GB" sz="1050"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8849387"/>
                  </a:ext>
                </a:extLst>
              </a:tr>
              <a:tr h="157108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050" b="1">
                          <a:effectLst/>
                        </a:rPr>
                        <a:t>Surface Rad</a:t>
                      </a:r>
                    </a:p>
                  </a:txBody>
                  <a:tcPr marL="16021" marR="1602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50B125"/>
                          </a:solidFill>
                          <a:effectLst/>
                        </a:rPr>
                        <a:t>Zhuosen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50B125"/>
                          </a:solidFill>
                          <a:effectLst/>
                        </a:rPr>
                        <a:t>Wang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50B125"/>
                          </a:solidFill>
                          <a:effectLst/>
                        </a:rPr>
                        <a:t>GSFC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50B125"/>
                          </a:solidFill>
                          <a:effectLst/>
                        </a:rPr>
                        <a:t>USA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50B125"/>
                          </a:solidFill>
                          <a:effectLst/>
                        </a:rPr>
                        <a:t>ex-officio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4242207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Angela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Erb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Leidos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USA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i="0">
                          <a:effectLst/>
                          <a:latin typeface="Calibri" panose="020F0502020204030204" pitchFamily="34" charset="0"/>
                        </a:rPr>
                        <a:t>Jan 2026 (1st term)</a:t>
                      </a:r>
                      <a:endParaRPr lang="en-GB" sz="1050"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5750496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Jorge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Sanchez-Zapero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EOLab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Spain 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i="0">
                          <a:effectLst/>
                          <a:latin typeface="Calibri" panose="020F0502020204030204" pitchFamily="34" charset="0"/>
                        </a:rPr>
                        <a:t>Jan 2026 (1st term)</a:t>
                      </a:r>
                      <a:endParaRPr lang="en-GB" sz="1050"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073513"/>
                  </a:ext>
                </a:extLst>
              </a:tr>
              <a:tr h="157108"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050" b="1">
                          <a:effectLst/>
                        </a:rPr>
                        <a:t>Soil Moisture</a:t>
                      </a:r>
                    </a:p>
                  </a:txBody>
                  <a:tcPr marL="16021" marR="1602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John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Bolten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NASA GSFC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USA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Apr 2026 (2nd term)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678687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Alexander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Gruber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TU Wien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Austria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i="0">
                          <a:effectLst/>
                          <a:latin typeface="Calibri" panose="020F0502020204030204" pitchFamily="34" charset="0"/>
                        </a:rPr>
                        <a:t>Oct 2026 (1st term)</a:t>
                      </a:r>
                      <a:endParaRPr lang="en-GB" sz="1050"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6683726"/>
                  </a:ext>
                </a:extLst>
              </a:tr>
              <a:tr h="157108"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050" b="1">
                          <a:effectLst/>
                        </a:rPr>
                        <a:t>LST</a:t>
                      </a:r>
                    </a:p>
                  </a:txBody>
                  <a:tcPr marL="16021" marR="1602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0000FF"/>
                          </a:solidFill>
                          <a:effectLst/>
                        </a:rPr>
                        <a:t>Thomas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0000FF"/>
                          </a:solidFill>
                          <a:effectLst/>
                        </a:rPr>
                        <a:t>Holmes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0000FF"/>
                          </a:solidFill>
                          <a:effectLst/>
                        </a:rPr>
                        <a:t>NASA/GSFC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0000FF"/>
                          </a:solidFill>
                          <a:effectLst/>
                        </a:rPr>
                        <a:t>USA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0000FF"/>
                          </a:solidFill>
                          <a:effectLst/>
                        </a:rPr>
                        <a:t>Dec 2028 (1st term)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9522647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Lluis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Perez Planells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Karlsruhe Institute of Technology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Germany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Sept 2026 (1st term)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4317756"/>
                  </a:ext>
                </a:extLst>
              </a:tr>
              <a:tr h="157108"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050" b="1">
                          <a:effectLst/>
                        </a:rPr>
                        <a:t>Phenology</a:t>
                      </a:r>
                    </a:p>
                  </a:txBody>
                  <a:tcPr marL="16021" marR="1602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FF0000"/>
                          </a:solidFill>
                          <a:effectLst/>
                        </a:rPr>
                        <a:t>Joshua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FF0000"/>
                          </a:solidFill>
                          <a:effectLst/>
                        </a:rPr>
                        <a:t>Gray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FF0000"/>
                          </a:solidFill>
                          <a:effectLst/>
                        </a:rPr>
                        <a:t>North Carolina State University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FF0000"/>
                          </a:solidFill>
                          <a:effectLst/>
                        </a:rPr>
                        <a:t>USA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i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Jan 2025 (2nd term)</a:t>
                      </a:r>
                      <a:endParaRPr lang="en-GB" sz="105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8458787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E69138"/>
                          </a:solidFill>
                          <a:effectLst/>
                        </a:rPr>
                        <a:t>Victor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dirty="0">
                          <a:solidFill>
                            <a:srgbClr val="E69138"/>
                          </a:solidFill>
                          <a:effectLst/>
                        </a:rPr>
                        <a:t>Rodríguez-Galiano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E69138"/>
                          </a:solidFill>
                          <a:effectLst/>
                        </a:rPr>
                        <a:t>University of Seville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E69138"/>
                          </a:solidFill>
                          <a:effectLst/>
                        </a:rPr>
                        <a:t>Spain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i="0">
                          <a:solidFill>
                            <a:srgbClr val="E69138"/>
                          </a:solidFill>
                          <a:effectLst/>
                          <a:latin typeface="Calibri" panose="020F0502020204030204" pitchFamily="34" charset="0"/>
                        </a:rPr>
                        <a:t>Aug 2025 (2nd term)</a:t>
                      </a:r>
                      <a:endParaRPr lang="en-GB" sz="1050">
                        <a:solidFill>
                          <a:srgbClr val="E69138"/>
                        </a:solidFill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999544"/>
                  </a:ext>
                </a:extLst>
              </a:tr>
              <a:tr h="157108"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050" b="1">
                          <a:effectLst/>
                        </a:rPr>
                        <a:t>Snow Cover</a:t>
                      </a:r>
                    </a:p>
                  </a:txBody>
                  <a:tcPr marL="16021" marR="1602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Carrie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Vuyovich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NASA GSFC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USA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i="0">
                          <a:effectLst/>
                          <a:latin typeface="Calibri" panose="020F0502020204030204" pitchFamily="34" charset="0"/>
                        </a:rPr>
                        <a:t>Jan 2026 (1st term)</a:t>
                      </a:r>
                      <a:endParaRPr lang="en-GB" sz="1050"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9971714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Juha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Lemmetyinen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Finnish Meteorologial Inst.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Finland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Sep 2026 (1st term)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9758211"/>
                  </a:ext>
                </a:extLst>
              </a:tr>
              <a:tr h="157108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050" b="1">
                          <a:effectLst/>
                        </a:rPr>
                        <a:t>Veg Index</a:t>
                      </a:r>
                    </a:p>
                  </a:txBody>
                  <a:tcPr marL="16021" marR="1602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6AA84F"/>
                          </a:solidFill>
                          <a:effectLst/>
                        </a:rPr>
                        <a:t>Tomoaki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6AA84F"/>
                          </a:solidFill>
                          <a:effectLst/>
                        </a:rPr>
                        <a:t>Miura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6AA84F"/>
                          </a:solidFill>
                          <a:effectLst/>
                        </a:rPr>
                        <a:t>University of Hawai'i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6AA84F"/>
                          </a:solidFill>
                          <a:effectLst/>
                        </a:rPr>
                        <a:t>USA 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b="1">
                          <a:solidFill>
                            <a:srgbClr val="6AA84F"/>
                          </a:solidFill>
                          <a:effectLst/>
                        </a:rPr>
                        <a:t>ex-officio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0766949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Simon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Kraatz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USDA 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USA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Apr 2027 (1st term)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319474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FF0000"/>
                          </a:solidFill>
                          <a:effectLst/>
                        </a:rPr>
                        <a:t>Vacant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05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05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05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endParaRPr lang="en-IT" sz="1050" b="1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544296"/>
                  </a:ext>
                </a:extLst>
              </a:tr>
              <a:tr h="157108">
                <a:tc rowSpan="3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050" b="1">
                          <a:effectLst/>
                        </a:rPr>
                        <a:t>Biomass</a:t>
                      </a:r>
                    </a:p>
                  </a:txBody>
                  <a:tcPr marL="16021" marR="1602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6AA84F"/>
                          </a:solidFill>
                          <a:effectLst/>
                        </a:rPr>
                        <a:t>Laura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6AA84F"/>
                          </a:solidFill>
                          <a:effectLst/>
                        </a:rPr>
                        <a:t>Duncanson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6AA84F"/>
                          </a:solidFill>
                          <a:effectLst/>
                        </a:rPr>
                        <a:t>UMD/GSFC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6AA84F"/>
                          </a:solidFill>
                          <a:effectLst/>
                        </a:rPr>
                        <a:t>USA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b="1">
                          <a:solidFill>
                            <a:srgbClr val="6AA84F"/>
                          </a:solidFill>
                          <a:effectLst/>
                        </a:rPr>
                        <a:t>ex-officio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2640940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Kim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Calders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Ghent University 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Belgium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i="0">
                          <a:effectLst/>
                          <a:latin typeface="Calibri" panose="020F0502020204030204" pitchFamily="34" charset="0"/>
                        </a:rPr>
                        <a:t>Feb 2026 (1st term)</a:t>
                      </a:r>
                      <a:endParaRPr lang="en-GB" sz="1050"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403325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Neha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Hunka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ESA/ESRIN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Italy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i="0">
                          <a:effectLst/>
                          <a:latin typeface="Calibri" panose="020F0502020204030204" pitchFamily="34" charset="0"/>
                        </a:rPr>
                        <a:t>Feb 2026 (1st term)</a:t>
                      </a:r>
                      <a:endParaRPr lang="en-GB" sz="1050">
                        <a:effectLst/>
                      </a:endParaRP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978184"/>
                  </a:ext>
                </a:extLst>
              </a:tr>
              <a:tr h="157108"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050" b="1">
                          <a:effectLst/>
                        </a:rPr>
                        <a:t>ET</a:t>
                      </a:r>
                    </a:p>
                  </a:txBody>
                  <a:tcPr marL="16021" marR="1602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Yun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Yang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Cornell University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USA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Jan 2027 (1st term)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1836652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Carmelo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Cammalleri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Politecnico di Milano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Italy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effectLst/>
                        </a:rPr>
                        <a:t>Jan 2027 (1st term)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3028955"/>
                  </a:ext>
                </a:extLst>
              </a:tr>
              <a:tr h="157108">
                <a:tc rowSpan="2">
                  <a:txBody>
                    <a:bodyPr/>
                    <a:lstStyle/>
                    <a:p>
                      <a:pPr algn="ctr" rtl="0" fontAlgn="ctr">
                        <a:buNone/>
                      </a:pPr>
                      <a:r>
                        <a:rPr lang="en-GB" sz="1050" b="1">
                          <a:effectLst/>
                        </a:rPr>
                        <a:t>GPP/NPP</a:t>
                      </a:r>
                    </a:p>
                  </a:txBody>
                  <a:tcPr marL="16021" marR="16021" marT="0" marB="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0000FF"/>
                          </a:solidFill>
                          <a:effectLst/>
                        </a:rPr>
                        <a:t>Arthur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0000FF"/>
                          </a:solidFill>
                          <a:effectLst/>
                        </a:rPr>
                        <a:t>Endsley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0000FF"/>
                          </a:solidFill>
                          <a:effectLst/>
                        </a:rPr>
                        <a:t>University of Montana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0000FF"/>
                          </a:solidFill>
                          <a:effectLst/>
                        </a:rPr>
                        <a:t>USA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0000FF"/>
                          </a:solidFill>
                          <a:effectLst/>
                        </a:rPr>
                        <a:t>Sept 2027 (1st term)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231309"/>
                  </a:ext>
                </a:extLst>
              </a:tr>
              <a:tr h="15710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0000FF"/>
                          </a:solidFill>
                          <a:effectLst/>
                        </a:rPr>
                        <a:t>Álvaro 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0000FF"/>
                          </a:solidFill>
                          <a:effectLst/>
                        </a:rPr>
                        <a:t>Moreno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0000FF"/>
                          </a:solidFill>
                          <a:effectLst/>
                        </a:rPr>
                        <a:t>University of Valencia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>
                          <a:solidFill>
                            <a:srgbClr val="0000FF"/>
                          </a:solidFill>
                          <a:effectLst/>
                        </a:rPr>
                        <a:t>Spain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b"/>
                      <a:r>
                        <a:rPr lang="en-GB" sz="1050" dirty="0">
                          <a:solidFill>
                            <a:srgbClr val="0000FF"/>
                          </a:solidFill>
                          <a:effectLst/>
                        </a:rPr>
                        <a:t>Nov 2027 (1st term)</a:t>
                      </a:r>
                    </a:p>
                  </a:txBody>
                  <a:tcPr marL="16021" marR="16021" marT="0" marB="0" anchor="b">
                    <a:lnL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801536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3E6E478-35C7-E581-90BC-644AE73C92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5739464"/>
              </p:ext>
            </p:extLst>
          </p:nvPr>
        </p:nvGraphicFramePr>
        <p:xfrm>
          <a:off x="10412562" y="1197134"/>
          <a:ext cx="1268489" cy="1070610"/>
        </p:xfrm>
        <a:graphic>
          <a:graphicData uri="http://schemas.openxmlformats.org/drawingml/2006/table">
            <a:tbl>
              <a:tblPr/>
              <a:tblGrid>
                <a:gridCol w="1268489">
                  <a:extLst>
                    <a:ext uri="{9D8B030D-6E8A-4147-A177-3AD203B41FA5}">
                      <a16:colId xmlns:a16="http://schemas.microsoft.com/office/drawing/2014/main" val="878791121"/>
                    </a:ext>
                  </a:extLst>
                </a:gridCol>
              </a:tblGrid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sz="1100">
                          <a:solidFill>
                            <a:srgbClr val="0000FF"/>
                          </a:solidFill>
                          <a:effectLst/>
                        </a:rPr>
                        <a:t>New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69038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sz="1100">
                          <a:solidFill>
                            <a:srgbClr val="6AA84F"/>
                          </a:solidFill>
                          <a:effectLst/>
                        </a:rPr>
                        <a:t>ex-officio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726294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sz="1100">
                          <a:solidFill>
                            <a:srgbClr val="E69138"/>
                          </a:solidFill>
                          <a:effectLst/>
                        </a:rPr>
                        <a:t>end of term approaching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2790052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rtl="0" fontAlgn="b"/>
                      <a:r>
                        <a:rPr lang="en-GB" sz="1100" dirty="0">
                          <a:solidFill>
                            <a:srgbClr val="FF0000"/>
                          </a:solidFill>
                          <a:effectLst/>
                        </a:rPr>
                        <a:t>Vacant or beyond end of term</a:t>
                      </a:r>
                    </a:p>
                  </a:txBody>
                  <a:tcPr marL="28575" marR="28575" marT="0" marB="0" anchor="b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EE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967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33328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74519D-0FAF-DF4B-F842-DD42A33625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873FF1A-B45C-8657-262D-B99BD68FE15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8730" y="3386058"/>
            <a:ext cx="3565184" cy="2312811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1C4AFF4-AF0E-DE3E-4375-98A1426FD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209941"/>
            <a:ext cx="6737579" cy="5230037"/>
          </a:xfrm>
        </p:spPr>
        <p:txBody>
          <a:bodyPr>
            <a:normAutofit/>
          </a:bodyPr>
          <a:lstStyle/>
          <a:p>
            <a:r>
              <a:rPr lang="en-GB" dirty="0"/>
              <a:t>Way forward</a:t>
            </a:r>
          </a:p>
          <a:p>
            <a:pPr lvl="1"/>
            <a:r>
              <a:rPr lang="en-GB" dirty="0"/>
              <a:t>Review existing </a:t>
            </a:r>
            <a:r>
              <a:rPr lang="en-GB" b="1" dirty="0"/>
              <a:t>products</a:t>
            </a:r>
            <a:r>
              <a:rPr lang="en-GB" dirty="0"/>
              <a:t>, group them: models, input data, coverage</a:t>
            </a:r>
          </a:p>
          <a:p>
            <a:pPr lvl="1"/>
            <a:r>
              <a:rPr lang="en-GB" dirty="0"/>
              <a:t>Review of existing Cal/Val </a:t>
            </a:r>
            <a:r>
              <a:rPr lang="en-GB" b="1" dirty="0"/>
              <a:t>practices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Identify data and knowledge </a:t>
            </a:r>
            <a:r>
              <a:rPr lang="en-GB" b="1" dirty="0"/>
              <a:t>gaps</a:t>
            </a:r>
          </a:p>
          <a:p>
            <a:pPr lvl="1"/>
            <a:r>
              <a:rPr lang="en-GB" dirty="0"/>
              <a:t>Gather </a:t>
            </a:r>
            <a:r>
              <a:rPr lang="en-GB" b="1" dirty="0"/>
              <a:t>community</a:t>
            </a:r>
            <a:r>
              <a:rPr lang="en-GB" dirty="0"/>
              <a:t> in conferences / meeting (AGU24/ EGU25)</a:t>
            </a:r>
          </a:p>
          <a:p>
            <a:pPr lvl="1"/>
            <a:r>
              <a:rPr lang="en-GB" dirty="0"/>
              <a:t>Draft protocol </a:t>
            </a:r>
            <a:r>
              <a:rPr lang="en-GB" b="1" dirty="0"/>
              <a:t>outline</a:t>
            </a:r>
            <a:r>
              <a:rPr lang="en-GB" dirty="0"/>
              <a:t> (Q3 2025) and ask feedback </a:t>
            </a:r>
          </a:p>
          <a:p>
            <a:pPr lvl="1"/>
            <a:r>
              <a:rPr lang="en-GB" dirty="0"/>
              <a:t>Convene a </a:t>
            </a:r>
            <a:r>
              <a:rPr lang="en-GB" b="1" dirty="0"/>
              <a:t>WS</a:t>
            </a:r>
            <a:r>
              <a:rPr lang="en-GB" dirty="0"/>
              <a:t> by end of 2025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C2F6DD-FF56-D3BD-51A7-78495BAE81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 dirty="0"/>
              <a:t>Evapotranspiration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64297-F217-51B7-6389-80AE0FC77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870" y="111607"/>
            <a:ext cx="1950904" cy="831726"/>
          </a:xfrm>
          <a:prstGeom prst="rect">
            <a:avLst/>
          </a:prstGeom>
        </p:spPr>
      </p:pic>
      <p:pic>
        <p:nvPicPr>
          <p:cNvPr id="8" name="Picture 2" descr="Fig. 3">
            <a:extLst>
              <a:ext uri="{FF2B5EF4-FFF2-40B4-BE49-F238E27FC236}">
                <a16:creationId xmlns:a16="http://schemas.microsoft.com/office/drawing/2014/main" id="{92103F86-E63A-8911-797C-2A58A7A332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6405" y="3838448"/>
            <a:ext cx="2115549" cy="260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close-up of a website&#10;&#10;AI-generated content may be incorrect.">
            <a:extLst>
              <a:ext uri="{FF2B5EF4-FFF2-40B4-BE49-F238E27FC236}">
                <a16:creationId xmlns:a16="http://schemas.microsoft.com/office/drawing/2014/main" id="{F9186307-A595-7049-F5F7-CA156A323DE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812" y="1114617"/>
            <a:ext cx="3909507" cy="1566731"/>
          </a:xfrm>
          <a:prstGeom prst="rect">
            <a:avLst/>
          </a:prstGeom>
        </p:spPr>
      </p:pic>
      <p:pic>
        <p:nvPicPr>
          <p:cNvPr id="10" name="Picture 9" descr="A diagram of a global distribution&#10;&#10;AI-generated content may be incorrect.">
            <a:extLst>
              <a:ext uri="{FF2B5EF4-FFF2-40B4-BE49-F238E27FC236}">
                <a16:creationId xmlns:a16="http://schemas.microsoft.com/office/drawing/2014/main" id="{A64C6856-3F38-FDE9-62E4-5869C3C05E2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6785" y="2205126"/>
            <a:ext cx="3083658" cy="158871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7738F95-E925-E088-634E-5A886305D072}"/>
              </a:ext>
            </a:extLst>
          </p:cNvPr>
          <p:cNvSpPr txBox="1"/>
          <p:nvPr/>
        </p:nvSpPr>
        <p:spPr>
          <a:xfrm>
            <a:off x="8338782" y="6539042"/>
            <a:ext cx="1682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Volk et al., 2024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8498F4-72F3-1E11-FD73-48501BFDC188}"/>
              </a:ext>
            </a:extLst>
          </p:cNvPr>
          <p:cNvSpPr txBox="1"/>
          <p:nvPr/>
        </p:nvSpPr>
        <p:spPr>
          <a:xfrm>
            <a:off x="7046381" y="5589494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1"/>
                </a:solidFill>
              </a:rPr>
              <a:t>Volk et al.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916BB5-5582-0B8B-3C38-57A1F31BA91B}"/>
              </a:ext>
            </a:extLst>
          </p:cNvPr>
          <p:cNvSpPr txBox="1"/>
          <p:nvPr/>
        </p:nvSpPr>
        <p:spPr>
          <a:xfrm>
            <a:off x="7046381" y="2674652"/>
            <a:ext cx="14189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1"/>
                </a:solidFill>
              </a:rPr>
              <a:t>Volk et al. 2023</a:t>
            </a:r>
          </a:p>
        </p:txBody>
      </p:sp>
    </p:spTree>
    <p:extLst>
      <p:ext uri="{BB962C8B-B14F-4D97-AF65-F5344CB8AC3E}">
        <p14:creationId xmlns:p14="http://schemas.microsoft.com/office/powerpoint/2010/main" val="5356449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30C5B4-27BE-EAC3-2CCB-5179819330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3571A74-9F0A-A4C6-F41F-C8098401C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018846"/>
            <a:ext cx="7226358" cy="553166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Status and challenges (new FA)</a:t>
            </a:r>
          </a:p>
          <a:p>
            <a:pPr lvl="1"/>
            <a:r>
              <a:rPr lang="en-GB" dirty="0"/>
              <a:t>Not yet ECV, though identified as part of </a:t>
            </a:r>
            <a:r>
              <a:rPr lang="en-GB" b="1" dirty="0"/>
              <a:t>biodiversity</a:t>
            </a:r>
            <a:r>
              <a:rPr lang="en-GB" dirty="0"/>
              <a:t> metrics </a:t>
            </a:r>
          </a:p>
          <a:p>
            <a:pPr lvl="1"/>
            <a:r>
              <a:rPr lang="en-GB" dirty="0"/>
              <a:t>Growing </a:t>
            </a:r>
            <a:r>
              <a:rPr lang="en-GB" b="1" dirty="0"/>
              <a:t>interest</a:t>
            </a:r>
            <a:r>
              <a:rPr lang="en-GB" dirty="0"/>
              <a:t> and </a:t>
            </a:r>
            <a:r>
              <a:rPr lang="en-GB" b="1" dirty="0"/>
              <a:t>availability</a:t>
            </a:r>
            <a:r>
              <a:rPr lang="en-GB" dirty="0"/>
              <a:t> of GPP/NPP satellite products</a:t>
            </a:r>
          </a:p>
          <a:p>
            <a:pPr lvl="1"/>
            <a:r>
              <a:rPr lang="en-GB" b="1" dirty="0"/>
              <a:t>Variety</a:t>
            </a:r>
            <a:r>
              <a:rPr lang="en-GB" dirty="0"/>
              <a:t> of models, inconsistencies across products</a:t>
            </a:r>
          </a:p>
          <a:p>
            <a:r>
              <a:rPr lang="en-GB" dirty="0"/>
              <a:t>Way forward</a:t>
            </a:r>
          </a:p>
          <a:p>
            <a:pPr lvl="1"/>
            <a:r>
              <a:rPr lang="en-GB" b="1" dirty="0"/>
              <a:t>Review</a:t>
            </a:r>
            <a:r>
              <a:rPr lang="en-GB" dirty="0"/>
              <a:t> of existing models/products</a:t>
            </a:r>
          </a:p>
          <a:p>
            <a:pPr lvl="1"/>
            <a:r>
              <a:rPr lang="en-GB" dirty="0"/>
              <a:t>Gather the </a:t>
            </a:r>
            <a:r>
              <a:rPr lang="en-GB" b="1" dirty="0"/>
              <a:t>community</a:t>
            </a:r>
            <a:r>
              <a:rPr lang="en-GB" dirty="0"/>
              <a:t> (</a:t>
            </a:r>
            <a:r>
              <a:rPr lang="en-GB" dirty="0" err="1"/>
              <a:t>FluxNET</a:t>
            </a:r>
            <a:r>
              <a:rPr lang="en-GB" dirty="0"/>
              <a:t>) </a:t>
            </a:r>
          </a:p>
          <a:p>
            <a:pPr lvl="1"/>
            <a:r>
              <a:rPr lang="en-GB" dirty="0"/>
              <a:t>Propose protocol </a:t>
            </a:r>
            <a:r>
              <a:rPr lang="en-GB" b="1" dirty="0"/>
              <a:t>outline</a:t>
            </a:r>
            <a:r>
              <a:rPr lang="en-GB" dirty="0"/>
              <a:t> </a:t>
            </a:r>
          </a:p>
          <a:p>
            <a:pPr lvl="1"/>
            <a:r>
              <a:rPr lang="en-GB" dirty="0"/>
              <a:t>Discuss in a dedicated WS </a:t>
            </a:r>
          </a:p>
          <a:p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3F167F-2E3F-69D2-9B14-29306EE61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48" y="175939"/>
            <a:ext cx="6885764" cy="779002"/>
          </a:xfrm>
        </p:spPr>
        <p:txBody>
          <a:bodyPr/>
          <a:lstStyle/>
          <a:p>
            <a:r>
              <a:rPr lang="en-GB" dirty="0"/>
              <a:t>GPP / NPP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0D3A4D-9AB4-41D2-7352-850D456C5A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5870" y="108545"/>
            <a:ext cx="1950904" cy="831726"/>
          </a:xfrm>
          <a:prstGeom prst="rect">
            <a:avLst/>
          </a:prstGeom>
        </p:spPr>
      </p:pic>
      <p:pic>
        <p:nvPicPr>
          <p:cNvPr id="6146" name="Picture 2" descr="LAI viirs/modis comparison">
            <a:extLst>
              <a:ext uri="{FF2B5EF4-FFF2-40B4-BE49-F238E27FC236}">
                <a16:creationId xmlns:a16="http://schemas.microsoft.com/office/drawing/2014/main" id="{AC7AF5F2-26DC-BA1F-6EEB-DF705F2B3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5322" y="4473230"/>
            <a:ext cx="3071254" cy="1535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0C0A69-309E-D9F5-FB2F-2D3863A34735}"/>
              </a:ext>
            </a:extLst>
          </p:cNvPr>
          <p:cNvSpPr txBox="1"/>
          <p:nvPr/>
        </p:nvSpPr>
        <p:spPr>
          <a:xfrm>
            <a:off x="7990463" y="6008857"/>
            <a:ext cx="372097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0" i="0" dirty="0">
                <a:solidFill>
                  <a:schemeClr val="tx1"/>
                </a:solidFill>
                <a:effectLst/>
                <a:latin typeface="Montserrat" pitchFamily="2" charset="77"/>
              </a:rPr>
              <a:t>NASA Global VIIRS 500m GPP/NPP for terrestrial ecosystems</a:t>
            </a:r>
            <a:endParaRPr lang="en-GB" dirty="0">
              <a:solidFill>
                <a:schemeClr val="tx1"/>
              </a:solidFill>
              <a:latin typeface="Montserrat" pitchFamily="2" charset="77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BA07A31-5010-6DB5-F805-271E44ECC8D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8427" y="1134703"/>
            <a:ext cx="2825044" cy="314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18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7BA957-394C-0A13-8C64-B65D684E6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099790"/>
            <a:ext cx="11495400" cy="540059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Highlights</a:t>
            </a:r>
          </a:p>
          <a:p>
            <a:pPr lvl="1"/>
            <a:r>
              <a:rPr lang="en-GB" dirty="0"/>
              <a:t>LC protocol being issued: very positive feedback from community</a:t>
            </a:r>
          </a:p>
          <a:p>
            <a:pPr lvl="1"/>
            <a:r>
              <a:rPr lang="en-GB" dirty="0"/>
              <a:t>Review of LPV Supersites definition and list </a:t>
            </a:r>
          </a:p>
          <a:p>
            <a:pPr lvl="1"/>
            <a:r>
              <a:rPr lang="en-GB" dirty="0"/>
              <a:t>Updates of protocols on-going: Biophysical, Albedo, SM</a:t>
            </a:r>
          </a:p>
          <a:p>
            <a:pPr lvl="1"/>
            <a:r>
              <a:rPr lang="en-GB" dirty="0"/>
              <a:t>Strong interest in the upcoming ET and GPP/NPP protocol filling a well recognised data / knowledge gap</a:t>
            </a:r>
          </a:p>
          <a:p>
            <a:r>
              <a:rPr lang="en-GB" dirty="0"/>
              <a:t>Way forward</a:t>
            </a:r>
          </a:p>
          <a:p>
            <a:pPr lvl="1"/>
            <a:r>
              <a:rPr lang="en-GB" dirty="0"/>
              <a:t>Compile Action Plan for next 3 years</a:t>
            </a:r>
          </a:p>
          <a:p>
            <a:pPr lvl="1"/>
            <a:r>
              <a:rPr lang="en-GB" dirty="0"/>
              <a:t>Work towards filling long-standing gaps: OLIVE, ICOS for Cal/Val</a:t>
            </a:r>
          </a:p>
          <a:p>
            <a:pPr lvl="1"/>
            <a:r>
              <a:rPr lang="en-GB" dirty="0"/>
              <a:t>Enhance readiness to upcoming missions (hyperspectral)</a:t>
            </a:r>
          </a:p>
          <a:p>
            <a:pPr lvl="1"/>
            <a:r>
              <a:rPr lang="en-GB" dirty="0"/>
              <a:t>Strengthen collaboration with GEO-BON, GEO-TREES, GEO-GLAM</a:t>
            </a:r>
          </a:p>
          <a:p>
            <a:pPr lvl="1"/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D7CF79-18D9-DC3F-1704-6B92B26DF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Summary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97678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>
          <a:extLst>
            <a:ext uri="{FF2B5EF4-FFF2-40B4-BE49-F238E27FC236}">
              <a16:creationId xmlns:a16="http://schemas.microsoft.com/office/drawing/2014/main" id="{D78D4DC1-A66F-94D8-BACE-2493C57CF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>
            <a:extLst>
              <a:ext uri="{FF2B5EF4-FFF2-40B4-BE49-F238E27FC236}">
                <a16:creationId xmlns:a16="http://schemas.microsoft.com/office/drawing/2014/main" id="{B4EE206B-6E66-FC32-7CCF-AE0F577F54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050" y="175950"/>
            <a:ext cx="9037692" cy="39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7200" dirty="0"/>
              <a:t>WGCV-55</a:t>
            </a:r>
            <a:br>
              <a:rPr lang="en-US" sz="6600" dirty="0"/>
            </a:br>
            <a:r>
              <a:rPr lang="en-US" sz="4400" dirty="0"/>
              <a:t>Intercomparison exercises: ACIX, CMIX and SRIX4VEG</a:t>
            </a:r>
            <a:endParaRPr sz="40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>
            <a:extLst>
              <a:ext uri="{FF2B5EF4-FFF2-40B4-BE49-F238E27FC236}">
                <a16:creationId xmlns:a16="http://schemas.microsoft.com/office/drawing/2014/main" id="{42FDBAC5-22FB-5B1F-75B5-F5B2D8C3D6BA}"/>
              </a:ext>
            </a:extLst>
          </p:cNvPr>
          <p:cNvSpPr/>
          <p:nvPr/>
        </p:nvSpPr>
        <p:spPr>
          <a:xfrm>
            <a:off x="7036904" y="4899990"/>
            <a:ext cx="5059402" cy="19580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solidFill>
                <a:schemeClr val="accent1"/>
              </a:solidFill>
              <a:latin typeface="Montserrat" pitchFamily="2" charset="77"/>
              <a:ea typeface="Montserrat"/>
              <a:cs typeface="Montserrat"/>
              <a:sym typeface="Montserrat"/>
            </a:endParaRP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Montserrat" pitchFamily="2" charset="77"/>
                <a:sym typeface="Arial"/>
              </a:rPr>
              <a:t>Fabrizio Niro (Serco/ESA)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Agenda Item 2.2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,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WGCV-55</a:t>
            </a:r>
          </a:p>
          <a:p>
            <a:pPr marL="0" marR="0" lvl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33445F"/>
                </a:solidFill>
                <a:effectLst/>
                <a:uLnTx/>
                <a:uFillTx/>
                <a:latin typeface="Montserrat" pitchFamily="2" charset="77"/>
                <a:ea typeface="Montserrat"/>
                <a:cs typeface="Montserrat"/>
                <a:sym typeface="Montserrat"/>
              </a:rPr>
              <a:t>Hyderabad, India, 8-10 July 2025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33445F"/>
              </a:solidFill>
              <a:effectLst/>
              <a:uLnTx/>
              <a:uFillTx/>
              <a:latin typeface="Montserrat" pitchFamily="2" charset="77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30593865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F7D35F-BE6B-1683-3F9C-11DDA77CD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153726"/>
            <a:ext cx="7815115" cy="5326588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/>
              <a:t>Goal</a:t>
            </a:r>
            <a:r>
              <a:rPr lang="en-GB" dirty="0"/>
              <a:t> </a:t>
            </a:r>
            <a:r>
              <a:rPr lang="en-GB" dirty="0">
                <a:sym typeface="Wingdings" pitchFamily="2" charset="2"/>
              </a:rPr>
              <a:t> U</a:t>
            </a:r>
            <a:r>
              <a:rPr lang="en-GB" dirty="0"/>
              <a:t>nderstand strengths/limitations and </a:t>
            </a:r>
            <a:r>
              <a:rPr lang="en-GB" dirty="0">
                <a:sym typeface="Wingdings" pitchFamily="2" charset="2"/>
              </a:rPr>
              <a:t>enhance </a:t>
            </a:r>
            <a:r>
              <a:rPr lang="en-GB" dirty="0"/>
              <a:t>harmonisation of AC algorithms</a:t>
            </a:r>
          </a:p>
          <a:p>
            <a:r>
              <a:rPr lang="en-GB" dirty="0"/>
              <a:t>Generic “</a:t>
            </a:r>
            <a:r>
              <a:rPr lang="en-GB" b="1" dirty="0"/>
              <a:t>X</a:t>
            </a:r>
            <a:r>
              <a:rPr lang="en-GB" dirty="0"/>
              <a:t>” approach</a:t>
            </a:r>
          </a:p>
          <a:p>
            <a:pPr lvl="1"/>
            <a:r>
              <a:rPr lang="en-GB" dirty="0"/>
              <a:t>Engage the </a:t>
            </a:r>
            <a:r>
              <a:rPr lang="en-GB" b="1" dirty="0"/>
              <a:t>community</a:t>
            </a:r>
          </a:p>
          <a:p>
            <a:pPr lvl="1"/>
            <a:r>
              <a:rPr lang="en-GB" dirty="0"/>
              <a:t>Agree on </a:t>
            </a:r>
            <a:r>
              <a:rPr lang="en-GB" b="1" dirty="0"/>
              <a:t>protocol, </a:t>
            </a:r>
            <a:r>
              <a:rPr lang="en-GB" dirty="0"/>
              <a:t>references and </a:t>
            </a:r>
            <a:r>
              <a:rPr lang="en-GB" b="1" dirty="0"/>
              <a:t>metrics</a:t>
            </a:r>
          </a:p>
          <a:p>
            <a:pPr lvl="1"/>
            <a:r>
              <a:rPr lang="en-GB" dirty="0"/>
              <a:t>Run the </a:t>
            </a:r>
            <a:r>
              <a:rPr lang="en-GB" b="1" dirty="0"/>
              <a:t>inter-comparison</a:t>
            </a:r>
            <a:r>
              <a:rPr lang="en-GB" dirty="0"/>
              <a:t> exercise</a:t>
            </a:r>
          </a:p>
          <a:p>
            <a:pPr lvl="1"/>
            <a:r>
              <a:rPr lang="en-GB" b="1" dirty="0"/>
              <a:t>Review/discuss </a:t>
            </a:r>
            <a:r>
              <a:rPr lang="en-GB" dirty="0"/>
              <a:t>the results </a:t>
            </a:r>
          </a:p>
          <a:p>
            <a:pPr lvl="1"/>
            <a:r>
              <a:rPr lang="en-GB" b="1" dirty="0"/>
              <a:t>Publish</a:t>
            </a:r>
            <a:r>
              <a:rPr lang="en-GB" dirty="0"/>
              <a:t> the paper</a:t>
            </a:r>
          </a:p>
          <a:p>
            <a:r>
              <a:rPr lang="en-US" dirty="0">
                <a:cs typeface="Arial"/>
              </a:rPr>
              <a:t>ACIX-I Started in 2016, 8+ years coordinated by ESA-NASA under CEOS-WGCV auspices, focus on L8/S2 </a:t>
            </a:r>
            <a:r>
              <a:rPr lang="en-US" dirty="0">
                <a:cs typeface="Arial"/>
                <a:sym typeface="Wingdings" pitchFamily="2" charset="2"/>
              </a:rPr>
              <a:t> </a:t>
            </a:r>
            <a:r>
              <a:rPr lang="en-US" b="1" dirty="0">
                <a:cs typeface="Arial"/>
                <a:sym typeface="Wingdings" pitchFamily="2" charset="2"/>
              </a:rPr>
              <a:t>4 highly cited papers</a:t>
            </a:r>
          </a:p>
          <a:p>
            <a:r>
              <a:rPr lang="en-US" dirty="0">
                <a:cs typeface="Arial"/>
                <a:sym typeface="Wingdings" pitchFamily="2" charset="2"/>
              </a:rPr>
              <a:t>Since ACIX-II, 3 groups focusing on </a:t>
            </a:r>
            <a:r>
              <a:rPr lang="en-US" b="1" dirty="0">
                <a:cs typeface="Arial"/>
                <a:sym typeface="Wingdings" pitchFamily="2" charset="2"/>
              </a:rPr>
              <a:t>Land, Water </a:t>
            </a:r>
            <a:r>
              <a:rPr lang="en-US" dirty="0">
                <a:cs typeface="Arial"/>
                <a:sym typeface="Wingdings" pitchFamily="2" charset="2"/>
              </a:rPr>
              <a:t>and Cloud Mask (</a:t>
            </a:r>
            <a:r>
              <a:rPr lang="en-US" b="1" dirty="0">
                <a:cs typeface="Arial"/>
                <a:sym typeface="Wingdings" pitchFamily="2" charset="2"/>
              </a:rPr>
              <a:t>CMIX</a:t>
            </a:r>
            <a:r>
              <a:rPr lang="en-US" dirty="0">
                <a:cs typeface="Arial"/>
                <a:sym typeface="Wingdings" pitchFamily="2" charset="2"/>
              </a:rPr>
              <a:t>)</a:t>
            </a:r>
            <a:endParaRPr lang="en-US" dirty="0">
              <a:cs typeface="Arial"/>
            </a:endParaRP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56089D-B7CF-BC61-6564-A5491F0CB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ACIX framework</a:t>
            </a:r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1B57A8AD-F25E-39E8-B5F8-1C36149504D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4342" y="2197209"/>
            <a:ext cx="3266277" cy="1560926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60BBFDE-0887-EB99-FA86-0B561C74E2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9348" y="3514131"/>
            <a:ext cx="3197550" cy="1691862"/>
          </a:xfrm>
          <a:prstGeom prst="rect">
            <a:avLst/>
          </a:prstGeom>
        </p:spPr>
      </p:pic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ED9B197E-4A51-8EBC-EC1D-7716F3BBB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3013" y="4813376"/>
            <a:ext cx="3266277" cy="1528083"/>
          </a:xfrm>
          <a:prstGeom prst="rect">
            <a:avLst/>
          </a:prstGeom>
        </p:spPr>
      </p:pic>
      <p:pic>
        <p:nvPicPr>
          <p:cNvPr id="8" name="Picture 7" descr="A close-up of a document&#10;&#10;Description automatically generated">
            <a:extLst>
              <a:ext uri="{FF2B5EF4-FFF2-40B4-BE49-F238E27FC236}">
                <a16:creationId xmlns:a16="http://schemas.microsoft.com/office/drawing/2014/main" id="{07104F24-94D3-47E3-F3F1-6FA6D0F95B8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7805" y="1086440"/>
            <a:ext cx="3390213" cy="11533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120B1C-D4DE-EC00-E455-6D0DCFC788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1342" y="1223299"/>
            <a:ext cx="1082536" cy="11011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37689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36D69F-323C-335E-8A99-2D5B1661A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A492CAC-58FA-A197-AFB0-163BE4D83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876" y="1084969"/>
            <a:ext cx="5870583" cy="5446010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Status</a:t>
            </a:r>
          </a:p>
          <a:p>
            <a:pPr lvl="1"/>
            <a:r>
              <a:rPr lang="en-GB" dirty="0"/>
              <a:t>Takeaway ACIX-I/II: use of RTM (6SV) </a:t>
            </a:r>
            <a:r>
              <a:rPr lang="en-GB" b="1" dirty="0"/>
              <a:t>simulations</a:t>
            </a:r>
            <a:r>
              <a:rPr lang="en-GB" dirty="0"/>
              <a:t> over AER may introduce biases if retrieval uses same RTM</a:t>
            </a:r>
          </a:p>
          <a:p>
            <a:pPr lvl="1"/>
            <a:r>
              <a:rPr lang="en-GB" dirty="0">
                <a:sym typeface="Wingdings" pitchFamily="2" charset="2"/>
              </a:rPr>
              <a:t>Priority to</a:t>
            </a:r>
            <a:r>
              <a:rPr lang="en-GB" dirty="0"/>
              <a:t> </a:t>
            </a:r>
            <a:r>
              <a:rPr lang="en-GB" b="1" dirty="0"/>
              <a:t>direct validation using</a:t>
            </a:r>
            <a:r>
              <a:rPr lang="en-GB" dirty="0"/>
              <a:t> SR from </a:t>
            </a:r>
            <a:r>
              <a:rPr lang="en-GB" b="1" dirty="0"/>
              <a:t>networks</a:t>
            </a:r>
            <a:r>
              <a:rPr lang="en-GB" dirty="0"/>
              <a:t>/ </a:t>
            </a:r>
            <a:r>
              <a:rPr lang="en-GB" b="1" dirty="0"/>
              <a:t>campaigns</a:t>
            </a:r>
          </a:p>
          <a:p>
            <a:pPr lvl="1"/>
            <a:r>
              <a:rPr lang="en-GB" dirty="0"/>
              <a:t>Focus on </a:t>
            </a:r>
            <a:r>
              <a:rPr lang="en-GB" b="1" dirty="0"/>
              <a:t>hyperspectral</a:t>
            </a:r>
            <a:r>
              <a:rPr lang="en-GB" dirty="0"/>
              <a:t>: EnMAP, PRISMA in preparation to </a:t>
            </a:r>
            <a:r>
              <a:rPr lang="en-GB" b="1" dirty="0"/>
              <a:t>CHIME</a:t>
            </a:r>
          </a:p>
          <a:p>
            <a:pPr lvl="1"/>
            <a:r>
              <a:rPr lang="en-GB" dirty="0"/>
              <a:t>Results now consolidated, working on </a:t>
            </a:r>
            <a:r>
              <a:rPr lang="en-GB" b="1" dirty="0"/>
              <a:t>2 papers </a:t>
            </a:r>
            <a:r>
              <a:rPr lang="en-GB" dirty="0"/>
              <a:t>to be submitted in 2025</a:t>
            </a:r>
          </a:p>
          <a:p>
            <a:r>
              <a:rPr lang="en-GB" dirty="0"/>
              <a:t>Future implementations</a:t>
            </a:r>
          </a:p>
          <a:p>
            <a:pPr lvl="1"/>
            <a:r>
              <a:rPr lang="en-GB" dirty="0"/>
              <a:t>Include </a:t>
            </a:r>
            <a:r>
              <a:rPr lang="en-GB" b="1" dirty="0"/>
              <a:t>synthetic scenes </a:t>
            </a:r>
            <a:r>
              <a:rPr lang="en-GB" dirty="0"/>
              <a:t>of different land cover and aerosol loadings, </a:t>
            </a:r>
          </a:p>
          <a:p>
            <a:pPr lvl="1"/>
            <a:r>
              <a:rPr lang="en-GB" dirty="0"/>
              <a:t>Include a detailed study on </a:t>
            </a:r>
            <a:r>
              <a:rPr lang="en-GB" b="1" dirty="0"/>
              <a:t>model agreement</a:t>
            </a:r>
            <a:r>
              <a:rPr lang="en-GB" dirty="0"/>
              <a:t> between RTM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9DC7AD-3ECC-E3CD-12BC-46A3C2B73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ACIX-III status and plans</a:t>
            </a:r>
          </a:p>
        </p:txBody>
      </p:sp>
      <p:pic>
        <p:nvPicPr>
          <p:cNvPr id="5" name="Picture 4" descr="A graph showing different colored dots&#10;&#10;AI-generated content may be incorrect.">
            <a:extLst>
              <a:ext uri="{FF2B5EF4-FFF2-40B4-BE49-F238E27FC236}">
                <a16:creationId xmlns:a16="http://schemas.microsoft.com/office/drawing/2014/main" id="{339F3135-0EFB-0A36-1EAA-7E961CDA639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6275" y="3385748"/>
            <a:ext cx="5433849" cy="2893402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0CD7E5D-C0D4-1E37-61AA-85D752B935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8121701"/>
              </p:ext>
            </p:extLst>
          </p:nvPr>
        </p:nvGraphicFramePr>
        <p:xfrm>
          <a:off x="6205873" y="1147644"/>
          <a:ext cx="5870583" cy="211339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1478693">
                  <a:extLst>
                    <a:ext uri="{9D8B030D-6E8A-4147-A177-3AD203B41FA5}">
                      <a16:colId xmlns:a16="http://schemas.microsoft.com/office/drawing/2014/main" val="2322715914"/>
                    </a:ext>
                  </a:extLst>
                </a:gridCol>
                <a:gridCol w="1915297">
                  <a:extLst>
                    <a:ext uri="{9D8B030D-6E8A-4147-A177-3AD203B41FA5}">
                      <a16:colId xmlns:a16="http://schemas.microsoft.com/office/drawing/2014/main" val="3267324297"/>
                    </a:ext>
                  </a:extLst>
                </a:gridCol>
                <a:gridCol w="2476593">
                  <a:extLst>
                    <a:ext uri="{9D8B030D-6E8A-4147-A177-3AD203B41FA5}">
                      <a16:colId xmlns:a16="http://schemas.microsoft.com/office/drawing/2014/main" val="3172739947"/>
                    </a:ext>
                  </a:extLst>
                </a:gridCol>
              </a:tblGrid>
              <a:tr h="348864">
                <a:tc>
                  <a:txBody>
                    <a:bodyPr/>
                    <a:lstStyle/>
                    <a:p>
                      <a:pPr algn="ctr"/>
                      <a:endParaRPr lang="en-GB" sz="1600" b="1" dirty="0">
                        <a:latin typeface="Montserrat" pitchFamily="2" charset="77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Montserrat" pitchFamily="2" charset="77"/>
                        </a:rPr>
                        <a:t>ACIX-Land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>
                          <a:latin typeface="Montserrat" pitchFamily="2" charset="77"/>
                        </a:rPr>
                        <a:t>ACIX-Aqua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2260444"/>
                  </a:ext>
                </a:extLst>
              </a:tr>
              <a:tr h="348864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Montserrat" pitchFamily="2" charset="77"/>
                        </a:rPr>
                        <a:t># processor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Montserrat" pitchFamily="2" charset="77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Montserrat" pitchFamily="2" charset="77"/>
                        </a:rPr>
                        <a:t>11 (7 Prisma, 4 EnMAP)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5168975"/>
                  </a:ext>
                </a:extLst>
              </a:tr>
              <a:tr h="348864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Montserrat" pitchFamily="2" charset="77"/>
                        </a:rPr>
                        <a:t>EO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Montserrat" pitchFamily="2" charset="77"/>
                        </a:rPr>
                        <a:t>PRISMA, EnMAP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Montserrat" pitchFamily="2" charset="77"/>
                        </a:rPr>
                        <a:t>PRISMA, EnMAP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8312504"/>
                  </a:ext>
                </a:extLst>
              </a:tr>
              <a:tr h="1045450">
                <a:tc>
                  <a:txBody>
                    <a:bodyPr/>
                    <a:lstStyle/>
                    <a:p>
                      <a:r>
                        <a:rPr lang="en-GB" sz="1600" b="1" dirty="0">
                          <a:latin typeface="Montserrat" pitchFamily="2" charset="77"/>
                        </a:rPr>
                        <a:t>Reference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0" dirty="0">
                          <a:latin typeface="Montserrat" pitchFamily="2" charset="77"/>
                        </a:rPr>
                        <a:t>RadCalNet, HYPERNETS, ad-hoc campaigns, AERONET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600" b="0" dirty="0">
                          <a:latin typeface="Montserrat" pitchFamily="2" charset="77"/>
                        </a:rPr>
                        <a:t>AERONET-OC, HYPERNETS, ad-hoc campaigns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341672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8D51C7D-4771-0A28-3BE1-DC4119713C92}"/>
              </a:ext>
            </a:extLst>
          </p:cNvPr>
          <p:cNvSpPr txBox="1"/>
          <p:nvPr/>
        </p:nvSpPr>
        <p:spPr>
          <a:xfrm>
            <a:off x="6432227" y="6207704"/>
            <a:ext cx="55082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latin typeface="Montserrat" pitchFamily="2" charset="77"/>
              </a:rPr>
              <a:t>ACIX-III Land: APU metrics for different processors over RRV</a:t>
            </a:r>
          </a:p>
        </p:txBody>
      </p:sp>
    </p:spTree>
    <p:extLst>
      <p:ext uri="{BB962C8B-B14F-4D97-AF65-F5344CB8AC3E}">
        <p14:creationId xmlns:p14="http://schemas.microsoft.com/office/powerpoint/2010/main" val="2891204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8">
            <a:extLst>
              <a:ext uri="{FF2B5EF4-FFF2-40B4-BE49-F238E27FC236}">
                <a16:creationId xmlns:a16="http://schemas.microsoft.com/office/drawing/2014/main" id="{8F19FB05-E791-FB6A-275E-8307578CBF0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8312" y="1474863"/>
            <a:ext cx="2956085" cy="19541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3D8AB24-09F2-FC2A-07FD-17E476971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2" y="1043609"/>
            <a:ext cx="7637033" cy="5526156"/>
          </a:xfrm>
        </p:spPr>
        <p:txBody>
          <a:bodyPr>
            <a:normAutofit fontScale="77500" lnSpcReduction="20000"/>
          </a:bodyPr>
          <a:lstStyle/>
          <a:p>
            <a:r>
              <a:rPr lang="en-GB" dirty="0"/>
              <a:t>CMIX-I main takeaways: </a:t>
            </a:r>
          </a:p>
          <a:p>
            <a:pPr lvl="1"/>
            <a:r>
              <a:rPr lang="en-GB" dirty="0"/>
              <a:t>Need physically-based </a:t>
            </a:r>
            <a:r>
              <a:rPr lang="en-GB" b="1" dirty="0"/>
              <a:t>definition</a:t>
            </a:r>
            <a:r>
              <a:rPr lang="en-GB" dirty="0"/>
              <a:t> of cloud and cloud classes, e.g., thin, semi-transparent (e.g., COD) </a:t>
            </a:r>
          </a:p>
          <a:p>
            <a:pPr lvl="1"/>
            <a:r>
              <a:rPr lang="en-GB" b="1" dirty="0"/>
              <a:t>Inconsistencies</a:t>
            </a:r>
            <a:r>
              <a:rPr lang="en-GB" dirty="0"/>
              <a:t> in the reference datasets </a:t>
            </a:r>
            <a:r>
              <a:rPr lang="en-GB" dirty="0">
                <a:sym typeface="Wingdings" pitchFamily="2" charset="2"/>
              </a:rPr>
              <a:t> Need to build new one tailored for S2/L8 CM validation</a:t>
            </a:r>
            <a:endParaRPr lang="en-GB" dirty="0"/>
          </a:p>
          <a:p>
            <a:r>
              <a:rPr lang="en-GB" dirty="0"/>
              <a:t>CMIX-II focus on S2/L8  </a:t>
            </a:r>
          </a:p>
          <a:p>
            <a:pPr lvl="1"/>
            <a:r>
              <a:rPr lang="en-US" dirty="0"/>
              <a:t>Improve cloud definition and </a:t>
            </a:r>
            <a:r>
              <a:rPr lang="en-US" b="1" dirty="0"/>
              <a:t>reference</a:t>
            </a:r>
            <a:r>
              <a:rPr lang="en-US" dirty="0"/>
              <a:t> dataset </a:t>
            </a:r>
          </a:p>
          <a:p>
            <a:pPr lvl="1"/>
            <a:r>
              <a:rPr lang="en-US" dirty="0"/>
              <a:t>Number of </a:t>
            </a:r>
            <a:r>
              <a:rPr lang="en-US" b="1" dirty="0"/>
              <a:t>participants</a:t>
            </a:r>
            <a:r>
              <a:rPr lang="en-US" dirty="0"/>
              <a:t> reaches </a:t>
            </a:r>
            <a:r>
              <a:rPr lang="en-US" b="1" dirty="0"/>
              <a:t>23</a:t>
            </a:r>
          </a:p>
          <a:p>
            <a:pPr lvl="1"/>
            <a:r>
              <a:rPr lang="en-US" dirty="0"/>
              <a:t>Include cloud </a:t>
            </a:r>
            <a:r>
              <a:rPr lang="en-US" b="1" dirty="0"/>
              <a:t>shadows</a:t>
            </a:r>
          </a:p>
          <a:p>
            <a:pPr lvl="0"/>
            <a:r>
              <a:rPr lang="en-US" dirty="0"/>
              <a:t>Reference datasets</a:t>
            </a:r>
          </a:p>
          <a:p>
            <a:pPr lvl="1"/>
            <a:r>
              <a:rPr lang="en-US" b="1" dirty="0" err="1"/>
              <a:t>PixBox</a:t>
            </a:r>
            <a:r>
              <a:rPr lang="en-US" dirty="0"/>
              <a:t> S2/L8 datasets</a:t>
            </a:r>
          </a:p>
          <a:p>
            <a:pPr lvl="1"/>
            <a:r>
              <a:rPr lang="en-US" dirty="0"/>
              <a:t>Multi-temporal S2/Landsat dataset </a:t>
            </a:r>
          </a:p>
          <a:p>
            <a:pPr lvl="1"/>
            <a:r>
              <a:rPr lang="en-US" dirty="0"/>
              <a:t>Creation of IRIS </a:t>
            </a:r>
            <a:r>
              <a:rPr lang="en-US" b="1" dirty="0"/>
              <a:t>collaborative</a:t>
            </a:r>
            <a:r>
              <a:rPr lang="en-US" dirty="0"/>
              <a:t> dataset </a:t>
            </a:r>
            <a:endParaRPr lang="en-GB" dirty="0"/>
          </a:p>
          <a:p>
            <a:pPr lvl="1"/>
            <a:r>
              <a:rPr lang="en-GB" dirty="0"/>
              <a:t>UMD/NASA </a:t>
            </a:r>
            <a:r>
              <a:rPr lang="en-GB" b="1" dirty="0" err="1"/>
              <a:t>SkyCam</a:t>
            </a:r>
            <a:r>
              <a:rPr lang="en-GB" dirty="0"/>
              <a:t> network (13 sites)</a:t>
            </a:r>
          </a:p>
          <a:p>
            <a:r>
              <a:rPr lang="en-GB" dirty="0"/>
              <a:t>Results expected end of 2025</a:t>
            </a:r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13B578-7B92-0A6A-F11E-8EC454CC45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CMIX-II</a:t>
            </a:r>
          </a:p>
        </p:txBody>
      </p:sp>
      <p:pic>
        <p:nvPicPr>
          <p:cNvPr id="4" name="Picture 3" descr="A picture containing dirty&#10;&#10;Description automatically generated">
            <a:extLst>
              <a:ext uri="{FF2B5EF4-FFF2-40B4-BE49-F238E27FC236}">
                <a16:creationId xmlns:a16="http://schemas.microsoft.com/office/drawing/2014/main" id="{C2F50C8C-FDC2-1AE2-E776-49404011C9B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787026" y="1325768"/>
            <a:ext cx="1415899" cy="106115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188C49-8367-93DB-40FA-E7055B9C5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8312" y="3903264"/>
            <a:ext cx="3596112" cy="254563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Google Shape;283;p22" descr="A picture containing outdoor, grass, sky, plant&#10;&#10;Description automatically generated">
            <a:extLst>
              <a:ext uri="{FF2B5EF4-FFF2-40B4-BE49-F238E27FC236}">
                <a16:creationId xmlns:a16="http://schemas.microsoft.com/office/drawing/2014/main" id="{FD9291FD-BFB7-9380-D8CD-74C9B737333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29495" y="2451931"/>
            <a:ext cx="974929" cy="131072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6D9A11E-55CF-53A0-8633-4CC88F2DCE00}"/>
              </a:ext>
            </a:extLst>
          </p:cNvPr>
          <p:cNvCxnSpPr>
            <a:stCxn id="11" idx="1"/>
          </p:cNvCxnSpPr>
          <p:nvPr/>
        </p:nvCxnSpPr>
        <p:spPr>
          <a:xfrm flipH="1" flipV="1">
            <a:off x="9968948" y="1659835"/>
            <a:ext cx="660547" cy="1447459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B7A9C77-695F-57E1-C2B2-229C9E6DA759}"/>
              </a:ext>
            </a:extLst>
          </p:cNvPr>
          <p:cNvCxnSpPr>
            <a:cxnSpLocks/>
          </p:cNvCxnSpPr>
          <p:nvPr/>
        </p:nvCxnSpPr>
        <p:spPr>
          <a:xfrm flipH="1" flipV="1">
            <a:off x="10183231" y="1637779"/>
            <a:ext cx="734120" cy="396049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82834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408F59-5138-2AFB-DCB3-B3F4B3B04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954942"/>
            <a:ext cx="7758133" cy="5604884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Motivations</a:t>
            </a:r>
          </a:p>
          <a:p>
            <a:pPr lvl="1"/>
            <a:r>
              <a:rPr lang="en-GB" dirty="0"/>
              <a:t>Growing </a:t>
            </a:r>
            <a:r>
              <a:rPr lang="en-GB" b="1" dirty="0"/>
              <a:t>interest</a:t>
            </a:r>
            <a:r>
              <a:rPr lang="en-GB" dirty="0"/>
              <a:t> in UAV for Cal/Val</a:t>
            </a:r>
          </a:p>
          <a:p>
            <a:pPr lvl="2"/>
            <a:r>
              <a:rPr lang="en-GB" dirty="0"/>
              <a:t>Flexible and </a:t>
            </a:r>
            <a:r>
              <a:rPr lang="en-GB" b="1" dirty="0"/>
              <a:t>cost-effective</a:t>
            </a:r>
            <a:r>
              <a:rPr lang="en-GB" dirty="0"/>
              <a:t> solution </a:t>
            </a:r>
          </a:p>
          <a:p>
            <a:pPr lvl="2"/>
            <a:r>
              <a:rPr lang="en-GB" dirty="0"/>
              <a:t>Enhanced </a:t>
            </a:r>
            <a:r>
              <a:rPr lang="en-GB" b="1" dirty="0"/>
              <a:t>spatial sampling </a:t>
            </a:r>
            <a:r>
              <a:rPr lang="en-GB" dirty="0"/>
              <a:t>and coverage</a:t>
            </a:r>
          </a:p>
          <a:p>
            <a:pPr lvl="2"/>
            <a:r>
              <a:rPr lang="en-GB" dirty="0"/>
              <a:t>Survey of </a:t>
            </a:r>
            <a:r>
              <a:rPr lang="en-GB" b="1" dirty="0"/>
              <a:t>inaccessible</a:t>
            </a:r>
            <a:r>
              <a:rPr lang="en-GB" dirty="0"/>
              <a:t> sites, complement in-situ </a:t>
            </a:r>
          </a:p>
          <a:p>
            <a:pPr lvl="1"/>
            <a:r>
              <a:rPr lang="en-GB" dirty="0"/>
              <a:t>Yet, used protocols and procedures largely differ </a:t>
            </a:r>
            <a:r>
              <a:rPr lang="en-GB" b="1" dirty="0"/>
              <a:t>limiting comparability</a:t>
            </a:r>
          </a:p>
          <a:p>
            <a:r>
              <a:rPr lang="en-GB" dirty="0"/>
              <a:t>Objectives </a:t>
            </a:r>
          </a:p>
          <a:p>
            <a:pPr lvl="1"/>
            <a:r>
              <a:rPr lang="en-GB" dirty="0"/>
              <a:t>Assess </a:t>
            </a:r>
            <a:r>
              <a:rPr lang="en-GB" b="1" dirty="0"/>
              <a:t>variability</a:t>
            </a:r>
            <a:r>
              <a:rPr lang="en-GB" dirty="0"/>
              <a:t> associated with different teams conducting the same validation exercise</a:t>
            </a:r>
          </a:p>
          <a:p>
            <a:pPr lvl="1"/>
            <a:r>
              <a:rPr lang="en-GB" dirty="0"/>
              <a:t>Move towards a </a:t>
            </a:r>
            <a:r>
              <a:rPr lang="en-GB" b="1" dirty="0"/>
              <a:t>community-agreed</a:t>
            </a:r>
            <a:r>
              <a:rPr lang="en-GB" dirty="0"/>
              <a:t> protocol</a:t>
            </a:r>
          </a:p>
          <a:p>
            <a:r>
              <a:rPr lang="en-GB" dirty="0"/>
              <a:t>SRIX4VEG field campaigns </a:t>
            </a:r>
          </a:p>
          <a:p>
            <a:pPr lvl="1"/>
            <a:r>
              <a:rPr lang="en-GB" dirty="0"/>
              <a:t>Different teams, common flight plan, pairwise comparison (</a:t>
            </a:r>
            <a:r>
              <a:rPr lang="en-GB" b="1" dirty="0"/>
              <a:t>round-robin</a:t>
            </a:r>
            <a:r>
              <a:rPr lang="en-GB" dirty="0"/>
              <a:t>)</a:t>
            </a:r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7796E3B-051A-EEBF-701F-325DFBC77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SRIX4VEG 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650183C-D49B-7A38-6497-7C01B995ED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42087" y="3911049"/>
            <a:ext cx="2267740" cy="2468554"/>
          </a:xfrm>
          <a:prstGeom prst="rect">
            <a:avLst/>
          </a:prstGeom>
        </p:spPr>
      </p:pic>
      <p:pic>
        <p:nvPicPr>
          <p:cNvPr id="5" name="Picture 4" descr="A picture containing building, brick, stone, building material&#10;&#10;Description automatically generated">
            <a:extLst>
              <a:ext uri="{FF2B5EF4-FFF2-40B4-BE49-F238E27FC236}">
                <a16:creationId xmlns:a16="http://schemas.microsoft.com/office/drawing/2014/main" id="{F323C637-9BF5-F1FE-0B28-5B4367A2D8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150489" y="2793486"/>
            <a:ext cx="1670953" cy="197788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helicopter flying over a road&#10;&#10;Description automatically generated with medium confidence">
            <a:extLst>
              <a:ext uri="{FF2B5EF4-FFF2-40B4-BE49-F238E27FC236}">
                <a16:creationId xmlns:a16="http://schemas.microsoft.com/office/drawing/2014/main" id="{881EAD82-1321-65A8-54DD-ECD6458E3EF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0551" y="1185252"/>
            <a:ext cx="3052215" cy="203353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99478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82416E8-CBA1-DEED-F1F6-5B64146951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173" y="1172816"/>
            <a:ext cx="6974346" cy="5287617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UAV SR Validation </a:t>
            </a:r>
            <a:r>
              <a:rPr lang="en-GB" b="1" dirty="0"/>
              <a:t>protocol</a:t>
            </a:r>
            <a:r>
              <a:rPr lang="en-GB" dirty="0"/>
              <a:t> published in CEOS website (</a:t>
            </a:r>
            <a:r>
              <a:rPr lang="en-GB" i="1" dirty="0"/>
              <a:t>Origo et al. 2025</a:t>
            </a:r>
            <a:r>
              <a:rPr lang="en-GB" dirty="0"/>
              <a:t>)</a:t>
            </a:r>
          </a:p>
          <a:p>
            <a:r>
              <a:rPr lang="en-GB" dirty="0"/>
              <a:t>Protocol </a:t>
            </a:r>
            <a:r>
              <a:rPr lang="en-GB" b="1" dirty="0"/>
              <a:t>sensor agnostic </a:t>
            </a:r>
            <a:r>
              <a:rPr lang="en-GB" dirty="0"/>
              <a:t>and adaptable to future scientific/technical evolution</a:t>
            </a:r>
          </a:p>
          <a:p>
            <a:r>
              <a:rPr lang="en-GB" b="1" dirty="0"/>
              <a:t>Recommendations</a:t>
            </a:r>
            <a:r>
              <a:rPr lang="en-GB" dirty="0"/>
              <a:t> for:</a:t>
            </a:r>
          </a:p>
          <a:p>
            <a:pPr lvl="1"/>
            <a:r>
              <a:rPr lang="en-GB" dirty="0"/>
              <a:t>UAV platform and sensor</a:t>
            </a:r>
          </a:p>
          <a:p>
            <a:pPr lvl="1"/>
            <a:r>
              <a:rPr lang="en-GB" dirty="0"/>
              <a:t>Environmental conditions</a:t>
            </a:r>
          </a:p>
          <a:p>
            <a:pPr lvl="1"/>
            <a:r>
              <a:rPr lang="en-GB" dirty="0"/>
              <a:t>Flight planning</a:t>
            </a:r>
          </a:p>
          <a:p>
            <a:pPr lvl="1"/>
            <a:r>
              <a:rPr lang="en-GB" dirty="0"/>
              <a:t>Ancillary data </a:t>
            </a:r>
          </a:p>
          <a:p>
            <a:pPr lvl="1"/>
            <a:r>
              <a:rPr lang="en-GB" dirty="0"/>
              <a:t>Post-processing scheme</a:t>
            </a:r>
          </a:p>
          <a:p>
            <a:endParaRPr lang="en-GB" dirty="0"/>
          </a:p>
          <a:p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2449716-5632-D208-F985-F49DFC457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SRIX4VEG – Protocol</a:t>
            </a:r>
          </a:p>
        </p:txBody>
      </p:sp>
      <p:pic>
        <p:nvPicPr>
          <p:cNvPr id="4" name="Picture 3" descr="A cover of a book&#10;&#10;AI-generated content may be incorrect.">
            <a:extLst>
              <a:ext uri="{FF2B5EF4-FFF2-40B4-BE49-F238E27FC236}">
                <a16:creationId xmlns:a16="http://schemas.microsoft.com/office/drawing/2014/main" id="{FFEA51F4-9CCF-E27F-1A2C-4E281521A0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5080" y="1068365"/>
            <a:ext cx="3721904" cy="486617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95652-8A78-452F-0EBF-64FD1404B685}"/>
              </a:ext>
            </a:extLst>
          </p:cNvPr>
          <p:cNvSpPr txBox="1"/>
          <p:nvPr/>
        </p:nvSpPr>
        <p:spPr>
          <a:xfrm>
            <a:off x="7308667" y="5935257"/>
            <a:ext cx="43280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3"/>
              </a:rPr>
              <a:t>https://ceos.org/document_management/Working_Groups/WGCV/GPG_UAV_SR_CEOS_version1.pdf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69575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200" cy="3972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Thank You!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ED497-FC34-D990-ACC8-5E3C069F5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448E236-BCE1-98C7-4BC7-9C99B30B0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ECVs addressed by LPV</a:t>
            </a:r>
          </a:p>
        </p:txBody>
      </p:sp>
      <p:pic>
        <p:nvPicPr>
          <p:cNvPr id="1026" name="Picture 2" descr="Diagram illustrating Essential Climate Variables, including atmosphere, ocean, cryosphere, biosphere, anthroposphere, and hydrosphere, with related icons grouped under each category.">
            <a:extLst>
              <a:ext uri="{FF2B5EF4-FFF2-40B4-BE49-F238E27FC236}">
                <a16:creationId xmlns:a16="http://schemas.microsoft.com/office/drawing/2014/main" id="{49D719F5-1FC8-80A6-C7F9-50D543DB1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6869" y="1194317"/>
            <a:ext cx="8013708" cy="516508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Line Callout 1 (Border and Accent Bar) 22">
            <a:extLst>
              <a:ext uri="{FF2B5EF4-FFF2-40B4-BE49-F238E27FC236}">
                <a16:creationId xmlns:a16="http://schemas.microsoft.com/office/drawing/2014/main" id="{1C015201-E197-56E9-59FB-E91F74229D23}"/>
              </a:ext>
            </a:extLst>
          </p:cNvPr>
          <p:cNvSpPr/>
          <p:nvPr/>
        </p:nvSpPr>
        <p:spPr>
          <a:xfrm>
            <a:off x="9041889" y="1849238"/>
            <a:ext cx="2929974" cy="535333"/>
          </a:xfrm>
          <a:prstGeom prst="accentBorderCallout1">
            <a:avLst>
              <a:gd name="adj1" fmla="val 55830"/>
              <a:gd name="adj2" fmla="val -8333"/>
              <a:gd name="adj3" fmla="val 219717"/>
              <a:gd name="adj4" fmla="val -130639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Snow (SCE, SWE)</a:t>
            </a: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DBE4F3DC-BE82-4707-486B-3620E4CB09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012880" y="1936904"/>
            <a:ext cx="360000" cy="3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Line Callout 1 (Border and Accent Bar) 29">
            <a:extLst>
              <a:ext uri="{FF2B5EF4-FFF2-40B4-BE49-F238E27FC236}">
                <a16:creationId xmlns:a16="http://schemas.microsoft.com/office/drawing/2014/main" id="{924E8008-9AC0-C678-89FD-1308DF34F399}"/>
              </a:ext>
            </a:extLst>
          </p:cNvPr>
          <p:cNvSpPr/>
          <p:nvPr/>
        </p:nvSpPr>
        <p:spPr>
          <a:xfrm>
            <a:off x="9041887" y="2676047"/>
            <a:ext cx="2929976" cy="1955920"/>
          </a:xfrm>
          <a:prstGeom prst="accentBorderCallout1">
            <a:avLst>
              <a:gd name="adj1" fmla="val 48689"/>
              <a:gd name="adj2" fmla="val -8333"/>
              <a:gd name="adj3" fmla="val 79742"/>
              <a:gd name="adj4" fmla="val -69309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Biomass (AGB)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Albedo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Fire (FRP, BA)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fAPAR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Land Cover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LST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Leaf Area Index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3D6439CF-E2C1-9AC1-1988-11E50CC626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002256" y="2867869"/>
            <a:ext cx="360000" cy="3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raphic 33">
            <a:extLst>
              <a:ext uri="{FF2B5EF4-FFF2-40B4-BE49-F238E27FC236}">
                <a16:creationId xmlns:a16="http://schemas.microsoft.com/office/drawing/2014/main" id="{A15E1FDF-6A40-E3E3-4D6F-F563D936D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459894" y="2867869"/>
            <a:ext cx="360000" cy="3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C55ACA6F-A699-7D7A-39B3-7DD4288516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002256" y="3296595"/>
            <a:ext cx="360000" cy="3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4EE04205-DC9B-3A50-FF4D-0DDC9207BB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53567" y="3296595"/>
            <a:ext cx="360000" cy="3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9AC23A4F-E7A7-7F13-9880-5034F540075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1012880" y="3725321"/>
            <a:ext cx="360000" cy="3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12C12DBB-8304-9852-3513-5592EDCF23B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453567" y="3725321"/>
            <a:ext cx="360000" cy="3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F0EB2122-6AA2-73D1-56C2-70D0E00C62C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1012880" y="4151167"/>
            <a:ext cx="360000" cy="3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5" name="Line Callout 1 (Border and Accent Bar) 44">
            <a:extLst>
              <a:ext uri="{FF2B5EF4-FFF2-40B4-BE49-F238E27FC236}">
                <a16:creationId xmlns:a16="http://schemas.microsoft.com/office/drawing/2014/main" id="{0E5A50E6-6EF0-7FFA-AB00-6F8A972C0496}"/>
              </a:ext>
            </a:extLst>
          </p:cNvPr>
          <p:cNvSpPr/>
          <p:nvPr/>
        </p:nvSpPr>
        <p:spPr>
          <a:xfrm>
            <a:off x="9041889" y="4919961"/>
            <a:ext cx="2929974" cy="732673"/>
          </a:xfrm>
          <a:prstGeom prst="accentBorderCallout1">
            <a:avLst>
              <a:gd name="adj1" fmla="val 45494"/>
              <a:gd name="adj2" fmla="val -8045"/>
              <a:gd name="adj3" fmla="val 110093"/>
              <a:gd name="adj4" fmla="val -49891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Land Evaporation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Soil Moisture</a:t>
            </a: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id="{FC3B10F7-5307-C596-F7BF-0A49C72FAD1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11002256" y="5087767"/>
            <a:ext cx="360000" cy="3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9" name="Graphic 48">
            <a:extLst>
              <a:ext uri="{FF2B5EF4-FFF2-40B4-BE49-F238E27FC236}">
                <a16:creationId xmlns:a16="http://schemas.microsoft.com/office/drawing/2014/main" id="{74DF596E-D4FA-65A7-2AFE-AE536961A27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1453567" y="5087767"/>
            <a:ext cx="360000" cy="3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80" name="Picture 8" descr="Global Climate Observing System (GCOS)">
            <a:extLst>
              <a:ext uri="{FF2B5EF4-FFF2-40B4-BE49-F238E27FC236}">
                <a16:creationId xmlns:a16="http://schemas.microsoft.com/office/drawing/2014/main" id="{E2909D0A-FFC0-D232-E181-5D8DD4C82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9619" y="1228469"/>
            <a:ext cx="1814555" cy="574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028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73C40-374A-A083-3D64-45FF66DE7C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6812CB-A27A-9AC8-EDFD-5A6A5CA56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/>
              <a:t>Biodiversity metrics covered by LPV</a:t>
            </a:r>
          </a:p>
        </p:txBody>
      </p:sp>
      <p:pic>
        <p:nvPicPr>
          <p:cNvPr id="4" name="Picture 3" descr="A screenshot of a web page&#10;&#10;AI-generated content may be incorrect.">
            <a:extLst>
              <a:ext uri="{FF2B5EF4-FFF2-40B4-BE49-F238E27FC236}">
                <a16:creationId xmlns:a16="http://schemas.microsoft.com/office/drawing/2014/main" id="{E169F437-8093-2D8E-2BA8-D4CDFE304C6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048" y="1316784"/>
            <a:ext cx="4354819" cy="22411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diagram of different types of biosynthesis&#10;&#10;AI-generated content may be incorrect.">
            <a:extLst>
              <a:ext uri="{FF2B5EF4-FFF2-40B4-BE49-F238E27FC236}">
                <a16:creationId xmlns:a16="http://schemas.microsoft.com/office/drawing/2014/main" id="{15795459-B7B5-C486-EA49-27DB64F9362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63" y="3664313"/>
            <a:ext cx="3903324" cy="2241161"/>
          </a:xfrm>
          <a:prstGeom prst="rect">
            <a:avLst/>
          </a:prstGeom>
        </p:spPr>
      </p:pic>
      <p:pic>
        <p:nvPicPr>
          <p:cNvPr id="10" name="Picture 9" descr="A table of information with text&#10;&#10;AI-generated content may be incorrect.">
            <a:extLst>
              <a:ext uri="{FF2B5EF4-FFF2-40B4-BE49-F238E27FC236}">
                <a16:creationId xmlns:a16="http://schemas.microsoft.com/office/drawing/2014/main" id="{05A0E6C9-E9A6-1A7E-C533-E905BC62978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9111" y="1408921"/>
            <a:ext cx="3690946" cy="47584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Line Callout 1 (Border and Accent Bar) 29">
            <a:extLst>
              <a:ext uri="{FF2B5EF4-FFF2-40B4-BE49-F238E27FC236}">
                <a16:creationId xmlns:a16="http://schemas.microsoft.com/office/drawing/2014/main" id="{198C2321-A648-C46E-45FC-36AE10EB460F}"/>
              </a:ext>
            </a:extLst>
          </p:cNvPr>
          <p:cNvSpPr/>
          <p:nvPr/>
        </p:nvSpPr>
        <p:spPr>
          <a:xfrm>
            <a:off x="8988077" y="1946299"/>
            <a:ext cx="2822924" cy="1688123"/>
          </a:xfrm>
          <a:prstGeom prst="accentBorderCallout1">
            <a:avLst>
              <a:gd name="adj1" fmla="val 48689"/>
              <a:gd name="adj2" fmla="val -8333"/>
              <a:gd name="adj3" fmla="val 55023"/>
              <a:gd name="adj4" fmla="val -22471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AGB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Fire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fAPAR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Land Cover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Leaf Area Index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Soil Moisture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E68A84A0-2A9C-8F55-65B2-44A2FBE3BF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92013" y="2156842"/>
            <a:ext cx="360000" cy="360000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AB6584D8-9495-11D5-BF64-B8049531C9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69163" y="2156842"/>
            <a:ext cx="360000" cy="360000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98417F4F-282A-40A0-E049-5E1C57058E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800410" y="2610361"/>
            <a:ext cx="360000" cy="360000"/>
          </a:xfrm>
          <a:prstGeom prst="rect">
            <a:avLst/>
          </a:prstGeom>
        </p:spPr>
      </p:pic>
      <p:pic>
        <p:nvPicPr>
          <p:cNvPr id="40" name="Graphic 39">
            <a:extLst>
              <a:ext uri="{FF2B5EF4-FFF2-40B4-BE49-F238E27FC236}">
                <a16:creationId xmlns:a16="http://schemas.microsoft.com/office/drawing/2014/main" id="{DF5F288A-86FE-01F1-176F-16ADE4B304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264510" y="2610361"/>
            <a:ext cx="360000" cy="360000"/>
          </a:xfrm>
          <a:prstGeom prst="rect">
            <a:avLst/>
          </a:prstGeom>
        </p:spPr>
      </p:pic>
      <p:pic>
        <p:nvPicPr>
          <p:cNvPr id="44" name="Graphic 43">
            <a:extLst>
              <a:ext uri="{FF2B5EF4-FFF2-40B4-BE49-F238E27FC236}">
                <a16:creationId xmlns:a16="http://schemas.microsoft.com/office/drawing/2014/main" id="{33D14936-5259-1730-E670-63423B847D3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800410" y="3063880"/>
            <a:ext cx="360000" cy="360000"/>
          </a:xfrm>
          <a:prstGeom prst="rect">
            <a:avLst/>
          </a:prstGeom>
        </p:spPr>
      </p:pic>
      <p:sp>
        <p:nvSpPr>
          <p:cNvPr id="45" name="Line Callout 1 (Border and Accent Bar) 44">
            <a:extLst>
              <a:ext uri="{FF2B5EF4-FFF2-40B4-BE49-F238E27FC236}">
                <a16:creationId xmlns:a16="http://schemas.microsoft.com/office/drawing/2014/main" id="{EBC23198-D343-DB40-83B1-CC8FDD226675}"/>
              </a:ext>
            </a:extLst>
          </p:cNvPr>
          <p:cNvSpPr/>
          <p:nvPr/>
        </p:nvSpPr>
        <p:spPr>
          <a:xfrm>
            <a:off x="8988078" y="4241451"/>
            <a:ext cx="2822923" cy="1263610"/>
          </a:xfrm>
          <a:prstGeom prst="accentBorderCallout1">
            <a:avLst>
              <a:gd name="adj1" fmla="val 45494"/>
              <a:gd name="adj2" fmla="val -8045"/>
              <a:gd name="adj3" fmla="val 44542"/>
              <a:gd name="adj4" fmla="val -21492"/>
            </a:avLst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chemeClr val="accent5">
                <a:lumMod val="50000"/>
              </a:schemeClr>
            </a:solidFill>
            <a:headEnd type="none" w="med" len="med"/>
            <a:tailEnd type="triangl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Fraction Vegetation Cover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Phenology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Net Primary Production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2"/>
                </a:solidFill>
              </a:rPr>
              <a:t>Gross Primary Production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8F6E4B5-DA54-0FF9-3476-1D57583592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264510" y="3063880"/>
            <a:ext cx="360000" cy="3600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C19E5EB7-41C0-FFC1-5FA4-0483A9C56ACB}"/>
              </a:ext>
            </a:extLst>
          </p:cNvPr>
          <p:cNvSpPr/>
          <p:nvPr/>
        </p:nvSpPr>
        <p:spPr>
          <a:xfrm>
            <a:off x="332448" y="5184714"/>
            <a:ext cx="4053463" cy="654084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44E891A-6125-B982-F32F-A32CDFA110E8}"/>
              </a:ext>
            </a:extLst>
          </p:cNvPr>
          <p:cNvSpPr/>
          <p:nvPr/>
        </p:nvSpPr>
        <p:spPr>
          <a:xfrm>
            <a:off x="332447" y="4511471"/>
            <a:ext cx="4053463" cy="356867"/>
          </a:xfrm>
          <a:prstGeom prst="rect">
            <a:avLst/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54D37B-10CE-F8B3-AC68-67834AA0341C}"/>
              </a:ext>
            </a:extLst>
          </p:cNvPr>
          <p:cNvSpPr txBox="1"/>
          <p:nvPr/>
        </p:nvSpPr>
        <p:spPr>
          <a:xfrm>
            <a:off x="682166" y="5905736"/>
            <a:ext cx="334258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i="1" dirty="0">
                <a:solidFill>
                  <a:schemeClr val="accent1"/>
                </a:solidFill>
              </a:rPr>
              <a:t>Skidmore et al 2021, Nature ecology and evolution</a:t>
            </a:r>
          </a:p>
        </p:txBody>
      </p:sp>
    </p:spTree>
    <p:extLst>
      <p:ext uri="{BB962C8B-B14F-4D97-AF65-F5344CB8AC3E}">
        <p14:creationId xmlns:p14="http://schemas.microsoft.com/office/powerpoint/2010/main" val="37895455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BDF9ED-BCF8-517F-A7E3-944D37876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2" y="1055803"/>
            <a:ext cx="6020007" cy="5476972"/>
          </a:xfrm>
        </p:spPr>
        <p:txBody>
          <a:bodyPr>
            <a:normAutofit fontScale="92500"/>
          </a:bodyPr>
          <a:lstStyle/>
          <a:p>
            <a:r>
              <a:rPr lang="en-GB" dirty="0"/>
              <a:t>GCOS </a:t>
            </a:r>
            <a:r>
              <a:rPr lang="en-GB" b="1" dirty="0"/>
              <a:t>ECVs requirements</a:t>
            </a:r>
            <a:r>
              <a:rPr lang="en-GB" dirty="0"/>
              <a:t>, e.g., temporal and spatial resolution, stability and uncertainty</a:t>
            </a:r>
          </a:p>
          <a:p>
            <a:r>
              <a:rPr lang="en-GB" dirty="0"/>
              <a:t>More stringent requirements in </a:t>
            </a:r>
            <a:r>
              <a:rPr lang="en-GB" b="1" dirty="0"/>
              <a:t>2022 edition </a:t>
            </a:r>
            <a:r>
              <a:rPr lang="en-GB" dirty="0"/>
              <a:t>for several ECVs</a:t>
            </a:r>
          </a:p>
          <a:p>
            <a:r>
              <a:rPr lang="en-GB" dirty="0"/>
              <a:t>These are the main drivers for developing </a:t>
            </a:r>
            <a:r>
              <a:rPr lang="en-GB" b="1" dirty="0"/>
              <a:t>LPV protocols</a:t>
            </a:r>
          </a:p>
          <a:p>
            <a:r>
              <a:rPr lang="en-GB" b="1" dirty="0"/>
              <a:t>No mature </a:t>
            </a:r>
            <a:r>
              <a:rPr lang="en-GB" dirty="0"/>
              <a:t>requirements yet for </a:t>
            </a:r>
            <a:r>
              <a:rPr lang="en-GB" b="1" dirty="0"/>
              <a:t>biodiversity</a:t>
            </a:r>
            <a:r>
              <a:rPr lang="en-GB" dirty="0"/>
              <a:t> metrics, work is ongoing to fill this gap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3DFAA69-25A7-16E8-C64E-3A81006B4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ECVs and EBVs requirements</a:t>
            </a:r>
          </a:p>
        </p:txBody>
      </p:sp>
      <p:pic>
        <p:nvPicPr>
          <p:cNvPr id="5" name="Picture 4" descr="A diagram of the earth&#10;&#10;AI-generated content may be incorrect.">
            <a:extLst>
              <a:ext uri="{FF2B5EF4-FFF2-40B4-BE49-F238E27FC236}">
                <a16:creationId xmlns:a16="http://schemas.microsoft.com/office/drawing/2014/main" id="{966A77CF-73ED-77BE-5CD7-F6E0A5C445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3952" y="1136496"/>
            <a:ext cx="3255539" cy="45850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lose-up of a document&#10;&#10;AI-generated content may be incorrect.">
            <a:extLst>
              <a:ext uri="{FF2B5EF4-FFF2-40B4-BE49-F238E27FC236}">
                <a16:creationId xmlns:a16="http://schemas.microsoft.com/office/drawing/2014/main" id="{E61FBE3B-2B31-4C19-9799-82429DB261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7185" y="2202935"/>
            <a:ext cx="3063764" cy="43298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6528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0F5B74-BD6B-7A1E-7CBE-EA8B5C145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4" y="1178382"/>
            <a:ext cx="6678732" cy="5442756"/>
          </a:xfrm>
        </p:spPr>
        <p:txBody>
          <a:bodyPr>
            <a:normAutofit fontScale="92500"/>
          </a:bodyPr>
          <a:lstStyle/>
          <a:p>
            <a:r>
              <a:rPr lang="en-GB" noProof="0" dirty="0"/>
              <a:t>LPV </a:t>
            </a:r>
            <a:r>
              <a:rPr lang="en-GB" b="1" noProof="0" dirty="0"/>
              <a:t>maturity</a:t>
            </a:r>
            <a:r>
              <a:rPr lang="en-GB" noProof="0" dirty="0"/>
              <a:t> concept / framework to ensure common approaches to the validation of terrestrial ECVs </a:t>
            </a:r>
          </a:p>
          <a:p>
            <a:r>
              <a:rPr lang="en-GB" noProof="0" dirty="0"/>
              <a:t>LPV framework basic </a:t>
            </a:r>
            <a:r>
              <a:rPr lang="en-GB" b="1" noProof="0" dirty="0"/>
              <a:t>elements</a:t>
            </a:r>
            <a:r>
              <a:rPr lang="en-GB" noProof="0" dirty="0"/>
              <a:t>:</a:t>
            </a:r>
          </a:p>
          <a:p>
            <a:pPr lvl="1"/>
            <a:r>
              <a:rPr lang="en-GB" noProof="0" dirty="0"/>
              <a:t>Fiducial Reference Data</a:t>
            </a:r>
          </a:p>
          <a:p>
            <a:pPr lvl="1"/>
            <a:r>
              <a:rPr lang="en-GB" noProof="0" dirty="0"/>
              <a:t>Validation Good Practices</a:t>
            </a:r>
          </a:p>
          <a:p>
            <a:pPr lvl="1"/>
            <a:r>
              <a:rPr lang="en-GB" noProof="0" dirty="0"/>
              <a:t>Reference satellite products</a:t>
            </a:r>
          </a:p>
          <a:p>
            <a:pPr lvl="1"/>
            <a:r>
              <a:rPr lang="en-GB" dirty="0"/>
              <a:t>On-line validation tools</a:t>
            </a:r>
          </a:p>
          <a:p>
            <a:r>
              <a:rPr lang="en-GB" noProof="0" dirty="0"/>
              <a:t>Availability of </a:t>
            </a:r>
            <a:r>
              <a:rPr lang="en-GB" dirty="0"/>
              <a:t>on-line validation </a:t>
            </a:r>
            <a:r>
              <a:rPr lang="en-GB" b="1" dirty="0"/>
              <a:t>tool</a:t>
            </a:r>
            <a:r>
              <a:rPr lang="en-GB" dirty="0"/>
              <a:t> </a:t>
            </a:r>
            <a:r>
              <a:rPr lang="en-GB" noProof="0" dirty="0"/>
              <a:t> prerequisite to reach </a:t>
            </a:r>
            <a:r>
              <a:rPr lang="en-GB" b="1" noProof="0" dirty="0"/>
              <a:t>Stage “4”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607DC4-9A15-D647-DC0D-3FAB6BCC8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LPV Validation Framework</a:t>
            </a:r>
          </a:p>
        </p:txBody>
      </p:sp>
      <p:pic>
        <p:nvPicPr>
          <p:cNvPr id="11" name="Picture 10" descr="A white and black text with black text&#10;&#10;AI-generated content may be incorrect.">
            <a:extLst>
              <a:ext uri="{FF2B5EF4-FFF2-40B4-BE49-F238E27FC236}">
                <a16:creationId xmlns:a16="http://schemas.microsoft.com/office/drawing/2014/main" id="{89E73F47-AA92-F4DE-ED33-BAAF8F497DD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0603" y="1148222"/>
            <a:ext cx="3526940" cy="2401014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diagram of a data analysis&#10;&#10;AI-generated content may be incorrect.">
            <a:extLst>
              <a:ext uri="{FF2B5EF4-FFF2-40B4-BE49-F238E27FC236}">
                <a16:creationId xmlns:a16="http://schemas.microsoft.com/office/drawing/2014/main" id="{3CF7E797-80FF-7068-F355-F8D8923EB21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2029" y="3684784"/>
            <a:ext cx="3034058" cy="262951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60C6887-EB22-ACCC-7303-51232779EF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1698" y="1381946"/>
            <a:ext cx="1577684" cy="14834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6DE2D6-BC90-68B7-EDED-1627048B11DD}"/>
              </a:ext>
            </a:extLst>
          </p:cNvPr>
          <p:cNvSpPr txBox="1"/>
          <p:nvPr/>
        </p:nvSpPr>
        <p:spPr>
          <a:xfrm>
            <a:off x="10511698" y="2967334"/>
            <a:ext cx="15279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>
                <a:solidFill>
                  <a:schemeClr val="accent1"/>
                </a:solidFill>
              </a:rPr>
              <a:t>Bayat et al. 2020</a:t>
            </a:r>
          </a:p>
        </p:txBody>
      </p:sp>
    </p:spTree>
    <p:extLst>
      <p:ext uri="{BB962C8B-B14F-4D97-AF65-F5344CB8AC3E}">
        <p14:creationId xmlns:p14="http://schemas.microsoft.com/office/powerpoint/2010/main" val="838717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EAA58449-F4D1-DF8C-17AE-998149FDBB9C}"/>
              </a:ext>
            </a:extLst>
          </p:cNvPr>
          <p:cNvSpPr/>
          <p:nvPr/>
        </p:nvSpPr>
        <p:spPr>
          <a:xfrm>
            <a:off x="9757941" y="3900900"/>
            <a:ext cx="1940011" cy="2506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5A60F-3B5B-0B7E-3031-7BA763E679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087395"/>
            <a:ext cx="5767648" cy="2991480"/>
          </a:xfrm>
        </p:spPr>
        <p:txBody>
          <a:bodyPr>
            <a:normAutofit fontScale="85000" lnSpcReduction="10000"/>
          </a:bodyPr>
          <a:lstStyle/>
          <a:p>
            <a:r>
              <a:rPr lang="en-GB" b="1" dirty="0"/>
              <a:t>LC protocol </a:t>
            </a:r>
            <a:r>
              <a:rPr lang="en-GB" dirty="0"/>
              <a:t>being finalised to be endorsed at WGCV / CEOS level !</a:t>
            </a:r>
          </a:p>
          <a:p>
            <a:r>
              <a:rPr lang="en-GB" b="1" dirty="0"/>
              <a:t>LAI protocol </a:t>
            </a:r>
            <a:r>
              <a:rPr lang="en-GB" dirty="0"/>
              <a:t>review: adding </a:t>
            </a:r>
            <a:r>
              <a:rPr lang="en-GB" b="1" dirty="0"/>
              <a:t>fCover, fAPAR, </a:t>
            </a:r>
            <a:r>
              <a:rPr lang="en-GB" dirty="0"/>
              <a:t>higher resolution data (</a:t>
            </a:r>
            <a:r>
              <a:rPr lang="en-GB" b="1" dirty="0"/>
              <a:t>&lt;100m</a:t>
            </a:r>
            <a:r>
              <a:rPr lang="en-GB" dirty="0"/>
              <a:t>), RSE paper</a:t>
            </a:r>
          </a:p>
          <a:p>
            <a:r>
              <a:rPr lang="en-GB" dirty="0"/>
              <a:t>First draft </a:t>
            </a:r>
            <a:r>
              <a:rPr lang="en-GB" b="1" dirty="0"/>
              <a:t>VI protocol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07B8696-A7F4-1F60-5AA1-1308BC9BD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LPV Protocols </a:t>
            </a:r>
          </a:p>
        </p:txBody>
      </p:sp>
      <p:pic>
        <p:nvPicPr>
          <p:cNvPr id="29" name="Picture 28" descr="A document with text and images&#10;&#10;AI-generated content may be incorrect.">
            <a:extLst>
              <a:ext uri="{FF2B5EF4-FFF2-40B4-BE49-F238E27FC236}">
                <a16:creationId xmlns:a16="http://schemas.microsoft.com/office/drawing/2014/main" id="{985BAE65-8983-1010-6135-98B8A283F17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9138" y="4060939"/>
            <a:ext cx="1664287" cy="19770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2">
            <a:extLst>
              <a:ext uri="{FF2B5EF4-FFF2-40B4-BE49-F238E27FC236}">
                <a16:creationId xmlns:a16="http://schemas.microsoft.com/office/drawing/2014/main" id="{49BDD810-5574-B4FB-42B8-3B834EF433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1881" y="1336940"/>
            <a:ext cx="1521659" cy="21785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12">
            <a:extLst>
              <a:ext uri="{FF2B5EF4-FFF2-40B4-BE49-F238E27FC236}">
                <a16:creationId xmlns:a16="http://schemas.microsoft.com/office/drawing/2014/main" id="{AD43CE68-5EF7-90C5-ACE9-B1B7A9B5EA0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3917" y="1336940"/>
            <a:ext cx="1739735" cy="218724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10">
            <a:extLst>
              <a:ext uri="{FF2B5EF4-FFF2-40B4-BE49-F238E27FC236}">
                <a16:creationId xmlns:a16="http://schemas.microsoft.com/office/drawing/2014/main" id="{8B89B594-3192-D526-8BD8-C3134162430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74003" y="1336940"/>
            <a:ext cx="1699423" cy="217859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8">
            <a:extLst>
              <a:ext uri="{FF2B5EF4-FFF2-40B4-BE49-F238E27FC236}">
                <a16:creationId xmlns:a16="http://schemas.microsoft.com/office/drawing/2014/main" id="{88E93A85-9F2E-4758-D7BA-93CC6A5A100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1881" y="4078875"/>
            <a:ext cx="1598903" cy="19591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n 6">
            <a:extLst>
              <a:ext uri="{FF2B5EF4-FFF2-40B4-BE49-F238E27FC236}">
                <a16:creationId xmlns:a16="http://schemas.microsoft.com/office/drawing/2014/main" id="{6F6ED706-7DD8-92A3-30B7-5E70283CC5C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25800" y="4060939"/>
            <a:ext cx="1677852" cy="1977099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6" name="CuadroTexto 14">
            <a:extLst>
              <a:ext uri="{FF2B5EF4-FFF2-40B4-BE49-F238E27FC236}">
                <a16:creationId xmlns:a16="http://schemas.microsoft.com/office/drawing/2014/main" id="{7561AABA-2FC5-ED41-FF6D-8D45841B1C0B}"/>
              </a:ext>
            </a:extLst>
          </p:cNvPr>
          <p:cNvSpPr txBox="1"/>
          <p:nvPr/>
        </p:nvSpPr>
        <p:spPr>
          <a:xfrm>
            <a:off x="6319921" y="3593125"/>
            <a:ext cx="10655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2014 - LAI</a:t>
            </a:r>
            <a:endParaRPr kumimoji="0" lang="en-GB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41" name="CuadroTexto 14">
            <a:extLst>
              <a:ext uri="{FF2B5EF4-FFF2-40B4-BE49-F238E27FC236}">
                <a16:creationId xmlns:a16="http://schemas.microsoft.com/office/drawing/2014/main" id="{312ECB4C-32E5-CC9C-D6F3-FF3E4A98F11D}"/>
              </a:ext>
            </a:extLst>
          </p:cNvPr>
          <p:cNvSpPr txBox="1"/>
          <p:nvPr/>
        </p:nvSpPr>
        <p:spPr>
          <a:xfrm>
            <a:off x="8200995" y="3593125"/>
            <a:ext cx="10655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2018 - LST</a:t>
            </a:r>
            <a:endParaRPr kumimoji="0" lang="en-GB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42" name="CuadroTexto 14">
            <a:extLst>
              <a:ext uri="{FF2B5EF4-FFF2-40B4-BE49-F238E27FC236}">
                <a16:creationId xmlns:a16="http://schemas.microsoft.com/office/drawing/2014/main" id="{8243DB96-BEA8-5EE2-FFA6-0492907554A6}"/>
              </a:ext>
            </a:extLst>
          </p:cNvPr>
          <p:cNvSpPr txBox="1"/>
          <p:nvPr/>
        </p:nvSpPr>
        <p:spPr>
          <a:xfrm>
            <a:off x="10073556" y="3593125"/>
            <a:ext cx="130031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2019 - Albedo</a:t>
            </a:r>
            <a:endParaRPr kumimoji="0" lang="en-GB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43" name="CuadroTexto 14">
            <a:extLst>
              <a:ext uri="{FF2B5EF4-FFF2-40B4-BE49-F238E27FC236}">
                <a16:creationId xmlns:a16="http://schemas.microsoft.com/office/drawing/2014/main" id="{9655D3C7-879D-98F7-A72B-29E11BA408C6}"/>
              </a:ext>
            </a:extLst>
          </p:cNvPr>
          <p:cNvSpPr txBox="1"/>
          <p:nvPr/>
        </p:nvSpPr>
        <p:spPr>
          <a:xfrm>
            <a:off x="6400890" y="6099594"/>
            <a:ext cx="10655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2020 - SM</a:t>
            </a:r>
            <a:endParaRPr kumimoji="0" lang="en-GB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44" name="CuadroTexto 14">
            <a:extLst>
              <a:ext uri="{FF2B5EF4-FFF2-40B4-BE49-F238E27FC236}">
                <a16:creationId xmlns:a16="http://schemas.microsoft.com/office/drawing/2014/main" id="{8A9933DA-72A5-9C5B-943B-4CB1819EAFEB}"/>
              </a:ext>
            </a:extLst>
          </p:cNvPr>
          <p:cNvSpPr txBox="1"/>
          <p:nvPr/>
        </p:nvSpPr>
        <p:spPr>
          <a:xfrm>
            <a:off x="8269747" y="6099593"/>
            <a:ext cx="10655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2021 - AGB</a:t>
            </a:r>
            <a:endParaRPr kumimoji="0" lang="en-GB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sp>
        <p:nvSpPr>
          <p:cNvPr id="45" name="CuadroTexto 14">
            <a:extLst>
              <a:ext uri="{FF2B5EF4-FFF2-40B4-BE49-F238E27FC236}">
                <a16:creationId xmlns:a16="http://schemas.microsoft.com/office/drawing/2014/main" id="{EFCF2571-07DA-699A-CC67-118EB39E15BB}"/>
              </a:ext>
            </a:extLst>
          </p:cNvPr>
          <p:cNvSpPr txBox="1"/>
          <p:nvPr/>
        </p:nvSpPr>
        <p:spPr>
          <a:xfrm>
            <a:off x="10208492" y="6099592"/>
            <a:ext cx="106557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spc="0" normalizeH="0" baseline="0" dirty="0">
                <a:ln>
                  <a:noFill/>
                </a:ln>
                <a:solidFill>
                  <a:srgbClr val="002569"/>
                </a:solidFill>
                <a:effectLst/>
                <a:uFillTx/>
              </a:rPr>
              <a:t>2025 - LC</a:t>
            </a:r>
            <a:endParaRPr kumimoji="0" lang="en-GB" b="0" i="0" u="none" strike="noStrike" cap="none" spc="0" normalizeH="0" baseline="0" dirty="0">
              <a:ln>
                <a:noFill/>
              </a:ln>
              <a:solidFill>
                <a:srgbClr val="002569"/>
              </a:solidFill>
              <a:effectLst/>
              <a:uFillTx/>
            </a:endParaRPr>
          </a:p>
        </p:txBody>
      </p:sp>
      <p:pic>
        <p:nvPicPr>
          <p:cNvPr id="5" name="Picture 4" descr="A table with numbers and numbers&#10;&#10;AI-generated content may be incorrect.">
            <a:extLst>
              <a:ext uri="{FF2B5EF4-FFF2-40B4-BE49-F238E27FC236}">
                <a16:creationId xmlns:a16="http://schemas.microsoft.com/office/drawing/2014/main" id="{DF3731B9-8D1D-69F9-38F9-D8F11A1634C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617" y="3957387"/>
            <a:ext cx="2528767" cy="250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481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1787AC9F-0256-61B0-00B0-416272CE69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2666" y="1252748"/>
            <a:ext cx="3809011" cy="23365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40F5B74-BD6B-7A1E-7CBE-EA8B5C145A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233" y="1090245"/>
            <a:ext cx="6417530" cy="5399765"/>
          </a:xfrm>
        </p:spPr>
        <p:txBody>
          <a:bodyPr>
            <a:normAutofit/>
          </a:bodyPr>
          <a:lstStyle/>
          <a:p>
            <a:r>
              <a:rPr lang="en-IT" dirty="0"/>
              <a:t>Available in Cal/Val portal:</a:t>
            </a:r>
          </a:p>
          <a:p>
            <a:pPr lvl="1"/>
            <a:r>
              <a:rPr lang="en-IT" b="1" dirty="0"/>
              <a:t>LPV Direct 2.1 dataset </a:t>
            </a:r>
            <a:r>
              <a:rPr lang="en-IT" dirty="0"/>
              <a:t>for LAI, fAPAR, f</a:t>
            </a:r>
            <a:r>
              <a:rPr lang="en-GB" dirty="0"/>
              <a:t>C</a:t>
            </a:r>
            <a:r>
              <a:rPr lang="en-IT" dirty="0"/>
              <a:t>over coarse resolution</a:t>
            </a:r>
          </a:p>
          <a:p>
            <a:pPr lvl="1"/>
            <a:r>
              <a:rPr lang="en-IT" b="1" dirty="0"/>
              <a:t>SALVAL Tool </a:t>
            </a:r>
            <a:r>
              <a:rPr lang="en-IT" dirty="0"/>
              <a:t>for broadband albedo coarse resolution using ground-based data and reference satellite products</a:t>
            </a:r>
          </a:p>
          <a:p>
            <a:pPr lvl="1"/>
            <a:r>
              <a:rPr lang="en-IT" b="1" dirty="0"/>
              <a:t>OLIVE Tool </a:t>
            </a:r>
            <a:r>
              <a:rPr lang="en-IT" dirty="0"/>
              <a:t>for LAI/fAPAR outdated, long-standing open </a:t>
            </a:r>
            <a:r>
              <a:rPr lang="en-IT" b="1" dirty="0"/>
              <a:t>action</a:t>
            </a:r>
            <a:r>
              <a:rPr lang="en-IT" dirty="0"/>
              <a:t> </a:t>
            </a:r>
            <a:r>
              <a:rPr lang="en-IT" dirty="0">
                <a:sym typeface="Wingdings" pitchFamily="2" charset="2"/>
              </a:rPr>
              <a:t></a:t>
            </a:r>
            <a:r>
              <a:rPr lang="en-IT" dirty="0"/>
              <a:t> ESA project to update this tool, start 2026 (TBC)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607DC4-9A15-D647-DC0D-3FAB6BCC8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T" dirty="0"/>
              <a:t>LPV Datasets and Tools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A1142714-3377-F2CB-6130-36722096E12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4667" y="2637181"/>
            <a:ext cx="3809011" cy="21969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8CC2509-B531-C93E-2A77-ACB624E8083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7796" y="4343400"/>
            <a:ext cx="3843882" cy="19975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4906317"/>
      </p:ext>
    </p:extLst>
  </p:cSld>
  <p:clrMapOvr>
    <a:masterClrMapping/>
  </p:clrMapOvr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18094</TotalTime>
  <Words>2737</Words>
  <Application>Microsoft Macintosh PowerPoint</Application>
  <PresentationFormat>Widescreen</PresentationFormat>
  <Paragraphs>548</Paragraphs>
  <Slides>39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Montserrat</vt:lpstr>
      <vt:lpstr>Arial</vt:lpstr>
      <vt:lpstr>Calibri</vt:lpstr>
      <vt:lpstr>Wingdings</vt:lpstr>
      <vt:lpstr>ceos</vt:lpstr>
      <vt:lpstr>WGCV-55 Land Product Validation (LPV) sub-group report</vt:lpstr>
      <vt:lpstr>Outline</vt:lpstr>
      <vt:lpstr>LPV Structure and Team</vt:lpstr>
      <vt:lpstr>ECVs addressed by LPV</vt:lpstr>
      <vt:lpstr>Biodiversity metrics covered by LPV</vt:lpstr>
      <vt:lpstr>ECVs and EBVs requirements</vt:lpstr>
      <vt:lpstr>LPV Validation Framework</vt:lpstr>
      <vt:lpstr>LPV Protocols </vt:lpstr>
      <vt:lpstr>LPV Datasets and Tools</vt:lpstr>
      <vt:lpstr>LPV communications</vt:lpstr>
      <vt:lpstr>LPV Plenary 2025</vt:lpstr>
      <vt:lpstr>LPV Supersites</vt:lpstr>
      <vt:lpstr>LPV Supersites update</vt:lpstr>
      <vt:lpstr>FA status report</vt:lpstr>
      <vt:lpstr>Biophysical</vt:lpstr>
      <vt:lpstr>Biophysical</vt:lpstr>
      <vt:lpstr>Fires</vt:lpstr>
      <vt:lpstr>Fires</vt:lpstr>
      <vt:lpstr>Phenology and VI</vt:lpstr>
      <vt:lpstr>Land Cover</vt:lpstr>
      <vt:lpstr>Land Cover</vt:lpstr>
      <vt:lpstr>Surface Radiation</vt:lpstr>
      <vt:lpstr>Surface Radiation</vt:lpstr>
      <vt:lpstr>Soil Moisture</vt:lpstr>
      <vt:lpstr>Soil Moisture</vt:lpstr>
      <vt:lpstr>LST / LSE</vt:lpstr>
      <vt:lpstr>Biomass</vt:lpstr>
      <vt:lpstr>Biomass</vt:lpstr>
      <vt:lpstr>Evapotranspiration</vt:lpstr>
      <vt:lpstr>Evapotranspiration</vt:lpstr>
      <vt:lpstr>GPP / NPP</vt:lpstr>
      <vt:lpstr>Summary</vt:lpstr>
      <vt:lpstr>WGCV-55 Intercomparison exercises: ACIX, CMIX and SRIX4VEG</vt:lpstr>
      <vt:lpstr>ACIX framework</vt:lpstr>
      <vt:lpstr>ACIX-III status and plans</vt:lpstr>
      <vt:lpstr>CMIX-II</vt:lpstr>
      <vt:lpstr>SRIX4VEG </vt:lpstr>
      <vt:lpstr>SRIX4VEG – Protocol</vt:lpstr>
      <vt:lpstr> 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Group on Calibration &amp; Validation (WGCV)  </dc:title>
  <cp:lastModifiedBy>Fabrizio Niro</cp:lastModifiedBy>
  <cp:revision>4</cp:revision>
  <dcterms:modified xsi:type="dcterms:W3CDTF">2025-07-09T06:03:15Z</dcterms:modified>
</cp:coreProperties>
</file>