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media1.mp4" ContentType="video/unknown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0" name="Shape 21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owl with salmon cakes, salad and houmo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owl of pappardelle pasta with parsley butter, roasted hazelnuts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Super Title">
    <p:bg>
      <p:bgPr>
        <a:gradFill flip="none" rotWithShape="1">
          <a:gsLst>
            <a:gs pos="14000">
              <a:srgbClr val="000000"/>
            </a:gs>
            <a:gs pos="61000">
              <a:srgbClr val="00000E"/>
            </a:gs>
            <a:gs pos="100000">
              <a:srgbClr val="151222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/>
          <p:nvPr>
            <p:ph type="title"/>
          </p:nvPr>
        </p:nvSpPr>
        <p:spPr>
          <a:xfrm>
            <a:off x="624840" y="1232742"/>
            <a:ext cx="23134320" cy="1646141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lnSpc>
                <a:spcPct val="90000"/>
              </a:lnSpc>
              <a:defRPr b="0" cap="all" spc="0" sz="64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0" name="Body Level One…"/>
          <p:cNvSpPr txBox="1"/>
          <p:nvPr>
            <p:ph type="body" sz="quarter" idx="1" hasCustomPrompt="1"/>
          </p:nvPr>
        </p:nvSpPr>
        <p:spPr>
          <a:xfrm>
            <a:off x="609600" y="508000"/>
            <a:ext cx="23185120" cy="692150"/>
          </a:xfrm>
          <a:prstGeom prst="rect">
            <a:avLst/>
          </a:prstGeom>
        </p:spPr>
        <p:txBody>
          <a:bodyPr lIns="91439" tIns="91439" rIns="91439" bIns="91439" anchor="b"/>
          <a:lstStyle>
            <a:lvl1pPr marL="0" indent="0" defTabSz="1828800">
              <a:spcBef>
                <a:spcPts val="2000"/>
              </a:spcBef>
              <a:buSzTx/>
              <a:buNone/>
              <a:defRPr cap="all" spc="400" sz="3600">
                <a:solidFill>
                  <a:srgbClr val="FFFFFF">
                    <a:alpha val="64999"/>
                  </a:srgbClr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indent="457200" defTabSz="1828800">
              <a:spcBef>
                <a:spcPts val="2000"/>
              </a:spcBef>
              <a:buSzTx/>
              <a:buNone/>
              <a:defRPr cap="all" spc="400" sz="3600">
                <a:solidFill>
                  <a:srgbClr val="FFFFFF">
                    <a:alpha val="64999"/>
                  </a:srgbClr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indent="914400" defTabSz="1828800">
              <a:spcBef>
                <a:spcPts val="2000"/>
              </a:spcBef>
              <a:buSzTx/>
              <a:buNone/>
              <a:defRPr cap="all" spc="400" sz="3600">
                <a:solidFill>
                  <a:srgbClr val="FFFFFF">
                    <a:alpha val="64999"/>
                  </a:srgbClr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indent="1371600" defTabSz="1828800">
              <a:spcBef>
                <a:spcPts val="2000"/>
              </a:spcBef>
              <a:buSzTx/>
              <a:buNone/>
              <a:defRPr cap="all" spc="400" sz="3600">
                <a:solidFill>
                  <a:srgbClr val="FFFFFF">
                    <a:alpha val="64999"/>
                  </a:srgbClr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indent="1828800" defTabSz="1828800">
              <a:spcBef>
                <a:spcPts val="2000"/>
              </a:spcBef>
              <a:buSzTx/>
              <a:buNone/>
              <a:defRPr cap="all" spc="400" sz="3600">
                <a:solidFill>
                  <a:srgbClr val="FFFFFF">
                    <a:alpha val="64999"/>
                  </a:srgbClr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</a:lstStyle>
          <a:p>
            <a:pPr/>
            <a:r>
              <a:t>Supertitle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51" name="Slide Number"/>
          <p:cNvSpPr txBox="1"/>
          <p:nvPr>
            <p:ph type="sldNum" sz="quarter" idx="2"/>
          </p:nvPr>
        </p:nvSpPr>
        <p:spPr>
          <a:xfrm>
            <a:off x="23337560" y="12865735"/>
            <a:ext cx="421601" cy="424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1600">
                <a:solidFill>
                  <a:srgbClr val="FFFFFF">
                    <a:alpha val="35000"/>
                  </a:srgbClr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Subtitle">
    <p:bg>
      <p:bgPr>
        <a:gradFill flip="none" rotWithShape="1">
          <a:gsLst>
            <a:gs pos="14000">
              <a:srgbClr val="000000"/>
            </a:gs>
            <a:gs pos="61000">
              <a:srgbClr val="00000E"/>
            </a:gs>
            <a:gs pos="100000">
              <a:srgbClr val="151222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le Text"/>
          <p:cNvSpPr txBox="1"/>
          <p:nvPr>
            <p:ph type="title"/>
          </p:nvPr>
        </p:nvSpPr>
        <p:spPr>
          <a:xfrm>
            <a:off x="624840" y="419942"/>
            <a:ext cx="23134320" cy="1646141"/>
          </a:xfrm>
          <a:prstGeom prst="rect">
            <a:avLst/>
          </a:prstGeom>
        </p:spPr>
        <p:txBody>
          <a:bodyPr lIns="91439" tIns="91439" rIns="91439" bIns="91439" anchor="b"/>
          <a:lstStyle>
            <a:lvl1pPr defTabSz="1828800">
              <a:lnSpc>
                <a:spcPct val="90000"/>
              </a:lnSpc>
              <a:defRPr b="0" cap="all" spc="0" sz="64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9" name="Body Level One…"/>
          <p:cNvSpPr txBox="1"/>
          <p:nvPr>
            <p:ph type="body" sz="quarter" idx="1" hasCustomPrompt="1"/>
          </p:nvPr>
        </p:nvSpPr>
        <p:spPr>
          <a:xfrm>
            <a:off x="609600" y="2092960"/>
            <a:ext cx="23185120" cy="692151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defTabSz="1828800">
              <a:spcBef>
                <a:spcPts val="2000"/>
              </a:spcBef>
              <a:buSzTx/>
              <a:buNone/>
              <a:defRPr cap="all" spc="400" sz="3600">
                <a:solidFill>
                  <a:srgbClr val="FFFFFF">
                    <a:alpha val="64999"/>
                  </a:srgbClr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indent="457200" defTabSz="1828800">
              <a:spcBef>
                <a:spcPts val="2000"/>
              </a:spcBef>
              <a:buSzTx/>
              <a:buNone/>
              <a:defRPr cap="all" spc="400" sz="3600">
                <a:solidFill>
                  <a:srgbClr val="FFFFFF">
                    <a:alpha val="64999"/>
                  </a:srgbClr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indent="914400" defTabSz="1828800">
              <a:spcBef>
                <a:spcPts val="2000"/>
              </a:spcBef>
              <a:buSzTx/>
              <a:buNone/>
              <a:defRPr cap="all" spc="400" sz="3600">
                <a:solidFill>
                  <a:srgbClr val="FFFFFF">
                    <a:alpha val="64999"/>
                  </a:srgbClr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indent="1371600" defTabSz="1828800">
              <a:spcBef>
                <a:spcPts val="2000"/>
              </a:spcBef>
              <a:buSzTx/>
              <a:buNone/>
              <a:defRPr cap="all" spc="400" sz="3600">
                <a:solidFill>
                  <a:srgbClr val="FFFFFF">
                    <a:alpha val="64999"/>
                  </a:srgbClr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indent="1828800" defTabSz="1828800">
              <a:spcBef>
                <a:spcPts val="2000"/>
              </a:spcBef>
              <a:buSzTx/>
              <a:buNone/>
              <a:defRPr cap="all" spc="400" sz="3600">
                <a:solidFill>
                  <a:srgbClr val="FFFFFF">
                    <a:alpha val="64999"/>
                  </a:srgbClr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</a:lstStyle>
          <a:p>
            <a:pPr/>
            <a:r>
              <a:t>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60" name="Slide Number"/>
          <p:cNvSpPr txBox="1"/>
          <p:nvPr>
            <p:ph type="sldNum" sz="quarter" idx="2"/>
          </p:nvPr>
        </p:nvSpPr>
        <p:spPr>
          <a:xfrm>
            <a:off x="23337560" y="12865735"/>
            <a:ext cx="421601" cy="424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1600">
                <a:solidFill>
                  <a:srgbClr val="FFFFFF">
                    <a:alpha val="35000"/>
                  </a:srgbClr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bg>
      <p:bgPr>
        <a:gradFill flip="none" rotWithShape="1">
          <a:gsLst>
            <a:gs pos="41000">
              <a:srgbClr val="000000"/>
            </a:gs>
            <a:gs pos="76000">
              <a:srgbClr val="00000E"/>
            </a:gs>
            <a:gs pos="100000">
              <a:srgbClr val="151222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 Text"/>
          <p:cNvSpPr txBox="1"/>
          <p:nvPr>
            <p:ph type="title"/>
          </p:nvPr>
        </p:nvSpPr>
        <p:spPr>
          <a:xfrm>
            <a:off x="624840" y="684101"/>
            <a:ext cx="23134320" cy="1646142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lnSpc>
                <a:spcPct val="90000"/>
              </a:lnSpc>
              <a:defRPr b="0" cap="all" spc="0" sz="64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8" name="Slide Number"/>
          <p:cNvSpPr txBox="1"/>
          <p:nvPr>
            <p:ph type="sldNum" sz="quarter" idx="2"/>
          </p:nvPr>
        </p:nvSpPr>
        <p:spPr>
          <a:xfrm>
            <a:off x="23337560" y="12865735"/>
            <a:ext cx="421601" cy="424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1600">
                <a:solidFill>
                  <a:srgbClr val="FFFFFF">
                    <a:alpha val="35000"/>
                  </a:srgbClr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itle Text"/>
          <p:cNvSpPr txBox="1"/>
          <p:nvPr>
            <p:ph type="title"/>
          </p:nvPr>
        </p:nvSpPr>
        <p:spPr>
          <a:xfrm>
            <a:off x="831221" y="1985533"/>
            <a:ext cx="22721601" cy="5473601"/>
          </a:xfrm>
          <a:prstGeom prst="rect">
            <a:avLst/>
          </a:prstGeom>
        </p:spPr>
        <p:txBody>
          <a:bodyPr lIns="243799" tIns="243799" rIns="243799" bIns="243799" anchor="b"/>
          <a:lstStyle>
            <a:lvl1pPr algn="ctr" defTabSz="2438400">
              <a:lnSpc>
                <a:spcPct val="100000"/>
              </a:lnSpc>
              <a:defRPr b="0" spc="0" sz="1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6" name="Body Level One…"/>
          <p:cNvSpPr txBox="1"/>
          <p:nvPr>
            <p:ph type="body" sz="quarter" idx="1"/>
          </p:nvPr>
        </p:nvSpPr>
        <p:spPr>
          <a:xfrm>
            <a:off x="831199" y="7557666"/>
            <a:ext cx="22721602" cy="2113601"/>
          </a:xfrm>
          <a:prstGeom prst="rect">
            <a:avLst/>
          </a:prstGeom>
        </p:spPr>
        <p:txBody>
          <a:bodyPr lIns="243799" tIns="243799" rIns="243799" bIns="243799"/>
          <a:lstStyle>
            <a:lvl1pPr marL="914400" indent="-800100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 sz="7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indent="-317500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 sz="7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indent="139700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 sz="7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914400" indent="596900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 sz="7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914400" indent="1054100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 sz="7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7" name="Slide Number"/>
          <p:cNvSpPr txBox="1"/>
          <p:nvPr>
            <p:ph type="sldNum" sz="quarter" idx="2"/>
          </p:nvPr>
        </p:nvSpPr>
        <p:spPr>
          <a:xfrm>
            <a:off x="23217091" y="12543431"/>
            <a:ext cx="839331" cy="833229"/>
          </a:xfrm>
          <a:prstGeom prst="rect">
            <a:avLst/>
          </a:prstGeom>
        </p:spPr>
        <p:txBody>
          <a:bodyPr lIns="243799" tIns="243799" rIns="243799" bIns="243799" anchor="ctr">
            <a:normAutofit fontScale="100000" lnSpcReduction="0"/>
          </a:bodyPr>
          <a:lstStyle>
            <a:lvl1pPr algn="r" defTabSz="2438400">
              <a:defRPr sz="2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Super Title">
    <p:bg>
      <p:bgPr>
        <a:gradFill flip="none" rotWithShape="1">
          <a:gsLst>
            <a:gs pos="0">
              <a:srgbClr val="000000"/>
            </a:gs>
            <a:gs pos="14000">
              <a:srgbClr val="000000"/>
            </a:gs>
            <a:gs pos="61000">
              <a:srgbClr val="00000E"/>
            </a:gs>
            <a:gs pos="100000">
              <a:srgbClr val="151222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lide Number"/>
          <p:cNvSpPr txBox="1"/>
          <p:nvPr>
            <p:ph type="sldNum" sz="quarter" idx="2"/>
          </p:nvPr>
        </p:nvSpPr>
        <p:spPr>
          <a:xfrm>
            <a:off x="23337560" y="12916183"/>
            <a:ext cx="421601" cy="424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1600">
                <a:solidFill>
                  <a:srgbClr val="FFFFFF">
                    <a:alpha val="35000"/>
                  </a:srgbClr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85" name="Title Text"/>
          <p:cNvSpPr txBox="1"/>
          <p:nvPr>
            <p:ph type="title"/>
          </p:nvPr>
        </p:nvSpPr>
        <p:spPr>
          <a:xfrm>
            <a:off x="624840" y="1232742"/>
            <a:ext cx="23134320" cy="1646142"/>
          </a:xfrm>
          <a:prstGeom prst="rect">
            <a:avLst/>
          </a:prstGeom>
        </p:spPr>
        <p:txBody>
          <a:bodyPr lIns="68499" tIns="68499" rIns="68499" bIns="68499"/>
          <a:lstStyle>
            <a:lvl1pPr defTabSz="1828800">
              <a:lnSpc>
                <a:spcPct val="90000"/>
              </a:lnSpc>
              <a:defRPr b="0" cap="all" spc="0" sz="64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6" name="Body Level One…"/>
          <p:cNvSpPr txBox="1"/>
          <p:nvPr>
            <p:ph type="body" sz="quarter" idx="1"/>
          </p:nvPr>
        </p:nvSpPr>
        <p:spPr>
          <a:xfrm>
            <a:off x="609600" y="508000"/>
            <a:ext cx="23185120" cy="692150"/>
          </a:xfrm>
          <a:prstGeom prst="rect">
            <a:avLst/>
          </a:prstGeom>
        </p:spPr>
        <p:txBody>
          <a:bodyPr lIns="68499" tIns="68499" rIns="68499" bIns="68499" anchor="b"/>
          <a:lstStyle>
            <a:lvl1pPr marL="609584" indent="-304791" defTabSz="1828800">
              <a:spcBef>
                <a:spcPts val="2000"/>
              </a:spcBef>
              <a:buSzTx/>
              <a:buNone/>
              <a:defRPr sz="36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609584" indent="304793" defTabSz="1828800">
              <a:spcBef>
                <a:spcPts val="2000"/>
              </a:spcBef>
              <a:buSzTx/>
              <a:buNone/>
              <a:defRPr sz="36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609584" indent="914378" defTabSz="1828800">
              <a:spcBef>
                <a:spcPts val="2000"/>
              </a:spcBef>
              <a:buSzTx/>
              <a:buNone/>
              <a:defRPr sz="36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609584" indent="1523962" defTabSz="1828800">
              <a:spcBef>
                <a:spcPts val="2000"/>
              </a:spcBef>
              <a:buSzTx/>
              <a:buNone/>
              <a:defRPr sz="36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609584" indent="2133548" defTabSz="1828800">
              <a:spcBef>
                <a:spcPts val="2000"/>
              </a:spcBef>
              <a:buSzTx/>
              <a:buNone/>
              <a:defRPr sz="36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bg>
      <p:bgPr>
        <a:gradFill flip="none" rotWithShape="1">
          <a:gsLst>
            <a:gs pos="41000">
              <a:srgbClr val="000000"/>
            </a:gs>
            <a:gs pos="76000">
              <a:srgbClr val="00000E"/>
            </a:gs>
            <a:gs pos="100000">
              <a:srgbClr val="151222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lide Number"/>
          <p:cNvSpPr txBox="1"/>
          <p:nvPr>
            <p:ph type="sldNum" sz="quarter" idx="2"/>
          </p:nvPr>
        </p:nvSpPr>
        <p:spPr>
          <a:xfrm>
            <a:off x="23337560" y="12916183"/>
            <a:ext cx="421601" cy="424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1600">
                <a:solidFill>
                  <a:srgbClr val="FFFFFF">
                    <a:alpha val="35000"/>
                  </a:srgbClr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94" name="Title Text"/>
          <p:cNvSpPr txBox="1"/>
          <p:nvPr>
            <p:ph type="title"/>
          </p:nvPr>
        </p:nvSpPr>
        <p:spPr>
          <a:xfrm>
            <a:off x="624840" y="684101"/>
            <a:ext cx="23134320" cy="1646142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lnSpc>
                <a:spcPct val="90000"/>
              </a:lnSpc>
              <a:defRPr b="0" cap="all" spc="0" sz="64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itle Text"/>
          <p:cNvSpPr txBox="1"/>
          <p:nvPr>
            <p:ph type="title"/>
          </p:nvPr>
        </p:nvSpPr>
        <p:spPr>
          <a:xfrm>
            <a:off x="3671399" y="1186733"/>
            <a:ext cx="17041202" cy="1527201"/>
          </a:xfrm>
          <a:prstGeom prst="rect">
            <a:avLst/>
          </a:prstGeom>
        </p:spPr>
        <p:txBody>
          <a:bodyPr lIns="182849" tIns="182849" rIns="182849" bIns="182849"/>
          <a:lstStyle>
            <a:lvl1pPr defTabSz="1828800">
              <a:lnSpc>
                <a:spcPct val="90000"/>
              </a:lnSpc>
              <a:defRPr b="0" spc="0" sz="88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2" name="Body Level One…"/>
          <p:cNvSpPr txBox="1"/>
          <p:nvPr>
            <p:ph type="body" idx="1"/>
          </p:nvPr>
        </p:nvSpPr>
        <p:spPr>
          <a:xfrm>
            <a:off x="3671399" y="3073266"/>
            <a:ext cx="17041202" cy="9110400"/>
          </a:xfrm>
          <a:prstGeom prst="rect">
            <a:avLst/>
          </a:prstGeom>
        </p:spPr>
        <p:txBody>
          <a:bodyPr lIns="182849" tIns="182849" rIns="182849" bIns="182849"/>
          <a:lstStyle>
            <a:lvl1pPr marL="457200" indent="-457200" defTabSz="1828800">
              <a:spcBef>
                <a:spcPts val="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1pPr>
            <a:lvl2pPr marL="990600" indent="-533400" defTabSz="1828800">
              <a:spcBef>
                <a:spcPts val="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2pPr>
            <a:lvl3pPr marL="1554479" indent="-640079" defTabSz="1828800">
              <a:spcBef>
                <a:spcPts val="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3pPr>
            <a:lvl4pPr marL="2082800" indent="-711200" defTabSz="1828800">
              <a:spcBef>
                <a:spcPts val="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4pPr>
            <a:lvl5pPr marL="2540000" indent="-711200" defTabSz="1828800">
              <a:spcBef>
                <a:spcPts val="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3" name="Slide Number"/>
          <p:cNvSpPr txBox="1"/>
          <p:nvPr>
            <p:ph type="sldNum" sz="quarter" idx="2"/>
          </p:nvPr>
        </p:nvSpPr>
        <p:spPr>
          <a:xfrm>
            <a:off x="20402948" y="12626680"/>
            <a:ext cx="687368" cy="666731"/>
          </a:xfrm>
          <a:prstGeom prst="rect">
            <a:avLst/>
          </a:prstGeom>
        </p:spPr>
        <p:txBody>
          <a:bodyPr lIns="182849" tIns="182849" rIns="182849" bIns="182849" anchor="ctr"/>
          <a:lstStyle>
            <a:lvl1pPr algn="r" defTabSz="9144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.jpeg"/><Relationship Id="rId3" Type="http://schemas.openxmlformats.org/officeDocument/2006/relationships/hyperlink" Target="mailto:contact@pixxel.co.in" TargetMode="External"/><Relationship Id="rId4" Type="http://schemas.openxmlformats.org/officeDocument/2006/relationships/hyperlink" Target="mailto:rahulraj@pixxel.co.in" TargetMode="Externa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tif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7.png"/><Relationship Id="rId5" Type="http://schemas.openxmlformats.org/officeDocument/2006/relationships/image" Target="../media/image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6.jpeg"/><Relationship Id="rId5" Type="http://schemas.openxmlformats.org/officeDocument/2006/relationships/image" Target="../media/image7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Footer Placeholder 3"/>
          <p:cNvSpPr txBox="1"/>
          <p:nvPr/>
        </p:nvSpPr>
        <p:spPr>
          <a:xfrm>
            <a:off x="716280" y="12865735"/>
            <a:ext cx="14168120" cy="424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l" defTabSz="1828800">
              <a:defRPr sz="1600">
                <a:solidFill>
                  <a:srgbClr val="7F7F7F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PIXXEL SPACE TECHNOLOGIES, INC.</a:t>
            </a:r>
          </a:p>
        </p:txBody>
      </p:sp>
      <p:pic>
        <p:nvPicPr>
          <p:cNvPr id="213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Slide Number Placeholder 4"/>
          <p:cNvSpPr txBox="1"/>
          <p:nvPr>
            <p:ph type="sldNum" sz="quarter" idx="2"/>
          </p:nvPr>
        </p:nvSpPr>
        <p:spPr>
          <a:xfrm>
            <a:off x="23450570" y="12865735"/>
            <a:ext cx="308591" cy="4241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15" name="Title 5"/>
          <p:cNvSpPr txBox="1"/>
          <p:nvPr>
            <p:ph type="title"/>
          </p:nvPr>
        </p:nvSpPr>
        <p:spPr>
          <a:xfrm>
            <a:off x="964863" y="12410220"/>
            <a:ext cx="8095647" cy="1444716"/>
          </a:xfrm>
          <a:prstGeom prst="rect">
            <a:avLst/>
          </a:prstGeom>
        </p:spPr>
        <p:txBody>
          <a:bodyPr/>
          <a:lstStyle>
            <a:lvl1pPr>
              <a:defRPr spc="600" sz="4000">
                <a:gradFill flip="none" rotWithShape="1">
                  <a:gsLst>
                    <a:gs pos="0">
                      <a:srgbClr val="5FE3FE"/>
                    </a:gs>
                    <a:gs pos="39000">
                      <a:srgbClr val="02D3FE"/>
                    </a:gs>
                    <a:gs pos="70000">
                      <a:srgbClr val="0B49A8"/>
                    </a:gs>
                    <a:gs pos="98000">
                      <a:srgbClr val="0B49A8">
                        <a:alpha val="50000"/>
                      </a:srgbClr>
                    </a:gs>
                  </a:gsLst>
                  <a:lin ang="1800000" scaled="0"/>
                </a:gradFill>
              </a:defRPr>
            </a:lvl1pPr>
          </a:lstStyle>
          <a:p>
            <a:pPr/>
            <a:r>
              <a:t>Seeing the unseen</a:t>
            </a:r>
          </a:p>
        </p:txBody>
      </p:sp>
      <p:sp>
        <p:nvSpPr>
          <p:cNvPr id="216" name="Arc 13"/>
          <p:cNvSpPr/>
          <p:nvPr/>
        </p:nvSpPr>
        <p:spPr>
          <a:xfrm rot="12600000">
            <a:off x="9753272" y="9612694"/>
            <a:ext cx="17003145" cy="4568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28" h="20170" fill="norm" stroke="1" extrusionOk="0">
                <a:moveTo>
                  <a:pt x="20552" y="0"/>
                </a:moveTo>
                <a:lnTo>
                  <a:pt x="20552" y="0"/>
                </a:lnTo>
                <a:cubicBezTo>
                  <a:pt x="21600" y="9260"/>
                  <a:pt x="17874" y="18161"/>
                  <a:pt x="12229" y="19880"/>
                </a:cubicBezTo>
                <a:cubicBezTo>
                  <a:pt x="6585" y="21600"/>
                  <a:pt x="1159" y="15488"/>
                  <a:pt x="111" y="6228"/>
                </a:cubicBezTo>
                <a:cubicBezTo>
                  <a:pt x="65" y="5822"/>
                  <a:pt x="28" y="5414"/>
                  <a:pt x="0" y="5004"/>
                </a:cubicBezTo>
              </a:path>
            </a:pathLst>
          </a:custGeom>
          <a:ln w="25400">
            <a:solidFill>
              <a:srgbClr val="5F9DD3">
                <a:alpha val="50000"/>
              </a:srgbClr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217" name="Triangle 15"/>
          <p:cNvSpPr/>
          <p:nvPr/>
        </p:nvSpPr>
        <p:spPr>
          <a:xfrm rot="1198962">
            <a:off x="13963206" y="8564804"/>
            <a:ext cx="4108315" cy="2177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3201" y="0"/>
                </a:lnTo>
                <a:lnTo>
                  <a:pt x="21600" y="21600"/>
                </a:lnTo>
                <a:close/>
              </a:path>
            </a:pathLst>
          </a:custGeom>
          <a:gradFill>
            <a:gsLst>
              <a:gs pos="8000">
                <a:srgbClr val="02D3FE"/>
              </a:gs>
              <a:gs pos="22000">
                <a:srgbClr val="02D3FE">
                  <a:alpha val="52277"/>
                </a:srgbClr>
              </a:gs>
              <a:gs pos="67000">
                <a:srgbClr val="02D3FE">
                  <a:alpha val="0"/>
                </a:srgbClr>
              </a:gs>
            </a:gsLst>
            <a:lin ang="4200000"/>
          </a:gra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spcBef>
                <a:spcPts val="600"/>
              </a:spcBef>
              <a:defRPr sz="28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218" name="Straight Connector 9"/>
          <p:cNvSpPr/>
          <p:nvPr/>
        </p:nvSpPr>
        <p:spPr>
          <a:xfrm flipV="1">
            <a:off x="15075244" y="6458466"/>
            <a:ext cx="8534402" cy="1680519"/>
          </a:xfrm>
          <a:prstGeom prst="line">
            <a:avLst/>
          </a:prstGeom>
          <a:ln w="25400">
            <a:solidFill>
              <a:srgbClr val="02D3FE">
                <a:alpha val="50000"/>
              </a:srgbClr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219" name="Straight Connector 20"/>
          <p:cNvSpPr/>
          <p:nvPr/>
        </p:nvSpPr>
        <p:spPr>
          <a:xfrm flipH="1">
            <a:off x="6787980" y="8155460"/>
            <a:ext cx="8221361" cy="4448433"/>
          </a:xfrm>
          <a:prstGeom prst="line">
            <a:avLst/>
          </a:prstGeom>
          <a:ln w="25400">
            <a:solidFill>
              <a:srgbClr val="02D3FE">
                <a:alpha val="50000"/>
              </a:srgbClr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220" name="Straight Connector 23"/>
          <p:cNvSpPr/>
          <p:nvPr/>
        </p:nvSpPr>
        <p:spPr>
          <a:xfrm>
            <a:off x="15042292" y="8155460"/>
            <a:ext cx="1318056" cy="7430530"/>
          </a:xfrm>
          <a:prstGeom prst="line">
            <a:avLst/>
          </a:prstGeom>
          <a:ln w="25400">
            <a:solidFill>
              <a:srgbClr val="02D3FE">
                <a:alpha val="50000"/>
              </a:srgbClr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221" name="Straight Connector 25"/>
          <p:cNvSpPr/>
          <p:nvPr/>
        </p:nvSpPr>
        <p:spPr>
          <a:xfrm flipV="1">
            <a:off x="15038173" y="6606746"/>
            <a:ext cx="2310715" cy="1507525"/>
          </a:xfrm>
          <a:prstGeom prst="line">
            <a:avLst/>
          </a:prstGeom>
          <a:ln w="25400">
            <a:solidFill>
              <a:srgbClr val="02D3FE">
                <a:alpha val="50000"/>
              </a:srgbClr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222" name="Triangle 16"/>
          <p:cNvSpPr/>
          <p:nvPr/>
        </p:nvSpPr>
        <p:spPr>
          <a:xfrm rot="1198962">
            <a:off x="13196761" y="8200634"/>
            <a:ext cx="3472062" cy="2657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8568" y="0"/>
                </a:lnTo>
                <a:lnTo>
                  <a:pt x="21600" y="18589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8000">
                <a:srgbClr val="02D3FE"/>
              </a:gs>
              <a:gs pos="22000">
                <a:srgbClr val="02D3FE">
                  <a:alpha val="52277"/>
                </a:srgbClr>
              </a:gs>
              <a:gs pos="67000">
                <a:srgbClr val="02D3FE">
                  <a:alpha val="0"/>
                </a:srgbClr>
              </a:gs>
            </a:gsLst>
            <a:lin ang="4200000"/>
          </a:gra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spcBef>
                <a:spcPts val="600"/>
              </a:spcBef>
              <a:defRPr sz="28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223" name="Oval 7"/>
          <p:cNvSpPr/>
          <p:nvPr/>
        </p:nvSpPr>
        <p:spPr>
          <a:xfrm>
            <a:off x="14794650" y="7837177"/>
            <a:ext cx="495484" cy="515567"/>
          </a:xfrm>
          <a:prstGeom prst="ellipse">
            <a:avLst/>
          </a:prstGeom>
          <a:gradFill>
            <a:gsLst>
              <a:gs pos="11000">
                <a:srgbClr val="FFFFFF"/>
              </a:gs>
              <a:gs pos="66000">
                <a:srgbClr val="02D3FE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spcBef>
                <a:spcPts val="600"/>
              </a:spcBef>
              <a:defRPr sz="28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pic>
        <p:nvPicPr>
          <p:cNvPr id="224" name="Light logo@2x (1).png" descr="Light logo@2x (1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9336" y="10420324"/>
            <a:ext cx="7289037" cy="2771722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Title 1"/>
          <p:cNvSpPr txBox="1"/>
          <p:nvPr/>
        </p:nvSpPr>
        <p:spPr>
          <a:xfrm>
            <a:off x="459468" y="761074"/>
            <a:ext cx="23465064" cy="201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 fontScale="100000" lnSpcReduction="0"/>
          </a:bodyPr>
          <a:lstStyle/>
          <a:p>
            <a:pPr defTabSz="1828800">
              <a:lnSpc>
                <a:spcPct val="90000"/>
              </a:lnSpc>
              <a:defRPr b="1" cap="all" sz="59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pPr>
            <a:r>
              <a:t>Pixxel’s </a:t>
            </a:r>
            <a:r>
              <a:rPr>
                <a:gradFill flip="none" rotWithShape="1">
                  <a:gsLst>
                    <a:gs pos="6000">
                      <a:srgbClr val="FD8CF9"/>
                    </a:gs>
                    <a:gs pos="23000">
                      <a:srgbClr val="6067FB"/>
                    </a:gs>
                    <a:gs pos="39000">
                      <a:srgbClr val="1D96D9"/>
                    </a:gs>
                    <a:gs pos="54000">
                      <a:srgbClr val="04D4A7"/>
                    </a:gs>
                    <a:gs pos="61000">
                      <a:srgbClr val="35ED07"/>
                    </a:gs>
                    <a:gs pos="77000">
                      <a:srgbClr val="FDA70D"/>
                    </a:gs>
                    <a:gs pos="100000">
                      <a:srgbClr val="FF362D"/>
                    </a:gs>
                  </a:gsLst>
                  <a:lin ang="2400000" scaled="0"/>
                </a:gradFill>
              </a:rPr>
              <a:t>HYPERSPECTRAL </a:t>
            </a:r>
            <a:r>
              <a:t> satellites </a:t>
            </a:r>
          </a:p>
          <a:p>
            <a:pPr defTabSz="1828800">
              <a:lnSpc>
                <a:spcPct val="90000"/>
              </a:lnSpc>
              <a:defRPr b="1" cap="all" sz="59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pPr>
            <a:r>
              <a:t>Post-launch vicarious cal-val effort</a:t>
            </a:r>
          </a:p>
        </p:txBody>
      </p:sp>
      <p:sp>
        <p:nvSpPr>
          <p:cNvPr id="226" name="TextBox 38"/>
          <p:cNvSpPr txBox="1"/>
          <p:nvPr/>
        </p:nvSpPr>
        <p:spPr>
          <a:xfrm>
            <a:off x="18004483" y="10864884"/>
            <a:ext cx="6385680" cy="201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spcBef>
                <a:spcPts val="600"/>
              </a:spcBef>
              <a:defRPr sz="37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Dr Rahul Raj</a:t>
            </a:r>
          </a:p>
          <a:p>
            <a:pPr algn="l" defTabSz="1828800">
              <a:spcBef>
                <a:spcPts val="600"/>
              </a:spcBef>
              <a:defRPr sz="37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Principal Research Scientist</a:t>
            </a:r>
          </a:p>
          <a:p>
            <a:pPr algn="l" defTabSz="1828800">
              <a:spcBef>
                <a:spcPts val="600"/>
              </a:spcBef>
              <a:defRPr sz="37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Pixxel.Space </a:t>
            </a:r>
          </a:p>
        </p:txBody>
      </p:sp>
      <p:sp>
        <p:nvSpPr>
          <p:cNvPr id="227" name="Title 1"/>
          <p:cNvSpPr txBox="1"/>
          <p:nvPr/>
        </p:nvSpPr>
        <p:spPr>
          <a:xfrm>
            <a:off x="4244677" y="3603539"/>
            <a:ext cx="16808524" cy="201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 fontScale="100000" lnSpcReduction="0"/>
          </a:bodyPr>
          <a:lstStyle>
            <a:lvl1pPr>
              <a:lnSpc>
                <a:spcPct val="80000"/>
              </a:lnSpc>
              <a:defRPr b="1" spc="-79" sz="4000">
                <a:solidFill>
                  <a:srgbClr val="D5D5D5"/>
                </a:solidFill>
              </a:defRPr>
            </a:lvl1pPr>
          </a:lstStyle>
          <a:p>
            <a:pPr/>
            <a:r>
              <a:t>55th CEOS Working Group on Calibration &amp; Validation Plenary Meeting (WGCV-55)</a:t>
            </a:r>
          </a:p>
        </p:txBody>
      </p:sp>
      <p:sp>
        <p:nvSpPr>
          <p:cNvPr id="228" name="TextBox 38"/>
          <p:cNvSpPr txBox="1"/>
          <p:nvPr/>
        </p:nvSpPr>
        <p:spPr>
          <a:xfrm>
            <a:off x="21022130" y="12991301"/>
            <a:ext cx="6385680" cy="74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spcBef>
                <a:spcPts val="600"/>
              </a:spcBef>
              <a:defRPr sz="37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10th July 2025</a:t>
            </a:r>
          </a:p>
        </p:txBody>
      </p:sp>
      <p:pic>
        <p:nvPicPr>
          <p:cNvPr id="229" name="Google Shape;17;p18" descr="Google Shape;17;p1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62328" y="5230295"/>
            <a:ext cx="2738897" cy="15085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230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7733" t="6001" r="5151" b="6016"/>
          <a:stretch>
            <a:fillRect/>
          </a:stretch>
        </p:blipFill>
        <p:spPr>
          <a:xfrm>
            <a:off x="13199291" y="4865957"/>
            <a:ext cx="2312591" cy="22371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2" fill="norm" stroke="1" extrusionOk="0">
                <a:moveTo>
                  <a:pt x="11291" y="0"/>
                </a:moveTo>
                <a:cubicBezTo>
                  <a:pt x="11286" y="-1"/>
                  <a:pt x="11279" y="4"/>
                  <a:pt x="11273" y="11"/>
                </a:cubicBezTo>
                <a:cubicBezTo>
                  <a:pt x="11214" y="84"/>
                  <a:pt x="11096" y="306"/>
                  <a:pt x="11009" y="505"/>
                </a:cubicBezTo>
                <a:cubicBezTo>
                  <a:pt x="10923" y="705"/>
                  <a:pt x="10599" y="1403"/>
                  <a:pt x="10290" y="2056"/>
                </a:cubicBezTo>
                <a:cubicBezTo>
                  <a:pt x="9981" y="2709"/>
                  <a:pt x="9513" y="3703"/>
                  <a:pt x="9249" y="4265"/>
                </a:cubicBezTo>
                <a:cubicBezTo>
                  <a:pt x="8984" y="4827"/>
                  <a:pt x="8508" y="5838"/>
                  <a:pt x="8192" y="6509"/>
                </a:cubicBezTo>
                <a:cubicBezTo>
                  <a:pt x="7876" y="7180"/>
                  <a:pt x="7429" y="8141"/>
                  <a:pt x="7195" y="8649"/>
                </a:cubicBezTo>
                <a:cubicBezTo>
                  <a:pt x="6961" y="9157"/>
                  <a:pt x="6740" y="9623"/>
                  <a:pt x="6706" y="9686"/>
                </a:cubicBezTo>
                <a:cubicBezTo>
                  <a:pt x="6672" y="9750"/>
                  <a:pt x="6617" y="9856"/>
                  <a:pt x="6583" y="9920"/>
                </a:cubicBezTo>
                <a:cubicBezTo>
                  <a:pt x="6310" y="10439"/>
                  <a:pt x="5367" y="12527"/>
                  <a:pt x="5394" y="12554"/>
                </a:cubicBezTo>
                <a:cubicBezTo>
                  <a:pt x="5432" y="12594"/>
                  <a:pt x="5420" y="12606"/>
                  <a:pt x="6672" y="11023"/>
                </a:cubicBezTo>
                <a:cubicBezTo>
                  <a:pt x="8041" y="9292"/>
                  <a:pt x="8565" y="8638"/>
                  <a:pt x="8852" y="8285"/>
                </a:cubicBezTo>
                <a:cubicBezTo>
                  <a:pt x="8993" y="8113"/>
                  <a:pt x="9202" y="7849"/>
                  <a:pt x="9319" y="7699"/>
                </a:cubicBezTo>
                <a:cubicBezTo>
                  <a:pt x="9436" y="7550"/>
                  <a:pt x="9554" y="7440"/>
                  <a:pt x="9582" y="7458"/>
                </a:cubicBezTo>
                <a:cubicBezTo>
                  <a:pt x="9675" y="7517"/>
                  <a:pt x="9749" y="8121"/>
                  <a:pt x="10413" y="14223"/>
                </a:cubicBezTo>
                <a:cubicBezTo>
                  <a:pt x="10549" y="15475"/>
                  <a:pt x="10689" y="16691"/>
                  <a:pt x="10728" y="16926"/>
                </a:cubicBezTo>
                <a:cubicBezTo>
                  <a:pt x="10766" y="17162"/>
                  <a:pt x="10885" y="18230"/>
                  <a:pt x="10991" y="19300"/>
                </a:cubicBezTo>
                <a:cubicBezTo>
                  <a:pt x="11097" y="20370"/>
                  <a:pt x="11200" y="21327"/>
                  <a:pt x="11221" y="21429"/>
                </a:cubicBezTo>
                <a:cubicBezTo>
                  <a:pt x="11241" y="21531"/>
                  <a:pt x="11275" y="21599"/>
                  <a:pt x="11295" y="21578"/>
                </a:cubicBezTo>
                <a:cubicBezTo>
                  <a:pt x="11315" y="21557"/>
                  <a:pt x="11345" y="16666"/>
                  <a:pt x="11358" y="10709"/>
                </a:cubicBezTo>
                <a:cubicBezTo>
                  <a:pt x="11379" y="1236"/>
                  <a:pt x="11373" y="14"/>
                  <a:pt x="11291" y="0"/>
                </a:cubicBezTo>
                <a:close/>
                <a:moveTo>
                  <a:pt x="4993" y="3212"/>
                </a:moveTo>
                <a:cubicBezTo>
                  <a:pt x="4896" y="3214"/>
                  <a:pt x="4474" y="3995"/>
                  <a:pt x="4474" y="4173"/>
                </a:cubicBezTo>
                <a:cubicBezTo>
                  <a:pt x="4474" y="4212"/>
                  <a:pt x="4798" y="4312"/>
                  <a:pt x="5193" y="4395"/>
                </a:cubicBezTo>
                <a:cubicBezTo>
                  <a:pt x="5589" y="4478"/>
                  <a:pt x="5938" y="4570"/>
                  <a:pt x="5972" y="4602"/>
                </a:cubicBezTo>
                <a:cubicBezTo>
                  <a:pt x="6079" y="4703"/>
                  <a:pt x="6108" y="4669"/>
                  <a:pt x="6346" y="4192"/>
                </a:cubicBezTo>
                <a:cubicBezTo>
                  <a:pt x="6609" y="3664"/>
                  <a:pt x="6628" y="3562"/>
                  <a:pt x="6469" y="3511"/>
                </a:cubicBezTo>
                <a:cubicBezTo>
                  <a:pt x="6269" y="3446"/>
                  <a:pt x="5101" y="3210"/>
                  <a:pt x="4993" y="3212"/>
                </a:cubicBezTo>
                <a:close/>
                <a:moveTo>
                  <a:pt x="6987" y="3672"/>
                </a:moveTo>
                <a:cubicBezTo>
                  <a:pt x="6911" y="3672"/>
                  <a:pt x="6432" y="4657"/>
                  <a:pt x="6483" y="4709"/>
                </a:cubicBezTo>
                <a:cubicBezTo>
                  <a:pt x="6500" y="4727"/>
                  <a:pt x="6832" y="4808"/>
                  <a:pt x="7221" y="4889"/>
                </a:cubicBezTo>
                <a:cubicBezTo>
                  <a:pt x="7610" y="4971"/>
                  <a:pt x="7948" y="5058"/>
                  <a:pt x="7970" y="5081"/>
                </a:cubicBezTo>
                <a:cubicBezTo>
                  <a:pt x="8077" y="5192"/>
                  <a:pt x="8178" y="5081"/>
                  <a:pt x="8392" y="4613"/>
                </a:cubicBezTo>
                <a:lnTo>
                  <a:pt x="8626" y="4104"/>
                </a:lnTo>
                <a:lnTo>
                  <a:pt x="8481" y="4028"/>
                </a:lnTo>
                <a:cubicBezTo>
                  <a:pt x="8349" y="3958"/>
                  <a:pt x="7148" y="3672"/>
                  <a:pt x="6987" y="3672"/>
                </a:cubicBezTo>
                <a:close/>
                <a:moveTo>
                  <a:pt x="12403" y="4924"/>
                </a:moveTo>
                <a:cubicBezTo>
                  <a:pt x="12275" y="4924"/>
                  <a:pt x="11823" y="5936"/>
                  <a:pt x="11910" y="6026"/>
                </a:cubicBezTo>
                <a:cubicBezTo>
                  <a:pt x="11934" y="6051"/>
                  <a:pt x="12248" y="6137"/>
                  <a:pt x="12607" y="6218"/>
                </a:cubicBezTo>
                <a:cubicBezTo>
                  <a:pt x="13587" y="6437"/>
                  <a:pt x="13546" y="6445"/>
                  <a:pt x="13790" y="5927"/>
                </a:cubicBezTo>
                <a:cubicBezTo>
                  <a:pt x="13985" y="5511"/>
                  <a:pt x="14038" y="5322"/>
                  <a:pt x="13960" y="5322"/>
                </a:cubicBezTo>
                <a:cubicBezTo>
                  <a:pt x="13833" y="5322"/>
                  <a:pt x="12663" y="5040"/>
                  <a:pt x="12574" y="4989"/>
                </a:cubicBezTo>
                <a:cubicBezTo>
                  <a:pt x="12513" y="4953"/>
                  <a:pt x="12435" y="4924"/>
                  <a:pt x="12403" y="4924"/>
                </a:cubicBezTo>
                <a:close/>
                <a:moveTo>
                  <a:pt x="14368" y="5456"/>
                </a:moveTo>
                <a:cubicBezTo>
                  <a:pt x="14301" y="5449"/>
                  <a:pt x="13850" y="6444"/>
                  <a:pt x="13897" y="6493"/>
                </a:cubicBezTo>
                <a:cubicBezTo>
                  <a:pt x="13921" y="6519"/>
                  <a:pt x="14292" y="6619"/>
                  <a:pt x="14720" y="6715"/>
                </a:cubicBezTo>
                <a:cubicBezTo>
                  <a:pt x="15148" y="6812"/>
                  <a:pt x="15511" y="6892"/>
                  <a:pt x="15528" y="6895"/>
                </a:cubicBezTo>
                <a:cubicBezTo>
                  <a:pt x="15566" y="6903"/>
                  <a:pt x="16006" y="5972"/>
                  <a:pt x="16006" y="5885"/>
                </a:cubicBezTo>
                <a:cubicBezTo>
                  <a:pt x="16006" y="5840"/>
                  <a:pt x="14635" y="5481"/>
                  <a:pt x="14368" y="5456"/>
                </a:cubicBezTo>
                <a:close/>
                <a:moveTo>
                  <a:pt x="8014" y="11716"/>
                </a:moveTo>
                <a:cubicBezTo>
                  <a:pt x="7834" y="11716"/>
                  <a:pt x="7798" y="11745"/>
                  <a:pt x="7762" y="11915"/>
                </a:cubicBezTo>
                <a:cubicBezTo>
                  <a:pt x="7739" y="12023"/>
                  <a:pt x="7695" y="12128"/>
                  <a:pt x="7662" y="12148"/>
                </a:cubicBezTo>
                <a:cubicBezTo>
                  <a:pt x="7527" y="12235"/>
                  <a:pt x="7620" y="12309"/>
                  <a:pt x="7862" y="12309"/>
                </a:cubicBezTo>
                <a:cubicBezTo>
                  <a:pt x="8005" y="12309"/>
                  <a:pt x="8177" y="12341"/>
                  <a:pt x="8244" y="12378"/>
                </a:cubicBezTo>
                <a:cubicBezTo>
                  <a:pt x="8396" y="12462"/>
                  <a:pt x="8697" y="12904"/>
                  <a:pt x="8652" y="12979"/>
                </a:cubicBezTo>
                <a:cubicBezTo>
                  <a:pt x="8634" y="13009"/>
                  <a:pt x="6681" y="13036"/>
                  <a:pt x="4311" y="13036"/>
                </a:cubicBezTo>
                <a:lnTo>
                  <a:pt x="0" y="13036"/>
                </a:lnTo>
                <a:lnTo>
                  <a:pt x="0" y="13266"/>
                </a:lnTo>
                <a:lnTo>
                  <a:pt x="0" y="13492"/>
                </a:lnTo>
                <a:lnTo>
                  <a:pt x="1053" y="13511"/>
                </a:lnTo>
                <a:cubicBezTo>
                  <a:pt x="2191" y="13531"/>
                  <a:pt x="2493" y="13637"/>
                  <a:pt x="1575" y="13695"/>
                </a:cubicBezTo>
                <a:cubicBezTo>
                  <a:pt x="1155" y="13722"/>
                  <a:pt x="994" y="13761"/>
                  <a:pt x="823" y="13883"/>
                </a:cubicBezTo>
                <a:cubicBezTo>
                  <a:pt x="433" y="14159"/>
                  <a:pt x="352" y="14334"/>
                  <a:pt x="352" y="14863"/>
                </a:cubicBezTo>
                <a:cubicBezTo>
                  <a:pt x="352" y="15454"/>
                  <a:pt x="415" y="15536"/>
                  <a:pt x="741" y="15376"/>
                </a:cubicBezTo>
                <a:cubicBezTo>
                  <a:pt x="1099" y="15200"/>
                  <a:pt x="1775" y="15265"/>
                  <a:pt x="2076" y="15502"/>
                </a:cubicBezTo>
                <a:cubicBezTo>
                  <a:pt x="2337" y="15707"/>
                  <a:pt x="2356" y="15822"/>
                  <a:pt x="2157" y="15965"/>
                </a:cubicBezTo>
                <a:cubicBezTo>
                  <a:pt x="1836" y="16198"/>
                  <a:pt x="1279" y="15972"/>
                  <a:pt x="1279" y="15609"/>
                </a:cubicBezTo>
                <a:cubicBezTo>
                  <a:pt x="1279" y="15533"/>
                  <a:pt x="1238" y="15475"/>
                  <a:pt x="1182" y="15475"/>
                </a:cubicBezTo>
                <a:cubicBezTo>
                  <a:pt x="1068" y="15475"/>
                  <a:pt x="575" y="15784"/>
                  <a:pt x="578" y="15854"/>
                </a:cubicBezTo>
                <a:cubicBezTo>
                  <a:pt x="583" y="15963"/>
                  <a:pt x="756" y="16131"/>
                  <a:pt x="1005" y="16264"/>
                </a:cubicBezTo>
                <a:cubicBezTo>
                  <a:pt x="1242" y="16392"/>
                  <a:pt x="1724" y="16931"/>
                  <a:pt x="1724" y="17068"/>
                </a:cubicBezTo>
                <a:cubicBezTo>
                  <a:pt x="1724" y="17098"/>
                  <a:pt x="1900" y="17122"/>
                  <a:pt x="2113" y="17122"/>
                </a:cubicBezTo>
                <a:cubicBezTo>
                  <a:pt x="2540" y="17122"/>
                  <a:pt x="2537" y="17129"/>
                  <a:pt x="2213" y="16708"/>
                </a:cubicBezTo>
                <a:cubicBezTo>
                  <a:pt x="1997" y="16428"/>
                  <a:pt x="2009" y="16402"/>
                  <a:pt x="2443" y="16237"/>
                </a:cubicBezTo>
                <a:cubicBezTo>
                  <a:pt x="2797" y="16103"/>
                  <a:pt x="2940" y="15926"/>
                  <a:pt x="2940" y="15617"/>
                </a:cubicBezTo>
                <a:cubicBezTo>
                  <a:pt x="2940" y="14925"/>
                  <a:pt x="2011" y="14455"/>
                  <a:pt x="1086" y="14675"/>
                </a:cubicBezTo>
                <a:cubicBezTo>
                  <a:pt x="736" y="14759"/>
                  <a:pt x="655" y="14697"/>
                  <a:pt x="827" y="14472"/>
                </a:cubicBezTo>
                <a:cubicBezTo>
                  <a:pt x="1029" y="14207"/>
                  <a:pt x="1473" y="14122"/>
                  <a:pt x="2009" y="14250"/>
                </a:cubicBezTo>
                <a:cubicBezTo>
                  <a:pt x="2247" y="14307"/>
                  <a:pt x="2513" y="14415"/>
                  <a:pt x="2602" y="14488"/>
                </a:cubicBezTo>
                <a:cubicBezTo>
                  <a:pt x="2691" y="14560"/>
                  <a:pt x="2788" y="14618"/>
                  <a:pt x="2817" y="14618"/>
                </a:cubicBezTo>
                <a:cubicBezTo>
                  <a:pt x="2846" y="14618"/>
                  <a:pt x="2877" y="14373"/>
                  <a:pt x="2888" y="14074"/>
                </a:cubicBezTo>
                <a:lnTo>
                  <a:pt x="2906" y="13530"/>
                </a:lnTo>
                <a:lnTo>
                  <a:pt x="3347" y="13511"/>
                </a:lnTo>
                <a:cubicBezTo>
                  <a:pt x="3828" y="13490"/>
                  <a:pt x="4033" y="13577"/>
                  <a:pt x="3751" y="13687"/>
                </a:cubicBezTo>
                <a:lnTo>
                  <a:pt x="3581" y="13756"/>
                </a:lnTo>
                <a:lnTo>
                  <a:pt x="3774" y="14131"/>
                </a:lnTo>
                <a:cubicBezTo>
                  <a:pt x="3915" y="14409"/>
                  <a:pt x="3962" y="14582"/>
                  <a:pt x="3948" y="14779"/>
                </a:cubicBezTo>
                <a:cubicBezTo>
                  <a:pt x="3923" y="15131"/>
                  <a:pt x="3797" y="15128"/>
                  <a:pt x="3562" y="14767"/>
                </a:cubicBezTo>
                <a:cubicBezTo>
                  <a:pt x="3462" y="14613"/>
                  <a:pt x="3353" y="14484"/>
                  <a:pt x="3321" y="14484"/>
                </a:cubicBezTo>
                <a:cubicBezTo>
                  <a:pt x="3289" y="14484"/>
                  <a:pt x="3217" y="14557"/>
                  <a:pt x="3162" y="14645"/>
                </a:cubicBezTo>
                <a:cubicBezTo>
                  <a:pt x="3066" y="14795"/>
                  <a:pt x="3072" y="14820"/>
                  <a:pt x="3318" y="15219"/>
                </a:cubicBezTo>
                <a:cubicBezTo>
                  <a:pt x="3460" y="15449"/>
                  <a:pt x="3658" y="15778"/>
                  <a:pt x="3755" y="15950"/>
                </a:cubicBezTo>
                <a:lnTo>
                  <a:pt x="3929" y="16264"/>
                </a:lnTo>
                <a:lnTo>
                  <a:pt x="4296" y="16264"/>
                </a:lnTo>
                <a:cubicBezTo>
                  <a:pt x="4498" y="16265"/>
                  <a:pt x="4663" y="16253"/>
                  <a:pt x="4663" y="16237"/>
                </a:cubicBezTo>
                <a:cubicBezTo>
                  <a:pt x="4663" y="16221"/>
                  <a:pt x="4523" y="16029"/>
                  <a:pt x="4348" y="15812"/>
                </a:cubicBezTo>
                <a:lnTo>
                  <a:pt x="4029" y="15422"/>
                </a:lnTo>
                <a:lnTo>
                  <a:pt x="4270" y="15299"/>
                </a:lnTo>
                <a:cubicBezTo>
                  <a:pt x="4459" y="15203"/>
                  <a:pt x="4556" y="15189"/>
                  <a:pt x="4723" y="15238"/>
                </a:cubicBezTo>
                <a:cubicBezTo>
                  <a:pt x="4860" y="15279"/>
                  <a:pt x="5021" y="15278"/>
                  <a:pt x="5182" y="15234"/>
                </a:cubicBezTo>
                <a:cubicBezTo>
                  <a:pt x="5318" y="15197"/>
                  <a:pt x="5442" y="15181"/>
                  <a:pt x="5460" y="15200"/>
                </a:cubicBezTo>
                <a:cubicBezTo>
                  <a:pt x="5479" y="15219"/>
                  <a:pt x="5497" y="15467"/>
                  <a:pt x="5497" y="15751"/>
                </a:cubicBezTo>
                <a:lnTo>
                  <a:pt x="5497" y="16264"/>
                </a:lnTo>
                <a:lnTo>
                  <a:pt x="5879" y="16264"/>
                </a:lnTo>
                <a:lnTo>
                  <a:pt x="6268" y="16264"/>
                </a:lnTo>
                <a:lnTo>
                  <a:pt x="6261" y="14897"/>
                </a:lnTo>
                <a:lnTo>
                  <a:pt x="6254" y="13530"/>
                </a:lnTo>
                <a:lnTo>
                  <a:pt x="6713" y="13511"/>
                </a:lnTo>
                <a:cubicBezTo>
                  <a:pt x="7314" y="13486"/>
                  <a:pt x="7434" y="13525"/>
                  <a:pt x="7221" y="13691"/>
                </a:cubicBezTo>
                <a:cubicBezTo>
                  <a:pt x="7072" y="13807"/>
                  <a:pt x="7070" y="13823"/>
                  <a:pt x="7173" y="13940"/>
                </a:cubicBezTo>
                <a:cubicBezTo>
                  <a:pt x="7301" y="14087"/>
                  <a:pt x="7477" y="14572"/>
                  <a:pt x="7477" y="14782"/>
                </a:cubicBezTo>
                <a:cubicBezTo>
                  <a:pt x="7477" y="14864"/>
                  <a:pt x="7431" y="14970"/>
                  <a:pt x="7373" y="15020"/>
                </a:cubicBezTo>
                <a:cubicBezTo>
                  <a:pt x="7282" y="15097"/>
                  <a:pt x="7255" y="15087"/>
                  <a:pt x="7165" y="14947"/>
                </a:cubicBezTo>
                <a:cubicBezTo>
                  <a:pt x="7109" y="14858"/>
                  <a:pt x="7002" y="14714"/>
                  <a:pt x="6928" y="14625"/>
                </a:cubicBezTo>
                <a:lnTo>
                  <a:pt x="6795" y="14465"/>
                </a:lnTo>
                <a:lnTo>
                  <a:pt x="6658" y="14602"/>
                </a:lnTo>
                <a:lnTo>
                  <a:pt x="6524" y="14744"/>
                </a:lnTo>
                <a:lnTo>
                  <a:pt x="6765" y="15158"/>
                </a:lnTo>
                <a:cubicBezTo>
                  <a:pt x="6897" y="15386"/>
                  <a:pt x="7100" y="15729"/>
                  <a:pt x="7217" y="15919"/>
                </a:cubicBezTo>
                <a:lnTo>
                  <a:pt x="7432" y="16264"/>
                </a:lnTo>
                <a:lnTo>
                  <a:pt x="7773" y="16264"/>
                </a:lnTo>
                <a:cubicBezTo>
                  <a:pt x="7961" y="16264"/>
                  <a:pt x="8114" y="16247"/>
                  <a:pt x="8114" y="16222"/>
                </a:cubicBezTo>
                <a:cubicBezTo>
                  <a:pt x="8114" y="16197"/>
                  <a:pt x="7985" y="16003"/>
                  <a:pt x="7825" y="15793"/>
                </a:cubicBezTo>
                <a:lnTo>
                  <a:pt x="7536" y="15414"/>
                </a:lnTo>
                <a:lnTo>
                  <a:pt x="7762" y="15315"/>
                </a:lnTo>
                <a:cubicBezTo>
                  <a:pt x="7897" y="15256"/>
                  <a:pt x="8014" y="15149"/>
                  <a:pt x="8051" y="15047"/>
                </a:cubicBezTo>
                <a:cubicBezTo>
                  <a:pt x="8142" y="14800"/>
                  <a:pt x="8124" y="14167"/>
                  <a:pt x="8018" y="13860"/>
                </a:cubicBezTo>
                <a:cubicBezTo>
                  <a:pt x="7909" y="13543"/>
                  <a:pt x="7955" y="13480"/>
                  <a:pt x="8281" y="13507"/>
                </a:cubicBezTo>
                <a:lnTo>
                  <a:pt x="8530" y="13530"/>
                </a:lnTo>
                <a:lnTo>
                  <a:pt x="8548" y="14897"/>
                </a:lnTo>
                <a:lnTo>
                  <a:pt x="8567" y="16264"/>
                </a:lnTo>
                <a:lnTo>
                  <a:pt x="8945" y="16264"/>
                </a:lnTo>
                <a:lnTo>
                  <a:pt x="9327" y="16264"/>
                </a:lnTo>
                <a:lnTo>
                  <a:pt x="9345" y="14897"/>
                </a:lnTo>
                <a:cubicBezTo>
                  <a:pt x="9362" y="13535"/>
                  <a:pt x="9361" y="13528"/>
                  <a:pt x="9504" y="13507"/>
                </a:cubicBezTo>
                <a:cubicBezTo>
                  <a:pt x="9621" y="13490"/>
                  <a:pt x="9649" y="13446"/>
                  <a:pt x="9649" y="13266"/>
                </a:cubicBezTo>
                <a:cubicBezTo>
                  <a:pt x="9649" y="13057"/>
                  <a:pt x="9635" y="13040"/>
                  <a:pt x="9412" y="13021"/>
                </a:cubicBezTo>
                <a:cubicBezTo>
                  <a:pt x="9188" y="13002"/>
                  <a:pt x="9168" y="12983"/>
                  <a:pt x="9045" y="12638"/>
                </a:cubicBezTo>
                <a:cubicBezTo>
                  <a:pt x="8807" y="11972"/>
                  <a:pt x="8520" y="11716"/>
                  <a:pt x="8014" y="11716"/>
                </a:cubicBezTo>
                <a:close/>
                <a:moveTo>
                  <a:pt x="12429" y="12060"/>
                </a:moveTo>
                <a:cubicBezTo>
                  <a:pt x="12170" y="12099"/>
                  <a:pt x="11992" y="12391"/>
                  <a:pt x="12166" y="12665"/>
                </a:cubicBezTo>
                <a:cubicBezTo>
                  <a:pt x="12294" y="12866"/>
                  <a:pt x="12644" y="12903"/>
                  <a:pt x="12811" y="12730"/>
                </a:cubicBezTo>
                <a:cubicBezTo>
                  <a:pt x="12970" y="12566"/>
                  <a:pt x="12915" y="12234"/>
                  <a:pt x="12707" y="12114"/>
                </a:cubicBezTo>
                <a:cubicBezTo>
                  <a:pt x="12613" y="12059"/>
                  <a:pt x="12516" y="12047"/>
                  <a:pt x="12429" y="12060"/>
                </a:cubicBezTo>
                <a:close/>
                <a:moveTo>
                  <a:pt x="11821" y="13036"/>
                </a:moveTo>
                <a:lnTo>
                  <a:pt x="11821" y="13266"/>
                </a:lnTo>
                <a:lnTo>
                  <a:pt x="11821" y="13496"/>
                </a:lnTo>
                <a:lnTo>
                  <a:pt x="12904" y="13496"/>
                </a:lnTo>
                <a:cubicBezTo>
                  <a:pt x="13499" y="13496"/>
                  <a:pt x="14001" y="13522"/>
                  <a:pt x="14019" y="13553"/>
                </a:cubicBezTo>
                <a:cubicBezTo>
                  <a:pt x="14038" y="13585"/>
                  <a:pt x="13926" y="13695"/>
                  <a:pt x="13767" y="13798"/>
                </a:cubicBezTo>
                <a:cubicBezTo>
                  <a:pt x="13542" y="13945"/>
                  <a:pt x="13428" y="14087"/>
                  <a:pt x="13256" y="14442"/>
                </a:cubicBezTo>
                <a:cubicBezTo>
                  <a:pt x="13134" y="14692"/>
                  <a:pt x="13037" y="14936"/>
                  <a:pt x="13037" y="14981"/>
                </a:cubicBezTo>
                <a:cubicBezTo>
                  <a:pt x="13037" y="15040"/>
                  <a:pt x="13242" y="15072"/>
                  <a:pt x="13756" y="15092"/>
                </a:cubicBezTo>
                <a:cubicBezTo>
                  <a:pt x="14169" y="15109"/>
                  <a:pt x="14543" y="15158"/>
                  <a:pt x="14635" y="15207"/>
                </a:cubicBezTo>
                <a:cubicBezTo>
                  <a:pt x="14864" y="15331"/>
                  <a:pt x="15082" y="15551"/>
                  <a:pt x="15043" y="15617"/>
                </a:cubicBezTo>
                <a:cubicBezTo>
                  <a:pt x="15024" y="15648"/>
                  <a:pt x="14701" y="15671"/>
                  <a:pt x="14323" y="15671"/>
                </a:cubicBezTo>
                <a:lnTo>
                  <a:pt x="13638" y="15671"/>
                </a:lnTo>
                <a:lnTo>
                  <a:pt x="13356" y="15969"/>
                </a:lnTo>
                <a:lnTo>
                  <a:pt x="13074" y="16264"/>
                </a:lnTo>
                <a:lnTo>
                  <a:pt x="14064" y="16264"/>
                </a:lnTo>
                <a:lnTo>
                  <a:pt x="15054" y="16264"/>
                </a:lnTo>
                <a:lnTo>
                  <a:pt x="15328" y="15996"/>
                </a:lnTo>
                <a:cubicBezTo>
                  <a:pt x="15786" y="15542"/>
                  <a:pt x="15850" y="15131"/>
                  <a:pt x="15517" y="14817"/>
                </a:cubicBezTo>
                <a:cubicBezTo>
                  <a:pt x="15309" y="14621"/>
                  <a:pt x="15008" y="14525"/>
                  <a:pt x="14364" y="14453"/>
                </a:cubicBezTo>
                <a:cubicBezTo>
                  <a:pt x="14163" y="14430"/>
                  <a:pt x="13978" y="14381"/>
                  <a:pt x="13956" y="14346"/>
                </a:cubicBezTo>
                <a:cubicBezTo>
                  <a:pt x="13897" y="14246"/>
                  <a:pt x="14112" y="13959"/>
                  <a:pt x="14246" y="13959"/>
                </a:cubicBezTo>
                <a:cubicBezTo>
                  <a:pt x="14312" y="13959"/>
                  <a:pt x="14616" y="14067"/>
                  <a:pt x="14924" y="14200"/>
                </a:cubicBezTo>
                <a:lnTo>
                  <a:pt x="15484" y="14442"/>
                </a:lnTo>
                <a:lnTo>
                  <a:pt x="15728" y="14151"/>
                </a:lnTo>
                <a:cubicBezTo>
                  <a:pt x="15862" y="13991"/>
                  <a:pt x="15972" y="13843"/>
                  <a:pt x="15973" y="13821"/>
                </a:cubicBezTo>
                <a:cubicBezTo>
                  <a:pt x="15974" y="13800"/>
                  <a:pt x="15903" y="13749"/>
                  <a:pt x="15814" y="13706"/>
                </a:cubicBezTo>
                <a:cubicBezTo>
                  <a:pt x="15724" y="13664"/>
                  <a:pt x="15666" y="13597"/>
                  <a:pt x="15688" y="13561"/>
                </a:cubicBezTo>
                <a:cubicBezTo>
                  <a:pt x="15713" y="13519"/>
                  <a:pt x="16784" y="13496"/>
                  <a:pt x="18664" y="13496"/>
                </a:cubicBezTo>
                <a:lnTo>
                  <a:pt x="21600" y="13496"/>
                </a:lnTo>
                <a:lnTo>
                  <a:pt x="21600" y="13266"/>
                </a:lnTo>
                <a:lnTo>
                  <a:pt x="21600" y="13036"/>
                </a:lnTo>
                <a:lnTo>
                  <a:pt x="16711" y="13036"/>
                </a:lnTo>
                <a:lnTo>
                  <a:pt x="11821" y="13036"/>
                </a:lnTo>
                <a:close/>
                <a:moveTo>
                  <a:pt x="4667" y="13500"/>
                </a:moveTo>
                <a:cubicBezTo>
                  <a:pt x="4753" y="13497"/>
                  <a:pt x="4871" y="13504"/>
                  <a:pt x="5023" y="13511"/>
                </a:cubicBezTo>
                <a:lnTo>
                  <a:pt x="5464" y="13530"/>
                </a:lnTo>
                <a:lnTo>
                  <a:pt x="5482" y="13856"/>
                </a:lnTo>
                <a:cubicBezTo>
                  <a:pt x="5512" y="14345"/>
                  <a:pt x="5464" y="14455"/>
                  <a:pt x="5112" y="14679"/>
                </a:cubicBezTo>
                <a:cubicBezTo>
                  <a:pt x="4637" y="14980"/>
                  <a:pt x="4600" y="14959"/>
                  <a:pt x="4600" y="14415"/>
                </a:cubicBezTo>
                <a:cubicBezTo>
                  <a:pt x="4600" y="14208"/>
                  <a:pt x="4557" y="13931"/>
                  <a:pt x="4504" y="13798"/>
                </a:cubicBezTo>
                <a:cubicBezTo>
                  <a:pt x="4413" y="13574"/>
                  <a:pt x="4407" y="13508"/>
                  <a:pt x="4667" y="13500"/>
                </a:cubicBezTo>
                <a:close/>
                <a:moveTo>
                  <a:pt x="12140" y="13821"/>
                </a:moveTo>
                <a:lnTo>
                  <a:pt x="12140" y="15043"/>
                </a:lnTo>
                <a:lnTo>
                  <a:pt x="12140" y="16264"/>
                </a:lnTo>
                <a:lnTo>
                  <a:pt x="12496" y="16264"/>
                </a:lnTo>
                <a:lnTo>
                  <a:pt x="12848" y="16264"/>
                </a:lnTo>
                <a:lnTo>
                  <a:pt x="12830" y="15062"/>
                </a:lnTo>
                <a:lnTo>
                  <a:pt x="12811" y="13860"/>
                </a:lnTo>
                <a:lnTo>
                  <a:pt x="12477" y="13840"/>
                </a:lnTo>
                <a:lnTo>
                  <a:pt x="12140" y="13821"/>
                </a:lnTo>
                <a:close/>
                <a:moveTo>
                  <a:pt x="18916" y="13825"/>
                </a:moveTo>
                <a:lnTo>
                  <a:pt x="18916" y="14809"/>
                </a:lnTo>
                <a:cubicBezTo>
                  <a:pt x="18916" y="15761"/>
                  <a:pt x="18968" y="16110"/>
                  <a:pt x="19128" y="16214"/>
                </a:cubicBezTo>
                <a:cubicBezTo>
                  <a:pt x="19169" y="16242"/>
                  <a:pt x="19687" y="16263"/>
                  <a:pt x="20280" y="16264"/>
                </a:cubicBezTo>
                <a:lnTo>
                  <a:pt x="21359" y="16264"/>
                </a:lnTo>
                <a:lnTo>
                  <a:pt x="21329" y="15261"/>
                </a:lnTo>
                <a:cubicBezTo>
                  <a:pt x="21313" y="14708"/>
                  <a:pt x="21275" y="14200"/>
                  <a:pt x="21248" y="14135"/>
                </a:cubicBezTo>
                <a:cubicBezTo>
                  <a:pt x="21143" y="13883"/>
                  <a:pt x="20885" y="13825"/>
                  <a:pt x="19876" y="13825"/>
                </a:cubicBezTo>
                <a:lnTo>
                  <a:pt x="18916" y="13825"/>
                </a:lnTo>
                <a:close/>
                <a:moveTo>
                  <a:pt x="16792" y="13829"/>
                </a:moveTo>
                <a:cubicBezTo>
                  <a:pt x="16745" y="13829"/>
                  <a:pt x="16682" y="13836"/>
                  <a:pt x="16599" y="13840"/>
                </a:cubicBezTo>
                <a:lnTo>
                  <a:pt x="16262" y="13860"/>
                </a:lnTo>
                <a:lnTo>
                  <a:pt x="16247" y="15062"/>
                </a:lnTo>
                <a:lnTo>
                  <a:pt x="16229" y="16264"/>
                </a:lnTo>
                <a:lnTo>
                  <a:pt x="16581" y="16264"/>
                </a:lnTo>
                <a:lnTo>
                  <a:pt x="16933" y="16264"/>
                </a:lnTo>
                <a:lnTo>
                  <a:pt x="16933" y="15521"/>
                </a:lnTo>
                <a:cubicBezTo>
                  <a:pt x="16933" y="15030"/>
                  <a:pt x="16960" y="14750"/>
                  <a:pt x="17011" y="14698"/>
                </a:cubicBezTo>
                <a:cubicBezTo>
                  <a:pt x="17121" y="14585"/>
                  <a:pt x="17648" y="14600"/>
                  <a:pt x="17815" y="14721"/>
                </a:cubicBezTo>
                <a:cubicBezTo>
                  <a:pt x="17903" y="14784"/>
                  <a:pt x="17972" y="14924"/>
                  <a:pt x="17997" y="15085"/>
                </a:cubicBezTo>
                <a:cubicBezTo>
                  <a:pt x="18019" y="15228"/>
                  <a:pt x="18051" y="15341"/>
                  <a:pt x="18067" y="15341"/>
                </a:cubicBezTo>
                <a:cubicBezTo>
                  <a:pt x="18084" y="15341"/>
                  <a:pt x="18209" y="15250"/>
                  <a:pt x="18345" y="15138"/>
                </a:cubicBezTo>
                <a:cubicBezTo>
                  <a:pt x="18558" y="14965"/>
                  <a:pt x="18597" y="14897"/>
                  <a:pt x="18597" y="14679"/>
                </a:cubicBezTo>
                <a:cubicBezTo>
                  <a:pt x="18597" y="14313"/>
                  <a:pt x="18489" y="14117"/>
                  <a:pt x="18216" y="13990"/>
                </a:cubicBezTo>
                <a:cubicBezTo>
                  <a:pt x="17994" y="13887"/>
                  <a:pt x="17953" y="13888"/>
                  <a:pt x="17674" y="13986"/>
                </a:cubicBezTo>
                <a:cubicBezTo>
                  <a:pt x="17509" y="14044"/>
                  <a:pt x="17291" y="14136"/>
                  <a:pt x="17193" y="14189"/>
                </a:cubicBezTo>
                <a:cubicBezTo>
                  <a:pt x="16982" y="14301"/>
                  <a:pt x="16933" y="14266"/>
                  <a:pt x="16933" y="14009"/>
                </a:cubicBezTo>
                <a:cubicBezTo>
                  <a:pt x="16933" y="13868"/>
                  <a:pt x="16933" y="13830"/>
                  <a:pt x="16792" y="13829"/>
                </a:cubicBezTo>
                <a:close/>
                <a:moveTo>
                  <a:pt x="19587" y="14583"/>
                </a:moveTo>
                <a:lnTo>
                  <a:pt x="20099" y="14583"/>
                </a:lnTo>
                <a:lnTo>
                  <a:pt x="20607" y="14583"/>
                </a:lnTo>
                <a:lnTo>
                  <a:pt x="20607" y="15077"/>
                </a:lnTo>
                <a:lnTo>
                  <a:pt x="20607" y="15575"/>
                </a:lnTo>
                <a:lnTo>
                  <a:pt x="20114" y="15594"/>
                </a:lnTo>
                <a:cubicBezTo>
                  <a:pt x="19536" y="15616"/>
                  <a:pt x="19537" y="15618"/>
                  <a:pt x="19565" y="15004"/>
                </a:cubicBezTo>
                <a:lnTo>
                  <a:pt x="19587" y="14583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46984" y="1802438"/>
            <a:ext cx="18246207" cy="10950344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Google Shape;435;p28"/>
          <p:cNvSpPr txBox="1"/>
          <p:nvPr/>
        </p:nvSpPr>
        <p:spPr>
          <a:xfrm>
            <a:off x="797459" y="242193"/>
            <a:ext cx="22789081" cy="122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defTabSz="2438400">
              <a:lnSpc>
                <a:spcPct val="115000"/>
              </a:lnSpc>
              <a:defRPr b="1" sz="5200">
                <a:solidFill>
                  <a:srgbClr val="5B0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Sites are good enough to bring satellite data closer to ground truth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435;p28"/>
          <p:cNvSpPr txBox="1"/>
          <p:nvPr/>
        </p:nvSpPr>
        <p:spPr>
          <a:xfrm>
            <a:off x="797459" y="125635"/>
            <a:ext cx="22789081" cy="122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>
            <a:lvl1pPr defTabSz="2438400">
              <a:lnSpc>
                <a:spcPct val="115000"/>
              </a:lnSpc>
              <a:defRPr b="1" sz="5200">
                <a:solidFill>
                  <a:srgbClr val="5B0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Challenges with open source CAL-VAL data</a:t>
            </a:r>
          </a:p>
        </p:txBody>
      </p:sp>
      <p:pic>
        <p:nvPicPr>
          <p:cNvPr id="37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0913" y="6954063"/>
            <a:ext cx="8799508" cy="6807319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Continuous availability of the data…"/>
          <p:cNvSpPr txBox="1"/>
          <p:nvPr/>
        </p:nvSpPr>
        <p:spPr>
          <a:xfrm>
            <a:off x="1109437" y="2575237"/>
            <a:ext cx="10649163" cy="3157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926041" indent="-926041" algn="l">
              <a:spcBef>
                <a:spcPts val="3100"/>
              </a:spcBef>
              <a:buSzPct val="100000"/>
              <a:buAutoNum type="arabicPeriod" startAt="1"/>
              <a:defRPr sz="5000">
                <a:solidFill>
                  <a:srgbClr val="000000"/>
                </a:solidFill>
              </a:defRPr>
            </a:pPr>
            <a:r>
              <a:t>Continuous availability of the data</a:t>
            </a:r>
          </a:p>
          <a:p>
            <a:pPr marL="926041" indent="-926041" algn="l">
              <a:spcBef>
                <a:spcPts val="3100"/>
              </a:spcBef>
              <a:buSzPct val="100000"/>
              <a:buAutoNum type="arabicPeriod" startAt="1"/>
              <a:defRPr sz="5000">
                <a:solidFill>
                  <a:srgbClr val="000000"/>
                </a:solidFill>
              </a:defRPr>
            </a:pPr>
            <a:r>
              <a:t>FWHM of the data ~10nm</a:t>
            </a:r>
          </a:p>
          <a:p>
            <a:pPr marL="926041" indent="-926041" algn="l">
              <a:spcBef>
                <a:spcPts val="3100"/>
              </a:spcBef>
              <a:buSzPct val="100000"/>
              <a:buAutoNum type="arabicPeriod" startAt="1"/>
              <a:defRPr sz="5000">
                <a:solidFill>
                  <a:srgbClr val="000000"/>
                </a:solidFill>
              </a:defRPr>
            </a:pPr>
            <a:r>
              <a:t>Look angle is fixed</a:t>
            </a:r>
          </a:p>
        </p:txBody>
      </p:sp>
      <p:grpSp>
        <p:nvGrpSpPr>
          <p:cNvPr id="377" name="Group"/>
          <p:cNvGrpSpPr/>
          <p:nvPr/>
        </p:nvGrpSpPr>
        <p:grpSpPr>
          <a:xfrm>
            <a:off x="12801721" y="1595695"/>
            <a:ext cx="10732156" cy="6305199"/>
            <a:chOff x="0" y="0"/>
            <a:chExt cx="10732154" cy="6305198"/>
          </a:xfrm>
        </p:grpSpPr>
        <p:pic>
          <p:nvPicPr>
            <p:cNvPr id="372" name="Screenshot 2025-07-10 at 12.41.31 AM.png" descr="Screenshot 2025-07-10 at 12.41.31 AM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599655" y="3193698"/>
              <a:ext cx="3479801" cy="3111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3" name="Screenshot 2025-07-10 at 12.41.27 AM.png" descr="Screenshot 2025-07-10 at 12.41.27 AM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20100" y="3193698"/>
              <a:ext cx="3479801" cy="3111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4" name="Screenshot 2025-07-10 at 12.41.23 AM.png" descr="Screenshot 2025-07-10 at 12.41.23 AM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252354" y="0"/>
              <a:ext cx="3479801" cy="3111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5" name="Screenshot 2025-07-10 at 12.41.18 AM.png" descr="Screenshot 2025-07-10 at 12.41.18 AM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626177" y="106559"/>
              <a:ext cx="3479801" cy="3111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6" name="Screenshot 2025-07-10 at 12.41.13 AM.png" descr="Screenshot 2025-07-10 at 12.41.13 AM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106559"/>
              <a:ext cx="3479800" cy="3111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lide Number Placeholder 3"/>
          <p:cNvSpPr txBox="1"/>
          <p:nvPr>
            <p:ph type="sldNum" sz="quarter" idx="2"/>
          </p:nvPr>
        </p:nvSpPr>
        <p:spPr>
          <a:xfrm>
            <a:off x="23337560" y="12865735"/>
            <a:ext cx="421601" cy="4241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0" name="Dark mark.jpg" descr="Dark mark.jpg"/>
          <p:cNvPicPr>
            <a:picLocks noChangeAspect="1"/>
          </p:cNvPicPr>
          <p:nvPr/>
        </p:nvPicPr>
        <p:blipFill>
          <a:blip r:embed="rId2">
            <a:extLst/>
          </a:blip>
          <a:srcRect l="24483" t="32768" r="24804" b="32714"/>
          <a:stretch>
            <a:fillRect/>
          </a:stretch>
        </p:blipFill>
        <p:spPr>
          <a:xfrm>
            <a:off x="110529" y="8433581"/>
            <a:ext cx="8743225" cy="50016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8" h="21508" fill="norm" stroke="1" extrusionOk="0">
                <a:moveTo>
                  <a:pt x="2153" y="5"/>
                </a:moveTo>
                <a:cubicBezTo>
                  <a:pt x="1126" y="-9"/>
                  <a:pt x="104" y="6"/>
                  <a:pt x="104" y="65"/>
                </a:cubicBezTo>
                <a:cubicBezTo>
                  <a:pt x="104" y="200"/>
                  <a:pt x="286" y="628"/>
                  <a:pt x="550" y="1111"/>
                </a:cubicBezTo>
                <a:cubicBezTo>
                  <a:pt x="704" y="1394"/>
                  <a:pt x="831" y="1731"/>
                  <a:pt x="831" y="1861"/>
                </a:cubicBezTo>
                <a:cubicBezTo>
                  <a:pt x="831" y="1990"/>
                  <a:pt x="861" y="2065"/>
                  <a:pt x="897" y="2026"/>
                </a:cubicBezTo>
                <a:cubicBezTo>
                  <a:pt x="933" y="1987"/>
                  <a:pt x="997" y="2086"/>
                  <a:pt x="1039" y="2246"/>
                </a:cubicBezTo>
                <a:cubicBezTo>
                  <a:pt x="1081" y="2406"/>
                  <a:pt x="1136" y="2514"/>
                  <a:pt x="1163" y="2485"/>
                </a:cubicBezTo>
                <a:cubicBezTo>
                  <a:pt x="1206" y="2439"/>
                  <a:pt x="1557" y="3140"/>
                  <a:pt x="1557" y="3272"/>
                </a:cubicBezTo>
                <a:cubicBezTo>
                  <a:pt x="1557" y="3299"/>
                  <a:pt x="1685" y="3554"/>
                  <a:pt x="1839" y="3837"/>
                </a:cubicBezTo>
                <a:cubicBezTo>
                  <a:pt x="2282" y="4648"/>
                  <a:pt x="2421" y="4979"/>
                  <a:pt x="2374" y="5112"/>
                </a:cubicBezTo>
                <a:cubicBezTo>
                  <a:pt x="2348" y="5186"/>
                  <a:pt x="2362" y="5200"/>
                  <a:pt x="2410" y="5147"/>
                </a:cubicBezTo>
                <a:cubicBezTo>
                  <a:pt x="2462" y="5092"/>
                  <a:pt x="2517" y="5187"/>
                  <a:pt x="2567" y="5419"/>
                </a:cubicBezTo>
                <a:cubicBezTo>
                  <a:pt x="2609" y="5615"/>
                  <a:pt x="2685" y="5775"/>
                  <a:pt x="2735" y="5775"/>
                </a:cubicBezTo>
                <a:cubicBezTo>
                  <a:pt x="2785" y="5775"/>
                  <a:pt x="2841" y="5879"/>
                  <a:pt x="2860" y="6006"/>
                </a:cubicBezTo>
                <a:cubicBezTo>
                  <a:pt x="2879" y="6133"/>
                  <a:pt x="2930" y="6238"/>
                  <a:pt x="2974" y="6238"/>
                </a:cubicBezTo>
                <a:cubicBezTo>
                  <a:pt x="3017" y="6238"/>
                  <a:pt x="3140" y="6445"/>
                  <a:pt x="3247" y="6700"/>
                </a:cubicBezTo>
                <a:cubicBezTo>
                  <a:pt x="3353" y="6956"/>
                  <a:pt x="3552" y="7384"/>
                  <a:pt x="3688" y="7653"/>
                </a:cubicBezTo>
                <a:cubicBezTo>
                  <a:pt x="3823" y="7921"/>
                  <a:pt x="3936" y="8227"/>
                  <a:pt x="3936" y="8330"/>
                </a:cubicBezTo>
                <a:cubicBezTo>
                  <a:pt x="3937" y="8434"/>
                  <a:pt x="3996" y="8545"/>
                  <a:pt x="4069" y="8578"/>
                </a:cubicBezTo>
                <a:cubicBezTo>
                  <a:pt x="4142" y="8611"/>
                  <a:pt x="4201" y="8721"/>
                  <a:pt x="4201" y="8822"/>
                </a:cubicBezTo>
                <a:cubicBezTo>
                  <a:pt x="4201" y="8923"/>
                  <a:pt x="4247" y="9006"/>
                  <a:pt x="4302" y="9006"/>
                </a:cubicBezTo>
                <a:cubicBezTo>
                  <a:pt x="4409" y="9006"/>
                  <a:pt x="4556" y="9534"/>
                  <a:pt x="4497" y="9702"/>
                </a:cubicBezTo>
                <a:cubicBezTo>
                  <a:pt x="4477" y="9757"/>
                  <a:pt x="4522" y="9859"/>
                  <a:pt x="4595" y="9928"/>
                </a:cubicBezTo>
                <a:cubicBezTo>
                  <a:pt x="4707" y="10032"/>
                  <a:pt x="4729" y="10169"/>
                  <a:pt x="4729" y="10728"/>
                </a:cubicBezTo>
                <a:cubicBezTo>
                  <a:pt x="4729" y="11180"/>
                  <a:pt x="4698" y="11448"/>
                  <a:pt x="4633" y="11542"/>
                </a:cubicBezTo>
                <a:cubicBezTo>
                  <a:pt x="4579" y="11619"/>
                  <a:pt x="4540" y="11717"/>
                  <a:pt x="4545" y="11759"/>
                </a:cubicBezTo>
                <a:cubicBezTo>
                  <a:pt x="4565" y="11940"/>
                  <a:pt x="4395" y="12469"/>
                  <a:pt x="4317" y="12469"/>
                </a:cubicBezTo>
                <a:cubicBezTo>
                  <a:pt x="4269" y="12469"/>
                  <a:pt x="4196" y="12629"/>
                  <a:pt x="4153" y="12825"/>
                </a:cubicBezTo>
                <a:cubicBezTo>
                  <a:pt x="4103" y="13057"/>
                  <a:pt x="4048" y="13151"/>
                  <a:pt x="3996" y="13095"/>
                </a:cubicBezTo>
                <a:cubicBezTo>
                  <a:pt x="3944" y="13039"/>
                  <a:pt x="3933" y="13058"/>
                  <a:pt x="3965" y="13150"/>
                </a:cubicBezTo>
                <a:cubicBezTo>
                  <a:pt x="3994" y="13230"/>
                  <a:pt x="3958" y="13397"/>
                  <a:pt x="3880" y="13542"/>
                </a:cubicBezTo>
                <a:cubicBezTo>
                  <a:pt x="3806" y="13681"/>
                  <a:pt x="3611" y="14048"/>
                  <a:pt x="3445" y="14358"/>
                </a:cubicBezTo>
                <a:cubicBezTo>
                  <a:pt x="3280" y="14668"/>
                  <a:pt x="3144" y="14968"/>
                  <a:pt x="3144" y="15025"/>
                </a:cubicBezTo>
                <a:cubicBezTo>
                  <a:pt x="3144" y="15082"/>
                  <a:pt x="3100" y="15159"/>
                  <a:pt x="3045" y="15196"/>
                </a:cubicBezTo>
                <a:cubicBezTo>
                  <a:pt x="2991" y="15232"/>
                  <a:pt x="2945" y="15324"/>
                  <a:pt x="2945" y="15401"/>
                </a:cubicBezTo>
                <a:cubicBezTo>
                  <a:pt x="2945" y="15565"/>
                  <a:pt x="2604" y="16160"/>
                  <a:pt x="2509" y="16160"/>
                </a:cubicBezTo>
                <a:cubicBezTo>
                  <a:pt x="2473" y="16160"/>
                  <a:pt x="2406" y="16338"/>
                  <a:pt x="2361" y="16556"/>
                </a:cubicBezTo>
                <a:cubicBezTo>
                  <a:pt x="2316" y="16774"/>
                  <a:pt x="2182" y="17102"/>
                  <a:pt x="2063" y="17285"/>
                </a:cubicBezTo>
                <a:cubicBezTo>
                  <a:pt x="1944" y="17468"/>
                  <a:pt x="1826" y="17705"/>
                  <a:pt x="1803" y="17812"/>
                </a:cubicBezTo>
                <a:cubicBezTo>
                  <a:pt x="1779" y="17919"/>
                  <a:pt x="1722" y="18009"/>
                  <a:pt x="1676" y="18010"/>
                </a:cubicBezTo>
                <a:cubicBezTo>
                  <a:pt x="1629" y="18011"/>
                  <a:pt x="1546" y="18179"/>
                  <a:pt x="1492" y="18384"/>
                </a:cubicBezTo>
                <a:cubicBezTo>
                  <a:pt x="1437" y="18588"/>
                  <a:pt x="1333" y="18810"/>
                  <a:pt x="1260" y="18875"/>
                </a:cubicBezTo>
                <a:cubicBezTo>
                  <a:pt x="1187" y="18941"/>
                  <a:pt x="1119" y="19065"/>
                  <a:pt x="1108" y="19152"/>
                </a:cubicBezTo>
                <a:cubicBezTo>
                  <a:pt x="1084" y="19350"/>
                  <a:pt x="634" y="20314"/>
                  <a:pt x="567" y="20314"/>
                </a:cubicBezTo>
                <a:cubicBezTo>
                  <a:pt x="539" y="20314"/>
                  <a:pt x="500" y="20419"/>
                  <a:pt x="481" y="20546"/>
                </a:cubicBezTo>
                <a:cubicBezTo>
                  <a:pt x="462" y="20673"/>
                  <a:pt x="403" y="20777"/>
                  <a:pt x="349" y="20777"/>
                </a:cubicBezTo>
                <a:cubicBezTo>
                  <a:pt x="296" y="20777"/>
                  <a:pt x="236" y="20880"/>
                  <a:pt x="217" y="21007"/>
                </a:cubicBezTo>
                <a:cubicBezTo>
                  <a:pt x="198" y="21134"/>
                  <a:pt x="128" y="21242"/>
                  <a:pt x="61" y="21248"/>
                </a:cubicBezTo>
                <a:cubicBezTo>
                  <a:pt x="-32" y="21255"/>
                  <a:pt x="-20" y="21288"/>
                  <a:pt x="112" y="21391"/>
                </a:cubicBezTo>
                <a:cubicBezTo>
                  <a:pt x="369" y="21591"/>
                  <a:pt x="4373" y="21470"/>
                  <a:pt x="4349" y="21263"/>
                </a:cubicBezTo>
                <a:cubicBezTo>
                  <a:pt x="4339" y="21182"/>
                  <a:pt x="4377" y="21086"/>
                  <a:pt x="4432" y="21050"/>
                </a:cubicBezTo>
                <a:cubicBezTo>
                  <a:pt x="4487" y="21013"/>
                  <a:pt x="4532" y="20914"/>
                  <a:pt x="4532" y="20831"/>
                </a:cubicBezTo>
                <a:cubicBezTo>
                  <a:pt x="4532" y="20748"/>
                  <a:pt x="4628" y="20539"/>
                  <a:pt x="4746" y="20365"/>
                </a:cubicBezTo>
                <a:cubicBezTo>
                  <a:pt x="4864" y="20192"/>
                  <a:pt x="4946" y="20035"/>
                  <a:pt x="4928" y="20017"/>
                </a:cubicBezTo>
                <a:cubicBezTo>
                  <a:pt x="4866" y="19956"/>
                  <a:pt x="5529" y="18700"/>
                  <a:pt x="5623" y="18700"/>
                </a:cubicBezTo>
                <a:cubicBezTo>
                  <a:pt x="5675" y="18700"/>
                  <a:pt x="5703" y="18634"/>
                  <a:pt x="5686" y="18555"/>
                </a:cubicBezTo>
                <a:cubicBezTo>
                  <a:pt x="5669" y="18475"/>
                  <a:pt x="5775" y="18189"/>
                  <a:pt x="5920" y="17916"/>
                </a:cubicBezTo>
                <a:cubicBezTo>
                  <a:pt x="6065" y="17644"/>
                  <a:pt x="6184" y="17373"/>
                  <a:pt x="6184" y="17317"/>
                </a:cubicBezTo>
                <a:cubicBezTo>
                  <a:pt x="6184" y="17261"/>
                  <a:pt x="6258" y="17114"/>
                  <a:pt x="6349" y="16990"/>
                </a:cubicBezTo>
                <a:cubicBezTo>
                  <a:pt x="6440" y="16865"/>
                  <a:pt x="6514" y="16721"/>
                  <a:pt x="6514" y="16670"/>
                </a:cubicBezTo>
                <a:cubicBezTo>
                  <a:pt x="6514" y="16512"/>
                  <a:pt x="6864" y="15930"/>
                  <a:pt x="6960" y="15930"/>
                </a:cubicBezTo>
                <a:cubicBezTo>
                  <a:pt x="7009" y="15930"/>
                  <a:pt x="7030" y="15873"/>
                  <a:pt x="7005" y="15803"/>
                </a:cubicBezTo>
                <a:cubicBezTo>
                  <a:pt x="6981" y="15734"/>
                  <a:pt x="7022" y="15564"/>
                  <a:pt x="7096" y="15428"/>
                </a:cubicBezTo>
                <a:cubicBezTo>
                  <a:pt x="7426" y="14824"/>
                  <a:pt x="7572" y="14529"/>
                  <a:pt x="7572" y="14465"/>
                </a:cubicBezTo>
                <a:cubicBezTo>
                  <a:pt x="7572" y="14301"/>
                  <a:pt x="8185" y="13160"/>
                  <a:pt x="8274" y="13160"/>
                </a:cubicBezTo>
                <a:cubicBezTo>
                  <a:pt x="8328" y="13160"/>
                  <a:pt x="8353" y="13105"/>
                  <a:pt x="8329" y="13037"/>
                </a:cubicBezTo>
                <a:cubicBezTo>
                  <a:pt x="8272" y="12877"/>
                  <a:pt x="8493" y="12451"/>
                  <a:pt x="8582" y="12547"/>
                </a:cubicBezTo>
                <a:cubicBezTo>
                  <a:pt x="8624" y="12592"/>
                  <a:pt x="8635" y="12548"/>
                  <a:pt x="8611" y="12436"/>
                </a:cubicBezTo>
                <a:cubicBezTo>
                  <a:pt x="8588" y="12333"/>
                  <a:pt x="8628" y="12123"/>
                  <a:pt x="8703" y="11958"/>
                </a:cubicBezTo>
                <a:cubicBezTo>
                  <a:pt x="8868" y="11591"/>
                  <a:pt x="8928" y="9830"/>
                  <a:pt x="8778" y="9730"/>
                </a:cubicBezTo>
                <a:cubicBezTo>
                  <a:pt x="8691" y="9672"/>
                  <a:pt x="8487" y="9082"/>
                  <a:pt x="8501" y="8931"/>
                </a:cubicBezTo>
                <a:cubicBezTo>
                  <a:pt x="8505" y="8888"/>
                  <a:pt x="8461" y="8807"/>
                  <a:pt x="8402" y="8750"/>
                </a:cubicBezTo>
                <a:cubicBezTo>
                  <a:pt x="8344" y="8693"/>
                  <a:pt x="8313" y="8598"/>
                  <a:pt x="8334" y="8538"/>
                </a:cubicBezTo>
                <a:cubicBezTo>
                  <a:pt x="8355" y="8479"/>
                  <a:pt x="8296" y="8378"/>
                  <a:pt x="8203" y="8317"/>
                </a:cubicBezTo>
                <a:cubicBezTo>
                  <a:pt x="8110" y="8255"/>
                  <a:pt x="8033" y="8159"/>
                  <a:pt x="8033" y="8102"/>
                </a:cubicBezTo>
                <a:cubicBezTo>
                  <a:pt x="8033" y="8045"/>
                  <a:pt x="7915" y="7770"/>
                  <a:pt x="7769" y="7492"/>
                </a:cubicBezTo>
                <a:cubicBezTo>
                  <a:pt x="7624" y="7215"/>
                  <a:pt x="7505" y="6894"/>
                  <a:pt x="7505" y="6779"/>
                </a:cubicBezTo>
                <a:cubicBezTo>
                  <a:pt x="7505" y="6664"/>
                  <a:pt x="7480" y="6597"/>
                  <a:pt x="7450" y="6630"/>
                </a:cubicBezTo>
                <a:cubicBezTo>
                  <a:pt x="7377" y="6709"/>
                  <a:pt x="7070" y="6135"/>
                  <a:pt x="7015" y="5816"/>
                </a:cubicBezTo>
                <a:cubicBezTo>
                  <a:pt x="6992" y="5680"/>
                  <a:pt x="6910" y="5542"/>
                  <a:pt x="6835" y="5508"/>
                </a:cubicBezTo>
                <a:cubicBezTo>
                  <a:pt x="6760" y="5473"/>
                  <a:pt x="6717" y="5396"/>
                  <a:pt x="6738" y="5335"/>
                </a:cubicBezTo>
                <a:cubicBezTo>
                  <a:pt x="6760" y="5274"/>
                  <a:pt x="6702" y="5138"/>
                  <a:pt x="6610" y="5033"/>
                </a:cubicBezTo>
                <a:cubicBezTo>
                  <a:pt x="6518" y="4927"/>
                  <a:pt x="6464" y="4785"/>
                  <a:pt x="6489" y="4714"/>
                </a:cubicBezTo>
                <a:cubicBezTo>
                  <a:pt x="6515" y="4642"/>
                  <a:pt x="6505" y="4618"/>
                  <a:pt x="6467" y="4659"/>
                </a:cubicBezTo>
                <a:cubicBezTo>
                  <a:pt x="6429" y="4700"/>
                  <a:pt x="6225" y="4331"/>
                  <a:pt x="6014" y="3840"/>
                </a:cubicBezTo>
                <a:cubicBezTo>
                  <a:pt x="5802" y="3349"/>
                  <a:pt x="5571" y="2864"/>
                  <a:pt x="5500" y="2762"/>
                </a:cubicBezTo>
                <a:cubicBezTo>
                  <a:pt x="5429" y="2659"/>
                  <a:pt x="5390" y="2523"/>
                  <a:pt x="5413" y="2458"/>
                </a:cubicBezTo>
                <a:cubicBezTo>
                  <a:pt x="5436" y="2393"/>
                  <a:pt x="5400" y="2315"/>
                  <a:pt x="5332" y="2284"/>
                </a:cubicBezTo>
                <a:cubicBezTo>
                  <a:pt x="5264" y="2253"/>
                  <a:pt x="5087" y="1949"/>
                  <a:pt x="4938" y="1608"/>
                </a:cubicBezTo>
                <a:cubicBezTo>
                  <a:pt x="4789" y="1267"/>
                  <a:pt x="4591" y="841"/>
                  <a:pt x="4499" y="662"/>
                </a:cubicBezTo>
                <a:cubicBezTo>
                  <a:pt x="4406" y="484"/>
                  <a:pt x="4351" y="281"/>
                  <a:pt x="4375" y="212"/>
                </a:cubicBezTo>
                <a:cubicBezTo>
                  <a:pt x="4401" y="139"/>
                  <a:pt x="4389" y="118"/>
                  <a:pt x="4348" y="162"/>
                </a:cubicBezTo>
                <a:cubicBezTo>
                  <a:pt x="4308" y="205"/>
                  <a:pt x="4257" y="188"/>
                  <a:pt x="4234" y="123"/>
                </a:cubicBezTo>
                <a:cubicBezTo>
                  <a:pt x="4213" y="63"/>
                  <a:pt x="3180" y="20"/>
                  <a:pt x="2153" y="5"/>
                </a:cubicBezTo>
                <a:close/>
                <a:moveTo>
                  <a:pt x="9325" y="5"/>
                </a:moveTo>
                <a:cubicBezTo>
                  <a:pt x="8179" y="5"/>
                  <a:pt x="7241" y="33"/>
                  <a:pt x="7241" y="65"/>
                </a:cubicBezTo>
                <a:cubicBezTo>
                  <a:pt x="7241" y="200"/>
                  <a:pt x="7425" y="634"/>
                  <a:pt x="7720" y="1197"/>
                </a:cubicBezTo>
                <a:cubicBezTo>
                  <a:pt x="7892" y="1525"/>
                  <a:pt x="8024" y="1845"/>
                  <a:pt x="8012" y="1908"/>
                </a:cubicBezTo>
                <a:cubicBezTo>
                  <a:pt x="8000" y="1971"/>
                  <a:pt x="8050" y="2076"/>
                  <a:pt x="8122" y="2140"/>
                </a:cubicBezTo>
                <a:cubicBezTo>
                  <a:pt x="8195" y="2204"/>
                  <a:pt x="8302" y="2424"/>
                  <a:pt x="8359" y="2628"/>
                </a:cubicBezTo>
                <a:cubicBezTo>
                  <a:pt x="8417" y="2833"/>
                  <a:pt x="8501" y="3002"/>
                  <a:pt x="8548" y="3004"/>
                </a:cubicBezTo>
                <a:cubicBezTo>
                  <a:pt x="8595" y="3005"/>
                  <a:pt x="8649" y="3078"/>
                  <a:pt x="8668" y="3166"/>
                </a:cubicBezTo>
                <a:cubicBezTo>
                  <a:pt x="8688" y="3254"/>
                  <a:pt x="8835" y="3567"/>
                  <a:pt x="8996" y="3861"/>
                </a:cubicBezTo>
                <a:cubicBezTo>
                  <a:pt x="9157" y="4154"/>
                  <a:pt x="9289" y="4498"/>
                  <a:pt x="9289" y="4623"/>
                </a:cubicBezTo>
                <a:cubicBezTo>
                  <a:pt x="9289" y="4749"/>
                  <a:pt x="9315" y="4852"/>
                  <a:pt x="9345" y="4852"/>
                </a:cubicBezTo>
                <a:cubicBezTo>
                  <a:pt x="9415" y="4852"/>
                  <a:pt x="10016" y="5883"/>
                  <a:pt x="10016" y="6002"/>
                </a:cubicBezTo>
                <a:cubicBezTo>
                  <a:pt x="10016" y="6051"/>
                  <a:pt x="10154" y="6345"/>
                  <a:pt x="10321" y="6654"/>
                </a:cubicBezTo>
                <a:cubicBezTo>
                  <a:pt x="10489" y="6964"/>
                  <a:pt x="10686" y="7330"/>
                  <a:pt x="10759" y="7467"/>
                </a:cubicBezTo>
                <a:cubicBezTo>
                  <a:pt x="10837" y="7614"/>
                  <a:pt x="10871" y="7773"/>
                  <a:pt x="10841" y="7859"/>
                </a:cubicBezTo>
                <a:cubicBezTo>
                  <a:pt x="10807" y="7955"/>
                  <a:pt x="10816" y="7974"/>
                  <a:pt x="10869" y="7917"/>
                </a:cubicBezTo>
                <a:cubicBezTo>
                  <a:pt x="10921" y="7861"/>
                  <a:pt x="10975" y="7957"/>
                  <a:pt x="11026" y="8189"/>
                </a:cubicBezTo>
                <a:cubicBezTo>
                  <a:pt x="11068" y="8385"/>
                  <a:pt x="11144" y="8545"/>
                  <a:pt x="11194" y="8545"/>
                </a:cubicBezTo>
                <a:cubicBezTo>
                  <a:pt x="11244" y="8545"/>
                  <a:pt x="11300" y="8649"/>
                  <a:pt x="11319" y="8776"/>
                </a:cubicBezTo>
                <a:cubicBezTo>
                  <a:pt x="11338" y="8903"/>
                  <a:pt x="11395" y="9006"/>
                  <a:pt x="11446" y="9006"/>
                </a:cubicBezTo>
                <a:cubicBezTo>
                  <a:pt x="11497" y="9006"/>
                  <a:pt x="11586" y="9202"/>
                  <a:pt x="11645" y="9440"/>
                </a:cubicBezTo>
                <a:cubicBezTo>
                  <a:pt x="11703" y="9678"/>
                  <a:pt x="11777" y="9962"/>
                  <a:pt x="11809" y="10073"/>
                </a:cubicBezTo>
                <a:cubicBezTo>
                  <a:pt x="11982" y="10671"/>
                  <a:pt x="11736" y="12312"/>
                  <a:pt x="11454" y="12441"/>
                </a:cubicBezTo>
                <a:cubicBezTo>
                  <a:pt x="11390" y="12471"/>
                  <a:pt x="11339" y="12588"/>
                  <a:pt x="11339" y="12701"/>
                </a:cubicBezTo>
                <a:cubicBezTo>
                  <a:pt x="11339" y="12814"/>
                  <a:pt x="11236" y="13061"/>
                  <a:pt x="11112" y="13252"/>
                </a:cubicBezTo>
                <a:cubicBezTo>
                  <a:pt x="10987" y="13443"/>
                  <a:pt x="10840" y="13754"/>
                  <a:pt x="10784" y="13943"/>
                </a:cubicBezTo>
                <a:cubicBezTo>
                  <a:pt x="10728" y="14132"/>
                  <a:pt x="10598" y="14411"/>
                  <a:pt x="10494" y="14563"/>
                </a:cubicBezTo>
                <a:cubicBezTo>
                  <a:pt x="10391" y="14714"/>
                  <a:pt x="10287" y="14929"/>
                  <a:pt x="10263" y="15039"/>
                </a:cubicBezTo>
                <a:cubicBezTo>
                  <a:pt x="10238" y="15149"/>
                  <a:pt x="10174" y="15237"/>
                  <a:pt x="10118" y="15237"/>
                </a:cubicBezTo>
                <a:cubicBezTo>
                  <a:pt x="10062" y="15237"/>
                  <a:pt x="10016" y="15298"/>
                  <a:pt x="10016" y="15372"/>
                </a:cubicBezTo>
                <a:cubicBezTo>
                  <a:pt x="10016" y="15532"/>
                  <a:pt x="9602" y="16487"/>
                  <a:pt x="9236" y="17172"/>
                </a:cubicBezTo>
                <a:cubicBezTo>
                  <a:pt x="9091" y="17443"/>
                  <a:pt x="8955" y="17742"/>
                  <a:pt x="8934" y="17836"/>
                </a:cubicBezTo>
                <a:cubicBezTo>
                  <a:pt x="8914" y="17930"/>
                  <a:pt x="8855" y="18007"/>
                  <a:pt x="8803" y="18007"/>
                </a:cubicBezTo>
                <a:cubicBezTo>
                  <a:pt x="8752" y="18007"/>
                  <a:pt x="8691" y="18123"/>
                  <a:pt x="8669" y="18266"/>
                </a:cubicBezTo>
                <a:cubicBezTo>
                  <a:pt x="8647" y="18409"/>
                  <a:pt x="8470" y="18822"/>
                  <a:pt x="8274" y="19184"/>
                </a:cubicBezTo>
                <a:cubicBezTo>
                  <a:pt x="8079" y="19547"/>
                  <a:pt x="7931" y="19865"/>
                  <a:pt x="7946" y="19892"/>
                </a:cubicBezTo>
                <a:cubicBezTo>
                  <a:pt x="7962" y="19920"/>
                  <a:pt x="7905" y="20039"/>
                  <a:pt x="7819" y="20157"/>
                </a:cubicBezTo>
                <a:cubicBezTo>
                  <a:pt x="7734" y="20275"/>
                  <a:pt x="7644" y="20464"/>
                  <a:pt x="7620" y="20575"/>
                </a:cubicBezTo>
                <a:cubicBezTo>
                  <a:pt x="7596" y="20686"/>
                  <a:pt x="7530" y="20777"/>
                  <a:pt x="7474" y="20777"/>
                </a:cubicBezTo>
                <a:cubicBezTo>
                  <a:pt x="7418" y="20777"/>
                  <a:pt x="7373" y="20837"/>
                  <a:pt x="7373" y="20911"/>
                </a:cubicBezTo>
                <a:cubicBezTo>
                  <a:pt x="7373" y="20986"/>
                  <a:pt x="7324" y="21142"/>
                  <a:pt x="7264" y="21258"/>
                </a:cubicBezTo>
                <a:cubicBezTo>
                  <a:pt x="7158" y="21462"/>
                  <a:pt x="7225" y="21469"/>
                  <a:pt x="9312" y="21469"/>
                </a:cubicBezTo>
                <a:cubicBezTo>
                  <a:pt x="11203" y="21469"/>
                  <a:pt x="11471" y="21446"/>
                  <a:pt x="11471" y="21292"/>
                </a:cubicBezTo>
                <a:cubicBezTo>
                  <a:pt x="11471" y="21065"/>
                  <a:pt x="12185" y="19555"/>
                  <a:pt x="12273" y="19597"/>
                </a:cubicBezTo>
                <a:cubicBezTo>
                  <a:pt x="12309" y="19615"/>
                  <a:pt x="12321" y="19578"/>
                  <a:pt x="12299" y="19515"/>
                </a:cubicBezTo>
                <a:cubicBezTo>
                  <a:pt x="12277" y="19453"/>
                  <a:pt x="12334" y="19316"/>
                  <a:pt x="12426" y="19212"/>
                </a:cubicBezTo>
                <a:cubicBezTo>
                  <a:pt x="12518" y="19107"/>
                  <a:pt x="12577" y="18977"/>
                  <a:pt x="12558" y="18923"/>
                </a:cubicBezTo>
                <a:cubicBezTo>
                  <a:pt x="12539" y="18869"/>
                  <a:pt x="12598" y="18738"/>
                  <a:pt x="12690" y="18633"/>
                </a:cubicBezTo>
                <a:cubicBezTo>
                  <a:pt x="12782" y="18528"/>
                  <a:pt x="12858" y="18374"/>
                  <a:pt x="12858" y="18292"/>
                </a:cubicBezTo>
                <a:cubicBezTo>
                  <a:pt x="12858" y="18209"/>
                  <a:pt x="12955" y="18001"/>
                  <a:pt x="13073" y="17827"/>
                </a:cubicBezTo>
                <a:cubicBezTo>
                  <a:pt x="13191" y="17654"/>
                  <a:pt x="13343" y="17350"/>
                  <a:pt x="13410" y="17153"/>
                </a:cubicBezTo>
                <a:cubicBezTo>
                  <a:pt x="13478" y="16956"/>
                  <a:pt x="13649" y="16598"/>
                  <a:pt x="13792" y="16356"/>
                </a:cubicBezTo>
                <a:cubicBezTo>
                  <a:pt x="14003" y="15998"/>
                  <a:pt x="14105" y="15912"/>
                  <a:pt x="14348" y="15887"/>
                </a:cubicBezTo>
                <a:cubicBezTo>
                  <a:pt x="14532" y="15868"/>
                  <a:pt x="14673" y="15913"/>
                  <a:pt x="14718" y="16007"/>
                </a:cubicBezTo>
                <a:cubicBezTo>
                  <a:pt x="14757" y="16090"/>
                  <a:pt x="14814" y="16131"/>
                  <a:pt x="14844" y="16099"/>
                </a:cubicBezTo>
                <a:cubicBezTo>
                  <a:pt x="14903" y="16035"/>
                  <a:pt x="15303" y="16987"/>
                  <a:pt x="15303" y="17191"/>
                </a:cubicBezTo>
                <a:cubicBezTo>
                  <a:pt x="15303" y="17259"/>
                  <a:pt x="15349" y="17314"/>
                  <a:pt x="15405" y="17314"/>
                </a:cubicBezTo>
                <a:cubicBezTo>
                  <a:pt x="15460" y="17314"/>
                  <a:pt x="15525" y="17402"/>
                  <a:pt x="15548" y="17510"/>
                </a:cubicBezTo>
                <a:cubicBezTo>
                  <a:pt x="15572" y="17618"/>
                  <a:pt x="15705" y="17890"/>
                  <a:pt x="15844" y="18112"/>
                </a:cubicBezTo>
                <a:cubicBezTo>
                  <a:pt x="15982" y="18335"/>
                  <a:pt x="16096" y="18581"/>
                  <a:pt x="16096" y="18660"/>
                </a:cubicBezTo>
                <a:cubicBezTo>
                  <a:pt x="16096" y="18740"/>
                  <a:pt x="16215" y="18997"/>
                  <a:pt x="16360" y="19232"/>
                </a:cubicBezTo>
                <a:cubicBezTo>
                  <a:pt x="16506" y="19467"/>
                  <a:pt x="16624" y="19755"/>
                  <a:pt x="16624" y="19872"/>
                </a:cubicBezTo>
                <a:cubicBezTo>
                  <a:pt x="16624" y="19989"/>
                  <a:pt x="16672" y="20084"/>
                  <a:pt x="16730" y="20084"/>
                </a:cubicBezTo>
                <a:cubicBezTo>
                  <a:pt x="16788" y="20084"/>
                  <a:pt x="16851" y="20187"/>
                  <a:pt x="16870" y="20314"/>
                </a:cubicBezTo>
                <a:cubicBezTo>
                  <a:pt x="16889" y="20441"/>
                  <a:pt x="16942" y="20546"/>
                  <a:pt x="16988" y="20546"/>
                </a:cubicBezTo>
                <a:cubicBezTo>
                  <a:pt x="17034" y="20546"/>
                  <a:pt x="17117" y="20663"/>
                  <a:pt x="17172" y="20806"/>
                </a:cubicBezTo>
                <a:cubicBezTo>
                  <a:pt x="17227" y="20948"/>
                  <a:pt x="17329" y="21168"/>
                  <a:pt x="17398" y="21295"/>
                </a:cubicBezTo>
                <a:cubicBezTo>
                  <a:pt x="17520" y="21518"/>
                  <a:pt x="17598" y="21526"/>
                  <a:pt x="19519" y="21495"/>
                </a:cubicBezTo>
                <a:cubicBezTo>
                  <a:pt x="21285" y="21467"/>
                  <a:pt x="21515" y="21441"/>
                  <a:pt x="21515" y="21280"/>
                </a:cubicBezTo>
                <a:cubicBezTo>
                  <a:pt x="21515" y="21062"/>
                  <a:pt x="21216" y="20413"/>
                  <a:pt x="21161" y="20510"/>
                </a:cubicBezTo>
                <a:cubicBezTo>
                  <a:pt x="21139" y="20548"/>
                  <a:pt x="21101" y="20480"/>
                  <a:pt x="21076" y="20360"/>
                </a:cubicBezTo>
                <a:cubicBezTo>
                  <a:pt x="21050" y="20240"/>
                  <a:pt x="20967" y="20031"/>
                  <a:pt x="20892" y="19896"/>
                </a:cubicBezTo>
                <a:cubicBezTo>
                  <a:pt x="20816" y="19761"/>
                  <a:pt x="20655" y="19449"/>
                  <a:pt x="20534" y="19203"/>
                </a:cubicBezTo>
                <a:cubicBezTo>
                  <a:pt x="20412" y="18957"/>
                  <a:pt x="20240" y="18619"/>
                  <a:pt x="20149" y="18450"/>
                </a:cubicBezTo>
                <a:cubicBezTo>
                  <a:pt x="20059" y="18282"/>
                  <a:pt x="19978" y="18067"/>
                  <a:pt x="19970" y="17974"/>
                </a:cubicBezTo>
                <a:cubicBezTo>
                  <a:pt x="19963" y="17882"/>
                  <a:pt x="19854" y="17625"/>
                  <a:pt x="19728" y="17404"/>
                </a:cubicBezTo>
                <a:cubicBezTo>
                  <a:pt x="19355" y="16749"/>
                  <a:pt x="18679" y="15433"/>
                  <a:pt x="18556" y="15121"/>
                </a:cubicBezTo>
                <a:cubicBezTo>
                  <a:pt x="18493" y="14961"/>
                  <a:pt x="18361" y="14681"/>
                  <a:pt x="18261" y="14498"/>
                </a:cubicBezTo>
                <a:cubicBezTo>
                  <a:pt x="18161" y="14315"/>
                  <a:pt x="18079" y="14123"/>
                  <a:pt x="18079" y="14071"/>
                </a:cubicBezTo>
                <a:cubicBezTo>
                  <a:pt x="18079" y="14020"/>
                  <a:pt x="17934" y="13720"/>
                  <a:pt x="17758" y="13407"/>
                </a:cubicBezTo>
                <a:cubicBezTo>
                  <a:pt x="17353" y="12690"/>
                  <a:pt x="17144" y="12179"/>
                  <a:pt x="17205" y="12061"/>
                </a:cubicBezTo>
                <a:cubicBezTo>
                  <a:pt x="17231" y="12010"/>
                  <a:pt x="17217" y="12005"/>
                  <a:pt x="17173" y="12049"/>
                </a:cubicBezTo>
                <a:cubicBezTo>
                  <a:pt x="17100" y="12122"/>
                  <a:pt x="16790" y="11534"/>
                  <a:pt x="16790" y="11322"/>
                </a:cubicBezTo>
                <a:cubicBezTo>
                  <a:pt x="16790" y="11274"/>
                  <a:pt x="16664" y="11029"/>
                  <a:pt x="16509" y="10778"/>
                </a:cubicBezTo>
                <a:cubicBezTo>
                  <a:pt x="16141" y="10178"/>
                  <a:pt x="15892" y="9581"/>
                  <a:pt x="15944" y="9422"/>
                </a:cubicBezTo>
                <a:cubicBezTo>
                  <a:pt x="15966" y="9353"/>
                  <a:pt x="15961" y="9333"/>
                  <a:pt x="15931" y="9380"/>
                </a:cubicBezTo>
                <a:cubicBezTo>
                  <a:pt x="15853" y="9503"/>
                  <a:pt x="15701" y="9249"/>
                  <a:pt x="15742" y="9064"/>
                </a:cubicBezTo>
                <a:cubicBezTo>
                  <a:pt x="15761" y="8978"/>
                  <a:pt x="15714" y="8851"/>
                  <a:pt x="15638" y="8781"/>
                </a:cubicBezTo>
                <a:cubicBezTo>
                  <a:pt x="15563" y="8710"/>
                  <a:pt x="15501" y="8579"/>
                  <a:pt x="15501" y="8491"/>
                </a:cubicBezTo>
                <a:cubicBezTo>
                  <a:pt x="15501" y="8402"/>
                  <a:pt x="15434" y="8313"/>
                  <a:pt x="15353" y="8293"/>
                </a:cubicBezTo>
                <a:cubicBezTo>
                  <a:pt x="15271" y="8272"/>
                  <a:pt x="15202" y="8204"/>
                  <a:pt x="15200" y="8141"/>
                </a:cubicBezTo>
                <a:cubicBezTo>
                  <a:pt x="15198" y="8077"/>
                  <a:pt x="15058" y="7779"/>
                  <a:pt x="14888" y="7479"/>
                </a:cubicBezTo>
                <a:cubicBezTo>
                  <a:pt x="14675" y="7100"/>
                  <a:pt x="14593" y="6872"/>
                  <a:pt x="14622" y="6738"/>
                </a:cubicBezTo>
                <a:cubicBezTo>
                  <a:pt x="14649" y="6614"/>
                  <a:pt x="14639" y="6574"/>
                  <a:pt x="14593" y="6624"/>
                </a:cubicBezTo>
                <a:cubicBezTo>
                  <a:pt x="14514" y="6708"/>
                  <a:pt x="14113" y="5929"/>
                  <a:pt x="14113" y="5692"/>
                </a:cubicBezTo>
                <a:cubicBezTo>
                  <a:pt x="14113" y="5611"/>
                  <a:pt x="14068" y="5545"/>
                  <a:pt x="14013" y="5545"/>
                </a:cubicBezTo>
                <a:cubicBezTo>
                  <a:pt x="13957" y="5545"/>
                  <a:pt x="13892" y="5453"/>
                  <a:pt x="13868" y="5342"/>
                </a:cubicBezTo>
                <a:cubicBezTo>
                  <a:pt x="13844" y="5231"/>
                  <a:pt x="13770" y="5072"/>
                  <a:pt x="13704" y="4989"/>
                </a:cubicBezTo>
                <a:cubicBezTo>
                  <a:pt x="13637" y="4905"/>
                  <a:pt x="13603" y="4779"/>
                  <a:pt x="13627" y="4711"/>
                </a:cubicBezTo>
                <a:cubicBezTo>
                  <a:pt x="13653" y="4638"/>
                  <a:pt x="13640" y="4620"/>
                  <a:pt x="13599" y="4664"/>
                </a:cubicBezTo>
                <a:cubicBezTo>
                  <a:pt x="13559" y="4708"/>
                  <a:pt x="13447" y="4548"/>
                  <a:pt x="13346" y="4306"/>
                </a:cubicBezTo>
                <a:cubicBezTo>
                  <a:pt x="13245" y="4067"/>
                  <a:pt x="13076" y="3708"/>
                  <a:pt x="12970" y="3507"/>
                </a:cubicBezTo>
                <a:cubicBezTo>
                  <a:pt x="12852" y="3284"/>
                  <a:pt x="12797" y="3086"/>
                  <a:pt x="12828" y="2999"/>
                </a:cubicBezTo>
                <a:cubicBezTo>
                  <a:pt x="12859" y="2912"/>
                  <a:pt x="12852" y="2884"/>
                  <a:pt x="12810" y="2929"/>
                </a:cubicBezTo>
                <a:cubicBezTo>
                  <a:pt x="12772" y="2970"/>
                  <a:pt x="12696" y="2888"/>
                  <a:pt x="12641" y="2746"/>
                </a:cubicBezTo>
                <a:cubicBezTo>
                  <a:pt x="12587" y="2604"/>
                  <a:pt x="12346" y="2125"/>
                  <a:pt x="12105" y="1683"/>
                </a:cubicBezTo>
                <a:cubicBezTo>
                  <a:pt x="11865" y="1241"/>
                  <a:pt x="11668" y="812"/>
                  <a:pt x="11668" y="731"/>
                </a:cubicBezTo>
                <a:cubicBezTo>
                  <a:pt x="11668" y="649"/>
                  <a:pt x="11638" y="582"/>
                  <a:pt x="11601" y="582"/>
                </a:cubicBezTo>
                <a:cubicBezTo>
                  <a:pt x="11563" y="582"/>
                  <a:pt x="11505" y="453"/>
                  <a:pt x="11471" y="294"/>
                </a:cubicBezTo>
                <a:lnTo>
                  <a:pt x="11407" y="5"/>
                </a:lnTo>
                <a:lnTo>
                  <a:pt x="9325" y="5"/>
                </a:lnTo>
                <a:close/>
                <a:moveTo>
                  <a:pt x="17985" y="5"/>
                </a:moveTo>
                <a:cubicBezTo>
                  <a:pt x="16013" y="5"/>
                  <a:pt x="14381" y="39"/>
                  <a:pt x="14357" y="81"/>
                </a:cubicBezTo>
                <a:cubicBezTo>
                  <a:pt x="14333" y="122"/>
                  <a:pt x="14432" y="381"/>
                  <a:pt x="14577" y="656"/>
                </a:cubicBezTo>
                <a:cubicBezTo>
                  <a:pt x="14722" y="930"/>
                  <a:pt x="14840" y="1213"/>
                  <a:pt x="14840" y="1284"/>
                </a:cubicBezTo>
                <a:cubicBezTo>
                  <a:pt x="14840" y="1458"/>
                  <a:pt x="15106" y="2036"/>
                  <a:pt x="15160" y="1980"/>
                </a:cubicBezTo>
                <a:cubicBezTo>
                  <a:pt x="15184" y="1955"/>
                  <a:pt x="15236" y="2046"/>
                  <a:pt x="15275" y="2181"/>
                </a:cubicBezTo>
                <a:cubicBezTo>
                  <a:pt x="15315" y="2317"/>
                  <a:pt x="15368" y="2393"/>
                  <a:pt x="15393" y="2350"/>
                </a:cubicBezTo>
                <a:cubicBezTo>
                  <a:pt x="15417" y="2307"/>
                  <a:pt x="15473" y="2437"/>
                  <a:pt x="15517" y="2639"/>
                </a:cubicBezTo>
                <a:cubicBezTo>
                  <a:pt x="15561" y="2841"/>
                  <a:pt x="15636" y="3006"/>
                  <a:pt x="15683" y="3006"/>
                </a:cubicBezTo>
                <a:cubicBezTo>
                  <a:pt x="15731" y="3006"/>
                  <a:pt x="15789" y="3098"/>
                  <a:pt x="15813" y="3209"/>
                </a:cubicBezTo>
                <a:cubicBezTo>
                  <a:pt x="15838" y="3320"/>
                  <a:pt x="15927" y="3507"/>
                  <a:pt x="16013" y="3625"/>
                </a:cubicBezTo>
                <a:cubicBezTo>
                  <a:pt x="16099" y="3743"/>
                  <a:pt x="16157" y="3862"/>
                  <a:pt x="16141" y="3890"/>
                </a:cubicBezTo>
                <a:cubicBezTo>
                  <a:pt x="16126" y="3917"/>
                  <a:pt x="16272" y="4236"/>
                  <a:pt x="16468" y="4598"/>
                </a:cubicBezTo>
                <a:cubicBezTo>
                  <a:pt x="16663" y="4960"/>
                  <a:pt x="16842" y="5373"/>
                  <a:pt x="16864" y="5516"/>
                </a:cubicBezTo>
                <a:cubicBezTo>
                  <a:pt x="16886" y="5659"/>
                  <a:pt x="16945" y="5775"/>
                  <a:pt x="16997" y="5775"/>
                </a:cubicBezTo>
                <a:cubicBezTo>
                  <a:pt x="17049" y="5775"/>
                  <a:pt x="17110" y="5858"/>
                  <a:pt x="17132" y="5960"/>
                </a:cubicBezTo>
                <a:cubicBezTo>
                  <a:pt x="17197" y="6255"/>
                  <a:pt x="17467" y="6676"/>
                  <a:pt x="17631" y="6738"/>
                </a:cubicBezTo>
                <a:cubicBezTo>
                  <a:pt x="17714" y="6769"/>
                  <a:pt x="17924" y="6775"/>
                  <a:pt x="18097" y="6752"/>
                </a:cubicBezTo>
                <a:cubicBezTo>
                  <a:pt x="18352" y="6717"/>
                  <a:pt x="18446" y="6641"/>
                  <a:pt x="18582" y="6357"/>
                </a:cubicBezTo>
                <a:cubicBezTo>
                  <a:pt x="18676" y="6164"/>
                  <a:pt x="18778" y="6035"/>
                  <a:pt x="18811" y="6071"/>
                </a:cubicBezTo>
                <a:cubicBezTo>
                  <a:pt x="18844" y="6106"/>
                  <a:pt x="18872" y="6037"/>
                  <a:pt x="18872" y="5917"/>
                </a:cubicBezTo>
                <a:cubicBezTo>
                  <a:pt x="18872" y="5797"/>
                  <a:pt x="18988" y="5477"/>
                  <a:pt x="19131" y="5207"/>
                </a:cubicBezTo>
                <a:cubicBezTo>
                  <a:pt x="19274" y="4937"/>
                  <a:pt x="19407" y="4643"/>
                  <a:pt x="19427" y="4554"/>
                </a:cubicBezTo>
                <a:cubicBezTo>
                  <a:pt x="19446" y="4464"/>
                  <a:pt x="19505" y="4391"/>
                  <a:pt x="19559" y="4391"/>
                </a:cubicBezTo>
                <a:cubicBezTo>
                  <a:pt x="19612" y="4391"/>
                  <a:pt x="19675" y="4281"/>
                  <a:pt x="19699" y="4147"/>
                </a:cubicBezTo>
                <a:cubicBezTo>
                  <a:pt x="19751" y="3861"/>
                  <a:pt x="20363" y="2563"/>
                  <a:pt x="20749" y="1920"/>
                </a:cubicBezTo>
                <a:cubicBezTo>
                  <a:pt x="20898" y="1672"/>
                  <a:pt x="21019" y="1427"/>
                  <a:pt x="21019" y="1374"/>
                </a:cubicBezTo>
                <a:cubicBezTo>
                  <a:pt x="21019" y="1201"/>
                  <a:pt x="21400" y="474"/>
                  <a:pt x="21458" y="536"/>
                </a:cubicBezTo>
                <a:cubicBezTo>
                  <a:pt x="21489" y="570"/>
                  <a:pt x="21517" y="555"/>
                  <a:pt x="21520" y="504"/>
                </a:cubicBezTo>
                <a:cubicBezTo>
                  <a:pt x="21523" y="452"/>
                  <a:pt x="21535" y="320"/>
                  <a:pt x="21547" y="209"/>
                </a:cubicBezTo>
                <a:cubicBezTo>
                  <a:pt x="21568" y="18"/>
                  <a:pt x="21363" y="5"/>
                  <a:pt x="17985" y="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81" name="Thank you"/>
          <p:cNvSpPr txBox="1"/>
          <p:nvPr/>
        </p:nvSpPr>
        <p:spPr>
          <a:xfrm>
            <a:off x="13659892" y="2612185"/>
            <a:ext cx="7621793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1828800">
              <a:lnSpc>
                <a:spcPct val="90000"/>
              </a:lnSpc>
              <a:defRPr cap="all" sz="9700">
                <a:solidFill>
                  <a:schemeClr val="accent2">
                    <a:hueOff val="-85258"/>
                    <a:satOff val="14347"/>
                    <a:lumOff val="22373"/>
                  </a:schemeClr>
                </a:solidFill>
                <a:latin typeface="Barlow"/>
                <a:ea typeface="Barlow"/>
                <a:cs typeface="Barlow"/>
                <a:sym typeface="Barlow"/>
              </a:defRPr>
            </a:lvl1pPr>
          </a:lstStyle>
          <a:p>
            <a:pPr/>
            <a:r>
              <a:t>Thank you </a:t>
            </a:r>
          </a:p>
        </p:txBody>
      </p:sp>
      <p:sp>
        <p:nvSpPr>
          <p:cNvPr id="382" name="TextBox 38"/>
          <p:cNvSpPr txBox="1"/>
          <p:nvPr/>
        </p:nvSpPr>
        <p:spPr>
          <a:xfrm>
            <a:off x="14277948" y="4367158"/>
            <a:ext cx="6385680" cy="201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spcBef>
                <a:spcPts val="600"/>
              </a:spcBef>
              <a:defRPr sz="37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Dr Rahul Raj</a:t>
            </a:r>
          </a:p>
          <a:p>
            <a:pPr algn="l" defTabSz="1828800">
              <a:spcBef>
                <a:spcPts val="600"/>
              </a:spcBef>
              <a:defRPr sz="37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Principal Research Scientist</a:t>
            </a:r>
          </a:p>
          <a:p>
            <a:pPr algn="l" defTabSz="1828800">
              <a:spcBef>
                <a:spcPts val="600"/>
              </a:spcBef>
              <a:defRPr sz="37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t>Pixxel.Space </a:t>
            </a:r>
          </a:p>
        </p:txBody>
      </p:sp>
      <p:sp>
        <p:nvSpPr>
          <p:cNvPr id="383" name="contact@pixxel.co.in      ||   rahulraj@pixxel.co.in"/>
          <p:cNvSpPr txBox="1"/>
          <p:nvPr/>
        </p:nvSpPr>
        <p:spPr>
          <a:xfrm>
            <a:off x="12296247" y="7166606"/>
            <a:ext cx="1034908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1828800">
              <a:spcBef>
                <a:spcPts val="600"/>
              </a:spcBef>
              <a:defRPr sz="37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  <a:r>
              <a:rPr u="sng">
                <a:hlinkClick r:id="rId3" invalidUrl="" action="" tgtFrame="" tooltip="" history="1" highlightClick="0" endSnd="0"/>
              </a:rPr>
              <a:t>contact@pixxel.co.in</a:t>
            </a:r>
            <a:r>
              <a:t>      ||   </a:t>
            </a:r>
            <a:r>
              <a:rPr u="sng">
                <a:hlinkClick r:id="rId4" invalidUrl="" action="" tgtFrame="" tooltip="" history="1" highlightClick="0" endSnd="0"/>
              </a:rPr>
              <a:t>rahulraj@pixxel.co.in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lide Number Placeholder 5"/>
          <p:cNvSpPr txBox="1"/>
          <p:nvPr>
            <p:ph type="sldNum" sz="quarter" idx="2"/>
          </p:nvPr>
        </p:nvSpPr>
        <p:spPr>
          <a:xfrm>
            <a:off x="23450570" y="12916183"/>
            <a:ext cx="308591" cy="4241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33" name="Freeform 6"/>
          <p:cNvSpPr/>
          <p:nvPr/>
        </p:nvSpPr>
        <p:spPr>
          <a:xfrm>
            <a:off x="14715956" y="1197714"/>
            <a:ext cx="3604129" cy="1361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341" y="7398"/>
                </a:moveTo>
                <a:cubicBezTo>
                  <a:pt x="1962" y="7437"/>
                  <a:pt x="1613" y="7949"/>
                  <a:pt x="1402" y="8775"/>
                </a:cubicBezTo>
                <a:cubicBezTo>
                  <a:pt x="1149" y="9724"/>
                  <a:pt x="1112" y="10788"/>
                  <a:pt x="1197" y="11890"/>
                </a:cubicBezTo>
                <a:cubicBezTo>
                  <a:pt x="1266" y="12886"/>
                  <a:pt x="1510" y="13737"/>
                  <a:pt x="1855" y="14185"/>
                </a:cubicBezTo>
                <a:cubicBezTo>
                  <a:pt x="2083" y="14498"/>
                  <a:pt x="2329" y="14571"/>
                  <a:pt x="2584" y="14519"/>
                </a:cubicBezTo>
                <a:cubicBezTo>
                  <a:pt x="2888" y="14468"/>
                  <a:pt x="3174" y="14118"/>
                  <a:pt x="3384" y="13539"/>
                </a:cubicBezTo>
                <a:cubicBezTo>
                  <a:pt x="3648" y="12828"/>
                  <a:pt x="3747" y="11950"/>
                  <a:pt x="3757" y="10977"/>
                </a:cubicBezTo>
                <a:cubicBezTo>
                  <a:pt x="3748" y="10752"/>
                  <a:pt x="3741" y="10527"/>
                  <a:pt x="3729" y="10303"/>
                </a:cubicBezTo>
                <a:cubicBezTo>
                  <a:pt x="3681" y="9290"/>
                  <a:pt x="3460" y="8390"/>
                  <a:pt x="3128" y="7860"/>
                </a:cubicBezTo>
                <a:cubicBezTo>
                  <a:pt x="2888" y="7460"/>
                  <a:pt x="2621" y="7350"/>
                  <a:pt x="2341" y="7398"/>
                </a:cubicBezTo>
                <a:close/>
                <a:moveTo>
                  <a:pt x="17448" y="7182"/>
                </a:moveTo>
                <a:cubicBezTo>
                  <a:pt x="17241" y="7224"/>
                  <a:pt x="17038" y="7412"/>
                  <a:pt x="16841" y="7737"/>
                </a:cubicBezTo>
                <a:cubicBezTo>
                  <a:pt x="16560" y="8199"/>
                  <a:pt x="16430" y="8917"/>
                  <a:pt x="16366" y="9759"/>
                </a:cubicBezTo>
                <a:lnTo>
                  <a:pt x="18631" y="9759"/>
                </a:lnTo>
                <a:lnTo>
                  <a:pt x="18630" y="9670"/>
                </a:lnTo>
                <a:cubicBezTo>
                  <a:pt x="18628" y="9609"/>
                  <a:pt x="18624" y="9548"/>
                  <a:pt x="18621" y="9487"/>
                </a:cubicBezTo>
                <a:cubicBezTo>
                  <a:pt x="18573" y="8570"/>
                  <a:pt x="18392" y="7886"/>
                  <a:pt x="18076" y="7501"/>
                </a:cubicBezTo>
                <a:cubicBezTo>
                  <a:pt x="17864" y="7243"/>
                  <a:pt x="17654" y="7139"/>
                  <a:pt x="17448" y="7182"/>
                </a:cubicBezTo>
                <a:close/>
                <a:moveTo>
                  <a:pt x="5540" y="4962"/>
                </a:moveTo>
                <a:lnTo>
                  <a:pt x="6715" y="4962"/>
                </a:lnTo>
                <a:lnTo>
                  <a:pt x="6715" y="16950"/>
                </a:lnTo>
                <a:lnTo>
                  <a:pt x="5540" y="16950"/>
                </a:lnTo>
                <a:close/>
                <a:moveTo>
                  <a:pt x="11398" y="4956"/>
                </a:moveTo>
                <a:cubicBezTo>
                  <a:pt x="11433" y="4951"/>
                  <a:pt x="11466" y="4993"/>
                  <a:pt x="11487" y="5067"/>
                </a:cubicBezTo>
                <a:cubicBezTo>
                  <a:pt x="11890" y="6329"/>
                  <a:pt x="12293" y="7592"/>
                  <a:pt x="12696" y="8855"/>
                </a:cubicBezTo>
                <a:cubicBezTo>
                  <a:pt x="13089" y="10090"/>
                  <a:pt x="13483" y="11325"/>
                  <a:pt x="13877" y="12560"/>
                </a:cubicBezTo>
                <a:cubicBezTo>
                  <a:pt x="14323" y="13956"/>
                  <a:pt x="14769" y="15352"/>
                  <a:pt x="15215" y="16748"/>
                </a:cubicBezTo>
                <a:cubicBezTo>
                  <a:pt x="15234" y="16810"/>
                  <a:pt x="15253" y="16874"/>
                  <a:pt x="15277" y="16954"/>
                </a:cubicBezTo>
                <a:cubicBezTo>
                  <a:pt x="15253" y="16957"/>
                  <a:pt x="15236" y="16961"/>
                  <a:pt x="15219" y="16962"/>
                </a:cubicBezTo>
                <a:cubicBezTo>
                  <a:pt x="14763" y="16962"/>
                  <a:pt x="14306" y="16961"/>
                  <a:pt x="13849" y="16964"/>
                </a:cubicBezTo>
                <a:cubicBezTo>
                  <a:pt x="13814" y="16969"/>
                  <a:pt x="13781" y="16927"/>
                  <a:pt x="13760" y="16853"/>
                </a:cubicBezTo>
                <a:cubicBezTo>
                  <a:pt x="13459" y="15909"/>
                  <a:pt x="13159" y="14966"/>
                  <a:pt x="12858" y="14023"/>
                </a:cubicBezTo>
                <a:cubicBezTo>
                  <a:pt x="12720" y="13592"/>
                  <a:pt x="12516" y="13600"/>
                  <a:pt x="12379" y="14033"/>
                </a:cubicBezTo>
                <a:cubicBezTo>
                  <a:pt x="12078" y="14982"/>
                  <a:pt x="11775" y="15928"/>
                  <a:pt x="11472" y="16872"/>
                </a:cubicBezTo>
                <a:cubicBezTo>
                  <a:pt x="11454" y="16923"/>
                  <a:pt x="11430" y="16953"/>
                  <a:pt x="11404" y="16958"/>
                </a:cubicBezTo>
                <a:cubicBezTo>
                  <a:pt x="10938" y="16963"/>
                  <a:pt x="10471" y="16962"/>
                  <a:pt x="10005" y="16961"/>
                </a:cubicBezTo>
                <a:cubicBezTo>
                  <a:pt x="9997" y="16961"/>
                  <a:pt x="9989" y="16959"/>
                  <a:pt x="9968" y="16955"/>
                </a:cubicBezTo>
                <a:cubicBezTo>
                  <a:pt x="10092" y="16567"/>
                  <a:pt x="10209" y="16201"/>
                  <a:pt x="10325" y="15835"/>
                </a:cubicBezTo>
                <a:cubicBezTo>
                  <a:pt x="10739" y="14543"/>
                  <a:pt x="11153" y="13250"/>
                  <a:pt x="11565" y="11954"/>
                </a:cubicBezTo>
                <a:cubicBezTo>
                  <a:pt x="11752" y="11377"/>
                  <a:pt x="11750" y="10525"/>
                  <a:pt x="11560" y="9955"/>
                </a:cubicBezTo>
                <a:cubicBezTo>
                  <a:pt x="11041" y="8330"/>
                  <a:pt x="10522" y="6705"/>
                  <a:pt x="10003" y="5080"/>
                </a:cubicBezTo>
                <a:cubicBezTo>
                  <a:pt x="9994" y="5050"/>
                  <a:pt x="9985" y="5017"/>
                  <a:pt x="9971" y="4967"/>
                </a:cubicBezTo>
                <a:cubicBezTo>
                  <a:pt x="9995" y="4963"/>
                  <a:pt x="10011" y="4959"/>
                  <a:pt x="10028" y="4959"/>
                </a:cubicBezTo>
                <a:cubicBezTo>
                  <a:pt x="10485" y="4958"/>
                  <a:pt x="10941" y="4959"/>
                  <a:pt x="11398" y="4956"/>
                </a:cubicBezTo>
                <a:close/>
                <a:moveTo>
                  <a:pt x="8721" y="4954"/>
                </a:moveTo>
                <a:cubicBezTo>
                  <a:pt x="8766" y="4949"/>
                  <a:pt x="8808" y="5004"/>
                  <a:pt x="8834" y="5100"/>
                </a:cubicBezTo>
                <a:cubicBezTo>
                  <a:pt x="9229" y="6339"/>
                  <a:pt x="9624" y="7579"/>
                  <a:pt x="10019" y="8817"/>
                </a:cubicBezTo>
                <a:cubicBezTo>
                  <a:pt x="10137" y="9188"/>
                  <a:pt x="10255" y="9560"/>
                  <a:pt x="10374" y="9928"/>
                </a:cubicBezTo>
                <a:cubicBezTo>
                  <a:pt x="10572" y="10511"/>
                  <a:pt x="10574" y="11388"/>
                  <a:pt x="10380" y="11977"/>
                </a:cubicBezTo>
                <a:cubicBezTo>
                  <a:pt x="9860" y="13607"/>
                  <a:pt x="9340" y="15235"/>
                  <a:pt x="8819" y="16861"/>
                </a:cubicBezTo>
                <a:cubicBezTo>
                  <a:pt x="8802" y="16914"/>
                  <a:pt x="8779" y="16949"/>
                  <a:pt x="8753" y="16958"/>
                </a:cubicBezTo>
                <a:cubicBezTo>
                  <a:pt x="8280" y="16963"/>
                  <a:pt x="7808" y="16962"/>
                  <a:pt x="7336" y="16961"/>
                </a:cubicBezTo>
                <a:cubicBezTo>
                  <a:pt x="7326" y="16959"/>
                  <a:pt x="7316" y="16956"/>
                  <a:pt x="7306" y="16951"/>
                </a:cubicBezTo>
                <a:cubicBezTo>
                  <a:pt x="7419" y="16596"/>
                  <a:pt x="7527" y="16259"/>
                  <a:pt x="7634" y="15921"/>
                </a:cubicBezTo>
                <a:cubicBezTo>
                  <a:pt x="8049" y="14624"/>
                  <a:pt x="8460" y="13320"/>
                  <a:pt x="8879" y="12032"/>
                </a:cubicBezTo>
                <a:cubicBezTo>
                  <a:pt x="9079" y="11417"/>
                  <a:pt x="9094" y="10543"/>
                  <a:pt x="8858" y="9822"/>
                </a:cubicBezTo>
                <a:cubicBezTo>
                  <a:pt x="8342" y="8251"/>
                  <a:pt x="7841" y="6649"/>
                  <a:pt x="7333" y="5059"/>
                </a:cubicBezTo>
                <a:cubicBezTo>
                  <a:pt x="7326" y="5036"/>
                  <a:pt x="7319" y="5012"/>
                  <a:pt x="7304" y="4958"/>
                </a:cubicBezTo>
                <a:lnTo>
                  <a:pt x="7375" y="4958"/>
                </a:lnTo>
                <a:cubicBezTo>
                  <a:pt x="7823" y="4958"/>
                  <a:pt x="8272" y="4961"/>
                  <a:pt x="8721" y="4954"/>
                </a:cubicBezTo>
                <a:close/>
                <a:moveTo>
                  <a:pt x="12630" y="4948"/>
                </a:moveTo>
                <a:lnTo>
                  <a:pt x="15280" y="4948"/>
                </a:lnTo>
                <a:cubicBezTo>
                  <a:pt x="15203" y="5190"/>
                  <a:pt x="15127" y="5429"/>
                  <a:pt x="15051" y="5668"/>
                </a:cubicBezTo>
                <a:cubicBezTo>
                  <a:pt x="14769" y="6550"/>
                  <a:pt x="14487" y="7433"/>
                  <a:pt x="14206" y="8318"/>
                </a:cubicBezTo>
                <a:cubicBezTo>
                  <a:pt x="14089" y="8686"/>
                  <a:pt x="13950" y="8783"/>
                  <a:pt x="13807" y="8578"/>
                </a:cubicBezTo>
                <a:cubicBezTo>
                  <a:pt x="13775" y="8531"/>
                  <a:pt x="13746" y="8468"/>
                  <a:pt x="13722" y="8393"/>
                </a:cubicBezTo>
                <a:cubicBezTo>
                  <a:pt x="13363" y="7271"/>
                  <a:pt x="13004" y="6148"/>
                  <a:pt x="12645" y="5025"/>
                </a:cubicBezTo>
                <a:cubicBezTo>
                  <a:pt x="12640" y="5000"/>
                  <a:pt x="12635" y="4974"/>
                  <a:pt x="12630" y="4948"/>
                </a:cubicBezTo>
                <a:close/>
                <a:moveTo>
                  <a:pt x="17769" y="4683"/>
                </a:moveTo>
                <a:cubicBezTo>
                  <a:pt x="18408" y="4814"/>
                  <a:pt x="18945" y="5488"/>
                  <a:pt x="19352" y="6810"/>
                </a:cubicBezTo>
                <a:cubicBezTo>
                  <a:pt x="19626" y="7679"/>
                  <a:pt x="19790" y="8755"/>
                  <a:pt x="19818" y="9883"/>
                </a:cubicBezTo>
                <a:cubicBezTo>
                  <a:pt x="19833" y="10481"/>
                  <a:pt x="19821" y="11084"/>
                  <a:pt x="19821" y="11713"/>
                </a:cubicBezTo>
                <a:lnTo>
                  <a:pt x="16337" y="11713"/>
                </a:lnTo>
                <a:cubicBezTo>
                  <a:pt x="16355" y="12028"/>
                  <a:pt x="16381" y="12340"/>
                  <a:pt x="16413" y="12647"/>
                </a:cubicBezTo>
                <a:cubicBezTo>
                  <a:pt x="16559" y="13776"/>
                  <a:pt x="16865" y="14451"/>
                  <a:pt x="17306" y="14654"/>
                </a:cubicBezTo>
                <a:cubicBezTo>
                  <a:pt x="17629" y="14802"/>
                  <a:pt x="17943" y="14699"/>
                  <a:pt x="18213" y="14131"/>
                </a:cubicBezTo>
                <a:cubicBezTo>
                  <a:pt x="18313" y="13917"/>
                  <a:pt x="18398" y="13656"/>
                  <a:pt x="18463" y="13361"/>
                </a:cubicBezTo>
                <a:cubicBezTo>
                  <a:pt x="18476" y="13304"/>
                  <a:pt x="18498" y="13265"/>
                  <a:pt x="18523" y="13254"/>
                </a:cubicBezTo>
                <a:cubicBezTo>
                  <a:pt x="18901" y="13248"/>
                  <a:pt x="19280" y="13249"/>
                  <a:pt x="19658" y="13250"/>
                </a:cubicBezTo>
                <a:cubicBezTo>
                  <a:pt x="19670" y="13253"/>
                  <a:pt x="19683" y="13258"/>
                  <a:pt x="19695" y="13264"/>
                </a:cubicBezTo>
                <a:cubicBezTo>
                  <a:pt x="19649" y="13549"/>
                  <a:pt x="19612" y="13829"/>
                  <a:pt x="19561" y="14093"/>
                </a:cubicBezTo>
                <a:cubicBezTo>
                  <a:pt x="19304" y="15483"/>
                  <a:pt x="18839" y="16530"/>
                  <a:pt x="18278" y="16982"/>
                </a:cubicBezTo>
                <a:cubicBezTo>
                  <a:pt x="17996" y="17210"/>
                  <a:pt x="17702" y="17302"/>
                  <a:pt x="17408" y="17253"/>
                </a:cubicBezTo>
                <a:cubicBezTo>
                  <a:pt x="17103" y="17226"/>
                  <a:pt x="16802" y="17054"/>
                  <a:pt x="16520" y="16745"/>
                </a:cubicBezTo>
                <a:cubicBezTo>
                  <a:pt x="15973" y="16149"/>
                  <a:pt x="15545" y="14984"/>
                  <a:pt x="15337" y="13527"/>
                </a:cubicBezTo>
                <a:cubicBezTo>
                  <a:pt x="15179" y="12470"/>
                  <a:pt x="15145" y="11369"/>
                  <a:pt x="15186" y="10249"/>
                </a:cubicBezTo>
                <a:cubicBezTo>
                  <a:pt x="15225" y="8984"/>
                  <a:pt x="15408" y="7779"/>
                  <a:pt x="15712" y="6793"/>
                </a:cubicBezTo>
                <a:cubicBezTo>
                  <a:pt x="15973" y="5942"/>
                  <a:pt x="16324" y="5313"/>
                  <a:pt x="16720" y="4984"/>
                </a:cubicBezTo>
                <a:cubicBezTo>
                  <a:pt x="17059" y="4702"/>
                  <a:pt x="17416" y="4600"/>
                  <a:pt x="17769" y="4683"/>
                </a:cubicBezTo>
                <a:close/>
                <a:moveTo>
                  <a:pt x="2618" y="4664"/>
                </a:moveTo>
                <a:cubicBezTo>
                  <a:pt x="3525" y="4618"/>
                  <a:pt x="4201" y="5649"/>
                  <a:pt x="4650" y="7712"/>
                </a:cubicBezTo>
                <a:cubicBezTo>
                  <a:pt x="4822" y="8534"/>
                  <a:pt x="4922" y="9448"/>
                  <a:pt x="4942" y="10385"/>
                </a:cubicBezTo>
                <a:cubicBezTo>
                  <a:pt x="4981" y="11429"/>
                  <a:pt x="4928" y="12482"/>
                  <a:pt x="4787" y="13462"/>
                </a:cubicBezTo>
                <a:cubicBezTo>
                  <a:pt x="4504" y="15338"/>
                  <a:pt x="4003" y="16598"/>
                  <a:pt x="3250" y="17093"/>
                </a:cubicBezTo>
                <a:cubicBezTo>
                  <a:pt x="2859" y="17356"/>
                  <a:pt x="2448" y="17331"/>
                  <a:pt x="2062" y="17022"/>
                </a:cubicBezTo>
                <a:cubicBezTo>
                  <a:pt x="1728" y="16767"/>
                  <a:pt x="1435" y="16237"/>
                  <a:pt x="1224" y="15510"/>
                </a:cubicBezTo>
                <a:cubicBezTo>
                  <a:pt x="1212" y="15467"/>
                  <a:pt x="1199" y="15424"/>
                  <a:pt x="1175" y="15343"/>
                </a:cubicBezTo>
                <a:lnTo>
                  <a:pt x="1175" y="21600"/>
                </a:lnTo>
                <a:lnTo>
                  <a:pt x="0" y="21600"/>
                </a:lnTo>
                <a:lnTo>
                  <a:pt x="0" y="4970"/>
                </a:lnTo>
                <a:lnTo>
                  <a:pt x="1048" y="4970"/>
                </a:lnTo>
                <a:cubicBezTo>
                  <a:pt x="1089" y="5514"/>
                  <a:pt x="1131" y="6066"/>
                  <a:pt x="1174" y="6638"/>
                </a:cubicBezTo>
                <a:cubicBezTo>
                  <a:pt x="1235" y="6460"/>
                  <a:pt x="1287" y="6290"/>
                  <a:pt x="1346" y="6136"/>
                </a:cubicBezTo>
                <a:cubicBezTo>
                  <a:pt x="1539" y="5625"/>
                  <a:pt x="1753" y="5190"/>
                  <a:pt x="2014" y="4938"/>
                </a:cubicBezTo>
                <a:cubicBezTo>
                  <a:pt x="2209" y="4759"/>
                  <a:pt x="2413" y="4666"/>
                  <a:pt x="2618" y="4664"/>
                </a:cubicBezTo>
                <a:close/>
                <a:moveTo>
                  <a:pt x="20423" y="327"/>
                </a:moveTo>
                <a:lnTo>
                  <a:pt x="21600" y="327"/>
                </a:lnTo>
                <a:lnTo>
                  <a:pt x="21600" y="16949"/>
                </a:lnTo>
                <a:lnTo>
                  <a:pt x="20423" y="16949"/>
                </a:lnTo>
                <a:close/>
                <a:moveTo>
                  <a:pt x="6129" y="0"/>
                </a:moveTo>
                <a:cubicBezTo>
                  <a:pt x="6394" y="24"/>
                  <a:pt x="6613" y="264"/>
                  <a:pt x="6748" y="879"/>
                </a:cubicBezTo>
                <a:cubicBezTo>
                  <a:pt x="6768" y="970"/>
                  <a:pt x="6785" y="1065"/>
                  <a:pt x="6798" y="1164"/>
                </a:cubicBezTo>
                <a:cubicBezTo>
                  <a:pt x="6914" y="2028"/>
                  <a:pt x="6742" y="2975"/>
                  <a:pt x="6414" y="3279"/>
                </a:cubicBezTo>
                <a:cubicBezTo>
                  <a:pt x="6154" y="3528"/>
                  <a:pt x="5896" y="3479"/>
                  <a:pt x="5668" y="3025"/>
                </a:cubicBezTo>
                <a:cubicBezTo>
                  <a:pt x="5457" y="2606"/>
                  <a:pt x="5394" y="2019"/>
                  <a:pt x="5439" y="1363"/>
                </a:cubicBezTo>
                <a:cubicBezTo>
                  <a:pt x="5482" y="734"/>
                  <a:pt x="5635" y="324"/>
                  <a:pt x="5866" y="132"/>
                </a:cubicBezTo>
                <a:cubicBezTo>
                  <a:pt x="5952" y="74"/>
                  <a:pt x="6040" y="30"/>
                  <a:pt x="6129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l" defTabSz="1828800">
              <a:defRPr sz="3600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pic>
        <p:nvPicPr>
          <p:cNvPr id="23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6449" t="6449" r="6448" b="6448"/>
          <a:stretch>
            <a:fillRect/>
          </a:stretch>
        </p:blipFill>
        <p:spPr>
          <a:xfrm>
            <a:off x="12012055" y="2218502"/>
            <a:ext cx="9368236" cy="93682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787400" dist="406400" dir="13500000">
              <a:srgbClr val="000000"/>
            </a:outerShdw>
          </a:effectLst>
        </p:spPr>
      </p:pic>
      <p:sp>
        <p:nvSpPr>
          <p:cNvPr id="235" name="Arc 5"/>
          <p:cNvSpPr/>
          <p:nvPr/>
        </p:nvSpPr>
        <p:spPr>
          <a:xfrm rot="19669918">
            <a:off x="10829344" y="5551072"/>
            <a:ext cx="11768407" cy="37054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72" h="20029" fill="norm" stroke="1" extrusionOk="0">
                <a:moveTo>
                  <a:pt x="17518" y="1337"/>
                </a:moveTo>
                <a:lnTo>
                  <a:pt x="17518" y="1337"/>
                </a:lnTo>
                <a:cubicBezTo>
                  <a:pt x="20665" y="6593"/>
                  <a:pt x="19710" y="13953"/>
                  <a:pt x="15384" y="17776"/>
                </a:cubicBezTo>
                <a:cubicBezTo>
                  <a:pt x="11059" y="21600"/>
                  <a:pt x="5001" y="20440"/>
                  <a:pt x="1854" y="15184"/>
                </a:cubicBezTo>
                <a:cubicBezTo>
                  <a:pt x="-935" y="10527"/>
                  <a:pt x="-540" y="4102"/>
                  <a:pt x="2788" y="0"/>
                </a:cubicBezTo>
              </a:path>
            </a:pathLst>
          </a:custGeom>
          <a:ln w="25400">
            <a:solidFill>
              <a:srgbClr val="5F9DD3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236" name="Triangle 7"/>
          <p:cNvSpPr/>
          <p:nvPr/>
        </p:nvSpPr>
        <p:spPr>
          <a:xfrm rot="3600000">
            <a:off x="20278789" y="3630141"/>
            <a:ext cx="1373063" cy="1078993"/>
          </a:xfrm>
          <a:prstGeom prst="triangle">
            <a:avLst/>
          </a:prstGeom>
          <a:gradFill>
            <a:gsLst>
              <a:gs pos="0">
                <a:srgbClr val="02D3FE">
                  <a:alpha val="32841"/>
                </a:srgbClr>
              </a:gs>
              <a:gs pos="80000">
                <a:srgbClr val="02D3FE">
                  <a:alpha val="0"/>
                </a:srgbClr>
              </a:gs>
            </a:gsLst>
            <a:lin ang="5400000"/>
          </a:gra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spcBef>
                <a:spcPts val="600"/>
              </a:spcBef>
              <a:defRPr sz="28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237" name="Arc 11"/>
          <p:cNvSpPr/>
          <p:nvPr/>
        </p:nvSpPr>
        <p:spPr>
          <a:xfrm rot="191395">
            <a:off x="10566634" y="5930769"/>
            <a:ext cx="11768679" cy="36161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439" h="19926" fill="norm" stroke="1" extrusionOk="0">
                <a:moveTo>
                  <a:pt x="17882" y="1418"/>
                </a:moveTo>
                <a:lnTo>
                  <a:pt x="17882" y="1418"/>
                </a:lnTo>
                <a:cubicBezTo>
                  <a:pt x="20795" y="6983"/>
                  <a:pt x="19502" y="14409"/>
                  <a:pt x="14993" y="18004"/>
                </a:cubicBezTo>
                <a:cubicBezTo>
                  <a:pt x="10485" y="21600"/>
                  <a:pt x="4469" y="20004"/>
                  <a:pt x="1556" y="14439"/>
                </a:cubicBezTo>
                <a:cubicBezTo>
                  <a:pt x="-805" y="9928"/>
                  <a:pt x="-450" y="4030"/>
                  <a:pt x="2426" y="0"/>
                </a:cubicBezTo>
              </a:path>
            </a:pathLst>
          </a:custGeom>
          <a:ln w="25400">
            <a:solidFill>
              <a:srgbClr val="5F9DD3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238" name="Triangle 12"/>
          <p:cNvSpPr/>
          <p:nvPr/>
        </p:nvSpPr>
        <p:spPr>
          <a:xfrm rot="16200000">
            <a:off x="10741310" y="6050034"/>
            <a:ext cx="1776927" cy="2121033"/>
          </a:xfrm>
          <a:prstGeom prst="triangle">
            <a:avLst/>
          </a:prstGeom>
          <a:gradFill>
            <a:gsLst>
              <a:gs pos="0">
                <a:srgbClr val="02D3FE">
                  <a:alpha val="32841"/>
                </a:srgbClr>
              </a:gs>
              <a:gs pos="80000">
                <a:srgbClr val="02D3FE">
                  <a:alpha val="0"/>
                </a:srgbClr>
              </a:gs>
            </a:gsLst>
            <a:lin ang="5400000"/>
          </a:gra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spcBef>
                <a:spcPts val="600"/>
              </a:spcBef>
              <a:defRPr sz="28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239" name="Oval 9"/>
          <p:cNvSpPr/>
          <p:nvPr/>
        </p:nvSpPr>
        <p:spPr>
          <a:xfrm>
            <a:off x="-331457" y="2633035"/>
            <a:ext cx="10090862" cy="9173510"/>
          </a:xfrm>
          <a:prstGeom prst="ellipse">
            <a:avLst/>
          </a:prstGeom>
          <a:gradFill>
            <a:gsLst>
              <a:gs pos="0">
                <a:srgbClr val="000000">
                  <a:alpha val="33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spcBef>
                <a:spcPts val="600"/>
              </a:spcBef>
              <a:defRPr sz="28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240" name="Title 1"/>
          <p:cNvSpPr txBox="1"/>
          <p:nvPr>
            <p:ph type="title"/>
          </p:nvPr>
        </p:nvSpPr>
        <p:spPr>
          <a:xfrm>
            <a:off x="1355448" y="2097856"/>
            <a:ext cx="9331102" cy="4415722"/>
          </a:xfrm>
          <a:prstGeom prst="rect">
            <a:avLst/>
          </a:prstGeom>
        </p:spPr>
        <p:txBody>
          <a:bodyPr anchor="b"/>
          <a:lstStyle>
            <a:lvl1pPr>
              <a:defRPr b="1" sz="8000">
                <a:latin typeface="Barlow SemiBold"/>
                <a:ea typeface="Barlow SemiBold"/>
                <a:cs typeface="Barlow SemiBold"/>
                <a:sym typeface="Barlow SemiBold"/>
              </a:defRPr>
            </a:lvl1pPr>
          </a:lstStyle>
          <a:p>
            <a:pPr/>
            <a:r>
              <a:t>THE health monitor for Planet Earth</a:t>
            </a:r>
          </a:p>
        </p:txBody>
      </p:sp>
      <p:sp>
        <p:nvSpPr>
          <p:cNvPr id="241" name="TextBox 4"/>
          <p:cNvSpPr txBox="1"/>
          <p:nvPr/>
        </p:nvSpPr>
        <p:spPr>
          <a:xfrm>
            <a:off x="1472401" y="7295946"/>
            <a:ext cx="6959953" cy="3360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3600">
                <a:solidFill>
                  <a:srgbClr val="EEEEEE"/>
                </a:solidFill>
                <a:latin typeface="Barlow"/>
                <a:ea typeface="Barlow"/>
                <a:cs typeface="Barlow"/>
                <a:sym typeface="Barlow"/>
              </a:defRPr>
            </a:pPr>
            <a:r>
              <a:t>MONITOR, DETECT &amp; PREDICT what is happening around the world at an unprecedented level of detail.</a:t>
            </a:r>
          </a:p>
          <a:p>
            <a:pPr algn="l" defTabSz="1828800">
              <a:lnSpc>
                <a:spcPct val="130000"/>
              </a:lnSpc>
              <a:defRPr sz="2800">
                <a:solidFill>
                  <a:srgbClr val="FFFFFF">
                    <a:alpha val="36096"/>
                  </a:srgbClr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pic>
        <p:nvPicPr>
          <p:cNvPr id="242" name="Google Shape;195;p39" descr="Google Shape;195;p3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8847" y="6940346"/>
            <a:ext cx="3987379" cy="569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Google Shape;636;g1f20ee430f1_0_163" descr="Google Shape;636;g1f20ee430f1_0_16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9133" y="12757046"/>
            <a:ext cx="1463202" cy="6522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lide Number Placeholder 5"/>
          <p:cNvSpPr txBox="1"/>
          <p:nvPr>
            <p:ph type="sldNum" sz="quarter" idx="2"/>
          </p:nvPr>
        </p:nvSpPr>
        <p:spPr>
          <a:xfrm>
            <a:off x="23450570" y="12916183"/>
            <a:ext cx="308591" cy="4241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46" name="Google Shape;544;p57" descr="Google Shape;544;p57"/>
          <p:cNvPicPr>
            <a:picLocks noChangeAspect="1"/>
          </p:cNvPicPr>
          <p:nvPr/>
        </p:nvPicPr>
        <p:blipFill>
          <a:blip r:embed="rId2">
            <a:extLst/>
          </a:blip>
          <a:srcRect l="0" t="0" r="30833" b="24270"/>
          <a:stretch>
            <a:fillRect/>
          </a:stretch>
        </p:blipFill>
        <p:spPr>
          <a:xfrm>
            <a:off x="7523943" y="3328806"/>
            <a:ext cx="16860067" cy="10387201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Google Shape;545;p57"/>
          <p:cNvSpPr/>
          <p:nvPr/>
        </p:nvSpPr>
        <p:spPr>
          <a:xfrm>
            <a:off x="7501534" y="1696997"/>
            <a:ext cx="1575201" cy="11904802"/>
          </a:xfrm>
          <a:prstGeom prst="rect">
            <a:avLst/>
          </a:prstGeom>
          <a:gradFill>
            <a:gsLst>
              <a:gs pos="0">
                <a:srgbClr val="000000"/>
              </a:gs>
              <a:gs pos="97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b="1" sz="28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248" name="Google Shape;547;p57"/>
          <p:cNvSpPr/>
          <p:nvPr/>
        </p:nvSpPr>
        <p:spPr>
          <a:xfrm>
            <a:off x="7540866" y="3417734"/>
            <a:ext cx="2260001" cy="10184001"/>
          </a:xfrm>
          <a:prstGeom prst="rect">
            <a:avLst/>
          </a:prstGeom>
          <a:gradFill>
            <a:gsLst>
              <a:gs pos="0">
                <a:srgbClr val="000000"/>
              </a:gs>
              <a:gs pos="97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b="1" sz="28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249" name="Google Shape;548;p57"/>
          <p:cNvSpPr/>
          <p:nvPr/>
        </p:nvSpPr>
        <p:spPr>
          <a:xfrm rot="5400000">
            <a:off x="15107130" y="-4374735"/>
            <a:ext cx="1575201" cy="16996001"/>
          </a:xfrm>
          <a:prstGeom prst="rect">
            <a:avLst/>
          </a:prstGeom>
          <a:gradFill>
            <a:gsLst>
              <a:gs pos="0">
                <a:srgbClr val="000000"/>
              </a:gs>
              <a:gs pos="97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b="1" sz="2800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250" name="Google Shape;550;p57"/>
          <p:cNvSpPr/>
          <p:nvPr/>
        </p:nvSpPr>
        <p:spPr>
          <a:xfrm>
            <a:off x="4012064" y="11212168"/>
            <a:ext cx="3465601" cy="1"/>
          </a:xfrm>
          <a:prstGeom prst="line">
            <a:avLst/>
          </a:prstGeom>
          <a:ln w="25400">
            <a:solidFill>
              <a:srgbClr val="02D3FE"/>
            </a:solidFill>
            <a:miter lim="8000"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251" name="Google Shape;551;p57"/>
          <p:cNvSpPr txBox="1"/>
          <p:nvPr/>
        </p:nvSpPr>
        <p:spPr>
          <a:xfrm>
            <a:off x="3892865" y="9916801"/>
            <a:ext cx="4177601" cy="1147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34" tIns="91334" rIns="91334" bIns="91334">
            <a:spAutoFit/>
          </a:bodyPr>
          <a:lstStyle/>
          <a:p>
            <a:pPr algn="l" defTabSz="1828800">
              <a:defRPr b="1" sz="32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pPr>
            <a:r>
              <a:t>GLOBAL</a:t>
            </a:r>
            <a:br/>
            <a:r>
              <a:t>COVERAGE</a:t>
            </a:r>
          </a:p>
        </p:txBody>
      </p:sp>
      <p:sp>
        <p:nvSpPr>
          <p:cNvPr id="252" name="Google Shape;552;p57"/>
          <p:cNvSpPr txBox="1"/>
          <p:nvPr/>
        </p:nvSpPr>
        <p:spPr>
          <a:xfrm>
            <a:off x="3892858" y="11358733"/>
            <a:ext cx="4177601" cy="1630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34" tIns="91334" rIns="91334" bIns="91334">
            <a:spAutoFit/>
          </a:bodyPr>
          <a:lstStyle/>
          <a:p>
            <a:pPr algn="l" defTabSz="1828800">
              <a:defRPr sz="32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pPr>
            <a:r>
              <a:t>Access to every part</a:t>
            </a:r>
            <a:br/>
            <a:r>
              <a:t>of the planet with 50X more information</a:t>
            </a:r>
          </a:p>
        </p:txBody>
      </p:sp>
      <p:sp>
        <p:nvSpPr>
          <p:cNvPr id="253" name="Google Shape;553;p57"/>
          <p:cNvSpPr/>
          <p:nvPr/>
        </p:nvSpPr>
        <p:spPr>
          <a:xfrm>
            <a:off x="2718846" y="10154324"/>
            <a:ext cx="954433" cy="954433"/>
          </a:xfrm>
          <a:prstGeom prst="ellipse">
            <a:avLst/>
          </a:prstGeom>
          <a:ln w="38100">
            <a:solidFill>
              <a:srgbClr val="3F3F3F"/>
            </a:solidFill>
            <a:miter lim="8000"/>
          </a:ln>
        </p:spPr>
        <p:txBody>
          <a:bodyPr tIns="91439" bIns="91439" anchor="ctr"/>
          <a:lstStyle/>
          <a:p>
            <a:pPr defTabSz="1828800">
              <a:defRPr b="1" sz="1800">
                <a:solidFill>
                  <a:srgbClr val="7F7F7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254" name="Google Shape;554;p57"/>
          <p:cNvSpPr/>
          <p:nvPr/>
        </p:nvSpPr>
        <p:spPr>
          <a:xfrm>
            <a:off x="7192680" y="8561430"/>
            <a:ext cx="3465601" cy="1"/>
          </a:xfrm>
          <a:prstGeom prst="line">
            <a:avLst/>
          </a:prstGeom>
          <a:ln w="25400">
            <a:solidFill>
              <a:srgbClr val="02D3FE"/>
            </a:solidFill>
            <a:miter lim="8000"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255" name="Google Shape;555;p57"/>
          <p:cNvSpPr txBox="1"/>
          <p:nvPr/>
        </p:nvSpPr>
        <p:spPr>
          <a:xfrm>
            <a:off x="7073465" y="7266068"/>
            <a:ext cx="4677602" cy="1147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34" tIns="91334" rIns="91334" bIns="91334">
            <a:spAutoFit/>
          </a:bodyPr>
          <a:lstStyle>
            <a:lvl1pPr algn="l" defTabSz="1828800">
              <a:defRPr b="1" sz="32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</a:lstStyle>
          <a:p>
            <a:pPr/>
            <a:r>
              <a:t>UNPRECEDENTED RESOLUTION</a:t>
            </a:r>
          </a:p>
        </p:txBody>
      </p:sp>
      <p:sp>
        <p:nvSpPr>
          <p:cNvPr id="256" name="Google Shape;556;p57"/>
          <p:cNvSpPr txBox="1"/>
          <p:nvPr/>
        </p:nvSpPr>
        <p:spPr>
          <a:xfrm>
            <a:off x="7073473" y="8707997"/>
            <a:ext cx="4677593" cy="1147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34" tIns="91334" rIns="91334" bIns="91334">
            <a:spAutoFit/>
          </a:bodyPr>
          <a:lstStyle>
            <a:lvl1pPr algn="l" defTabSz="1828800">
              <a:defRPr sz="32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</a:lstStyle>
          <a:p>
            <a:pPr/>
            <a:r>
              <a:t>5M spatial resolution, 250+ bands</a:t>
            </a:r>
          </a:p>
        </p:txBody>
      </p:sp>
      <p:sp>
        <p:nvSpPr>
          <p:cNvPr id="257" name="Google Shape;557;p57"/>
          <p:cNvSpPr/>
          <p:nvPr/>
        </p:nvSpPr>
        <p:spPr>
          <a:xfrm>
            <a:off x="5899461" y="7503587"/>
            <a:ext cx="954434" cy="954433"/>
          </a:xfrm>
          <a:prstGeom prst="ellipse">
            <a:avLst/>
          </a:prstGeom>
          <a:ln w="38100">
            <a:solidFill>
              <a:srgbClr val="3F3F3F"/>
            </a:solidFill>
            <a:miter lim="8000"/>
          </a:ln>
        </p:spPr>
        <p:txBody>
          <a:bodyPr tIns="91439" bIns="91439" anchor="ctr"/>
          <a:lstStyle/>
          <a:p>
            <a:pPr defTabSz="1828800">
              <a:defRPr b="1" sz="1800">
                <a:solidFill>
                  <a:srgbClr val="7F7F7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258" name="Google Shape;558;p57"/>
          <p:cNvSpPr/>
          <p:nvPr/>
        </p:nvSpPr>
        <p:spPr>
          <a:xfrm>
            <a:off x="15099402" y="4834440"/>
            <a:ext cx="3465601" cy="1"/>
          </a:xfrm>
          <a:prstGeom prst="line">
            <a:avLst/>
          </a:prstGeom>
          <a:ln w="25400">
            <a:solidFill>
              <a:srgbClr val="02D3FE"/>
            </a:solidFill>
            <a:miter lim="8000"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259" name="Google Shape;559;p57"/>
          <p:cNvSpPr txBox="1"/>
          <p:nvPr/>
        </p:nvSpPr>
        <p:spPr>
          <a:xfrm>
            <a:off x="14980200" y="3539068"/>
            <a:ext cx="4177601" cy="1147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34" tIns="91334" rIns="91334" bIns="91334">
            <a:spAutoFit/>
          </a:bodyPr>
          <a:lstStyle/>
          <a:p>
            <a:pPr algn="l" defTabSz="1828800">
              <a:defRPr b="1" sz="32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pPr>
            <a:r>
              <a:t>DAILY GLOBAL</a:t>
            </a:r>
            <a:br/>
            <a:r>
              <a:t>ACCESS</a:t>
            </a:r>
          </a:p>
        </p:txBody>
      </p:sp>
      <p:sp>
        <p:nvSpPr>
          <p:cNvPr id="260" name="Google Shape;560;p57"/>
          <p:cNvSpPr txBox="1"/>
          <p:nvPr/>
        </p:nvSpPr>
        <p:spPr>
          <a:xfrm>
            <a:off x="14980197" y="4981006"/>
            <a:ext cx="3493601" cy="1630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34" tIns="91334" rIns="91334" bIns="91334">
            <a:spAutoFit/>
          </a:bodyPr>
          <a:lstStyle>
            <a:lvl1pPr algn="l" defTabSz="1828800">
              <a:defRPr sz="32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</a:lstStyle>
          <a:p>
            <a:pPr/>
            <a:r>
              <a:t>24-hour revisit anywhere on the planet </a:t>
            </a:r>
          </a:p>
        </p:txBody>
      </p:sp>
      <p:sp>
        <p:nvSpPr>
          <p:cNvPr id="261" name="Google Shape;561;p57"/>
          <p:cNvSpPr/>
          <p:nvPr/>
        </p:nvSpPr>
        <p:spPr>
          <a:xfrm>
            <a:off x="13806188" y="3776593"/>
            <a:ext cx="954433" cy="954433"/>
          </a:xfrm>
          <a:prstGeom prst="ellipse">
            <a:avLst/>
          </a:prstGeom>
          <a:ln w="38100">
            <a:solidFill>
              <a:srgbClr val="3F3F3F"/>
            </a:solidFill>
            <a:miter lim="8000"/>
          </a:ln>
        </p:spPr>
        <p:txBody>
          <a:bodyPr tIns="91439" bIns="91439" anchor="ctr"/>
          <a:lstStyle/>
          <a:p>
            <a:pPr defTabSz="1828800">
              <a:defRPr b="1" sz="1800">
                <a:solidFill>
                  <a:srgbClr val="7F7F7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262" name="Google Shape;562;p57"/>
          <p:cNvSpPr/>
          <p:nvPr/>
        </p:nvSpPr>
        <p:spPr>
          <a:xfrm>
            <a:off x="20164432" y="3252222"/>
            <a:ext cx="3465601" cy="1"/>
          </a:xfrm>
          <a:prstGeom prst="line">
            <a:avLst/>
          </a:prstGeom>
          <a:ln w="25400">
            <a:solidFill>
              <a:srgbClr val="02D3FE"/>
            </a:solidFill>
            <a:miter lim="8000"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263" name="Google Shape;563;p57"/>
          <p:cNvSpPr txBox="1"/>
          <p:nvPr/>
        </p:nvSpPr>
        <p:spPr>
          <a:xfrm>
            <a:off x="20045226" y="1956829"/>
            <a:ext cx="4177601" cy="1147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34" tIns="91334" rIns="91334" bIns="91334">
            <a:spAutoFit/>
          </a:bodyPr>
          <a:lstStyle>
            <a:lvl1pPr algn="l" defTabSz="1828800">
              <a:defRPr b="1" sz="32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</a:lstStyle>
          <a:p>
            <a:pPr/>
            <a:r>
              <a:t>COMPACT FORM FACTOR </a:t>
            </a:r>
          </a:p>
        </p:txBody>
      </p:sp>
      <p:sp>
        <p:nvSpPr>
          <p:cNvPr id="264" name="Google Shape;564;p57"/>
          <p:cNvSpPr txBox="1"/>
          <p:nvPr/>
        </p:nvSpPr>
        <p:spPr>
          <a:xfrm>
            <a:off x="20045226" y="3398787"/>
            <a:ext cx="4177601" cy="1630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34" tIns="91334" rIns="91334" bIns="91334">
            <a:spAutoFit/>
          </a:bodyPr>
          <a:lstStyle>
            <a:lvl1pPr algn="l" defTabSz="1828800">
              <a:defRPr sz="32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</a:lstStyle>
          <a:p>
            <a:pPr/>
            <a:r>
              <a:t>50-150kg class of microsatellites</a:t>
            </a:r>
          </a:p>
        </p:txBody>
      </p:sp>
      <p:sp>
        <p:nvSpPr>
          <p:cNvPr id="265" name="Google Shape;565;p57"/>
          <p:cNvSpPr/>
          <p:nvPr/>
        </p:nvSpPr>
        <p:spPr>
          <a:xfrm>
            <a:off x="18871214" y="2194380"/>
            <a:ext cx="954433" cy="954433"/>
          </a:xfrm>
          <a:prstGeom prst="ellipse">
            <a:avLst/>
          </a:prstGeom>
          <a:ln w="38100">
            <a:solidFill>
              <a:srgbClr val="3F3F3F"/>
            </a:solidFill>
            <a:miter lim="8000"/>
          </a:ln>
        </p:spPr>
        <p:txBody>
          <a:bodyPr tIns="91439" bIns="91439" anchor="ctr"/>
          <a:lstStyle/>
          <a:p>
            <a:pPr defTabSz="1828800">
              <a:defRPr b="1" sz="1800">
                <a:solidFill>
                  <a:srgbClr val="7F7F7F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grpSp>
        <p:nvGrpSpPr>
          <p:cNvPr id="272" name="Google Shape;566;p57"/>
          <p:cNvGrpSpPr/>
          <p:nvPr/>
        </p:nvGrpSpPr>
        <p:grpSpPr>
          <a:xfrm>
            <a:off x="2958126" y="10427716"/>
            <a:ext cx="582155" cy="475755"/>
            <a:chOff x="0" y="0"/>
            <a:chExt cx="582153" cy="475754"/>
          </a:xfrm>
        </p:grpSpPr>
        <p:sp>
          <p:nvSpPr>
            <p:cNvPr id="266" name="Google Shape;567;p57"/>
            <p:cNvSpPr/>
            <p:nvPr/>
          </p:nvSpPr>
          <p:spPr>
            <a:xfrm>
              <a:off x="321791" y="214705"/>
              <a:ext cx="260363" cy="261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7111" y="8537"/>
                  </a:moveTo>
                  <a:lnTo>
                    <a:pt x="9748" y="15411"/>
                  </a:lnTo>
                  <a:cubicBezTo>
                    <a:pt x="9190" y="15930"/>
                    <a:pt x="8320" y="15912"/>
                    <a:pt x="7785" y="15369"/>
                  </a:cubicBezTo>
                  <a:lnTo>
                    <a:pt x="4451" y="11979"/>
                  </a:lnTo>
                  <a:cubicBezTo>
                    <a:pt x="3874" y="11457"/>
                    <a:pt x="3828" y="10567"/>
                    <a:pt x="4350" y="9989"/>
                  </a:cubicBezTo>
                  <a:cubicBezTo>
                    <a:pt x="4871" y="9412"/>
                    <a:pt x="5762" y="9366"/>
                    <a:pt x="6339" y="9887"/>
                  </a:cubicBezTo>
                  <a:cubicBezTo>
                    <a:pt x="6381" y="9925"/>
                    <a:pt x="6420" y="9964"/>
                    <a:pt x="6456" y="10006"/>
                  </a:cubicBezTo>
                  <a:lnTo>
                    <a:pt x="8828" y="12415"/>
                  </a:lnTo>
                  <a:lnTo>
                    <a:pt x="15186" y="6475"/>
                  </a:lnTo>
                  <a:cubicBezTo>
                    <a:pt x="15755" y="5944"/>
                    <a:pt x="16647" y="5974"/>
                    <a:pt x="17179" y="6543"/>
                  </a:cubicBezTo>
                  <a:cubicBezTo>
                    <a:pt x="17711" y="7113"/>
                    <a:pt x="17680" y="8005"/>
                    <a:pt x="17111" y="8537"/>
                  </a:cubicBez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b="1" sz="3600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  <p:sp>
          <p:nvSpPr>
            <p:cNvPr id="267" name="Google Shape;568;p57"/>
            <p:cNvSpPr/>
            <p:nvPr/>
          </p:nvSpPr>
          <p:spPr>
            <a:xfrm>
              <a:off x="0" y="-1"/>
              <a:ext cx="403109" cy="404174"/>
            </a:xfrm>
            <a:prstGeom prst="ellipse">
              <a:avLst/>
            </a:prstGeom>
            <a:noFill/>
            <a:ln w="12700" cap="rnd">
              <a:solidFill>
                <a:srgbClr val="46C7F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b="1" sz="3600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  <p:sp>
          <p:nvSpPr>
            <p:cNvPr id="268" name="Google Shape;569;p57"/>
            <p:cNvSpPr/>
            <p:nvPr/>
          </p:nvSpPr>
          <p:spPr>
            <a:xfrm>
              <a:off x="123956" y="3464"/>
              <a:ext cx="61923" cy="396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44" y="21600"/>
                  </a:moveTo>
                  <a:cubicBezTo>
                    <a:pt x="8391" y="20281"/>
                    <a:pt x="0" y="15988"/>
                    <a:pt x="0" y="10894"/>
                  </a:cubicBezTo>
                  <a:cubicBezTo>
                    <a:pt x="0" y="5520"/>
                    <a:pt x="9280" y="1035"/>
                    <a:pt x="21600" y="0"/>
                  </a:cubicBezTo>
                </a:path>
              </a:pathLst>
            </a:custGeom>
            <a:noFill/>
            <a:ln w="12700" cap="rnd">
              <a:solidFill>
                <a:srgbClr val="46C7F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b="1" sz="3600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  <p:sp>
          <p:nvSpPr>
            <p:cNvPr id="269" name="Google Shape;570;p57"/>
            <p:cNvSpPr/>
            <p:nvPr/>
          </p:nvSpPr>
          <p:spPr>
            <a:xfrm>
              <a:off x="214854" y="2214"/>
              <a:ext cx="64413" cy="401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2262" y="885"/>
                    <a:pt x="21600" y="5396"/>
                    <a:pt x="21600" y="10832"/>
                  </a:cubicBezTo>
                  <a:cubicBezTo>
                    <a:pt x="21600" y="16143"/>
                    <a:pt x="12679" y="20574"/>
                    <a:pt x="835" y="21600"/>
                  </a:cubicBezTo>
                </a:path>
              </a:pathLst>
            </a:custGeom>
            <a:noFill/>
            <a:ln w="12700" cap="rnd">
              <a:solidFill>
                <a:srgbClr val="46C7F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b="1" sz="3600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  <p:sp>
          <p:nvSpPr>
            <p:cNvPr id="270" name="Google Shape;571;p57"/>
            <p:cNvSpPr/>
            <p:nvPr/>
          </p:nvSpPr>
          <p:spPr>
            <a:xfrm>
              <a:off x="17604" y="118607"/>
              <a:ext cx="361677" cy="2"/>
            </a:xfrm>
            <a:prstGeom prst="line">
              <a:avLst/>
            </a:prstGeom>
            <a:noFill/>
            <a:ln w="12700" cap="rnd">
              <a:solidFill>
                <a:srgbClr val="46C7F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  <p:sp>
          <p:nvSpPr>
            <p:cNvPr id="271" name="Google Shape;572;p57"/>
            <p:cNvSpPr/>
            <p:nvPr/>
          </p:nvSpPr>
          <p:spPr>
            <a:xfrm>
              <a:off x="14944" y="274044"/>
              <a:ext cx="373393" cy="3"/>
            </a:xfrm>
            <a:prstGeom prst="line">
              <a:avLst/>
            </a:prstGeom>
            <a:noFill/>
            <a:ln w="12700" cap="rnd">
              <a:solidFill>
                <a:srgbClr val="46C7F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</p:grpSp>
      <p:grpSp>
        <p:nvGrpSpPr>
          <p:cNvPr id="276" name="Google Shape;573;p57"/>
          <p:cNvGrpSpPr/>
          <p:nvPr/>
        </p:nvGrpSpPr>
        <p:grpSpPr>
          <a:xfrm>
            <a:off x="13951384" y="3992589"/>
            <a:ext cx="622743" cy="535790"/>
            <a:chOff x="-12" y="3"/>
            <a:chExt cx="622742" cy="535788"/>
          </a:xfrm>
        </p:grpSpPr>
        <p:sp>
          <p:nvSpPr>
            <p:cNvPr id="273" name="Google Shape;574;p57"/>
            <p:cNvSpPr/>
            <p:nvPr/>
          </p:nvSpPr>
          <p:spPr>
            <a:xfrm>
              <a:off x="281978" y="215013"/>
              <a:ext cx="340753" cy="72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0293"/>
                  </a:lnTo>
                  <a:cubicBezTo>
                    <a:pt x="21600" y="4616"/>
                    <a:pt x="20625" y="11"/>
                    <a:pt x="19421" y="0"/>
                  </a:cubicBezTo>
                  <a:lnTo>
                    <a:pt x="2184" y="0"/>
                  </a:lnTo>
                  <a:cubicBezTo>
                    <a:pt x="978" y="0"/>
                    <a:pt x="0" y="4609"/>
                    <a:pt x="0" y="10293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b="1" sz="3600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  <p:sp>
          <p:nvSpPr>
            <p:cNvPr id="274" name="Google Shape;575;p57"/>
            <p:cNvSpPr/>
            <p:nvPr/>
          </p:nvSpPr>
          <p:spPr>
            <a:xfrm>
              <a:off x="281978" y="307494"/>
              <a:ext cx="340753" cy="228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332"/>
                  </a:lnTo>
                  <a:cubicBezTo>
                    <a:pt x="0" y="20137"/>
                    <a:pt x="978" y="21600"/>
                    <a:pt x="2184" y="21600"/>
                  </a:cubicBezTo>
                  <a:lnTo>
                    <a:pt x="19421" y="21600"/>
                  </a:lnTo>
                  <a:cubicBezTo>
                    <a:pt x="20625" y="21596"/>
                    <a:pt x="21600" y="20134"/>
                    <a:pt x="21600" y="18332"/>
                  </a:cubicBezTo>
                  <a:lnTo>
                    <a:pt x="21600" y="0"/>
                  </a:lnTo>
                  <a:close/>
                  <a:moveTo>
                    <a:pt x="15058" y="9709"/>
                  </a:moveTo>
                  <a:lnTo>
                    <a:pt x="12107" y="8762"/>
                  </a:lnTo>
                  <a:cubicBezTo>
                    <a:pt x="11969" y="8709"/>
                    <a:pt x="11887" y="8500"/>
                    <a:pt x="11922" y="8294"/>
                  </a:cubicBezTo>
                  <a:cubicBezTo>
                    <a:pt x="11932" y="8233"/>
                    <a:pt x="11952" y="8178"/>
                    <a:pt x="11980" y="8132"/>
                  </a:cubicBezTo>
                  <a:lnTo>
                    <a:pt x="12764" y="6958"/>
                  </a:lnTo>
                  <a:cubicBezTo>
                    <a:pt x="11169" y="5460"/>
                    <a:pt x="9064" y="6182"/>
                    <a:pt x="8063" y="8569"/>
                  </a:cubicBezTo>
                  <a:cubicBezTo>
                    <a:pt x="7062" y="10957"/>
                    <a:pt x="7544" y="14107"/>
                    <a:pt x="9140" y="15605"/>
                  </a:cubicBezTo>
                  <a:cubicBezTo>
                    <a:pt x="10271" y="16667"/>
                    <a:pt x="11712" y="16643"/>
                    <a:pt x="12828" y="15544"/>
                  </a:cubicBezTo>
                  <a:cubicBezTo>
                    <a:pt x="13169" y="15207"/>
                    <a:pt x="13466" y="14780"/>
                    <a:pt x="13704" y="14282"/>
                  </a:cubicBezTo>
                  <a:cubicBezTo>
                    <a:pt x="13901" y="13866"/>
                    <a:pt x="14245" y="13667"/>
                    <a:pt x="14577" y="13778"/>
                  </a:cubicBezTo>
                  <a:lnTo>
                    <a:pt x="14649" y="13778"/>
                  </a:lnTo>
                  <a:cubicBezTo>
                    <a:pt x="15105" y="13917"/>
                    <a:pt x="15399" y="14583"/>
                    <a:pt x="15306" y="15266"/>
                  </a:cubicBezTo>
                  <a:cubicBezTo>
                    <a:pt x="15284" y="15431"/>
                    <a:pt x="15239" y="15588"/>
                    <a:pt x="15176" y="15727"/>
                  </a:cubicBezTo>
                  <a:cubicBezTo>
                    <a:pt x="15009" y="16078"/>
                    <a:pt x="14823" y="16407"/>
                    <a:pt x="14619" y="16711"/>
                  </a:cubicBezTo>
                  <a:cubicBezTo>
                    <a:pt x="12606" y="19733"/>
                    <a:pt x="9336" y="19741"/>
                    <a:pt x="7316" y="16727"/>
                  </a:cubicBezTo>
                  <a:cubicBezTo>
                    <a:pt x="5297" y="13714"/>
                    <a:pt x="5292" y="8821"/>
                    <a:pt x="7305" y="5799"/>
                  </a:cubicBezTo>
                  <a:cubicBezTo>
                    <a:pt x="9114" y="3084"/>
                    <a:pt x="11980" y="2764"/>
                    <a:pt x="14038" y="5047"/>
                  </a:cubicBezTo>
                  <a:lnTo>
                    <a:pt x="14729" y="4012"/>
                  </a:lnTo>
                  <a:cubicBezTo>
                    <a:pt x="14827" y="3853"/>
                    <a:pt x="14992" y="3843"/>
                    <a:pt x="15098" y="3989"/>
                  </a:cubicBezTo>
                  <a:cubicBezTo>
                    <a:pt x="15137" y="4043"/>
                    <a:pt x="15164" y="4112"/>
                    <a:pt x="15176" y="4189"/>
                  </a:cubicBezTo>
                  <a:lnTo>
                    <a:pt x="15808" y="8605"/>
                  </a:lnTo>
                  <a:cubicBezTo>
                    <a:pt x="15886" y="9100"/>
                    <a:pt x="15681" y="9596"/>
                    <a:pt x="15350" y="9712"/>
                  </a:cubicBezTo>
                  <a:cubicBezTo>
                    <a:pt x="15254" y="9746"/>
                    <a:pt x="15153" y="9745"/>
                    <a:pt x="15058" y="9709"/>
                  </a:cubicBez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b="1" sz="3600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  <p:sp>
          <p:nvSpPr>
            <p:cNvPr id="275" name="Google Shape;576;p57"/>
            <p:cNvSpPr/>
            <p:nvPr/>
          </p:nvSpPr>
          <p:spPr>
            <a:xfrm>
              <a:off x="-13" y="3"/>
              <a:ext cx="504763" cy="47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9" h="21352" fill="norm" stroke="1" extrusionOk="0">
                  <a:moveTo>
                    <a:pt x="20496" y="8587"/>
                  </a:moveTo>
                  <a:lnTo>
                    <a:pt x="14710" y="5829"/>
                  </a:lnTo>
                  <a:lnTo>
                    <a:pt x="15751" y="3373"/>
                  </a:lnTo>
                  <a:cubicBezTo>
                    <a:pt x="16040" y="2698"/>
                    <a:pt x="15759" y="1902"/>
                    <a:pt x="15122" y="1596"/>
                  </a:cubicBezTo>
                  <a:cubicBezTo>
                    <a:pt x="15119" y="1594"/>
                    <a:pt x="15116" y="1593"/>
                    <a:pt x="15113" y="1591"/>
                  </a:cubicBezTo>
                  <a:lnTo>
                    <a:pt x="12033" y="121"/>
                  </a:lnTo>
                  <a:cubicBezTo>
                    <a:pt x="11397" y="-186"/>
                    <a:pt x="10647" y="112"/>
                    <a:pt x="10357" y="787"/>
                  </a:cubicBezTo>
                  <a:cubicBezTo>
                    <a:pt x="10356" y="789"/>
                    <a:pt x="10355" y="792"/>
                    <a:pt x="10354" y="795"/>
                  </a:cubicBezTo>
                  <a:lnTo>
                    <a:pt x="9307" y="3254"/>
                  </a:lnTo>
                  <a:lnTo>
                    <a:pt x="3520" y="495"/>
                  </a:lnTo>
                  <a:cubicBezTo>
                    <a:pt x="2882" y="190"/>
                    <a:pt x="2131" y="491"/>
                    <a:pt x="1842" y="1168"/>
                  </a:cubicBezTo>
                  <a:cubicBezTo>
                    <a:pt x="1842" y="1169"/>
                    <a:pt x="1841" y="1171"/>
                    <a:pt x="1841" y="1172"/>
                  </a:cubicBezTo>
                  <a:lnTo>
                    <a:pt x="113" y="5273"/>
                  </a:lnTo>
                  <a:cubicBezTo>
                    <a:pt x="-175" y="5950"/>
                    <a:pt x="109" y="6747"/>
                    <a:pt x="747" y="7053"/>
                  </a:cubicBezTo>
                  <a:cubicBezTo>
                    <a:pt x="749" y="7054"/>
                    <a:pt x="750" y="7054"/>
                    <a:pt x="751" y="7055"/>
                  </a:cubicBezTo>
                  <a:lnTo>
                    <a:pt x="6538" y="9811"/>
                  </a:lnTo>
                  <a:lnTo>
                    <a:pt x="5499" y="12267"/>
                  </a:lnTo>
                  <a:cubicBezTo>
                    <a:pt x="5210" y="12942"/>
                    <a:pt x="5492" y="13737"/>
                    <a:pt x="6128" y="14044"/>
                  </a:cubicBezTo>
                  <a:cubicBezTo>
                    <a:pt x="6131" y="14045"/>
                    <a:pt x="6135" y="14047"/>
                    <a:pt x="6138" y="14048"/>
                  </a:cubicBezTo>
                  <a:lnTo>
                    <a:pt x="7305" y="14604"/>
                  </a:lnTo>
                  <a:lnTo>
                    <a:pt x="6941" y="15444"/>
                  </a:lnTo>
                  <a:cubicBezTo>
                    <a:pt x="5096" y="14810"/>
                    <a:pt x="3097" y="15747"/>
                    <a:pt x="2297" y="17621"/>
                  </a:cubicBezTo>
                  <a:cubicBezTo>
                    <a:pt x="2199" y="17842"/>
                    <a:pt x="2289" y="18105"/>
                    <a:pt x="2498" y="18209"/>
                  </a:cubicBezTo>
                  <a:cubicBezTo>
                    <a:pt x="2502" y="18211"/>
                    <a:pt x="2506" y="18213"/>
                    <a:pt x="2510" y="18215"/>
                  </a:cubicBezTo>
                  <a:lnTo>
                    <a:pt x="5220" y="19506"/>
                  </a:lnTo>
                  <a:lnTo>
                    <a:pt x="4690" y="20715"/>
                  </a:lnTo>
                  <a:cubicBezTo>
                    <a:pt x="4593" y="20938"/>
                    <a:pt x="4685" y="21203"/>
                    <a:pt x="4895" y="21306"/>
                  </a:cubicBezTo>
                  <a:cubicBezTo>
                    <a:pt x="4897" y="21307"/>
                    <a:pt x="4899" y="21308"/>
                    <a:pt x="4900" y="21309"/>
                  </a:cubicBezTo>
                  <a:cubicBezTo>
                    <a:pt x="5107" y="21414"/>
                    <a:pt x="5354" y="21322"/>
                    <a:pt x="5453" y="21103"/>
                  </a:cubicBezTo>
                  <a:cubicBezTo>
                    <a:pt x="5456" y="21097"/>
                    <a:pt x="5458" y="21092"/>
                    <a:pt x="5460" y="21086"/>
                  </a:cubicBezTo>
                  <a:lnTo>
                    <a:pt x="5992" y="19866"/>
                  </a:lnTo>
                  <a:lnTo>
                    <a:pt x="8685" y="21149"/>
                  </a:lnTo>
                  <a:cubicBezTo>
                    <a:pt x="8894" y="21253"/>
                    <a:pt x="9142" y="21158"/>
                    <a:pt x="9240" y="20937"/>
                  </a:cubicBezTo>
                  <a:cubicBezTo>
                    <a:pt x="9242" y="20933"/>
                    <a:pt x="9244" y="20930"/>
                    <a:pt x="9245" y="20926"/>
                  </a:cubicBezTo>
                  <a:cubicBezTo>
                    <a:pt x="10037" y="19051"/>
                    <a:pt x="9377" y="16845"/>
                    <a:pt x="7711" y="15798"/>
                  </a:cubicBezTo>
                  <a:lnTo>
                    <a:pt x="8075" y="14954"/>
                  </a:lnTo>
                  <a:lnTo>
                    <a:pt x="9223" y="15501"/>
                  </a:lnTo>
                  <a:cubicBezTo>
                    <a:pt x="9859" y="15808"/>
                    <a:pt x="10609" y="15510"/>
                    <a:pt x="10899" y="14835"/>
                  </a:cubicBezTo>
                  <a:cubicBezTo>
                    <a:pt x="10900" y="14832"/>
                    <a:pt x="10901" y="14829"/>
                    <a:pt x="10902" y="14826"/>
                  </a:cubicBezTo>
                  <a:lnTo>
                    <a:pt x="11941" y="12371"/>
                  </a:lnTo>
                  <a:lnTo>
                    <a:pt x="17730" y="15129"/>
                  </a:lnTo>
                  <a:cubicBezTo>
                    <a:pt x="18367" y="15436"/>
                    <a:pt x="19117" y="15137"/>
                    <a:pt x="19406" y="14462"/>
                  </a:cubicBezTo>
                  <a:cubicBezTo>
                    <a:pt x="19407" y="14459"/>
                    <a:pt x="19409" y="14456"/>
                    <a:pt x="19410" y="14452"/>
                  </a:cubicBezTo>
                  <a:lnTo>
                    <a:pt x="21140" y="10366"/>
                  </a:lnTo>
                  <a:cubicBezTo>
                    <a:pt x="21425" y="9686"/>
                    <a:pt x="21137" y="8890"/>
                    <a:pt x="20496" y="8587"/>
                  </a:cubicBezTo>
                  <a:close/>
                  <a:moveTo>
                    <a:pt x="8615" y="20142"/>
                  </a:moveTo>
                  <a:lnTo>
                    <a:pt x="3265" y="17594"/>
                  </a:lnTo>
                  <a:cubicBezTo>
                    <a:pt x="4140" y="16127"/>
                    <a:pt x="5969" y="15690"/>
                    <a:pt x="7352" y="16617"/>
                  </a:cubicBezTo>
                  <a:cubicBezTo>
                    <a:pt x="8465" y="17364"/>
                    <a:pt x="8980" y="18800"/>
                    <a:pt x="8615" y="20142"/>
                  </a:cubicBezTo>
                  <a:close/>
                  <a:moveTo>
                    <a:pt x="20373" y="9998"/>
                  </a:moveTo>
                  <a:lnTo>
                    <a:pt x="19676" y="11640"/>
                  </a:lnTo>
                  <a:lnTo>
                    <a:pt x="18125" y="10916"/>
                  </a:lnTo>
                  <a:lnTo>
                    <a:pt x="18993" y="8870"/>
                  </a:lnTo>
                  <a:lnTo>
                    <a:pt x="20149" y="9419"/>
                  </a:lnTo>
                  <a:cubicBezTo>
                    <a:pt x="20355" y="9520"/>
                    <a:pt x="20449" y="9776"/>
                    <a:pt x="20362" y="9998"/>
                  </a:cubicBezTo>
                  <a:close/>
                  <a:moveTo>
                    <a:pt x="15821" y="9802"/>
                  </a:moveTo>
                  <a:lnTo>
                    <a:pt x="16689" y="7753"/>
                  </a:lnTo>
                  <a:lnTo>
                    <a:pt x="18229" y="8489"/>
                  </a:lnTo>
                  <a:lnTo>
                    <a:pt x="17361" y="10535"/>
                  </a:lnTo>
                  <a:close/>
                  <a:moveTo>
                    <a:pt x="17017" y="11352"/>
                  </a:moveTo>
                  <a:lnTo>
                    <a:pt x="16149" y="13398"/>
                  </a:lnTo>
                  <a:lnTo>
                    <a:pt x="14609" y="12665"/>
                  </a:lnTo>
                  <a:lnTo>
                    <a:pt x="15477" y="10616"/>
                  </a:lnTo>
                  <a:close/>
                  <a:moveTo>
                    <a:pt x="15902" y="7385"/>
                  </a:moveTo>
                  <a:lnTo>
                    <a:pt x="15037" y="9431"/>
                  </a:lnTo>
                  <a:lnTo>
                    <a:pt x="13495" y="8697"/>
                  </a:lnTo>
                  <a:lnTo>
                    <a:pt x="14363" y="6651"/>
                  </a:lnTo>
                  <a:close/>
                  <a:moveTo>
                    <a:pt x="10600" y="2396"/>
                  </a:moveTo>
                  <a:lnTo>
                    <a:pt x="14455" y="4234"/>
                  </a:lnTo>
                  <a:lnTo>
                    <a:pt x="10642" y="13235"/>
                  </a:lnTo>
                  <a:lnTo>
                    <a:pt x="6787" y="11397"/>
                  </a:lnTo>
                  <a:close/>
                  <a:moveTo>
                    <a:pt x="11678" y="944"/>
                  </a:moveTo>
                  <a:lnTo>
                    <a:pt x="14757" y="2414"/>
                  </a:lnTo>
                  <a:cubicBezTo>
                    <a:pt x="14969" y="2514"/>
                    <a:pt x="15064" y="2777"/>
                    <a:pt x="14970" y="3002"/>
                  </a:cubicBezTo>
                  <a:cubicBezTo>
                    <a:pt x="14969" y="3004"/>
                    <a:pt x="14968" y="3006"/>
                    <a:pt x="14967" y="3008"/>
                  </a:cubicBezTo>
                  <a:lnTo>
                    <a:pt x="14797" y="3414"/>
                  </a:lnTo>
                  <a:lnTo>
                    <a:pt x="10947" y="1573"/>
                  </a:lnTo>
                  <a:lnTo>
                    <a:pt x="11121" y="1166"/>
                  </a:lnTo>
                  <a:cubicBezTo>
                    <a:pt x="11216" y="942"/>
                    <a:pt x="11464" y="842"/>
                    <a:pt x="11676" y="943"/>
                  </a:cubicBezTo>
                  <a:cubicBezTo>
                    <a:pt x="11677" y="943"/>
                    <a:pt x="11677" y="943"/>
                    <a:pt x="11678" y="944"/>
                  </a:cubicBezTo>
                  <a:close/>
                  <a:moveTo>
                    <a:pt x="8092" y="6123"/>
                  </a:moveTo>
                  <a:lnTo>
                    <a:pt x="6552" y="5389"/>
                  </a:lnTo>
                  <a:lnTo>
                    <a:pt x="7420" y="3340"/>
                  </a:lnTo>
                  <a:lnTo>
                    <a:pt x="8960" y="4086"/>
                  </a:lnTo>
                  <a:close/>
                  <a:moveTo>
                    <a:pt x="4234" y="4285"/>
                  </a:moveTo>
                  <a:lnTo>
                    <a:pt x="5102" y="2236"/>
                  </a:lnTo>
                  <a:lnTo>
                    <a:pt x="6644" y="2972"/>
                  </a:lnTo>
                  <a:lnTo>
                    <a:pt x="5777" y="5021"/>
                  </a:lnTo>
                  <a:close/>
                  <a:moveTo>
                    <a:pt x="5432" y="5835"/>
                  </a:moveTo>
                  <a:lnTo>
                    <a:pt x="4564" y="7884"/>
                  </a:lnTo>
                  <a:lnTo>
                    <a:pt x="3022" y="7147"/>
                  </a:lnTo>
                  <a:lnTo>
                    <a:pt x="3890" y="5098"/>
                  </a:lnTo>
                  <a:close/>
                  <a:moveTo>
                    <a:pt x="3173" y="1318"/>
                  </a:moveTo>
                  <a:lnTo>
                    <a:pt x="4329" y="1867"/>
                  </a:lnTo>
                  <a:lnTo>
                    <a:pt x="3473" y="3916"/>
                  </a:lnTo>
                  <a:lnTo>
                    <a:pt x="1919" y="3195"/>
                  </a:lnTo>
                  <a:lnTo>
                    <a:pt x="2616" y="1552"/>
                  </a:lnTo>
                  <a:cubicBezTo>
                    <a:pt x="2706" y="1326"/>
                    <a:pt x="2952" y="1219"/>
                    <a:pt x="3166" y="1315"/>
                  </a:cubicBezTo>
                  <a:cubicBezTo>
                    <a:pt x="3168" y="1316"/>
                    <a:pt x="3171" y="1317"/>
                    <a:pt x="3173" y="1318"/>
                  </a:cubicBezTo>
                  <a:close/>
                  <a:moveTo>
                    <a:pt x="880" y="5639"/>
                  </a:moveTo>
                  <a:lnTo>
                    <a:pt x="1575" y="3996"/>
                  </a:lnTo>
                  <a:lnTo>
                    <a:pt x="3117" y="4730"/>
                  </a:lnTo>
                  <a:lnTo>
                    <a:pt x="2249" y="6779"/>
                  </a:lnTo>
                  <a:lnTo>
                    <a:pt x="1090" y="6227"/>
                  </a:lnTo>
                  <a:cubicBezTo>
                    <a:pt x="881" y="6124"/>
                    <a:pt x="787" y="5863"/>
                    <a:pt x="880" y="5639"/>
                  </a:cubicBezTo>
                  <a:close/>
                  <a:moveTo>
                    <a:pt x="5337" y="8243"/>
                  </a:moveTo>
                  <a:lnTo>
                    <a:pt x="6205" y="6194"/>
                  </a:lnTo>
                  <a:lnTo>
                    <a:pt x="7747" y="6927"/>
                  </a:lnTo>
                  <a:lnTo>
                    <a:pt x="6880" y="8976"/>
                  </a:lnTo>
                  <a:close/>
                  <a:moveTo>
                    <a:pt x="9564" y="14684"/>
                  </a:moveTo>
                  <a:lnTo>
                    <a:pt x="6485" y="13199"/>
                  </a:lnTo>
                  <a:cubicBezTo>
                    <a:pt x="6273" y="13102"/>
                    <a:pt x="6176" y="12842"/>
                    <a:pt x="6267" y="12618"/>
                  </a:cubicBezTo>
                  <a:cubicBezTo>
                    <a:pt x="6269" y="12614"/>
                    <a:pt x="6270" y="12609"/>
                    <a:pt x="6272" y="12605"/>
                  </a:cubicBezTo>
                  <a:lnTo>
                    <a:pt x="6446" y="12198"/>
                  </a:lnTo>
                  <a:lnTo>
                    <a:pt x="10301" y="14037"/>
                  </a:lnTo>
                  <a:lnTo>
                    <a:pt x="10121" y="14479"/>
                  </a:lnTo>
                  <a:cubicBezTo>
                    <a:pt x="10022" y="14699"/>
                    <a:pt x="9774" y="14795"/>
                    <a:pt x="9564" y="14693"/>
                  </a:cubicBezTo>
                  <a:close/>
                  <a:moveTo>
                    <a:pt x="13150" y="9514"/>
                  </a:moveTo>
                  <a:lnTo>
                    <a:pt x="14690" y="10247"/>
                  </a:lnTo>
                  <a:lnTo>
                    <a:pt x="13831" y="12296"/>
                  </a:lnTo>
                  <a:lnTo>
                    <a:pt x="12291" y="11560"/>
                  </a:lnTo>
                  <a:close/>
                  <a:moveTo>
                    <a:pt x="18069" y="14319"/>
                  </a:moveTo>
                  <a:lnTo>
                    <a:pt x="16910" y="13766"/>
                  </a:lnTo>
                  <a:lnTo>
                    <a:pt x="17775" y="11720"/>
                  </a:lnTo>
                  <a:lnTo>
                    <a:pt x="19318" y="12454"/>
                  </a:lnTo>
                  <a:lnTo>
                    <a:pt x="18626" y="14090"/>
                  </a:lnTo>
                  <a:cubicBezTo>
                    <a:pt x="18530" y="14314"/>
                    <a:pt x="18283" y="14415"/>
                    <a:pt x="18069" y="14319"/>
                  </a:cubicBezTo>
                  <a:close/>
                </a:path>
              </a:pathLst>
            </a:custGeom>
            <a:solidFill>
              <a:srgbClr val="46C7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b="1" sz="3600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</p:grpSp>
      <p:grpSp>
        <p:nvGrpSpPr>
          <p:cNvPr id="281" name="Google Shape;577;p57"/>
          <p:cNvGrpSpPr/>
          <p:nvPr/>
        </p:nvGrpSpPr>
        <p:grpSpPr>
          <a:xfrm>
            <a:off x="19091800" y="2412212"/>
            <a:ext cx="529108" cy="489091"/>
            <a:chOff x="-7" y="0"/>
            <a:chExt cx="529106" cy="489090"/>
          </a:xfrm>
        </p:grpSpPr>
        <p:sp>
          <p:nvSpPr>
            <p:cNvPr id="277" name="Google Shape;578;p57"/>
            <p:cNvSpPr/>
            <p:nvPr/>
          </p:nvSpPr>
          <p:spPr>
            <a:xfrm>
              <a:off x="232330" y="130826"/>
              <a:ext cx="296770" cy="354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9" h="21560" fill="norm" stroke="1" extrusionOk="0">
                  <a:moveTo>
                    <a:pt x="21101" y="12124"/>
                  </a:moveTo>
                  <a:lnTo>
                    <a:pt x="14955" y="12124"/>
                  </a:lnTo>
                  <a:lnTo>
                    <a:pt x="14955" y="1033"/>
                  </a:lnTo>
                  <a:cubicBezTo>
                    <a:pt x="14957" y="465"/>
                    <a:pt x="14411" y="2"/>
                    <a:pt x="13734" y="0"/>
                  </a:cubicBezTo>
                  <a:cubicBezTo>
                    <a:pt x="13733" y="0"/>
                    <a:pt x="13731" y="0"/>
                    <a:pt x="13730" y="0"/>
                  </a:cubicBezTo>
                  <a:lnTo>
                    <a:pt x="7811" y="0"/>
                  </a:lnTo>
                  <a:cubicBezTo>
                    <a:pt x="7133" y="0"/>
                    <a:pt x="6582" y="463"/>
                    <a:pt x="6582" y="1033"/>
                  </a:cubicBezTo>
                  <a:lnTo>
                    <a:pt x="6582" y="12124"/>
                  </a:lnTo>
                  <a:lnTo>
                    <a:pt x="457" y="12124"/>
                  </a:lnTo>
                  <a:cubicBezTo>
                    <a:pt x="338" y="12123"/>
                    <a:pt x="223" y="12162"/>
                    <a:pt x="137" y="12231"/>
                  </a:cubicBezTo>
                  <a:cubicBezTo>
                    <a:pt x="-39" y="12371"/>
                    <a:pt x="-46" y="12605"/>
                    <a:pt x="121" y="12752"/>
                  </a:cubicBezTo>
                  <a:cubicBezTo>
                    <a:pt x="126" y="12757"/>
                    <a:pt x="132" y="12761"/>
                    <a:pt x="137" y="12766"/>
                  </a:cubicBezTo>
                  <a:lnTo>
                    <a:pt x="6969" y="18510"/>
                  </a:lnTo>
                  <a:cubicBezTo>
                    <a:pt x="6979" y="18524"/>
                    <a:pt x="6990" y="18536"/>
                    <a:pt x="7004" y="18547"/>
                  </a:cubicBezTo>
                  <a:lnTo>
                    <a:pt x="10455" y="21443"/>
                  </a:lnTo>
                  <a:cubicBezTo>
                    <a:pt x="10620" y="21592"/>
                    <a:pt x="10898" y="21600"/>
                    <a:pt x="11075" y="21461"/>
                  </a:cubicBezTo>
                  <a:cubicBezTo>
                    <a:pt x="11082" y="21455"/>
                    <a:pt x="11089" y="21449"/>
                    <a:pt x="11096" y="21443"/>
                  </a:cubicBezTo>
                  <a:lnTo>
                    <a:pt x="14551" y="18544"/>
                  </a:lnTo>
                  <a:lnTo>
                    <a:pt x="14586" y="18507"/>
                  </a:lnTo>
                  <a:lnTo>
                    <a:pt x="21413" y="12766"/>
                  </a:lnTo>
                  <a:cubicBezTo>
                    <a:pt x="21500" y="12696"/>
                    <a:pt x="21549" y="12601"/>
                    <a:pt x="21549" y="12500"/>
                  </a:cubicBezTo>
                  <a:cubicBezTo>
                    <a:pt x="21554" y="12296"/>
                    <a:pt x="21361" y="12128"/>
                    <a:pt x="21119" y="12124"/>
                  </a:cubicBezTo>
                  <a:cubicBezTo>
                    <a:pt x="21113" y="12124"/>
                    <a:pt x="21107" y="12124"/>
                    <a:pt x="21101" y="12124"/>
                  </a:cubicBez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b="1" sz="3600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  <p:sp>
          <p:nvSpPr>
            <p:cNvPr id="278" name="Google Shape;579;p57"/>
            <p:cNvSpPr/>
            <p:nvPr/>
          </p:nvSpPr>
          <p:spPr>
            <a:xfrm>
              <a:off x="-8" y="0"/>
              <a:ext cx="408720" cy="489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326" fill="norm" stroke="1" extrusionOk="0">
                  <a:moveTo>
                    <a:pt x="10642" y="21131"/>
                  </a:moveTo>
                  <a:lnTo>
                    <a:pt x="1311" y="17335"/>
                  </a:lnTo>
                  <a:cubicBezTo>
                    <a:pt x="157" y="16865"/>
                    <a:pt x="-326" y="15699"/>
                    <a:pt x="231" y="14729"/>
                  </a:cubicBezTo>
                  <a:lnTo>
                    <a:pt x="7756" y="1665"/>
                  </a:lnTo>
                  <a:lnTo>
                    <a:pt x="16748" y="0"/>
                  </a:lnTo>
                  <a:lnTo>
                    <a:pt x="21274" y="7155"/>
                  </a:lnTo>
                  <a:lnTo>
                    <a:pt x="13749" y="20221"/>
                  </a:lnTo>
                  <a:cubicBezTo>
                    <a:pt x="13190" y="21193"/>
                    <a:pt x="11800" y="21600"/>
                    <a:pt x="10643" y="21131"/>
                  </a:cubicBezTo>
                  <a:cubicBezTo>
                    <a:pt x="10643" y="21131"/>
                    <a:pt x="10643" y="21131"/>
                    <a:pt x="10642" y="21131"/>
                  </a:cubicBezTo>
                  <a:close/>
                </a:path>
              </a:pathLst>
            </a:custGeom>
            <a:noFill/>
            <a:ln w="12700" cap="rnd">
              <a:solidFill>
                <a:srgbClr val="46C7F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b="1" sz="3600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  <p:sp>
          <p:nvSpPr>
            <p:cNvPr id="279" name="Google Shape;580;p57"/>
            <p:cNvSpPr/>
            <p:nvPr/>
          </p:nvSpPr>
          <p:spPr>
            <a:xfrm>
              <a:off x="229977" y="83600"/>
              <a:ext cx="77397" cy="77601"/>
            </a:xfrm>
            <a:prstGeom prst="ellipse">
              <a:avLst/>
            </a:prstGeom>
            <a:noFill/>
            <a:ln w="12700" cap="rnd">
              <a:solidFill>
                <a:srgbClr val="46C7F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b="1" sz="3600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  <p:sp>
          <p:nvSpPr>
            <p:cNvPr id="280" name="Google Shape;581;p57"/>
            <p:cNvSpPr/>
            <p:nvPr/>
          </p:nvSpPr>
          <p:spPr>
            <a:xfrm>
              <a:off x="127133" y="213030"/>
              <a:ext cx="112451" cy="164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7" h="21600" fill="norm" stroke="1" extrusionOk="0">
                  <a:moveTo>
                    <a:pt x="15764" y="15091"/>
                  </a:moveTo>
                  <a:cubicBezTo>
                    <a:pt x="15793" y="15868"/>
                    <a:pt x="15535" y="16638"/>
                    <a:pt x="15015" y="17325"/>
                  </a:cubicBezTo>
                  <a:cubicBezTo>
                    <a:pt x="14323" y="18446"/>
                    <a:pt x="12988" y="19312"/>
                    <a:pt x="11338" y="19709"/>
                  </a:cubicBezTo>
                  <a:cubicBezTo>
                    <a:pt x="9558" y="20084"/>
                    <a:pt x="7645" y="20000"/>
                    <a:pt x="5947" y="19470"/>
                  </a:cubicBezTo>
                  <a:lnTo>
                    <a:pt x="4472" y="21600"/>
                  </a:lnTo>
                  <a:lnTo>
                    <a:pt x="2860" y="21052"/>
                  </a:lnTo>
                  <a:lnTo>
                    <a:pt x="4302" y="18914"/>
                  </a:lnTo>
                  <a:cubicBezTo>
                    <a:pt x="2451" y="18276"/>
                    <a:pt x="1019" y="17167"/>
                    <a:pt x="295" y="15815"/>
                  </a:cubicBezTo>
                  <a:cubicBezTo>
                    <a:pt x="-263" y="14455"/>
                    <a:pt x="-22" y="12996"/>
                    <a:pt x="965" y="11762"/>
                  </a:cubicBezTo>
                  <a:lnTo>
                    <a:pt x="2883" y="12413"/>
                  </a:lnTo>
                  <a:cubicBezTo>
                    <a:pt x="2097" y="13401"/>
                    <a:pt x="1941" y="14575"/>
                    <a:pt x="2452" y="15648"/>
                  </a:cubicBezTo>
                  <a:cubicBezTo>
                    <a:pt x="3816" y="17682"/>
                    <a:pt x="6966" y="18818"/>
                    <a:pt x="10123" y="18413"/>
                  </a:cubicBezTo>
                  <a:cubicBezTo>
                    <a:pt x="11438" y="18190"/>
                    <a:pt x="12532" y="17553"/>
                    <a:pt x="13086" y="16689"/>
                  </a:cubicBezTo>
                  <a:cubicBezTo>
                    <a:pt x="13673" y="15941"/>
                    <a:pt x="13780" y="15055"/>
                    <a:pt x="13381" y="14249"/>
                  </a:cubicBezTo>
                  <a:cubicBezTo>
                    <a:pt x="12665" y="13156"/>
                    <a:pt x="11633" y="12180"/>
                    <a:pt x="10350" y="11380"/>
                  </a:cubicBezTo>
                  <a:cubicBezTo>
                    <a:pt x="8689" y="10418"/>
                    <a:pt x="7391" y="9184"/>
                    <a:pt x="6571" y="7788"/>
                  </a:cubicBezTo>
                  <a:cubicBezTo>
                    <a:pt x="6109" y="6678"/>
                    <a:pt x="6289" y="5485"/>
                    <a:pt x="7071" y="4466"/>
                  </a:cubicBezTo>
                  <a:cubicBezTo>
                    <a:pt x="7777" y="3360"/>
                    <a:pt x="9090" y="2501"/>
                    <a:pt x="10713" y="2082"/>
                  </a:cubicBezTo>
                  <a:cubicBezTo>
                    <a:pt x="12438" y="1689"/>
                    <a:pt x="14308" y="1755"/>
                    <a:pt x="15968" y="2265"/>
                  </a:cubicBezTo>
                  <a:lnTo>
                    <a:pt x="17523" y="0"/>
                  </a:lnTo>
                  <a:lnTo>
                    <a:pt x="19157" y="556"/>
                  </a:lnTo>
                  <a:lnTo>
                    <a:pt x="17602" y="2821"/>
                  </a:lnTo>
                  <a:cubicBezTo>
                    <a:pt x="19245" y="3442"/>
                    <a:pt x="20451" y="4508"/>
                    <a:pt x="20939" y="5770"/>
                  </a:cubicBezTo>
                  <a:cubicBezTo>
                    <a:pt x="21337" y="7149"/>
                    <a:pt x="21024" y="8582"/>
                    <a:pt x="20054" y="9814"/>
                  </a:cubicBezTo>
                  <a:lnTo>
                    <a:pt x="18147" y="9171"/>
                  </a:lnTo>
                  <a:cubicBezTo>
                    <a:pt x="18924" y="8182"/>
                    <a:pt x="19147" y="7026"/>
                    <a:pt x="18771" y="5928"/>
                  </a:cubicBezTo>
                  <a:cubicBezTo>
                    <a:pt x="18344" y="4922"/>
                    <a:pt x="17300" y="4101"/>
                    <a:pt x="15923" y="3687"/>
                  </a:cubicBezTo>
                  <a:cubicBezTo>
                    <a:pt x="14668" y="3199"/>
                    <a:pt x="13191" y="3070"/>
                    <a:pt x="11803" y="3330"/>
                  </a:cubicBezTo>
                  <a:cubicBezTo>
                    <a:pt x="10543" y="3617"/>
                    <a:pt x="9521" y="4272"/>
                    <a:pt x="9000" y="5126"/>
                  </a:cubicBezTo>
                  <a:cubicBezTo>
                    <a:pt x="8389" y="5888"/>
                    <a:pt x="8281" y="6799"/>
                    <a:pt x="8705" y="7621"/>
                  </a:cubicBezTo>
                  <a:cubicBezTo>
                    <a:pt x="9433" y="8675"/>
                    <a:pt x="10451" y="9617"/>
                    <a:pt x="11701" y="10395"/>
                  </a:cubicBezTo>
                  <a:cubicBezTo>
                    <a:pt x="12926" y="11183"/>
                    <a:pt x="14001" y="12078"/>
                    <a:pt x="14901" y="13057"/>
                  </a:cubicBezTo>
                  <a:cubicBezTo>
                    <a:pt x="15418" y="13677"/>
                    <a:pt x="15714" y="14375"/>
                    <a:pt x="15764" y="15091"/>
                  </a:cubicBezTo>
                  <a:close/>
                </a:path>
              </a:pathLst>
            </a:custGeom>
            <a:noFill/>
            <a:ln w="12700" cap="rnd">
              <a:solidFill>
                <a:srgbClr val="46C7F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b="1" sz="3600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</p:grpSp>
      <p:sp>
        <p:nvSpPr>
          <p:cNvPr id="282" name="Google Shape;582;p57"/>
          <p:cNvSpPr/>
          <p:nvPr/>
        </p:nvSpPr>
        <p:spPr>
          <a:xfrm>
            <a:off x="6225030" y="7846197"/>
            <a:ext cx="148027" cy="1484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7238"/>
                </a:moveTo>
                <a:lnTo>
                  <a:pt x="14366" y="7238"/>
                </a:lnTo>
                <a:lnTo>
                  <a:pt x="14366" y="0"/>
                </a:lnTo>
                <a:lnTo>
                  <a:pt x="7234" y="0"/>
                </a:lnTo>
                <a:lnTo>
                  <a:pt x="7234" y="7238"/>
                </a:lnTo>
                <a:lnTo>
                  <a:pt x="0" y="7238"/>
                </a:lnTo>
                <a:lnTo>
                  <a:pt x="0" y="14362"/>
                </a:lnTo>
                <a:lnTo>
                  <a:pt x="7234" y="14362"/>
                </a:lnTo>
                <a:lnTo>
                  <a:pt x="7234" y="21600"/>
                </a:lnTo>
                <a:lnTo>
                  <a:pt x="14366" y="21600"/>
                </a:lnTo>
                <a:lnTo>
                  <a:pt x="14366" y="14362"/>
                </a:lnTo>
                <a:lnTo>
                  <a:pt x="21600" y="14362"/>
                </a:lnTo>
                <a:lnTo>
                  <a:pt x="21600" y="7238"/>
                </a:lnTo>
                <a:close/>
              </a:path>
            </a:pathLst>
          </a:custGeom>
          <a:solidFill>
            <a:srgbClr val="404040"/>
          </a:solidFill>
          <a:ln w="12700">
            <a:miter lim="400000"/>
          </a:ln>
        </p:spPr>
        <p:txBody>
          <a:bodyPr tIns="91439" bIns="91439" anchor="ctr"/>
          <a:lstStyle/>
          <a:p>
            <a:pPr algn="l" defTabSz="1828800">
              <a:defRPr b="1" sz="3600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283" name="Google Shape;583;p57"/>
          <p:cNvSpPr/>
          <p:nvPr/>
        </p:nvSpPr>
        <p:spPr>
          <a:xfrm>
            <a:off x="6116947" y="7734458"/>
            <a:ext cx="362073" cy="363025"/>
          </a:xfrm>
          <a:prstGeom prst="ellipse">
            <a:avLst/>
          </a:prstGeom>
          <a:ln w="12700" cap="rnd">
            <a:solidFill>
              <a:srgbClr val="46C7F0"/>
            </a:solidFill>
          </a:ln>
        </p:spPr>
        <p:txBody>
          <a:bodyPr tIns="91439" bIns="91439" anchor="ctr"/>
          <a:lstStyle/>
          <a:p>
            <a:pPr algn="l" defTabSz="1828800">
              <a:defRPr b="1" sz="3600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284" name="Google Shape;584;p57"/>
          <p:cNvSpPr/>
          <p:nvPr/>
        </p:nvSpPr>
        <p:spPr>
          <a:xfrm>
            <a:off x="6168607" y="7790347"/>
            <a:ext cx="258757" cy="259437"/>
          </a:xfrm>
          <a:prstGeom prst="ellipse">
            <a:avLst/>
          </a:prstGeom>
          <a:ln w="12700" cap="rnd">
            <a:solidFill>
              <a:srgbClr val="46C7F0"/>
            </a:solidFill>
          </a:ln>
        </p:spPr>
        <p:txBody>
          <a:bodyPr tIns="91439" bIns="91439" anchor="ctr"/>
          <a:lstStyle/>
          <a:p>
            <a:pPr algn="l" defTabSz="1828800">
              <a:defRPr b="1" sz="3600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285" name="Google Shape;585;p57"/>
          <p:cNvSpPr/>
          <p:nvPr/>
        </p:nvSpPr>
        <p:spPr>
          <a:xfrm>
            <a:off x="6412038" y="8010086"/>
            <a:ext cx="172943" cy="1639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26" h="21278" fill="norm" stroke="1" extrusionOk="0">
                <a:moveTo>
                  <a:pt x="6450" y="0"/>
                </a:moveTo>
                <a:lnTo>
                  <a:pt x="20865" y="13648"/>
                </a:lnTo>
                <a:cubicBezTo>
                  <a:pt x="21600" y="14340"/>
                  <a:pt x="21430" y="15773"/>
                  <a:pt x="20542" y="16848"/>
                </a:cubicBezTo>
                <a:lnTo>
                  <a:pt x="17668" y="20221"/>
                </a:lnTo>
                <a:cubicBezTo>
                  <a:pt x="16757" y="21296"/>
                  <a:pt x="15405" y="21600"/>
                  <a:pt x="14692" y="20907"/>
                </a:cubicBezTo>
                <a:lnTo>
                  <a:pt x="0" y="7015"/>
                </a:lnTo>
              </a:path>
            </a:pathLst>
          </a:custGeom>
          <a:ln w="12700" cap="rnd">
            <a:solidFill>
              <a:srgbClr val="46C7F0"/>
            </a:solidFill>
          </a:ln>
        </p:spPr>
        <p:txBody>
          <a:bodyPr tIns="91439" bIns="91439" anchor="ctr"/>
          <a:lstStyle/>
          <a:p>
            <a:pPr algn="l" defTabSz="1828800">
              <a:defRPr b="1" sz="3600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286" name="Google Shape;586;p57"/>
          <p:cNvSpPr/>
          <p:nvPr/>
        </p:nvSpPr>
        <p:spPr>
          <a:xfrm flipV="1">
            <a:off x="6452225" y="8044399"/>
            <a:ext cx="49321" cy="55061"/>
          </a:xfrm>
          <a:prstGeom prst="line">
            <a:avLst/>
          </a:prstGeom>
          <a:ln w="12700" cap="rnd">
            <a:solidFill>
              <a:srgbClr val="46C7F0"/>
            </a:solidFill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pic>
        <p:nvPicPr>
          <p:cNvPr id="287" name="Google Shape;587;p57" descr="Google Shape;587;p5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9133" y="12757043"/>
            <a:ext cx="1463202" cy="652297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Google Shape;194;p39"/>
          <p:cNvSpPr txBox="1"/>
          <p:nvPr/>
        </p:nvSpPr>
        <p:spPr>
          <a:xfrm>
            <a:off x="724440" y="913132"/>
            <a:ext cx="13792477" cy="2804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65" tIns="182865" rIns="182865" bIns="182865">
            <a:spAutoFit/>
          </a:bodyPr>
          <a:lstStyle/>
          <a:p>
            <a:pPr algn="l" defTabSz="1828800">
              <a:defRPr b="1" cap="all" sz="8000">
                <a:gradFill flip="none" rotWithShape="1">
                  <a:gsLst>
                    <a:gs pos="6000">
                      <a:srgbClr val="FD8CF9"/>
                    </a:gs>
                    <a:gs pos="23000">
                      <a:srgbClr val="6067FB"/>
                    </a:gs>
                    <a:gs pos="39000">
                      <a:srgbClr val="1D96D9"/>
                    </a:gs>
                    <a:gs pos="54000">
                      <a:srgbClr val="04D4A7"/>
                    </a:gs>
                    <a:gs pos="61000">
                      <a:srgbClr val="35ED07"/>
                    </a:gs>
                    <a:gs pos="77000">
                      <a:srgbClr val="FDA70D"/>
                    </a:gs>
                    <a:gs pos="100000">
                      <a:srgbClr val="FF362D"/>
                    </a:gs>
                  </a:gsLst>
                  <a:lin ang="2400000" scaled="0"/>
                </a:gradFill>
                <a:effectLst>
                  <a:outerShdw sx="100000" sy="100000" kx="0" ky="0" algn="b" rotWithShape="0" blurRad="228600" dist="38100" dir="5400000">
                    <a:srgbClr val="000000">
                      <a:alpha val="48000"/>
                    </a:srgbClr>
                  </a:outerShdw>
                </a:effectLst>
                <a:latin typeface="Barlow"/>
                <a:ea typeface="Barlow"/>
                <a:cs typeface="Barlow"/>
                <a:sym typeface="Barlow"/>
              </a:defRPr>
            </a:pPr>
            <a:r>
              <a:rPr b="0" cap="none">
                <a:solidFill>
                  <a:srgbClr val="FFFFFF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A</a:t>
            </a:r>
            <a:r>
              <a:t> HYPERSPECTRAL</a:t>
            </a:r>
            <a:r>
              <a:rPr b="0"/>
              <a:t> </a:t>
            </a:r>
            <a:r>
              <a:rPr b="0" cap="none">
                <a:solidFill>
                  <a:srgbClr val="FFFFFF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satellite Constellation</a:t>
            </a:r>
          </a:p>
        </p:txBody>
      </p:sp>
      <p:pic>
        <p:nvPicPr>
          <p:cNvPr id="289" name="Google Shape;195;p39" descr="Google Shape;195;p3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55514" y="4436327"/>
            <a:ext cx="3987378" cy="56983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Slide Number Placeholder 5"/>
          <p:cNvSpPr txBox="1"/>
          <p:nvPr/>
        </p:nvSpPr>
        <p:spPr>
          <a:xfrm>
            <a:off x="18946992" y="13242546"/>
            <a:ext cx="5303521" cy="424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r" defTabSz="1828800">
              <a:defRPr sz="1600">
                <a:solidFill>
                  <a:srgbClr val="FFFFFF">
                    <a:alpha val="35000"/>
                  </a:srgbClr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Pixxel.Space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itle 1"/>
          <p:cNvSpPr txBox="1"/>
          <p:nvPr>
            <p:ph type="title"/>
          </p:nvPr>
        </p:nvSpPr>
        <p:spPr>
          <a:xfrm>
            <a:off x="2030533" y="-128977"/>
            <a:ext cx="7699355" cy="2330243"/>
          </a:xfrm>
          <a:prstGeom prst="rect">
            <a:avLst/>
          </a:prstGeom>
        </p:spPr>
        <p:txBody>
          <a:bodyPr anchor="b"/>
          <a:lstStyle/>
          <a:p>
            <a:pPr defTabSz="1773936">
              <a:defRPr sz="4656">
                <a:solidFill>
                  <a:srgbClr val="7F7F7F"/>
                </a:solidFill>
              </a:defRPr>
            </a:pPr>
            <a:r>
              <a:t>WORKING SATELLITES </a:t>
            </a:r>
            <a:br/>
            <a:r>
              <a:rPr sz="6208">
                <a:solidFill>
                  <a:srgbClr val="FFFFFF"/>
                </a:solidFill>
              </a:rPr>
              <a:t>ALREADY IN space</a:t>
            </a:r>
          </a:p>
        </p:txBody>
      </p:sp>
      <p:sp>
        <p:nvSpPr>
          <p:cNvPr id="293" name="Slide Number Placeholder 3"/>
          <p:cNvSpPr txBox="1"/>
          <p:nvPr>
            <p:ph type="sldNum" sz="quarter" idx="2"/>
          </p:nvPr>
        </p:nvSpPr>
        <p:spPr>
          <a:xfrm>
            <a:off x="23450570" y="12865735"/>
            <a:ext cx="308591" cy="4241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296" name="Text Placeholder 2"/>
          <p:cNvGrpSpPr/>
          <p:nvPr/>
        </p:nvGrpSpPr>
        <p:grpSpPr>
          <a:xfrm>
            <a:off x="18152622" y="4383025"/>
            <a:ext cx="4512429" cy="793675"/>
            <a:chOff x="0" y="0"/>
            <a:chExt cx="4512428" cy="793674"/>
          </a:xfrm>
        </p:grpSpPr>
        <p:sp>
          <p:nvSpPr>
            <p:cNvPr id="294" name="Line"/>
            <p:cNvSpPr/>
            <p:nvPr/>
          </p:nvSpPr>
          <p:spPr>
            <a:xfrm>
              <a:off x="0" y="0"/>
              <a:ext cx="4512429" cy="0"/>
            </a:xfrm>
            <a:prstGeom prst="line">
              <a:avLst/>
            </a:prstGeom>
            <a:noFill/>
            <a:ln w="25400" cap="flat">
              <a:solidFill>
                <a:srgbClr val="02D3FE">
                  <a:alpha val="50000"/>
                </a:srgbClr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IBM Plex Sans"/>
                  <a:ea typeface="IBM Plex Sans"/>
                  <a:cs typeface="IBM Plex Sans"/>
                  <a:sym typeface="IBM Plex Sans"/>
                </a:defRPr>
              </a:pPr>
            </a:p>
          </p:txBody>
        </p:sp>
        <p:sp>
          <p:nvSpPr>
            <p:cNvPr id="295" name="DEPLOYMENT from Falcon 9"/>
            <p:cNvSpPr txBox="1"/>
            <p:nvPr/>
          </p:nvSpPr>
          <p:spPr>
            <a:xfrm>
              <a:off x="2573020" y="133274"/>
              <a:ext cx="1926709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b">
              <a:spAutoFit/>
            </a:bodyPr>
            <a:lstStyle/>
            <a:p>
              <a:pPr algn="l" defTabSz="1828800">
                <a:defRPr sz="2200">
                  <a:solidFill>
                    <a:srgbClr val="FFFFFF"/>
                  </a:solidFill>
                  <a:latin typeface="IBM Plex Sans"/>
                  <a:ea typeface="IBM Plex Sans"/>
                  <a:cs typeface="IBM Plex Sans"/>
                  <a:sym typeface="IBM Plex Sans"/>
                </a:defRPr>
              </a:pPr>
              <a:r>
                <a:t>DEPLOYMENT </a:t>
              </a:r>
              <a:r>
                <a:rPr>
                  <a:solidFill>
                    <a:srgbClr val="FFFFFF">
                      <a:alpha val="64999"/>
                    </a:srgbClr>
                  </a:solidFill>
                </a:rPr>
                <a:t>from Falcon 9</a:t>
              </a:r>
            </a:p>
          </p:txBody>
        </p:sp>
      </p:grpSp>
      <p:sp>
        <p:nvSpPr>
          <p:cNvPr id="297" name="wider3"/>
          <p:cNvSpPr/>
          <p:nvPr/>
        </p:nvSpPr>
        <p:spPr>
          <a:xfrm>
            <a:off x="-1679526" y="2675933"/>
            <a:ext cx="6638205" cy="1"/>
          </a:xfrm>
          <a:prstGeom prst="line">
            <a:avLst/>
          </a:prstGeom>
          <a:ln w="101600" cap="rnd">
            <a:solidFill>
              <a:srgbClr val="FFFFFF">
                <a:alpha val="23247"/>
              </a:srgbClr>
            </a:solidFill>
            <a:custDash>
              <a:ds d="100000" sp="400000"/>
            </a:custDash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298" name="wider3"/>
          <p:cNvSpPr/>
          <p:nvPr/>
        </p:nvSpPr>
        <p:spPr>
          <a:xfrm>
            <a:off x="-1679526" y="2247212"/>
            <a:ext cx="6638205" cy="1"/>
          </a:xfrm>
          <a:prstGeom prst="line">
            <a:avLst/>
          </a:prstGeom>
          <a:ln w="101600" cap="rnd">
            <a:solidFill>
              <a:srgbClr val="02D3FE">
                <a:alpha val="50000"/>
              </a:srgbClr>
            </a:solidFill>
            <a:custDash>
              <a:ds d="100000" sp="400000"/>
            </a:custDash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299" name="wider3"/>
          <p:cNvSpPr/>
          <p:nvPr/>
        </p:nvSpPr>
        <p:spPr>
          <a:xfrm flipH="1">
            <a:off x="1868441" y="640975"/>
            <a:ext cx="1" cy="2798605"/>
          </a:xfrm>
          <a:prstGeom prst="line">
            <a:avLst/>
          </a:prstGeom>
          <a:ln w="101600" cap="rnd">
            <a:solidFill>
              <a:srgbClr val="FFFFFF">
                <a:alpha val="23247"/>
              </a:srgbClr>
            </a:solidFill>
            <a:custDash>
              <a:ds d="100000" sp="400000"/>
            </a:custDash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300" name="wider3"/>
          <p:cNvSpPr/>
          <p:nvPr/>
        </p:nvSpPr>
        <p:spPr>
          <a:xfrm flipH="1">
            <a:off x="1370239" y="716132"/>
            <a:ext cx="1" cy="3312170"/>
          </a:xfrm>
          <a:prstGeom prst="line">
            <a:avLst/>
          </a:prstGeom>
          <a:ln w="101600" cap="rnd">
            <a:solidFill>
              <a:srgbClr val="02D3FE">
                <a:alpha val="50000"/>
              </a:srgbClr>
            </a:solidFill>
            <a:custDash>
              <a:ds d="100000" sp="400000"/>
            </a:custDash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301" name="wider3"/>
          <p:cNvSpPr/>
          <p:nvPr/>
        </p:nvSpPr>
        <p:spPr>
          <a:xfrm>
            <a:off x="20219505" y="6903481"/>
            <a:ext cx="1" cy="2798605"/>
          </a:xfrm>
          <a:prstGeom prst="line">
            <a:avLst/>
          </a:prstGeom>
          <a:ln w="101600" cap="rnd">
            <a:solidFill>
              <a:srgbClr val="FFFFFF">
                <a:alpha val="23247"/>
              </a:srgbClr>
            </a:solidFill>
            <a:custDash>
              <a:ds d="100000" sp="400000"/>
            </a:custDash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sp>
        <p:nvSpPr>
          <p:cNvPr id="302" name="wider3"/>
          <p:cNvSpPr/>
          <p:nvPr/>
        </p:nvSpPr>
        <p:spPr>
          <a:xfrm>
            <a:off x="20793360" y="6978637"/>
            <a:ext cx="1" cy="3312171"/>
          </a:xfrm>
          <a:prstGeom prst="line">
            <a:avLst/>
          </a:prstGeom>
          <a:ln w="101600" cap="rnd">
            <a:solidFill>
              <a:srgbClr val="02D3FE">
                <a:alpha val="50000"/>
              </a:srgbClr>
            </a:solidFill>
            <a:custDash>
              <a:ds d="100000" sp="400000"/>
            </a:custDash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defRPr>
            </a:pPr>
          </a:p>
        </p:txBody>
      </p:sp>
      <p:pic>
        <p:nvPicPr>
          <p:cNvPr id="303" name="merged.mp4" descr="merged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6106" y="3907111"/>
            <a:ext cx="15676180" cy="1018668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304" name="20240401_170355 (1).jpg" descr="20240401_170355 (1).jpg"/>
          <p:cNvPicPr>
            <a:picLocks noChangeAspect="1"/>
          </p:cNvPicPr>
          <p:nvPr/>
        </p:nvPicPr>
        <p:blipFill>
          <a:blip r:embed="rId5">
            <a:extLst/>
          </a:blip>
          <a:srcRect l="0" t="22998" r="0" b="5700"/>
          <a:stretch>
            <a:fillRect/>
          </a:stretch>
        </p:blipFill>
        <p:spPr>
          <a:xfrm>
            <a:off x="17617098" y="6579974"/>
            <a:ext cx="6781837" cy="6447331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Labsphere - USLR-D20F-NDNN-P"/>
          <p:cNvSpPr txBox="1"/>
          <p:nvPr/>
        </p:nvSpPr>
        <p:spPr>
          <a:xfrm>
            <a:off x="18823742" y="13141770"/>
            <a:ext cx="5854479" cy="3407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Labsphere - USLR-D20F-NDNN-P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88" fill="hold"/>
                                        <p:tgtEl>
                                          <p:spTgt spid="3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0">
                <p:cTn id="7" fill="hold" display="0">
                  <p:stCondLst>
                    <p:cond delay="indefinite"/>
                  </p:stCondLst>
                </p:cTn>
                <p:tgtEl>
                  <p:spTgt spid="30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0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0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lide Number"/>
          <p:cNvSpPr txBox="1"/>
          <p:nvPr>
            <p:ph type="sldNum" sz="quarter" idx="2"/>
          </p:nvPr>
        </p:nvSpPr>
        <p:spPr>
          <a:xfrm>
            <a:off x="23450570" y="12865735"/>
            <a:ext cx="308591" cy="4241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8045" t="1103" r="3200" b="1700"/>
          <a:stretch>
            <a:fillRect/>
          </a:stretch>
        </p:blipFill>
        <p:spPr>
          <a:xfrm>
            <a:off x="529293" y="192285"/>
            <a:ext cx="9187269" cy="133314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8" h="21600" fill="norm" stroke="1" extrusionOk="0">
                <a:moveTo>
                  <a:pt x="10195" y="0"/>
                </a:moveTo>
                <a:lnTo>
                  <a:pt x="10153" y="188"/>
                </a:lnTo>
                <a:cubicBezTo>
                  <a:pt x="10089" y="470"/>
                  <a:pt x="9992" y="787"/>
                  <a:pt x="9954" y="830"/>
                </a:cubicBezTo>
                <a:cubicBezTo>
                  <a:pt x="9936" y="851"/>
                  <a:pt x="9913" y="902"/>
                  <a:pt x="9905" y="943"/>
                </a:cubicBezTo>
                <a:cubicBezTo>
                  <a:pt x="9896" y="985"/>
                  <a:pt x="9852" y="1146"/>
                  <a:pt x="9806" y="1301"/>
                </a:cubicBezTo>
                <a:cubicBezTo>
                  <a:pt x="9761" y="1457"/>
                  <a:pt x="9698" y="1678"/>
                  <a:pt x="9667" y="1792"/>
                </a:cubicBezTo>
                <a:cubicBezTo>
                  <a:pt x="9636" y="1906"/>
                  <a:pt x="9591" y="2034"/>
                  <a:pt x="9565" y="2075"/>
                </a:cubicBezTo>
                <a:cubicBezTo>
                  <a:pt x="9539" y="2117"/>
                  <a:pt x="9452" y="2380"/>
                  <a:pt x="9371" y="2660"/>
                </a:cubicBezTo>
                <a:cubicBezTo>
                  <a:pt x="9290" y="2940"/>
                  <a:pt x="9204" y="3197"/>
                  <a:pt x="9179" y="3231"/>
                </a:cubicBezTo>
                <a:cubicBezTo>
                  <a:pt x="9154" y="3264"/>
                  <a:pt x="9116" y="3358"/>
                  <a:pt x="9095" y="3438"/>
                </a:cubicBezTo>
                <a:cubicBezTo>
                  <a:pt x="9074" y="3519"/>
                  <a:pt x="9049" y="3595"/>
                  <a:pt x="9039" y="3607"/>
                </a:cubicBezTo>
                <a:cubicBezTo>
                  <a:pt x="9019" y="3632"/>
                  <a:pt x="8133" y="3514"/>
                  <a:pt x="8040" y="3474"/>
                </a:cubicBezTo>
                <a:cubicBezTo>
                  <a:pt x="8015" y="3463"/>
                  <a:pt x="7988" y="3416"/>
                  <a:pt x="7967" y="3363"/>
                </a:cubicBezTo>
                <a:cubicBezTo>
                  <a:pt x="7925" y="3358"/>
                  <a:pt x="7842" y="3351"/>
                  <a:pt x="7770" y="3345"/>
                </a:cubicBezTo>
                <a:cubicBezTo>
                  <a:pt x="7816" y="3378"/>
                  <a:pt x="7846" y="3409"/>
                  <a:pt x="7826" y="3422"/>
                </a:cubicBezTo>
                <a:cubicBezTo>
                  <a:pt x="7748" y="3476"/>
                  <a:pt x="7049" y="3373"/>
                  <a:pt x="6981" y="3297"/>
                </a:cubicBezTo>
                <a:cubicBezTo>
                  <a:pt x="6929" y="3240"/>
                  <a:pt x="6914" y="3238"/>
                  <a:pt x="6861" y="3288"/>
                </a:cubicBezTo>
                <a:cubicBezTo>
                  <a:pt x="6809" y="3338"/>
                  <a:pt x="6761" y="3338"/>
                  <a:pt x="6449" y="3290"/>
                </a:cubicBezTo>
                <a:cubicBezTo>
                  <a:pt x="5892" y="3203"/>
                  <a:pt x="5473" y="3176"/>
                  <a:pt x="5390" y="3224"/>
                </a:cubicBezTo>
                <a:cubicBezTo>
                  <a:pt x="5345" y="3250"/>
                  <a:pt x="5316" y="3352"/>
                  <a:pt x="5313" y="3490"/>
                </a:cubicBezTo>
                <a:cubicBezTo>
                  <a:pt x="5310" y="3614"/>
                  <a:pt x="5285" y="3745"/>
                  <a:pt x="5258" y="3782"/>
                </a:cubicBezTo>
                <a:cubicBezTo>
                  <a:pt x="5209" y="3848"/>
                  <a:pt x="5066" y="4301"/>
                  <a:pt x="4970" y="4697"/>
                </a:cubicBezTo>
                <a:cubicBezTo>
                  <a:pt x="4942" y="4811"/>
                  <a:pt x="4884" y="4959"/>
                  <a:pt x="4840" y="5024"/>
                </a:cubicBezTo>
                <a:cubicBezTo>
                  <a:pt x="4796" y="5089"/>
                  <a:pt x="4759" y="5188"/>
                  <a:pt x="4759" y="5245"/>
                </a:cubicBezTo>
                <a:cubicBezTo>
                  <a:pt x="4759" y="5301"/>
                  <a:pt x="4672" y="5587"/>
                  <a:pt x="4565" y="5881"/>
                </a:cubicBezTo>
                <a:cubicBezTo>
                  <a:pt x="4458" y="6174"/>
                  <a:pt x="4359" y="6473"/>
                  <a:pt x="4346" y="6546"/>
                </a:cubicBezTo>
                <a:cubicBezTo>
                  <a:pt x="4325" y="6667"/>
                  <a:pt x="4220" y="6994"/>
                  <a:pt x="3775" y="8320"/>
                </a:cubicBezTo>
                <a:cubicBezTo>
                  <a:pt x="3688" y="8579"/>
                  <a:pt x="3579" y="8935"/>
                  <a:pt x="3531" y="9112"/>
                </a:cubicBezTo>
                <a:cubicBezTo>
                  <a:pt x="3484" y="9288"/>
                  <a:pt x="3421" y="9462"/>
                  <a:pt x="3393" y="9498"/>
                </a:cubicBezTo>
                <a:cubicBezTo>
                  <a:pt x="3364" y="9534"/>
                  <a:pt x="3340" y="9602"/>
                  <a:pt x="3339" y="9649"/>
                </a:cubicBezTo>
                <a:cubicBezTo>
                  <a:pt x="3339" y="9696"/>
                  <a:pt x="3302" y="9828"/>
                  <a:pt x="3258" y="9942"/>
                </a:cubicBezTo>
                <a:cubicBezTo>
                  <a:pt x="3213" y="10056"/>
                  <a:pt x="3151" y="10267"/>
                  <a:pt x="3121" y="10411"/>
                </a:cubicBezTo>
                <a:cubicBezTo>
                  <a:pt x="3090" y="10554"/>
                  <a:pt x="3043" y="10690"/>
                  <a:pt x="3016" y="10712"/>
                </a:cubicBezTo>
                <a:cubicBezTo>
                  <a:pt x="2990" y="10735"/>
                  <a:pt x="2940" y="10863"/>
                  <a:pt x="2906" y="10998"/>
                </a:cubicBezTo>
                <a:cubicBezTo>
                  <a:pt x="2871" y="11133"/>
                  <a:pt x="2770" y="11443"/>
                  <a:pt x="2682" y="11687"/>
                </a:cubicBezTo>
                <a:cubicBezTo>
                  <a:pt x="2594" y="11931"/>
                  <a:pt x="2521" y="12168"/>
                  <a:pt x="2521" y="12215"/>
                </a:cubicBezTo>
                <a:cubicBezTo>
                  <a:pt x="2521" y="12262"/>
                  <a:pt x="2423" y="12570"/>
                  <a:pt x="2303" y="12900"/>
                </a:cubicBezTo>
                <a:cubicBezTo>
                  <a:pt x="2183" y="13231"/>
                  <a:pt x="2085" y="13532"/>
                  <a:pt x="2085" y="13570"/>
                </a:cubicBezTo>
                <a:cubicBezTo>
                  <a:pt x="2085" y="13609"/>
                  <a:pt x="2009" y="13857"/>
                  <a:pt x="1917" y="14121"/>
                </a:cubicBezTo>
                <a:cubicBezTo>
                  <a:pt x="1824" y="14385"/>
                  <a:pt x="1726" y="14710"/>
                  <a:pt x="1698" y="14842"/>
                </a:cubicBezTo>
                <a:cubicBezTo>
                  <a:pt x="1670" y="14975"/>
                  <a:pt x="1613" y="15136"/>
                  <a:pt x="1573" y="15201"/>
                </a:cubicBezTo>
                <a:cubicBezTo>
                  <a:pt x="1498" y="15320"/>
                  <a:pt x="1319" y="15890"/>
                  <a:pt x="1280" y="16130"/>
                </a:cubicBezTo>
                <a:cubicBezTo>
                  <a:pt x="1269" y="16202"/>
                  <a:pt x="1236" y="16296"/>
                  <a:pt x="1207" y="16337"/>
                </a:cubicBezTo>
                <a:cubicBezTo>
                  <a:pt x="1178" y="16379"/>
                  <a:pt x="1096" y="16599"/>
                  <a:pt x="1026" y="16827"/>
                </a:cubicBezTo>
                <a:cubicBezTo>
                  <a:pt x="820" y="17497"/>
                  <a:pt x="666" y="17982"/>
                  <a:pt x="580" y="18224"/>
                </a:cubicBezTo>
                <a:cubicBezTo>
                  <a:pt x="495" y="18465"/>
                  <a:pt x="305" y="19066"/>
                  <a:pt x="264" y="19223"/>
                </a:cubicBezTo>
                <a:cubicBezTo>
                  <a:pt x="179" y="19554"/>
                  <a:pt x="155" y="19624"/>
                  <a:pt x="118" y="19657"/>
                </a:cubicBezTo>
                <a:cubicBezTo>
                  <a:pt x="96" y="19678"/>
                  <a:pt x="60" y="19802"/>
                  <a:pt x="39" y="19931"/>
                </a:cubicBezTo>
                <a:lnTo>
                  <a:pt x="0" y="20167"/>
                </a:lnTo>
                <a:lnTo>
                  <a:pt x="156" y="20167"/>
                </a:lnTo>
                <a:cubicBezTo>
                  <a:pt x="241" y="20168"/>
                  <a:pt x="470" y="20194"/>
                  <a:pt x="665" y="20225"/>
                </a:cubicBezTo>
                <a:cubicBezTo>
                  <a:pt x="859" y="20257"/>
                  <a:pt x="1204" y="20301"/>
                  <a:pt x="1429" y="20322"/>
                </a:cubicBezTo>
                <a:cubicBezTo>
                  <a:pt x="1655" y="20344"/>
                  <a:pt x="1867" y="20378"/>
                  <a:pt x="1902" y="20398"/>
                </a:cubicBezTo>
                <a:cubicBezTo>
                  <a:pt x="1936" y="20417"/>
                  <a:pt x="2059" y="20441"/>
                  <a:pt x="2174" y="20451"/>
                </a:cubicBezTo>
                <a:cubicBezTo>
                  <a:pt x="2290" y="20461"/>
                  <a:pt x="2569" y="20493"/>
                  <a:pt x="2794" y="20522"/>
                </a:cubicBezTo>
                <a:cubicBezTo>
                  <a:pt x="3650" y="20635"/>
                  <a:pt x="3936" y="20664"/>
                  <a:pt x="3988" y="20642"/>
                </a:cubicBezTo>
                <a:cubicBezTo>
                  <a:pt x="4017" y="20629"/>
                  <a:pt x="4070" y="20496"/>
                  <a:pt x="4106" y="20346"/>
                </a:cubicBezTo>
                <a:cubicBezTo>
                  <a:pt x="4142" y="20196"/>
                  <a:pt x="4204" y="20021"/>
                  <a:pt x="4244" y="19958"/>
                </a:cubicBezTo>
                <a:cubicBezTo>
                  <a:pt x="4283" y="19896"/>
                  <a:pt x="4332" y="19752"/>
                  <a:pt x="4352" y="19638"/>
                </a:cubicBezTo>
                <a:cubicBezTo>
                  <a:pt x="4372" y="19524"/>
                  <a:pt x="4471" y="19204"/>
                  <a:pt x="4573" y="18927"/>
                </a:cubicBezTo>
                <a:cubicBezTo>
                  <a:pt x="4675" y="18649"/>
                  <a:pt x="4759" y="18394"/>
                  <a:pt x="4759" y="18360"/>
                </a:cubicBezTo>
                <a:cubicBezTo>
                  <a:pt x="4757" y="18255"/>
                  <a:pt x="5156" y="17132"/>
                  <a:pt x="5214" y="17080"/>
                </a:cubicBezTo>
                <a:cubicBezTo>
                  <a:pt x="5283" y="17019"/>
                  <a:pt x="5613" y="17050"/>
                  <a:pt x="7518" y="17302"/>
                </a:cubicBezTo>
                <a:cubicBezTo>
                  <a:pt x="7820" y="17342"/>
                  <a:pt x="8131" y="17375"/>
                  <a:pt x="8208" y="17375"/>
                </a:cubicBezTo>
                <a:cubicBezTo>
                  <a:pt x="8455" y="17375"/>
                  <a:pt x="8482" y="17445"/>
                  <a:pt x="8362" y="17771"/>
                </a:cubicBezTo>
                <a:cubicBezTo>
                  <a:pt x="8302" y="17933"/>
                  <a:pt x="8253" y="18098"/>
                  <a:pt x="8253" y="18138"/>
                </a:cubicBezTo>
                <a:cubicBezTo>
                  <a:pt x="8253" y="18178"/>
                  <a:pt x="8155" y="18483"/>
                  <a:pt x="8035" y="18818"/>
                </a:cubicBezTo>
                <a:cubicBezTo>
                  <a:pt x="7915" y="19152"/>
                  <a:pt x="7816" y="19464"/>
                  <a:pt x="7816" y="19511"/>
                </a:cubicBezTo>
                <a:cubicBezTo>
                  <a:pt x="7816" y="19559"/>
                  <a:pt x="7777" y="19695"/>
                  <a:pt x="7729" y="19816"/>
                </a:cubicBezTo>
                <a:cubicBezTo>
                  <a:pt x="7604" y="20130"/>
                  <a:pt x="7500" y="20451"/>
                  <a:pt x="7432" y="20731"/>
                </a:cubicBezTo>
                <a:cubicBezTo>
                  <a:pt x="7400" y="20865"/>
                  <a:pt x="7348" y="20997"/>
                  <a:pt x="7316" y="21023"/>
                </a:cubicBezTo>
                <a:cubicBezTo>
                  <a:pt x="7273" y="21059"/>
                  <a:pt x="7295" y="21081"/>
                  <a:pt x="7404" y="21109"/>
                </a:cubicBezTo>
                <a:cubicBezTo>
                  <a:pt x="7485" y="21130"/>
                  <a:pt x="7596" y="21148"/>
                  <a:pt x="7652" y="21148"/>
                </a:cubicBezTo>
                <a:cubicBezTo>
                  <a:pt x="7708" y="21148"/>
                  <a:pt x="7813" y="21163"/>
                  <a:pt x="7885" y="21182"/>
                </a:cubicBezTo>
                <a:cubicBezTo>
                  <a:pt x="7957" y="21201"/>
                  <a:pt x="8332" y="21253"/>
                  <a:pt x="8719" y="21297"/>
                </a:cubicBezTo>
                <a:cubicBezTo>
                  <a:pt x="9106" y="21342"/>
                  <a:pt x="9448" y="21392"/>
                  <a:pt x="9479" y="21408"/>
                </a:cubicBezTo>
                <a:cubicBezTo>
                  <a:pt x="9510" y="21424"/>
                  <a:pt x="9646" y="21441"/>
                  <a:pt x="9781" y="21446"/>
                </a:cubicBezTo>
                <a:cubicBezTo>
                  <a:pt x="9916" y="21450"/>
                  <a:pt x="10223" y="21485"/>
                  <a:pt x="10464" y="21522"/>
                </a:cubicBezTo>
                <a:cubicBezTo>
                  <a:pt x="10704" y="21559"/>
                  <a:pt x="11027" y="21591"/>
                  <a:pt x="11182" y="21594"/>
                </a:cubicBezTo>
                <a:lnTo>
                  <a:pt x="11465" y="21600"/>
                </a:lnTo>
                <a:lnTo>
                  <a:pt x="11523" y="21393"/>
                </a:lnTo>
                <a:cubicBezTo>
                  <a:pt x="11555" y="21279"/>
                  <a:pt x="11610" y="21088"/>
                  <a:pt x="11643" y="20969"/>
                </a:cubicBezTo>
                <a:cubicBezTo>
                  <a:pt x="11677" y="20849"/>
                  <a:pt x="11718" y="20735"/>
                  <a:pt x="11736" y="20715"/>
                </a:cubicBezTo>
                <a:cubicBezTo>
                  <a:pt x="11753" y="20694"/>
                  <a:pt x="11771" y="20652"/>
                  <a:pt x="11776" y="20620"/>
                </a:cubicBezTo>
                <a:cubicBezTo>
                  <a:pt x="11791" y="20509"/>
                  <a:pt x="11980" y="19877"/>
                  <a:pt x="12159" y="19337"/>
                </a:cubicBezTo>
                <a:cubicBezTo>
                  <a:pt x="12259" y="19036"/>
                  <a:pt x="12357" y="18703"/>
                  <a:pt x="12375" y="18596"/>
                </a:cubicBezTo>
                <a:cubicBezTo>
                  <a:pt x="12394" y="18490"/>
                  <a:pt x="12444" y="18357"/>
                  <a:pt x="12487" y="18300"/>
                </a:cubicBezTo>
                <a:cubicBezTo>
                  <a:pt x="12530" y="18243"/>
                  <a:pt x="12564" y="18157"/>
                  <a:pt x="12564" y="18108"/>
                </a:cubicBezTo>
                <a:cubicBezTo>
                  <a:pt x="12564" y="18010"/>
                  <a:pt x="12642" y="17961"/>
                  <a:pt x="12734" y="18000"/>
                </a:cubicBezTo>
                <a:cubicBezTo>
                  <a:pt x="12767" y="18014"/>
                  <a:pt x="12908" y="18031"/>
                  <a:pt x="13048" y="18039"/>
                </a:cubicBezTo>
                <a:cubicBezTo>
                  <a:pt x="13187" y="18046"/>
                  <a:pt x="13560" y="18087"/>
                  <a:pt x="13875" y="18130"/>
                </a:cubicBezTo>
                <a:cubicBezTo>
                  <a:pt x="15990" y="18417"/>
                  <a:pt x="16178" y="18435"/>
                  <a:pt x="16254" y="18364"/>
                </a:cubicBezTo>
                <a:cubicBezTo>
                  <a:pt x="16330" y="18291"/>
                  <a:pt x="16421" y="18038"/>
                  <a:pt x="16494" y="17696"/>
                </a:cubicBezTo>
                <a:cubicBezTo>
                  <a:pt x="16525" y="17550"/>
                  <a:pt x="16598" y="17320"/>
                  <a:pt x="16655" y="17186"/>
                </a:cubicBezTo>
                <a:cubicBezTo>
                  <a:pt x="16770" y="16912"/>
                  <a:pt x="16813" y="16777"/>
                  <a:pt x="16848" y="16582"/>
                </a:cubicBezTo>
                <a:cubicBezTo>
                  <a:pt x="16861" y="16510"/>
                  <a:pt x="16959" y="16195"/>
                  <a:pt x="17065" y="15884"/>
                </a:cubicBezTo>
                <a:cubicBezTo>
                  <a:pt x="17485" y="14650"/>
                  <a:pt x="17641" y="14163"/>
                  <a:pt x="17641" y="14089"/>
                </a:cubicBezTo>
                <a:cubicBezTo>
                  <a:pt x="17641" y="14047"/>
                  <a:pt x="17740" y="13740"/>
                  <a:pt x="17861" y="13406"/>
                </a:cubicBezTo>
                <a:cubicBezTo>
                  <a:pt x="17983" y="13072"/>
                  <a:pt x="18118" y="12656"/>
                  <a:pt x="18162" y="12482"/>
                </a:cubicBezTo>
                <a:cubicBezTo>
                  <a:pt x="18206" y="12309"/>
                  <a:pt x="18303" y="12021"/>
                  <a:pt x="18378" y="11843"/>
                </a:cubicBezTo>
                <a:cubicBezTo>
                  <a:pt x="18453" y="11664"/>
                  <a:pt x="18515" y="11474"/>
                  <a:pt x="18515" y="11419"/>
                </a:cubicBezTo>
                <a:cubicBezTo>
                  <a:pt x="18516" y="11364"/>
                  <a:pt x="18566" y="11192"/>
                  <a:pt x="18626" y="11036"/>
                </a:cubicBezTo>
                <a:cubicBezTo>
                  <a:pt x="18686" y="10881"/>
                  <a:pt x="18782" y="10583"/>
                  <a:pt x="18838" y="10376"/>
                </a:cubicBezTo>
                <a:cubicBezTo>
                  <a:pt x="18895" y="10168"/>
                  <a:pt x="19029" y="9744"/>
                  <a:pt x="19135" y="9433"/>
                </a:cubicBezTo>
                <a:cubicBezTo>
                  <a:pt x="19259" y="9073"/>
                  <a:pt x="19340" y="8887"/>
                  <a:pt x="19423" y="8821"/>
                </a:cubicBezTo>
                <a:cubicBezTo>
                  <a:pt x="19370" y="8779"/>
                  <a:pt x="19380" y="8553"/>
                  <a:pt x="19438" y="8528"/>
                </a:cubicBezTo>
                <a:cubicBezTo>
                  <a:pt x="19486" y="8508"/>
                  <a:pt x="19528" y="8541"/>
                  <a:pt x="19548" y="8594"/>
                </a:cubicBezTo>
                <a:cubicBezTo>
                  <a:pt x="19549" y="8587"/>
                  <a:pt x="19553" y="8576"/>
                  <a:pt x="19554" y="8569"/>
                </a:cubicBezTo>
                <a:cubicBezTo>
                  <a:pt x="19555" y="8560"/>
                  <a:pt x="19558" y="8553"/>
                  <a:pt x="19559" y="8545"/>
                </a:cubicBezTo>
                <a:cubicBezTo>
                  <a:pt x="19425" y="8472"/>
                  <a:pt x="19429" y="8408"/>
                  <a:pt x="19519" y="8203"/>
                </a:cubicBezTo>
                <a:cubicBezTo>
                  <a:pt x="19561" y="8108"/>
                  <a:pt x="19649" y="7836"/>
                  <a:pt x="19716" y="7599"/>
                </a:cubicBezTo>
                <a:cubicBezTo>
                  <a:pt x="19774" y="7390"/>
                  <a:pt x="19815" y="7267"/>
                  <a:pt x="19858" y="7190"/>
                </a:cubicBezTo>
                <a:cubicBezTo>
                  <a:pt x="19852" y="7167"/>
                  <a:pt x="19861" y="7118"/>
                  <a:pt x="19882" y="7066"/>
                </a:cubicBezTo>
                <a:cubicBezTo>
                  <a:pt x="19909" y="7003"/>
                  <a:pt x="19918" y="6937"/>
                  <a:pt x="19903" y="6920"/>
                </a:cubicBezTo>
                <a:cubicBezTo>
                  <a:pt x="19888" y="6903"/>
                  <a:pt x="19899" y="6858"/>
                  <a:pt x="19928" y="6821"/>
                </a:cubicBezTo>
                <a:cubicBezTo>
                  <a:pt x="19957" y="6784"/>
                  <a:pt x="19993" y="6724"/>
                  <a:pt x="20009" y="6688"/>
                </a:cubicBezTo>
                <a:cubicBezTo>
                  <a:pt x="20018" y="6668"/>
                  <a:pt x="20033" y="6655"/>
                  <a:pt x="20053" y="6647"/>
                </a:cubicBezTo>
                <a:cubicBezTo>
                  <a:pt x="20051" y="6615"/>
                  <a:pt x="20060" y="6585"/>
                  <a:pt x="20080" y="6556"/>
                </a:cubicBezTo>
                <a:cubicBezTo>
                  <a:pt x="20070" y="6523"/>
                  <a:pt x="20072" y="6475"/>
                  <a:pt x="20082" y="6405"/>
                </a:cubicBezTo>
                <a:cubicBezTo>
                  <a:pt x="20094" y="6327"/>
                  <a:pt x="20114" y="6272"/>
                  <a:pt x="20135" y="6233"/>
                </a:cubicBezTo>
                <a:cubicBezTo>
                  <a:pt x="20141" y="6199"/>
                  <a:pt x="20154" y="6158"/>
                  <a:pt x="20177" y="6096"/>
                </a:cubicBezTo>
                <a:cubicBezTo>
                  <a:pt x="20220" y="5985"/>
                  <a:pt x="20272" y="5800"/>
                  <a:pt x="20292" y="5683"/>
                </a:cubicBezTo>
                <a:cubicBezTo>
                  <a:pt x="20312" y="5567"/>
                  <a:pt x="20355" y="5448"/>
                  <a:pt x="20387" y="5420"/>
                </a:cubicBezTo>
                <a:cubicBezTo>
                  <a:pt x="20419" y="5392"/>
                  <a:pt x="20486" y="5214"/>
                  <a:pt x="20536" y="5024"/>
                </a:cubicBezTo>
                <a:cubicBezTo>
                  <a:pt x="20688" y="4440"/>
                  <a:pt x="20763" y="4191"/>
                  <a:pt x="20812" y="4112"/>
                </a:cubicBezTo>
                <a:cubicBezTo>
                  <a:pt x="20868" y="4020"/>
                  <a:pt x="21074" y="3346"/>
                  <a:pt x="21117" y="3112"/>
                </a:cubicBezTo>
                <a:cubicBezTo>
                  <a:pt x="21134" y="3019"/>
                  <a:pt x="21171" y="2923"/>
                  <a:pt x="21200" y="2897"/>
                </a:cubicBezTo>
                <a:cubicBezTo>
                  <a:pt x="21229" y="2872"/>
                  <a:pt x="21236" y="2833"/>
                  <a:pt x="21216" y="2811"/>
                </a:cubicBezTo>
                <a:cubicBezTo>
                  <a:pt x="21196" y="2788"/>
                  <a:pt x="21206" y="2748"/>
                  <a:pt x="21238" y="2721"/>
                </a:cubicBezTo>
                <a:cubicBezTo>
                  <a:pt x="21327" y="2647"/>
                  <a:pt x="21600" y="1560"/>
                  <a:pt x="21552" y="1474"/>
                </a:cubicBezTo>
                <a:cubicBezTo>
                  <a:pt x="21537" y="1446"/>
                  <a:pt x="21468" y="1424"/>
                  <a:pt x="21398" y="1424"/>
                </a:cubicBezTo>
                <a:cubicBezTo>
                  <a:pt x="21328" y="1424"/>
                  <a:pt x="21012" y="1380"/>
                  <a:pt x="20697" y="1327"/>
                </a:cubicBezTo>
                <a:cubicBezTo>
                  <a:pt x="20382" y="1274"/>
                  <a:pt x="19953" y="1210"/>
                  <a:pt x="19743" y="1186"/>
                </a:cubicBezTo>
                <a:cubicBezTo>
                  <a:pt x="19532" y="1162"/>
                  <a:pt x="19196" y="1119"/>
                  <a:pt x="18997" y="1091"/>
                </a:cubicBezTo>
                <a:cubicBezTo>
                  <a:pt x="18797" y="1062"/>
                  <a:pt x="18466" y="1021"/>
                  <a:pt x="18260" y="1001"/>
                </a:cubicBezTo>
                <a:cubicBezTo>
                  <a:pt x="18054" y="981"/>
                  <a:pt x="17812" y="954"/>
                  <a:pt x="17720" y="941"/>
                </a:cubicBezTo>
                <a:lnTo>
                  <a:pt x="17553" y="918"/>
                </a:lnTo>
                <a:lnTo>
                  <a:pt x="17403" y="1421"/>
                </a:lnTo>
                <a:cubicBezTo>
                  <a:pt x="17321" y="1698"/>
                  <a:pt x="17170" y="2179"/>
                  <a:pt x="17069" y="2490"/>
                </a:cubicBezTo>
                <a:cubicBezTo>
                  <a:pt x="16747" y="3480"/>
                  <a:pt x="16658" y="3784"/>
                  <a:pt x="16658" y="3895"/>
                </a:cubicBezTo>
                <a:cubicBezTo>
                  <a:pt x="16658" y="3954"/>
                  <a:pt x="16634" y="4019"/>
                  <a:pt x="16605" y="4040"/>
                </a:cubicBezTo>
                <a:cubicBezTo>
                  <a:pt x="16576" y="4060"/>
                  <a:pt x="16518" y="4178"/>
                  <a:pt x="16477" y="4302"/>
                </a:cubicBezTo>
                <a:lnTo>
                  <a:pt x="16401" y="4528"/>
                </a:lnTo>
                <a:lnTo>
                  <a:pt x="16135" y="4519"/>
                </a:lnTo>
                <a:cubicBezTo>
                  <a:pt x="15988" y="4513"/>
                  <a:pt x="15670" y="4482"/>
                  <a:pt x="15430" y="4451"/>
                </a:cubicBezTo>
                <a:cubicBezTo>
                  <a:pt x="15190" y="4420"/>
                  <a:pt x="14711" y="4359"/>
                  <a:pt x="14366" y="4316"/>
                </a:cubicBezTo>
                <a:cubicBezTo>
                  <a:pt x="13294" y="4182"/>
                  <a:pt x="13195" y="4160"/>
                  <a:pt x="13175" y="4066"/>
                </a:cubicBezTo>
                <a:cubicBezTo>
                  <a:pt x="13166" y="4020"/>
                  <a:pt x="13245" y="3737"/>
                  <a:pt x="13352" y="3436"/>
                </a:cubicBezTo>
                <a:cubicBezTo>
                  <a:pt x="13459" y="3136"/>
                  <a:pt x="13547" y="2857"/>
                  <a:pt x="13547" y="2816"/>
                </a:cubicBezTo>
                <a:cubicBezTo>
                  <a:pt x="13547" y="2776"/>
                  <a:pt x="13630" y="2508"/>
                  <a:pt x="13731" y="2220"/>
                </a:cubicBezTo>
                <a:cubicBezTo>
                  <a:pt x="13833" y="1933"/>
                  <a:pt x="13946" y="1579"/>
                  <a:pt x="13984" y="1433"/>
                </a:cubicBezTo>
                <a:cubicBezTo>
                  <a:pt x="14043" y="1206"/>
                  <a:pt x="14201" y="745"/>
                  <a:pt x="14289" y="540"/>
                </a:cubicBezTo>
                <a:cubicBezTo>
                  <a:pt x="14312" y="488"/>
                  <a:pt x="14260" y="473"/>
                  <a:pt x="14000" y="452"/>
                </a:cubicBezTo>
                <a:cubicBezTo>
                  <a:pt x="13826" y="438"/>
                  <a:pt x="13524" y="404"/>
                  <a:pt x="13329" y="377"/>
                </a:cubicBezTo>
                <a:cubicBezTo>
                  <a:pt x="13134" y="350"/>
                  <a:pt x="12796" y="307"/>
                  <a:pt x="12578" y="283"/>
                </a:cubicBezTo>
                <a:cubicBezTo>
                  <a:pt x="12361" y="258"/>
                  <a:pt x="12169" y="223"/>
                  <a:pt x="12152" y="204"/>
                </a:cubicBezTo>
                <a:cubicBezTo>
                  <a:pt x="12135" y="185"/>
                  <a:pt x="12049" y="170"/>
                  <a:pt x="11960" y="170"/>
                </a:cubicBezTo>
                <a:cubicBezTo>
                  <a:pt x="11871" y="170"/>
                  <a:pt x="11585" y="137"/>
                  <a:pt x="11322" y="97"/>
                </a:cubicBezTo>
                <a:cubicBezTo>
                  <a:pt x="11060" y="57"/>
                  <a:pt x="10699" y="19"/>
                  <a:pt x="10520" y="12"/>
                </a:cubicBezTo>
                <a:lnTo>
                  <a:pt x="10195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09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965" t="0" r="273" b="0"/>
          <a:stretch>
            <a:fillRect/>
          </a:stretch>
        </p:blipFill>
        <p:spPr>
          <a:xfrm>
            <a:off x="12387660" y="157504"/>
            <a:ext cx="11819226" cy="6681835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California, USA"/>
          <p:cNvSpPr txBox="1"/>
          <p:nvPr/>
        </p:nvSpPr>
        <p:spPr>
          <a:xfrm>
            <a:off x="21989818" y="7140173"/>
            <a:ext cx="2190904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D5D5D5"/>
                </a:solidFill>
              </a:defRPr>
            </a:lvl1pPr>
          </a:lstStyle>
          <a:p>
            <a:pPr/>
            <a:r>
              <a:t>California, USA</a:t>
            </a:r>
          </a:p>
        </p:txBody>
      </p:sp>
      <p:sp>
        <p:nvSpPr>
          <p:cNvPr id="311" name="Gobabeb, Namibia"/>
          <p:cNvSpPr txBox="1"/>
          <p:nvPr/>
        </p:nvSpPr>
        <p:spPr>
          <a:xfrm>
            <a:off x="517208" y="1206141"/>
            <a:ext cx="2683156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D5D5D5"/>
                </a:solidFill>
              </a:defRPr>
            </a:lvl1pPr>
          </a:lstStyle>
          <a:p>
            <a:pPr/>
            <a:r>
              <a:t>Gobabeb, Namibia</a:t>
            </a:r>
          </a:p>
        </p:txBody>
      </p:sp>
      <p:pic>
        <p:nvPicPr>
          <p:cNvPr id="312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0" t="0" r="1810" b="0"/>
          <a:stretch>
            <a:fillRect/>
          </a:stretch>
        </p:blipFill>
        <p:spPr>
          <a:xfrm>
            <a:off x="8832206" y="7073462"/>
            <a:ext cx="10010703" cy="6485335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Ganga River, Bihar, India"/>
          <p:cNvSpPr txBox="1"/>
          <p:nvPr/>
        </p:nvSpPr>
        <p:spPr>
          <a:xfrm>
            <a:off x="18922667" y="13010324"/>
            <a:ext cx="3450642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D5D5D5"/>
                </a:solidFill>
              </a:defRPr>
            </a:lvl1pPr>
          </a:lstStyle>
          <a:p>
            <a:pPr/>
            <a:r>
              <a:t>Ganga River, Bihar, India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103;p2"/>
          <p:cNvGrpSpPr/>
          <p:nvPr/>
        </p:nvGrpSpPr>
        <p:grpSpPr>
          <a:xfrm>
            <a:off x="-25400" y="-107109"/>
            <a:ext cx="22936698" cy="13930218"/>
            <a:chOff x="0" y="0"/>
            <a:chExt cx="22936697" cy="13930217"/>
          </a:xfrm>
        </p:grpSpPr>
        <p:pic>
          <p:nvPicPr>
            <p:cNvPr id="315" name="Google Shape;104;p2" descr="Google Shape;104;p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2936698" cy="139302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Google Shape;105;p2" descr="Google Shape;105;p2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0610799" y="385514"/>
              <a:ext cx="1580456" cy="16119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7" name="Google Shape;106;p2"/>
            <p:cNvSpPr/>
            <p:nvPr/>
          </p:nvSpPr>
          <p:spPr>
            <a:xfrm flipH="1">
              <a:off x="2699840" y="1721209"/>
              <a:ext cx="17910961" cy="1060822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dash"/>
              <a:miter lim="8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1828800">
                <a:def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8" name="Google Shape;107;p2"/>
            <p:cNvSpPr/>
            <p:nvPr/>
          </p:nvSpPr>
          <p:spPr>
            <a:xfrm flipH="1" flipV="1">
              <a:off x="2746190" y="2199055"/>
              <a:ext cx="4" cy="10055416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dash"/>
              <a:miter lim="8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1828800">
                <a:def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320" name="Effort needed towards data CAL-VAL"/>
          <p:cNvSpPr txBox="1"/>
          <p:nvPr/>
        </p:nvSpPr>
        <p:spPr>
          <a:xfrm>
            <a:off x="8759444" y="132275"/>
            <a:ext cx="8947913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Effort needed towards data CAL-VAL</a:t>
            </a:r>
          </a:p>
        </p:txBody>
      </p:sp>
      <p:pic>
        <p:nvPicPr>
          <p:cNvPr id="321" name="Light mark.jpg" descr="Light mark.jpg"/>
          <p:cNvPicPr>
            <a:picLocks noChangeAspect="1"/>
          </p:cNvPicPr>
          <p:nvPr/>
        </p:nvPicPr>
        <p:blipFill>
          <a:blip r:embed="rId4">
            <a:extLst/>
          </a:blip>
          <a:srcRect l="24529" t="31101" r="23600" b="31101"/>
          <a:stretch>
            <a:fillRect/>
          </a:stretch>
        </p:blipFill>
        <p:spPr>
          <a:xfrm>
            <a:off x="23090425" y="12955521"/>
            <a:ext cx="1159823" cy="7109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6902" t="17591" r="8966" b="11"/>
          <a:stretch>
            <a:fillRect/>
          </a:stretch>
        </p:blipFill>
        <p:spPr>
          <a:xfrm>
            <a:off x="13137576" y="12720759"/>
            <a:ext cx="2010647" cy="1027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594" fill="norm" stroke="1" extrusionOk="0">
                <a:moveTo>
                  <a:pt x="9917" y="0"/>
                </a:moveTo>
                <a:cubicBezTo>
                  <a:pt x="9714" y="-5"/>
                  <a:pt x="9621" y="49"/>
                  <a:pt x="9691" y="133"/>
                </a:cubicBezTo>
                <a:cubicBezTo>
                  <a:pt x="9708" y="153"/>
                  <a:pt x="9700" y="241"/>
                  <a:pt x="9674" y="342"/>
                </a:cubicBezTo>
                <a:cubicBezTo>
                  <a:pt x="9634" y="499"/>
                  <a:pt x="9572" y="563"/>
                  <a:pt x="9406" y="625"/>
                </a:cubicBezTo>
                <a:cubicBezTo>
                  <a:pt x="9375" y="637"/>
                  <a:pt x="9256" y="738"/>
                  <a:pt x="9142" y="850"/>
                </a:cubicBezTo>
                <a:cubicBezTo>
                  <a:pt x="9028" y="963"/>
                  <a:pt x="8930" y="1035"/>
                  <a:pt x="8920" y="1017"/>
                </a:cubicBezTo>
                <a:cubicBezTo>
                  <a:pt x="8911" y="999"/>
                  <a:pt x="8859" y="1054"/>
                  <a:pt x="8805" y="1142"/>
                </a:cubicBezTo>
                <a:cubicBezTo>
                  <a:pt x="8723" y="1278"/>
                  <a:pt x="8683" y="1302"/>
                  <a:pt x="8537" y="1292"/>
                </a:cubicBezTo>
                <a:cubicBezTo>
                  <a:pt x="8166" y="1268"/>
                  <a:pt x="7366" y="1056"/>
                  <a:pt x="7281" y="959"/>
                </a:cubicBezTo>
                <a:cubicBezTo>
                  <a:pt x="7213" y="880"/>
                  <a:pt x="7180" y="871"/>
                  <a:pt x="7124" y="925"/>
                </a:cubicBezTo>
                <a:cubicBezTo>
                  <a:pt x="7085" y="963"/>
                  <a:pt x="6991" y="996"/>
                  <a:pt x="6911" y="992"/>
                </a:cubicBezTo>
                <a:cubicBezTo>
                  <a:pt x="6745" y="983"/>
                  <a:pt x="6649" y="1118"/>
                  <a:pt x="6549" y="1501"/>
                </a:cubicBezTo>
                <a:cubicBezTo>
                  <a:pt x="6507" y="1662"/>
                  <a:pt x="6475" y="1713"/>
                  <a:pt x="6438" y="1692"/>
                </a:cubicBezTo>
                <a:cubicBezTo>
                  <a:pt x="6410" y="1676"/>
                  <a:pt x="6288" y="1649"/>
                  <a:pt x="6170" y="1626"/>
                </a:cubicBezTo>
                <a:cubicBezTo>
                  <a:pt x="6034" y="1599"/>
                  <a:pt x="5932" y="1539"/>
                  <a:pt x="5885" y="1467"/>
                </a:cubicBezTo>
                <a:cubicBezTo>
                  <a:pt x="5845" y="1405"/>
                  <a:pt x="5788" y="1369"/>
                  <a:pt x="5761" y="1384"/>
                </a:cubicBezTo>
                <a:cubicBezTo>
                  <a:pt x="5735" y="1399"/>
                  <a:pt x="5615" y="1425"/>
                  <a:pt x="5493" y="1442"/>
                </a:cubicBezTo>
                <a:cubicBezTo>
                  <a:pt x="5241" y="1478"/>
                  <a:pt x="5134" y="1570"/>
                  <a:pt x="4974" y="1884"/>
                </a:cubicBezTo>
                <a:cubicBezTo>
                  <a:pt x="4879" y="2071"/>
                  <a:pt x="4839" y="2106"/>
                  <a:pt x="4735" y="2101"/>
                </a:cubicBezTo>
                <a:cubicBezTo>
                  <a:pt x="4667" y="2098"/>
                  <a:pt x="4594" y="2076"/>
                  <a:pt x="4574" y="2051"/>
                </a:cubicBezTo>
                <a:cubicBezTo>
                  <a:pt x="4533" y="2002"/>
                  <a:pt x="4198" y="2046"/>
                  <a:pt x="4020" y="2126"/>
                </a:cubicBezTo>
                <a:cubicBezTo>
                  <a:pt x="3960" y="2153"/>
                  <a:pt x="3834" y="2286"/>
                  <a:pt x="3743" y="2418"/>
                </a:cubicBezTo>
                <a:cubicBezTo>
                  <a:pt x="3602" y="2625"/>
                  <a:pt x="3553" y="2663"/>
                  <a:pt x="3390" y="2685"/>
                </a:cubicBezTo>
                <a:cubicBezTo>
                  <a:pt x="3270" y="2700"/>
                  <a:pt x="3179" y="2746"/>
                  <a:pt x="3143" y="2810"/>
                </a:cubicBezTo>
                <a:cubicBezTo>
                  <a:pt x="3112" y="2865"/>
                  <a:pt x="3057" y="2910"/>
                  <a:pt x="3020" y="2910"/>
                </a:cubicBezTo>
                <a:cubicBezTo>
                  <a:pt x="2982" y="2910"/>
                  <a:pt x="2920" y="2940"/>
                  <a:pt x="2883" y="2976"/>
                </a:cubicBezTo>
                <a:cubicBezTo>
                  <a:pt x="2788" y="3072"/>
                  <a:pt x="2620" y="3397"/>
                  <a:pt x="2620" y="3485"/>
                </a:cubicBezTo>
                <a:cubicBezTo>
                  <a:pt x="2620" y="3526"/>
                  <a:pt x="2604" y="3584"/>
                  <a:pt x="2581" y="3610"/>
                </a:cubicBezTo>
                <a:cubicBezTo>
                  <a:pt x="2559" y="3636"/>
                  <a:pt x="2520" y="3719"/>
                  <a:pt x="2500" y="3793"/>
                </a:cubicBezTo>
                <a:cubicBezTo>
                  <a:pt x="2480" y="3868"/>
                  <a:pt x="2452" y="3913"/>
                  <a:pt x="2436" y="3893"/>
                </a:cubicBezTo>
                <a:cubicBezTo>
                  <a:pt x="2421" y="3874"/>
                  <a:pt x="2407" y="3882"/>
                  <a:pt x="2407" y="3910"/>
                </a:cubicBezTo>
                <a:cubicBezTo>
                  <a:pt x="2407" y="3939"/>
                  <a:pt x="2389" y="4013"/>
                  <a:pt x="2368" y="4069"/>
                </a:cubicBezTo>
                <a:cubicBezTo>
                  <a:pt x="2338" y="4150"/>
                  <a:pt x="2310" y="4154"/>
                  <a:pt x="2232" y="4110"/>
                </a:cubicBezTo>
                <a:cubicBezTo>
                  <a:pt x="2153" y="4065"/>
                  <a:pt x="2126" y="4075"/>
                  <a:pt x="2083" y="4169"/>
                </a:cubicBezTo>
                <a:cubicBezTo>
                  <a:pt x="2054" y="4231"/>
                  <a:pt x="2021" y="4285"/>
                  <a:pt x="2006" y="4285"/>
                </a:cubicBezTo>
                <a:cubicBezTo>
                  <a:pt x="1961" y="4285"/>
                  <a:pt x="1696" y="4539"/>
                  <a:pt x="1496" y="4777"/>
                </a:cubicBezTo>
                <a:cubicBezTo>
                  <a:pt x="1287" y="5025"/>
                  <a:pt x="1244" y="5012"/>
                  <a:pt x="1206" y="4719"/>
                </a:cubicBezTo>
                <a:cubicBezTo>
                  <a:pt x="1195" y="4634"/>
                  <a:pt x="1178" y="4582"/>
                  <a:pt x="1168" y="4602"/>
                </a:cubicBezTo>
                <a:cubicBezTo>
                  <a:pt x="1158" y="4622"/>
                  <a:pt x="1129" y="4611"/>
                  <a:pt x="1108" y="4577"/>
                </a:cubicBezTo>
                <a:cubicBezTo>
                  <a:pt x="1087" y="4543"/>
                  <a:pt x="1059" y="4526"/>
                  <a:pt x="1044" y="4535"/>
                </a:cubicBezTo>
                <a:cubicBezTo>
                  <a:pt x="1030" y="4545"/>
                  <a:pt x="1015" y="4535"/>
                  <a:pt x="1010" y="4510"/>
                </a:cubicBezTo>
                <a:cubicBezTo>
                  <a:pt x="956" y="4238"/>
                  <a:pt x="924" y="4000"/>
                  <a:pt x="934" y="3943"/>
                </a:cubicBezTo>
                <a:cubicBezTo>
                  <a:pt x="940" y="3905"/>
                  <a:pt x="933" y="3864"/>
                  <a:pt x="917" y="3843"/>
                </a:cubicBezTo>
                <a:cubicBezTo>
                  <a:pt x="865" y="3781"/>
                  <a:pt x="406" y="3794"/>
                  <a:pt x="346" y="3860"/>
                </a:cubicBezTo>
                <a:cubicBezTo>
                  <a:pt x="315" y="3894"/>
                  <a:pt x="221" y="3978"/>
                  <a:pt x="142" y="4043"/>
                </a:cubicBezTo>
                <a:cubicBezTo>
                  <a:pt x="-31" y="4185"/>
                  <a:pt x="-27" y="4145"/>
                  <a:pt x="57" y="5336"/>
                </a:cubicBezTo>
                <a:cubicBezTo>
                  <a:pt x="89" y="5793"/>
                  <a:pt x="123" y="6340"/>
                  <a:pt x="133" y="6553"/>
                </a:cubicBezTo>
                <a:cubicBezTo>
                  <a:pt x="143" y="6766"/>
                  <a:pt x="160" y="7047"/>
                  <a:pt x="172" y="7178"/>
                </a:cubicBezTo>
                <a:cubicBezTo>
                  <a:pt x="183" y="7310"/>
                  <a:pt x="192" y="7437"/>
                  <a:pt x="189" y="7462"/>
                </a:cubicBezTo>
                <a:cubicBezTo>
                  <a:pt x="185" y="7487"/>
                  <a:pt x="193" y="7691"/>
                  <a:pt x="210" y="7912"/>
                </a:cubicBezTo>
                <a:cubicBezTo>
                  <a:pt x="246" y="8396"/>
                  <a:pt x="415" y="10877"/>
                  <a:pt x="440" y="11297"/>
                </a:cubicBezTo>
                <a:cubicBezTo>
                  <a:pt x="450" y="11461"/>
                  <a:pt x="474" y="11768"/>
                  <a:pt x="491" y="11981"/>
                </a:cubicBezTo>
                <a:cubicBezTo>
                  <a:pt x="540" y="12597"/>
                  <a:pt x="530" y="13221"/>
                  <a:pt x="461" y="13948"/>
                </a:cubicBezTo>
                <a:cubicBezTo>
                  <a:pt x="426" y="14320"/>
                  <a:pt x="389" y="14645"/>
                  <a:pt x="380" y="14674"/>
                </a:cubicBezTo>
                <a:cubicBezTo>
                  <a:pt x="371" y="14702"/>
                  <a:pt x="376" y="14737"/>
                  <a:pt x="393" y="14757"/>
                </a:cubicBezTo>
                <a:cubicBezTo>
                  <a:pt x="437" y="14810"/>
                  <a:pt x="413" y="15042"/>
                  <a:pt x="359" y="15082"/>
                </a:cubicBezTo>
                <a:cubicBezTo>
                  <a:pt x="332" y="15102"/>
                  <a:pt x="317" y="15178"/>
                  <a:pt x="321" y="15265"/>
                </a:cubicBezTo>
                <a:cubicBezTo>
                  <a:pt x="324" y="15348"/>
                  <a:pt x="314" y="15446"/>
                  <a:pt x="299" y="15482"/>
                </a:cubicBezTo>
                <a:cubicBezTo>
                  <a:pt x="271" y="15552"/>
                  <a:pt x="276" y="15701"/>
                  <a:pt x="316" y="15882"/>
                </a:cubicBezTo>
                <a:cubicBezTo>
                  <a:pt x="338" y="15979"/>
                  <a:pt x="378" y="15987"/>
                  <a:pt x="699" y="15957"/>
                </a:cubicBezTo>
                <a:lnTo>
                  <a:pt x="1053" y="15924"/>
                </a:lnTo>
                <a:lnTo>
                  <a:pt x="1525" y="16441"/>
                </a:lnTo>
                <a:cubicBezTo>
                  <a:pt x="2403" y="17399"/>
                  <a:pt x="2301" y="17318"/>
                  <a:pt x="2590" y="17325"/>
                </a:cubicBezTo>
                <a:lnTo>
                  <a:pt x="2849" y="17325"/>
                </a:lnTo>
                <a:lnTo>
                  <a:pt x="2849" y="18075"/>
                </a:lnTo>
                <a:cubicBezTo>
                  <a:pt x="2854" y="18899"/>
                  <a:pt x="2881" y="19140"/>
                  <a:pt x="3032" y="19784"/>
                </a:cubicBezTo>
                <a:cubicBezTo>
                  <a:pt x="3164" y="20342"/>
                  <a:pt x="3329" y="20819"/>
                  <a:pt x="3535" y="21252"/>
                </a:cubicBezTo>
                <a:lnTo>
                  <a:pt x="3697" y="21593"/>
                </a:lnTo>
                <a:lnTo>
                  <a:pt x="8576" y="21593"/>
                </a:lnTo>
                <a:cubicBezTo>
                  <a:pt x="11258" y="21593"/>
                  <a:pt x="13447" y="21578"/>
                  <a:pt x="13437" y="21560"/>
                </a:cubicBezTo>
                <a:cubicBezTo>
                  <a:pt x="13428" y="21542"/>
                  <a:pt x="13379" y="21518"/>
                  <a:pt x="13331" y="21502"/>
                </a:cubicBezTo>
                <a:cubicBezTo>
                  <a:pt x="13283" y="21486"/>
                  <a:pt x="13224" y="21455"/>
                  <a:pt x="13199" y="21435"/>
                </a:cubicBezTo>
                <a:cubicBezTo>
                  <a:pt x="13174" y="21415"/>
                  <a:pt x="13136" y="21394"/>
                  <a:pt x="13114" y="21385"/>
                </a:cubicBezTo>
                <a:cubicBezTo>
                  <a:pt x="13092" y="21376"/>
                  <a:pt x="13048" y="21350"/>
                  <a:pt x="13020" y="21327"/>
                </a:cubicBezTo>
                <a:cubicBezTo>
                  <a:pt x="12992" y="21303"/>
                  <a:pt x="12930" y="21272"/>
                  <a:pt x="12880" y="21260"/>
                </a:cubicBezTo>
                <a:cubicBezTo>
                  <a:pt x="12829" y="21248"/>
                  <a:pt x="12725" y="21198"/>
                  <a:pt x="12650" y="21152"/>
                </a:cubicBezTo>
                <a:cubicBezTo>
                  <a:pt x="12521" y="21073"/>
                  <a:pt x="12371" y="20994"/>
                  <a:pt x="12301" y="20968"/>
                </a:cubicBezTo>
                <a:cubicBezTo>
                  <a:pt x="12284" y="20962"/>
                  <a:pt x="12262" y="20951"/>
                  <a:pt x="12254" y="20943"/>
                </a:cubicBezTo>
                <a:cubicBezTo>
                  <a:pt x="12246" y="20936"/>
                  <a:pt x="12208" y="20923"/>
                  <a:pt x="12173" y="20910"/>
                </a:cubicBezTo>
                <a:cubicBezTo>
                  <a:pt x="12138" y="20897"/>
                  <a:pt x="12068" y="20849"/>
                  <a:pt x="12020" y="20810"/>
                </a:cubicBezTo>
                <a:cubicBezTo>
                  <a:pt x="11971" y="20771"/>
                  <a:pt x="11922" y="20746"/>
                  <a:pt x="11909" y="20751"/>
                </a:cubicBezTo>
                <a:cubicBezTo>
                  <a:pt x="11866" y="20770"/>
                  <a:pt x="11765" y="20637"/>
                  <a:pt x="11781" y="20585"/>
                </a:cubicBezTo>
                <a:cubicBezTo>
                  <a:pt x="11790" y="20557"/>
                  <a:pt x="11775" y="20519"/>
                  <a:pt x="11752" y="20501"/>
                </a:cubicBezTo>
                <a:cubicBezTo>
                  <a:pt x="11728" y="20483"/>
                  <a:pt x="11713" y="20419"/>
                  <a:pt x="11717" y="20360"/>
                </a:cubicBezTo>
                <a:cubicBezTo>
                  <a:pt x="11722" y="20300"/>
                  <a:pt x="11737" y="20266"/>
                  <a:pt x="11752" y="20276"/>
                </a:cubicBezTo>
                <a:cubicBezTo>
                  <a:pt x="11766" y="20287"/>
                  <a:pt x="11789" y="20238"/>
                  <a:pt x="11803" y="20168"/>
                </a:cubicBezTo>
                <a:cubicBezTo>
                  <a:pt x="11817" y="20092"/>
                  <a:pt x="11841" y="20050"/>
                  <a:pt x="11862" y="20076"/>
                </a:cubicBezTo>
                <a:cubicBezTo>
                  <a:pt x="11883" y="20102"/>
                  <a:pt x="11887" y="20098"/>
                  <a:pt x="11875" y="20059"/>
                </a:cubicBezTo>
                <a:cubicBezTo>
                  <a:pt x="11864" y="20024"/>
                  <a:pt x="11867" y="19979"/>
                  <a:pt x="11884" y="19959"/>
                </a:cubicBezTo>
                <a:cubicBezTo>
                  <a:pt x="11900" y="19940"/>
                  <a:pt x="11928" y="19982"/>
                  <a:pt x="11947" y="20051"/>
                </a:cubicBezTo>
                <a:cubicBezTo>
                  <a:pt x="11979" y="20168"/>
                  <a:pt x="11987" y="20165"/>
                  <a:pt x="12037" y="20076"/>
                </a:cubicBezTo>
                <a:cubicBezTo>
                  <a:pt x="12084" y="19992"/>
                  <a:pt x="12098" y="19992"/>
                  <a:pt x="12130" y="20068"/>
                </a:cubicBezTo>
                <a:cubicBezTo>
                  <a:pt x="12151" y="20116"/>
                  <a:pt x="12194" y="20148"/>
                  <a:pt x="12228" y="20134"/>
                </a:cubicBezTo>
                <a:cubicBezTo>
                  <a:pt x="12263" y="20121"/>
                  <a:pt x="12305" y="20122"/>
                  <a:pt x="12322" y="20143"/>
                </a:cubicBezTo>
                <a:cubicBezTo>
                  <a:pt x="12339" y="20163"/>
                  <a:pt x="12399" y="20193"/>
                  <a:pt x="12450" y="20201"/>
                </a:cubicBezTo>
                <a:cubicBezTo>
                  <a:pt x="12503" y="20209"/>
                  <a:pt x="12566" y="20271"/>
                  <a:pt x="12599" y="20351"/>
                </a:cubicBezTo>
                <a:cubicBezTo>
                  <a:pt x="12649" y="20472"/>
                  <a:pt x="12685" y="20491"/>
                  <a:pt x="12888" y="20501"/>
                </a:cubicBezTo>
                <a:cubicBezTo>
                  <a:pt x="13095" y="20512"/>
                  <a:pt x="13207" y="20543"/>
                  <a:pt x="13501" y="20676"/>
                </a:cubicBezTo>
                <a:cubicBezTo>
                  <a:pt x="13543" y="20695"/>
                  <a:pt x="13600" y="20724"/>
                  <a:pt x="13625" y="20735"/>
                </a:cubicBezTo>
                <a:cubicBezTo>
                  <a:pt x="13650" y="20746"/>
                  <a:pt x="13672" y="20755"/>
                  <a:pt x="13672" y="20760"/>
                </a:cubicBezTo>
                <a:cubicBezTo>
                  <a:pt x="13672" y="20765"/>
                  <a:pt x="13699" y="20781"/>
                  <a:pt x="13731" y="20793"/>
                </a:cubicBezTo>
                <a:cubicBezTo>
                  <a:pt x="13763" y="20805"/>
                  <a:pt x="13880" y="20986"/>
                  <a:pt x="13991" y="21202"/>
                </a:cubicBezTo>
                <a:lnTo>
                  <a:pt x="14187" y="21593"/>
                </a:lnTo>
                <a:lnTo>
                  <a:pt x="14693" y="21593"/>
                </a:lnTo>
                <a:lnTo>
                  <a:pt x="15196" y="21585"/>
                </a:lnTo>
                <a:lnTo>
                  <a:pt x="16200" y="21568"/>
                </a:lnTo>
                <a:lnTo>
                  <a:pt x="15975" y="21443"/>
                </a:lnTo>
                <a:lnTo>
                  <a:pt x="15753" y="21327"/>
                </a:lnTo>
                <a:lnTo>
                  <a:pt x="15741" y="21068"/>
                </a:lnTo>
                <a:cubicBezTo>
                  <a:pt x="15727" y="20753"/>
                  <a:pt x="15814" y="20550"/>
                  <a:pt x="15992" y="20485"/>
                </a:cubicBezTo>
                <a:cubicBezTo>
                  <a:pt x="16113" y="20440"/>
                  <a:pt x="16570" y="20525"/>
                  <a:pt x="16852" y="20643"/>
                </a:cubicBezTo>
                <a:cubicBezTo>
                  <a:pt x="17064" y="20732"/>
                  <a:pt x="17281" y="21033"/>
                  <a:pt x="17358" y="21343"/>
                </a:cubicBezTo>
                <a:lnTo>
                  <a:pt x="17422" y="21593"/>
                </a:lnTo>
                <a:lnTo>
                  <a:pt x="18908" y="21593"/>
                </a:lnTo>
                <a:cubicBezTo>
                  <a:pt x="19726" y="21595"/>
                  <a:pt x="20393" y="21576"/>
                  <a:pt x="20394" y="21552"/>
                </a:cubicBezTo>
                <a:cubicBezTo>
                  <a:pt x="20420" y="21001"/>
                  <a:pt x="20460" y="20730"/>
                  <a:pt x="20539" y="20526"/>
                </a:cubicBezTo>
                <a:cubicBezTo>
                  <a:pt x="20628" y="20295"/>
                  <a:pt x="20797" y="20137"/>
                  <a:pt x="21016" y="20076"/>
                </a:cubicBezTo>
                <a:cubicBezTo>
                  <a:pt x="21221" y="20019"/>
                  <a:pt x="21308" y="19906"/>
                  <a:pt x="21429" y="19543"/>
                </a:cubicBezTo>
                <a:cubicBezTo>
                  <a:pt x="21480" y="19389"/>
                  <a:pt x="21538" y="19228"/>
                  <a:pt x="21569" y="19134"/>
                </a:cubicBezTo>
                <a:lnTo>
                  <a:pt x="21569" y="15307"/>
                </a:lnTo>
                <a:cubicBezTo>
                  <a:pt x="21509" y="15076"/>
                  <a:pt x="21478" y="14904"/>
                  <a:pt x="21390" y="14657"/>
                </a:cubicBezTo>
                <a:cubicBezTo>
                  <a:pt x="21266" y="14309"/>
                  <a:pt x="21261" y="14155"/>
                  <a:pt x="21377" y="14223"/>
                </a:cubicBezTo>
                <a:cubicBezTo>
                  <a:pt x="21413" y="14244"/>
                  <a:pt x="21485" y="14273"/>
                  <a:pt x="21535" y="14290"/>
                </a:cubicBezTo>
                <a:cubicBezTo>
                  <a:pt x="21543" y="14293"/>
                  <a:pt x="21559" y="14302"/>
                  <a:pt x="21569" y="14307"/>
                </a:cubicBezTo>
                <a:lnTo>
                  <a:pt x="21569" y="13540"/>
                </a:lnTo>
                <a:cubicBezTo>
                  <a:pt x="21466" y="13487"/>
                  <a:pt x="21317" y="13405"/>
                  <a:pt x="21301" y="13406"/>
                </a:cubicBezTo>
                <a:cubicBezTo>
                  <a:pt x="21272" y="13409"/>
                  <a:pt x="21238" y="13388"/>
                  <a:pt x="21228" y="13356"/>
                </a:cubicBezTo>
                <a:cubicBezTo>
                  <a:pt x="21219" y="13325"/>
                  <a:pt x="21201" y="13313"/>
                  <a:pt x="21186" y="13331"/>
                </a:cubicBezTo>
                <a:cubicBezTo>
                  <a:pt x="21171" y="13350"/>
                  <a:pt x="21117" y="13327"/>
                  <a:pt x="21071" y="13281"/>
                </a:cubicBezTo>
                <a:cubicBezTo>
                  <a:pt x="21024" y="13235"/>
                  <a:pt x="20935" y="13179"/>
                  <a:pt x="20871" y="13156"/>
                </a:cubicBezTo>
                <a:cubicBezTo>
                  <a:pt x="20806" y="13133"/>
                  <a:pt x="20715" y="13083"/>
                  <a:pt x="20671" y="13048"/>
                </a:cubicBezTo>
                <a:cubicBezTo>
                  <a:pt x="20626" y="13013"/>
                  <a:pt x="20564" y="12973"/>
                  <a:pt x="20530" y="12964"/>
                </a:cubicBezTo>
                <a:cubicBezTo>
                  <a:pt x="20464" y="12947"/>
                  <a:pt x="20285" y="12755"/>
                  <a:pt x="20160" y="12556"/>
                </a:cubicBezTo>
                <a:cubicBezTo>
                  <a:pt x="20118" y="12490"/>
                  <a:pt x="20078" y="12354"/>
                  <a:pt x="20070" y="12256"/>
                </a:cubicBezTo>
                <a:cubicBezTo>
                  <a:pt x="20063" y="12157"/>
                  <a:pt x="20033" y="11860"/>
                  <a:pt x="20002" y="11597"/>
                </a:cubicBezTo>
                <a:cubicBezTo>
                  <a:pt x="19948" y="11127"/>
                  <a:pt x="19946" y="11098"/>
                  <a:pt x="20015" y="9571"/>
                </a:cubicBezTo>
                <a:cubicBezTo>
                  <a:pt x="20226" y="4892"/>
                  <a:pt x="20270" y="3855"/>
                  <a:pt x="20253" y="3802"/>
                </a:cubicBezTo>
                <a:cubicBezTo>
                  <a:pt x="20243" y="3769"/>
                  <a:pt x="20250" y="3708"/>
                  <a:pt x="20266" y="3668"/>
                </a:cubicBezTo>
                <a:cubicBezTo>
                  <a:pt x="20283" y="3629"/>
                  <a:pt x="20296" y="3393"/>
                  <a:pt x="20296" y="3143"/>
                </a:cubicBezTo>
                <a:cubicBezTo>
                  <a:pt x="20296" y="2893"/>
                  <a:pt x="20303" y="2640"/>
                  <a:pt x="20313" y="2576"/>
                </a:cubicBezTo>
                <a:cubicBezTo>
                  <a:pt x="20327" y="2491"/>
                  <a:pt x="20305" y="2417"/>
                  <a:pt x="20232" y="2309"/>
                </a:cubicBezTo>
                <a:cubicBezTo>
                  <a:pt x="20142" y="2177"/>
                  <a:pt x="20105" y="2165"/>
                  <a:pt x="19828" y="2168"/>
                </a:cubicBezTo>
                <a:cubicBezTo>
                  <a:pt x="19438" y="2172"/>
                  <a:pt x="19419" y="2185"/>
                  <a:pt x="19419" y="2484"/>
                </a:cubicBezTo>
                <a:cubicBezTo>
                  <a:pt x="19419" y="2615"/>
                  <a:pt x="19403" y="2747"/>
                  <a:pt x="19385" y="2768"/>
                </a:cubicBezTo>
                <a:cubicBezTo>
                  <a:pt x="19367" y="2789"/>
                  <a:pt x="19357" y="2847"/>
                  <a:pt x="19359" y="2901"/>
                </a:cubicBezTo>
                <a:cubicBezTo>
                  <a:pt x="19362" y="2956"/>
                  <a:pt x="19358" y="3018"/>
                  <a:pt x="19355" y="3035"/>
                </a:cubicBezTo>
                <a:cubicBezTo>
                  <a:pt x="19352" y="3051"/>
                  <a:pt x="19346" y="3145"/>
                  <a:pt x="19338" y="3243"/>
                </a:cubicBezTo>
                <a:cubicBezTo>
                  <a:pt x="19322" y="3439"/>
                  <a:pt x="19245" y="3630"/>
                  <a:pt x="19193" y="3610"/>
                </a:cubicBezTo>
                <a:cubicBezTo>
                  <a:pt x="19176" y="3603"/>
                  <a:pt x="19144" y="3670"/>
                  <a:pt x="19121" y="3760"/>
                </a:cubicBezTo>
                <a:cubicBezTo>
                  <a:pt x="19079" y="3927"/>
                  <a:pt x="18952" y="3994"/>
                  <a:pt x="18912" y="3868"/>
                </a:cubicBezTo>
                <a:cubicBezTo>
                  <a:pt x="18902" y="3836"/>
                  <a:pt x="18877" y="3809"/>
                  <a:pt x="18857" y="3810"/>
                </a:cubicBezTo>
                <a:cubicBezTo>
                  <a:pt x="18837" y="3811"/>
                  <a:pt x="18849" y="3835"/>
                  <a:pt x="18878" y="3868"/>
                </a:cubicBezTo>
                <a:cubicBezTo>
                  <a:pt x="18953" y="3954"/>
                  <a:pt x="18912" y="4065"/>
                  <a:pt x="18836" y="3985"/>
                </a:cubicBezTo>
                <a:cubicBezTo>
                  <a:pt x="18803" y="3951"/>
                  <a:pt x="18783" y="3891"/>
                  <a:pt x="18793" y="3860"/>
                </a:cubicBezTo>
                <a:cubicBezTo>
                  <a:pt x="18814" y="3795"/>
                  <a:pt x="18692" y="3697"/>
                  <a:pt x="18559" y="3668"/>
                </a:cubicBezTo>
                <a:cubicBezTo>
                  <a:pt x="18509" y="3658"/>
                  <a:pt x="18455" y="3612"/>
                  <a:pt x="18444" y="3577"/>
                </a:cubicBezTo>
                <a:cubicBezTo>
                  <a:pt x="18433" y="3541"/>
                  <a:pt x="18372" y="3445"/>
                  <a:pt x="18308" y="3360"/>
                </a:cubicBezTo>
                <a:cubicBezTo>
                  <a:pt x="18213" y="3234"/>
                  <a:pt x="18159" y="3210"/>
                  <a:pt x="18018" y="3218"/>
                </a:cubicBezTo>
                <a:cubicBezTo>
                  <a:pt x="17783" y="3232"/>
                  <a:pt x="17236" y="2889"/>
                  <a:pt x="17261" y="2743"/>
                </a:cubicBezTo>
                <a:cubicBezTo>
                  <a:pt x="17274" y="2665"/>
                  <a:pt x="17130" y="2254"/>
                  <a:pt x="17077" y="2218"/>
                </a:cubicBezTo>
                <a:cubicBezTo>
                  <a:pt x="17048" y="2197"/>
                  <a:pt x="17005" y="2142"/>
                  <a:pt x="16980" y="2101"/>
                </a:cubicBezTo>
                <a:cubicBezTo>
                  <a:pt x="16925" y="2012"/>
                  <a:pt x="16740" y="1946"/>
                  <a:pt x="16720" y="2009"/>
                </a:cubicBezTo>
                <a:cubicBezTo>
                  <a:pt x="16685" y="2120"/>
                  <a:pt x="16033" y="2055"/>
                  <a:pt x="15030" y="1834"/>
                </a:cubicBezTo>
                <a:cubicBezTo>
                  <a:pt x="14061" y="1621"/>
                  <a:pt x="13935" y="1600"/>
                  <a:pt x="13782" y="1667"/>
                </a:cubicBezTo>
                <a:cubicBezTo>
                  <a:pt x="13689" y="1709"/>
                  <a:pt x="13594" y="1737"/>
                  <a:pt x="13574" y="1734"/>
                </a:cubicBezTo>
                <a:cubicBezTo>
                  <a:pt x="13553" y="1731"/>
                  <a:pt x="13540" y="1764"/>
                  <a:pt x="13544" y="1801"/>
                </a:cubicBezTo>
                <a:cubicBezTo>
                  <a:pt x="13547" y="1838"/>
                  <a:pt x="13528" y="1860"/>
                  <a:pt x="13506" y="1851"/>
                </a:cubicBezTo>
                <a:cubicBezTo>
                  <a:pt x="13483" y="1841"/>
                  <a:pt x="13450" y="1858"/>
                  <a:pt x="13429" y="1892"/>
                </a:cubicBezTo>
                <a:cubicBezTo>
                  <a:pt x="13402" y="1936"/>
                  <a:pt x="13359" y="1929"/>
                  <a:pt x="13284" y="1867"/>
                </a:cubicBezTo>
                <a:cubicBezTo>
                  <a:pt x="13190" y="1791"/>
                  <a:pt x="13168" y="1796"/>
                  <a:pt x="13110" y="1876"/>
                </a:cubicBezTo>
                <a:cubicBezTo>
                  <a:pt x="13051" y="1957"/>
                  <a:pt x="13037" y="1950"/>
                  <a:pt x="12952" y="1867"/>
                </a:cubicBezTo>
                <a:cubicBezTo>
                  <a:pt x="12900" y="1817"/>
                  <a:pt x="12844" y="1790"/>
                  <a:pt x="12829" y="1809"/>
                </a:cubicBezTo>
                <a:cubicBezTo>
                  <a:pt x="12813" y="1828"/>
                  <a:pt x="12785" y="1824"/>
                  <a:pt x="12765" y="1792"/>
                </a:cubicBezTo>
                <a:cubicBezTo>
                  <a:pt x="12745" y="1761"/>
                  <a:pt x="12667" y="1719"/>
                  <a:pt x="12594" y="1701"/>
                </a:cubicBezTo>
                <a:cubicBezTo>
                  <a:pt x="12522" y="1683"/>
                  <a:pt x="12438" y="1621"/>
                  <a:pt x="12407" y="1567"/>
                </a:cubicBezTo>
                <a:cubicBezTo>
                  <a:pt x="12370" y="1501"/>
                  <a:pt x="12344" y="1491"/>
                  <a:pt x="12331" y="1534"/>
                </a:cubicBezTo>
                <a:cubicBezTo>
                  <a:pt x="12319" y="1569"/>
                  <a:pt x="12295" y="1587"/>
                  <a:pt x="12279" y="1567"/>
                </a:cubicBezTo>
                <a:cubicBezTo>
                  <a:pt x="12264" y="1548"/>
                  <a:pt x="12263" y="1498"/>
                  <a:pt x="12275" y="1459"/>
                </a:cubicBezTo>
                <a:cubicBezTo>
                  <a:pt x="12291" y="1408"/>
                  <a:pt x="12281" y="1407"/>
                  <a:pt x="12250" y="1451"/>
                </a:cubicBezTo>
                <a:cubicBezTo>
                  <a:pt x="12178" y="1549"/>
                  <a:pt x="12086" y="1518"/>
                  <a:pt x="12096" y="1401"/>
                </a:cubicBezTo>
                <a:cubicBezTo>
                  <a:pt x="12102" y="1338"/>
                  <a:pt x="12075" y="1275"/>
                  <a:pt x="12033" y="1242"/>
                </a:cubicBezTo>
                <a:cubicBezTo>
                  <a:pt x="11994" y="1213"/>
                  <a:pt x="11595" y="1123"/>
                  <a:pt x="11143" y="1034"/>
                </a:cubicBezTo>
                <a:cubicBezTo>
                  <a:pt x="10231" y="854"/>
                  <a:pt x="10240" y="861"/>
                  <a:pt x="10240" y="433"/>
                </a:cubicBezTo>
                <a:cubicBezTo>
                  <a:pt x="10240" y="81"/>
                  <a:pt x="10186" y="6"/>
                  <a:pt x="9917" y="0"/>
                </a:cubicBezTo>
                <a:close/>
                <a:moveTo>
                  <a:pt x="1168" y="8496"/>
                </a:moveTo>
                <a:cubicBezTo>
                  <a:pt x="1183" y="8416"/>
                  <a:pt x="1216" y="8435"/>
                  <a:pt x="1376" y="8629"/>
                </a:cubicBezTo>
                <a:cubicBezTo>
                  <a:pt x="1714" y="9037"/>
                  <a:pt x="1905" y="9228"/>
                  <a:pt x="2262" y="9504"/>
                </a:cubicBezTo>
                <a:cubicBezTo>
                  <a:pt x="2641" y="9798"/>
                  <a:pt x="3204" y="10175"/>
                  <a:pt x="3322" y="10213"/>
                </a:cubicBezTo>
                <a:cubicBezTo>
                  <a:pt x="3363" y="10226"/>
                  <a:pt x="3438" y="10264"/>
                  <a:pt x="3488" y="10305"/>
                </a:cubicBezTo>
                <a:cubicBezTo>
                  <a:pt x="3574" y="10374"/>
                  <a:pt x="3579" y="10388"/>
                  <a:pt x="3526" y="10463"/>
                </a:cubicBezTo>
                <a:cubicBezTo>
                  <a:pt x="3473" y="10540"/>
                  <a:pt x="3474" y="10545"/>
                  <a:pt x="3539" y="10613"/>
                </a:cubicBezTo>
                <a:cubicBezTo>
                  <a:pt x="3577" y="10653"/>
                  <a:pt x="3685" y="10689"/>
                  <a:pt x="3782" y="10697"/>
                </a:cubicBezTo>
                <a:cubicBezTo>
                  <a:pt x="3880" y="10704"/>
                  <a:pt x="3992" y="10753"/>
                  <a:pt x="4033" y="10805"/>
                </a:cubicBezTo>
                <a:cubicBezTo>
                  <a:pt x="4274" y="11114"/>
                  <a:pt x="4725" y="11385"/>
                  <a:pt x="5016" y="11389"/>
                </a:cubicBezTo>
                <a:cubicBezTo>
                  <a:pt x="5198" y="11391"/>
                  <a:pt x="5400" y="11279"/>
                  <a:pt x="5395" y="11180"/>
                </a:cubicBezTo>
                <a:cubicBezTo>
                  <a:pt x="5394" y="11153"/>
                  <a:pt x="5439" y="11123"/>
                  <a:pt x="5493" y="11114"/>
                </a:cubicBezTo>
                <a:cubicBezTo>
                  <a:pt x="5548" y="11104"/>
                  <a:pt x="5608" y="11087"/>
                  <a:pt x="5625" y="11080"/>
                </a:cubicBezTo>
                <a:cubicBezTo>
                  <a:pt x="5695" y="11054"/>
                  <a:pt x="6009" y="11394"/>
                  <a:pt x="6034" y="11522"/>
                </a:cubicBezTo>
                <a:cubicBezTo>
                  <a:pt x="6069" y="11699"/>
                  <a:pt x="6039" y="11746"/>
                  <a:pt x="5744" y="11989"/>
                </a:cubicBezTo>
                <a:cubicBezTo>
                  <a:pt x="5610" y="12099"/>
                  <a:pt x="5450" y="12246"/>
                  <a:pt x="5387" y="12322"/>
                </a:cubicBezTo>
                <a:cubicBezTo>
                  <a:pt x="5324" y="12398"/>
                  <a:pt x="5272" y="12455"/>
                  <a:pt x="5272" y="12439"/>
                </a:cubicBezTo>
                <a:cubicBezTo>
                  <a:pt x="5272" y="12383"/>
                  <a:pt x="4611" y="13162"/>
                  <a:pt x="4348" y="13531"/>
                </a:cubicBezTo>
                <a:cubicBezTo>
                  <a:pt x="4052" y="13946"/>
                  <a:pt x="3734" y="14491"/>
                  <a:pt x="3556" y="14874"/>
                </a:cubicBezTo>
                <a:cubicBezTo>
                  <a:pt x="3407" y="15194"/>
                  <a:pt x="3123" y="15975"/>
                  <a:pt x="3096" y="16141"/>
                </a:cubicBezTo>
                <a:cubicBezTo>
                  <a:pt x="3060" y="16364"/>
                  <a:pt x="3013" y="16400"/>
                  <a:pt x="2896" y="16283"/>
                </a:cubicBezTo>
                <a:cubicBezTo>
                  <a:pt x="2837" y="16223"/>
                  <a:pt x="2759" y="16169"/>
                  <a:pt x="2726" y="16158"/>
                </a:cubicBezTo>
                <a:cubicBezTo>
                  <a:pt x="2613" y="16118"/>
                  <a:pt x="1935" y="15397"/>
                  <a:pt x="1926" y="15307"/>
                </a:cubicBezTo>
                <a:cubicBezTo>
                  <a:pt x="1920" y="15258"/>
                  <a:pt x="1943" y="15113"/>
                  <a:pt x="1977" y="14982"/>
                </a:cubicBezTo>
                <a:cubicBezTo>
                  <a:pt x="2030" y="14776"/>
                  <a:pt x="2034" y="14737"/>
                  <a:pt x="1994" y="14707"/>
                </a:cubicBezTo>
                <a:cubicBezTo>
                  <a:pt x="1968" y="14688"/>
                  <a:pt x="1948" y="14640"/>
                  <a:pt x="1951" y="14598"/>
                </a:cubicBezTo>
                <a:cubicBezTo>
                  <a:pt x="1961" y="14444"/>
                  <a:pt x="1950" y="14399"/>
                  <a:pt x="1887" y="14390"/>
                </a:cubicBezTo>
                <a:cubicBezTo>
                  <a:pt x="1823" y="14381"/>
                  <a:pt x="1705" y="14211"/>
                  <a:pt x="1713" y="14140"/>
                </a:cubicBezTo>
                <a:cubicBezTo>
                  <a:pt x="1715" y="14119"/>
                  <a:pt x="1666" y="13886"/>
                  <a:pt x="1602" y="13623"/>
                </a:cubicBezTo>
                <a:cubicBezTo>
                  <a:pt x="1414" y="12847"/>
                  <a:pt x="1380" y="12682"/>
                  <a:pt x="1372" y="12431"/>
                </a:cubicBezTo>
                <a:cubicBezTo>
                  <a:pt x="1368" y="12299"/>
                  <a:pt x="1362" y="12087"/>
                  <a:pt x="1355" y="11956"/>
                </a:cubicBezTo>
                <a:cubicBezTo>
                  <a:pt x="1348" y="11824"/>
                  <a:pt x="1339" y="11680"/>
                  <a:pt x="1338" y="11630"/>
                </a:cubicBezTo>
                <a:cubicBezTo>
                  <a:pt x="1337" y="11581"/>
                  <a:pt x="1323" y="11352"/>
                  <a:pt x="1308" y="11122"/>
                </a:cubicBezTo>
                <a:cubicBezTo>
                  <a:pt x="1175" y="9030"/>
                  <a:pt x="1152" y="8578"/>
                  <a:pt x="1168" y="8496"/>
                </a:cubicBezTo>
                <a:close/>
                <a:moveTo>
                  <a:pt x="18874" y="8579"/>
                </a:moveTo>
                <a:cubicBezTo>
                  <a:pt x="18912" y="8569"/>
                  <a:pt x="18946" y="8588"/>
                  <a:pt x="18998" y="8629"/>
                </a:cubicBezTo>
                <a:cubicBezTo>
                  <a:pt x="19044" y="8667"/>
                  <a:pt x="19101" y="8695"/>
                  <a:pt x="19121" y="8687"/>
                </a:cubicBezTo>
                <a:cubicBezTo>
                  <a:pt x="19147" y="8677"/>
                  <a:pt x="19160" y="8779"/>
                  <a:pt x="19159" y="9029"/>
                </a:cubicBezTo>
                <a:cubicBezTo>
                  <a:pt x="19158" y="9668"/>
                  <a:pt x="19112" y="10876"/>
                  <a:pt x="19083" y="11114"/>
                </a:cubicBezTo>
                <a:cubicBezTo>
                  <a:pt x="19045" y="11422"/>
                  <a:pt x="19025" y="11442"/>
                  <a:pt x="18900" y="11322"/>
                </a:cubicBezTo>
                <a:cubicBezTo>
                  <a:pt x="18841" y="11266"/>
                  <a:pt x="18663" y="11141"/>
                  <a:pt x="18504" y="11038"/>
                </a:cubicBezTo>
                <a:cubicBezTo>
                  <a:pt x="18344" y="10936"/>
                  <a:pt x="18184" y="10826"/>
                  <a:pt x="18150" y="10797"/>
                </a:cubicBezTo>
                <a:cubicBezTo>
                  <a:pt x="18117" y="10767"/>
                  <a:pt x="17961" y="10674"/>
                  <a:pt x="17801" y="10588"/>
                </a:cubicBezTo>
                <a:cubicBezTo>
                  <a:pt x="17334" y="10337"/>
                  <a:pt x="17159" y="10222"/>
                  <a:pt x="17158" y="10163"/>
                </a:cubicBezTo>
                <a:cubicBezTo>
                  <a:pt x="17158" y="10133"/>
                  <a:pt x="17141" y="10070"/>
                  <a:pt x="17124" y="10030"/>
                </a:cubicBezTo>
                <a:cubicBezTo>
                  <a:pt x="17088" y="9944"/>
                  <a:pt x="17068" y="9964"/>
                  <a:pt x="17665" y="9571"/>
                </a:cubicBezTo>
                <a:cubicBezTo>
                  <a:pt x="18116" y="9274"/>
                  <a:pt x="18618" y="8866"/>
                  <a:pt x="18746" y="8696"/>
                </a:cubicBezTo>
                <a:cubicBezTo>
                  <a:pt x="18797" y="8628"/>
                  <a:pt x="18836" y="8589"/>
                  <a:pt x="18874" y="8579"/>
                </a:cubicBezTo>
                <a:close/>
                <a:moveTo>
                  <a:pt x="10453" y="19292"/>
                </a:moveTo>
                <a:cubicBezTo>
                  <a:pt x="10640" y="19268"/>
                  <a:pt x="10662" y="19329"/>
                  <a:pt x="10657" y="19851"/>
                </a:cubicBezTo>
                <a:lnTo>
                  <a:pt x="10653" y="20310"/>
                </a:lnTo>
                <a:lnTo>
                  <a:pt x="10530" y="20318"/>
                </a:lnTo>
                <a:cubicBezTo>
                  <a:pt x="10463" y="20321"/>
                  <a:pt x="10402" y="20334"/>
                  <a:pt x="10393" y="20343"/>
                </a:cubicBezTo>
                <a:cubicBezTo>
                  <a:pt x="10385" y="20352"/>
                  <a:pt x="10347" y="20368"/>
                  <a:pt x="10308" y="20376"/>
                </a:cubicBezTo>
                <a:cubicBezTo>
                  <a:pt x="10223" y="20393"/>
                  <a:pt x="10187" y="20256"/>
                  <a:pt x="10236" y="20101"/>
                </a:cubicBezTo>
                <a:cubicBezTo>
                  <a:pt x="10266" y="20007"/>
                  <a:pt x="10260" y="19973"/>
                  <a:pt x="10181" y="19893"/>
                </a:cubicBezTo>
                <a:lnTo>
                  <a:pt x="10087" y="19801"/>
                </a:lnTo>
                <a:lnTo>
                  <a:pt x="10151" y="19626"/>
                </a:lnTo>
                <a:cubicBezTo>
                  <a:pt x="10230" y="19408"/>
                  <a:pt x="10315" y="19311"/>
                  <a:pt x="10453" y="1929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3" name="Line"/>
          <p:cNvSpPr/>
          <p:nvPr/>
        </p:nvSpPr>
        <p:spPr>
          <a:xfrm flipV="1">
            <a:off x="14142899" y="10714831"/>
            <a:ext cx="1560116" cy="195342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24" name="Calibration surface"/>
          <p:cNvSpPr txBox="1"/>
          <p:nvPr/>
        </p:nvSpPr>
        <p:spPr>
          <a:xfrm>
            <a:off x="15803086" y="10451024"/>
            <a:ext cx="278542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2500">
                <a:solidFill>
                  <a:srgbClr val="000000"/>
                </a:solidFill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/>
            <a:r>
              <a:t>Calibration surface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lide Number"/>
          <p:cNvSpPr txBox="1"/>
          <p:nvPr>
            <p:ph type="sldNum" sz="quarter" idx="2"/>
          </p:nvPr>
        </p:nvSpPr>
        <p:spPr>
          <a:xfrm>
            <a:off x="23450570" y="12865735"/>
            <a:ext cx="308591" cy="4241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331" name="Group"/>
          <p:cNvGrpSpPr/>
          <p:nvPr/>
        </p:nvGrpSpPr>
        <p:grpSpPr>
          <a:xfrm>
            <a:off x="-1" y="1477493"/>
            <a:ext cx="24384001" cy="10761014"/>
            <a:chOff x="0" y="0"/>
            <a:chExt cx="24384000" cy="10761013"/>
          </a:xfrm>
        </p:grpSpPr>
        <p:pic>
          <p:nvPicPr>
            <p:cNvPr id="327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4384000" cy="107610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8" name="Drawing Pin"/>
            <p:cNvSpPr/>
            <p:nvPr/>
          </p:nvSpPr>
          <p:spPr>
            <a:xfrm>
              <a:off x="23585510" y="4280102"/>
              <a:ext cx="370364" cy="827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2" y="0"/>
                  </a:moveTo>
                  <a:cubicBezTo>
                    <a:pt x="156" y="1501"/>
                    <a:pt x="1266" y="2873"/>
                    <a:pt x="3100" y="3888"/>
                  </a:cubicBezTo>
                  <a:lnTo>
                    <a:pt x="3100" y="9202"/>
                  </a:lnTo>
                  <a:cubicBezTo>
                    <a:pt x="1217" y="10196"/>
                    <a:pt x="36" y="11557"/>
                    <a:pt x="0" y="13058"/>
                  </a:cubicBezTo>
                  <a:lnTo>
                    <a:pt x="9703" y="13058"/>
                  </a:lnTo>
                  <a:lnTo>
                    <a:pt x="9703" y="20228"/>
                  </a:lnTo>
                  <a:lnTo>
                    <a:pt x="10800" y="21600"/>
                  </a:lnTo>
                  <a:lnTo>
                    <a:pt x="11897" y="20228"/>
                  </a:lnTo>
                  <a:lnTo>
                    <a:pt x="11897" y="13051"/>
                  </a:lnTo>
                  <a:lnTo>
                    <a:pt x="21600" y="13051"/>
                  </a:lnTo>
                  <a:cubicBezTo>
                    <a:pt x="21564" y="11550"/>
                    <a:pt x="20383" y="10190"/>
                    <a:pt x="18500" y="9197"/>
                  </a:cubicBezTo>
                  <a:lnTo>
                    <a:pt x="18500" y="3888"/>
                  </a:lnTo>
                  <a:cubicBezTo>
                    <a:pt x="20334" y="2873"/>
                    <a:pt x="21444" y="1507"/>
                    <a:pt x="21408" y="0"/>
                  </a:cubicBezTo>
                  <a:cubicBezTo>
                    <a:pt x="21082" y="0"/>
                    <a:pt x="192" y="0"/>
                    <a:pt x="192" y="0"/>
                  </a:cubicBezTo>
                  <a:close/>
                </a:path>
              </a:pathLst>
            </a:cu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29" name="Drawing Pin"/>
            <p:cNvSpPr/>
            <p:nvPr/>
          </p:nvSpPr>
          <p:spPr>
            <a:xfrm>
              <a:off x="18420762" y="6505151"/>
              <a:ext cx="370364" cy="827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2" y="0"/>
                  </a:moveTo>
                  <a:cubicBezTo>
                    <a:pt x="156" y="1501"/>
                    <a:pt x="1266" y="2873"/>
                    <a:pt x="3100" y="3888"/>
                  </a:cubicBezTo>
                  <a:lnTo>
                    <a:pt x="3100" y="9202"/>
                  </a:lnTo>
                  <a:cubicBezTo>
                    <a:pt x="1217" y="10196"/>
                    <a:pt x="36" y="11557"/>
                    <a:pt x="0" y="13058"/>
                  </a:cubicBezTo>
                  <a:lnTo>
                    <a:pt x="9703" y="13058"/>
                  </a:lnTo>
                  <a:lnTo>
                    <a:pt x="9703" y="20228"/>
                  </a:lnTo>
                  <a:lnTo>
                    <a:pt x="10800" y="21600"/>
                  </a:lnTo>
                  <a:lnTo>
                    <a:pt x="11897" y="20228"/>
                  </a:lnTo>
                  <a:lnTo>
                    <a:pt x="11897" y="13051"/>
                  </a:lnTo>
                  <a:lnTo>
                    <a:pt x="21600" y="13051"/>
                  </a:lnTo>
                  <a:cubicBezTo>
                    <a:pt x="21564" y="11550"/>
                    <a:pt x="20383" y="10190"/>
                    <a:pt x="18500" y="9197"/>
                  </a:cubicBezTo>
                  <a:lnTo>
                    <a:pt x="18500" y="3888"/>
                  </a:lnTo>
                  <a:cubicBezTo>
                    <a:pt x="20334" y="2873"/>
                    <a:pt x="21444" y="1507"/>
                    <a:pt x="21408" y="0"/>
                  </a:cubicBezTo>
                  <a:cubicBezTo>
                    <a:pt x="21082" y="0"/>
                    <a:pt x="192" y="0"/>
                    <a:pt x="192" y="0"/>
                  </a:cubicBezTo>
                  <a:close/>
                </a:path>
              </a:pathLst>
            </a:cu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30" name="Drawing Pin"/>
            <p:cNvSpPr/>
            <p:nvPr/>
          </p:nvSpPr>
          <p:spPr>
            <a:xfrm>
              <a:off x="1856611" y="3078337"/>
              <a:ext cx="370364" cy="827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2" y="0"/>
                  </a:moveTo>
                  <a:cubicBezTo>
                    <a:pt x="156" y="1501"/>
                    <a:pt x="1266" y="2873"/>
                    <a:pt x="3100" y="3888"/>
                  </a:cubicBezTo>
                  <a:lnTo>
                    <a:pt x="3100" y="9202"/>
                  </a:lnTo>
                  <a:cubicBezTo>
                    <a:pt x="1217" y="10196"/>
                    <a:pt x="36" y="11557"/>
                    <a:pt x="0" y="13058"/>
                  </a:cubicBezTo>
                  <a:lnTo>
                    <a:pt x="9703" y="13058"/>
                  </a:lnTo>
                  <a:lnTo>
                    <a:pt x="9703" y="20228"/>
                  </a:lnTo>
                  <a:lnTo>
                    <a:pt x="10800" y="21600"/>
                  </a:lnTo>
                  <a:lnTo>
                    <a:pt x="11897" y="20228"/>
                  </a:lnTo>
                  <a:lnTo>
                    <a:pt x="11897" y="13051"/>
                  </a:lnTo>
                  <a:lnTo>
                    <a:pt x="21600" y="13051"/>
                  </a:lnTo>
                  <a:cubicBezTo>
                    <a:pt x="21564" y="11550"/>
                    <a:pt x="20383" y="10190"/>
                    <a:pt x="18500" y="9197"/>
                  </a:cubicBezTo>
                  <a:lnTo>
                    <a:pt x="18500" y="3888"/>
                  </a:lnTo>
                  <a:cubicBezTo>
                    <a:pt x="20334" y="2873"/>
                    <a:pt x="21444" y="1507"/>
                    <a:pt x="21408" y="0"/>
                  </a:cubicBezTo>
                  <a:cubicBezTo>
                    <a:pt x="21082" y="0"/>
                    <a:pt x="192" y="0"/>
                    <a:pt x="192" y="0"/>
                  </a:cubicBezTo>
                  <a:close/>
                </a:path>
              </a:pathLst>
            </a:cu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332" name="Our CAL-VAL partners"/>
          <p:cNvSpPr txBox="1"/>
          <p:nvPr>
            <p:ph type="title"/>
          </p:nvPr>
        </p:nvSpPr>
        <p:spPr>
          <a:xfrm>
            <a:off x="55756" y="71829"/>
            <a:ext cx="24272488" cy="1230949"/>
          </a:xfrm>
          <a:prstGeom prst="rect">
            <a:avLst/>
          </a:prstGeom>
        </p:spPr>
        <p:txBody>
          <a:bodyPr anchor="b"/>
          <a:lstStyle>
            <a:lvl1pPr algn="ctr">
              <a:defRPr b="1" sz="6000">
                <a:latin typeface="Barlow SemiBold"/>
                <a:ea typeface="Barlow SemiBold"/>
                <a:cs typeface="Barlow SemiBold"/>
                <a:sym typeface="Barlow SemiBold"/>
              </a:defRPr>
            </a:lvl1pPr>
          </a:lstStyle>
          <a:p>
            <a:pPr/>
            <a:r>
              <a:t>Our CAL-VAL partners</a:t>
            </a:r>
          </a:p>
        </p:txBody>
      </p:sp>
      <p:sp>
        <p:nvSpPr>
          <p:cNvPr id="333" name="FLARE South Dakota &amp; Japan || IIT Madras"/>
          <p:cNvSpPr txBox="1"/>
          <p:nvPr/>
        </p:nvSpPr>
        <p:spPr>
          <a:xfrm>
            <a:off x="6377861" y="12111089"/>
            <a:ext cx="12098609" cy="1230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b">
            <a:normAutofit fontScale="100000" lnSpcReduction="0"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D5D5D5"/>
                </a:solidFill>
              </a:defRPr>
            </a:lvl1pPr>
          </a:lstStyle>
          <a:p>
            <a:pPr/>
            <a:r>
              <a:t>FLARE South Dakota &amp; Japan || IIT Madras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" name="Group"/>
          <p:cNvGrpSpPr/>
          <p:nvPr/>
        </p:nvGrpSpPr>
        <p:grpSpPr>
          <a:xfrm>
            <a:off x="425916" y="0"/>
            <a:ext cx="23532168" cy="13747990"/>
            <a:chOff x="0" y="0"/>
            <a:chExt cx="23532166" cy="13747989"/>
          </a:xfrm>
        </p:grpSpPr>
        <p:pic>
          <p:nvPicPr>
            <p:cNvPr id="335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3532167" cy="137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6" name="Rectangle"/>
            <p:cNvSpPr/>
            <p:nvPr/>
          </p:nvSpPr>
          <p:spPr>
            <a:xfrm>
              <a:off x="143829" y="2847326"/>
              <a:ext cx="18613481" cy="1090066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337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2106" r="0" b="2106"/>
            <a:stretch>
              <a:fillRect/>
            </a:stretch>
          </p:blipFill>
          <p:spPr>
            <a:xfrm>
              <a:off x="535494" y="2868804"/>
              <a:ext cx="17691815" cy="108578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" name="Group"/>
          <p:cNvGrpSpPr/>
          <p:nvPr/>
        </p:nvGrpSpPr>
        <p:grpSpPr>
          <a:xfrm>
            <a:off x="10462" y="202674"/>
            <a:ext cx="8950299" cy="6924834"/>
            <a:chOff x="0" y="0"/>
            <a:chExt cx="8950297" cy="6924832"/>
          </a:xfrm>
        </p:grpSpPr>
        <p:pic>
          <p:nvPicPr>
            <p:cNvPr id="340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802682"/>
              <a:ext cx="8947121" cy="61221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1" name="17.033889, 78.183333"/>
            <p:cNvSpPr txBox="1"/>
            <p:nvPr/>
          </p:nvSpPr>
          <p:spPr>
            <a:xfrm>
              <a:off x="6293517" y="357437"/>
              <a:ext cx="2656781" cy="3853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2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17.033889, 78.183333</a:t>
              </a:r>
            </a:p>
          </p:txBody>
        </p:sp>
        <p:sp>
          <p:nvSpPr>
            <p:cNvPr id="342" name="NRSC Shadnagar, Telangana"/>
            <p:cNvSpPr txBox="1"/>
            <p:nvPr/>
          </p:nvSpPr>
          <p:spPr>
            <a:xfrm>
              <a:off x="585834" y="0"/>
              <a:ext cx="5106182" cy="5209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3000">
                  <a:solidFill>
                    <a:srgbClr val="1F1F1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NRSC Shadnagar, Telangana</a:t>
              </a:r>
            </a:p>
          </p:txBody>
        </p:sp>
      </p:grpSp>
      <p:sp>
        <p:nvSpPr>
          <p:cNvPr id="344" name="Spatial CAL sites"/>
          <p:cNvSpPr txBox="1"/>
          <p:nvPr/>
        </p:nvSpPr>
        <p:spPr>
          <a:xfrm>
            <a:off x="10378708" y="135084"/>
            <a:ext cx="4254947" cy="656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b="1" sz="40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Spatial CAL sites</a:t>
            </a:r>
          </a:p>
        </p:txBody>
      </p:sp>
      <p:grpSp>
        <p:nvGrpSpPr>
          <p:cNvPr id="348" name="Group"/>
          <p:cNvGrpSpPr/>
          <p:nvPr/>
        </p:nvGrpSpPr>
        <p:grpSpPr>
          <a:xfrm>
            <a:off x="9100918" y="955364"/>
            <a:ext cx="8841355" cy="6588753"/>
            <a:chOff x="0" y="0"/>
            <a:chExt cx="8841353" cy="6588751"/>
          </a:xfrm>
        </p:grpSpPr>
        <p:sp>
          <p:nvSpPr>
            <p:cNvPr id="345" name="40.851667, 109.629167"/>
            <p:cNvSpPr txBox="1"/>
            <p:nvPr/>
          </p:nvSpPr>
          <p:spPr>
            <a:xfrm>
              <a:off x="5914723" y="84913"/>
              <a:ext cx="2919847" cy="4021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457200">
                <a:defRPr sz="2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40.851667, 109.629167</a:t>
              </a:r>
            </a:p>
          </p:txBody>
        </p:sp>
        <p:pic>
          <p:nvPicPr>
            <p:cNvPr id="346" name="Screenshot 2025-01-22 at 2.13.39 PM.png" descr="Screenshot 2025-01-22 at 2.13.39 PM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538973"/>
              <a:ext cx="8841354" cy="60497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7" name="Inner Mongolia, China"/>
            <p:cNvSpPr txBox="1"/>
            <p:nvPr/>
          </p:nvSpPr>
          <p:spPr>
            <a:xfrm>
              <a:off x="394176" y="0"/>
              <a:ext cx="4014819" cy="5719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>
                  <a:solidFill>
                    <a:srgbClr val="000000"/>
                  </a:solidFill>
                </a:defRPr>
              </a:lvl1pPr>
            </a:lstStyle>
            <a:p>
              <a:pPr/>
              <a:r>
                <a:t>Inner Mongolia, China</a:t>
              </a:r>
            </a:p>
          </p:txBody>
        </p:sp>
      </p:grpSp>
      <p:grpSp>
        <p:nvGrpSpPr>
          <p:cNvPr id="352" name="Group"/>
          <p:cNvGrpSpPr/>
          <p:nvPr/>
        </p:nvGrpSpPr>
        <p:grpSpPr>
          <a:xfrm>
            <a:off x="18082429" y="706778"/>
            <a:ext cx="6035162" cy="6964834"/>
            <a:chOff x="0" y="0"/>
            <a:chExt cx="6035160" cy="6964833"/>
          </a:xfrm>
        </p:grpSpPr>
        <p:pic>
          <p:nvPicPr>
            <p:cNvPr id="349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925886"/>
              <a:ext cx="5954288" cy="60389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0" name="32.220499, -101.512541"/>
            <p:cNvSpPr txBox="1"/>
            <p:nvPr/>
          </p:nvSpPr>
          <p:spPr>
            <a:xfrm>
              <a:off x="2998090" y="538741"/>
              <a:ext cx="3037071" cy="418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/>
              </a:lvl1pPr>
            </a:lstStyle>
            <a:p>
              <a:pPr/>
              <a:r>
                <a:t>32.220499, -101.512541</a:t>
              </a:r>
            </a:p>
          </p:txBody>
        </p:sp>
        <p:sp>
          <p:nvSpPr>
            <p:cNvPr id="351" name="Big Spring, Texas, USA"/>
            <p:cNvSpPr txBox="1"/>
            <p:nvPr/>
          </p:nvSpPr>
          <p:spPr>
            <a:xfrm>
              <a:off x="272294" y="0"/>
              <a:ext cx="4262766" cy="5747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>
                  <a:solidFill>
                    <a:srgbClr val="000000"/>
                  </a:solidFill>
                </a:defRPr>
              </a:lvl1pPr>
            </a:lstStyle>
            <a:p>
              <a:pPr/>
              <a:r>
                <a:t>Big Spring, Texas, USA</a:t>
              </a:r>
            </a:p>
          </p:txBody>
        </p:sp>
      </p:grpSp>
      <p:grpSp>
        <p:nvGrpSpPr>
          <p:cNvPr id="356" name="Group"/>
          <p:cNvGrpSpPr/>
          <p:nvPr/>
        </p:nvGrpSpPr>
        <p:grpSpPr>
          <a:xfrm>
            <a:off x="127351" y="7559584"/>
            <a:ext cx="7781803" cy="6119580"/>
            <a:chOff x="0" y="274066"/>
            <a:chExt cx="7781802" cy="6119578"/>
          </a:xfrm>
        </p:grpSpPr>
        <p:pic>
          <p:nvPicPr>
            <p:cNvPr id="353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697686"/>
              <a:ext cx="7781803" cy="56959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4" name="60.242177, 24.384075"/>
            <p:cNvSpPr/>
            <p:nvPr/>
          </p:nvSpPr>
          <p:spPr>
            <a:xfrm>
              <a:off x="6473842" y="47060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pPr/>
              <a:r>
                <a:t>60.242177, 24.384075</a:t>
              </a:r>
            </a:p>
          </p:txBody>
        </p:sp>
        <p:sp>
          <p:nvSpPr>
            <p:cNvPr id="355" name="Kirkkonummi, Finland"/>
            <p:cNvSpPr/>
            <p:nvPr/>
          </p:nvSpPr>
          <p:spPr>
            <a:xfrm>
              <a:off x="1983234" y="27406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>
                  <a:solidFill>
                    <a:srgbClr val="000000"/>
                  </a:solidFill>
                </a:defRPr>
              </a:lvl1pPr>
            </a:lstStyle>
            <a:p>
              <a:pPr/>
              <a:r>
                <a:t>Kirkkonummi, Finland</a:t>
              </a:r>
            </a:p>
          </p:txBody>
        </p:sp>
      </p:grpSp>
      <p:grpSp>
        <p:nvGrpSpPr>
          <p:cNvPr id="360" name="Group"/>
          <p:cNvGrpSpPr/>
          <p:nvPr/>
        </p:nvGrpSpPr>
        <p:grpSpPr>
          <a:xfrm>
            <a:off x="8343119" y="7707916"/>
            <a:ext cx="6718396" cy="5987772"/>
            <a:chOff x="0" y="0"/>
            <a:chExt cx="6718395" cy="5987770"/>
          </a:xfrm>
        </p:grpSpPr>
        <p:pic>
          <p:nvPicPr>
            <p:cNvPr id="357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16386" y="785428"/>
              <a:ext cx="6299966" cy="52023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8" name="34.535674, 113.095843"/>
            <p:cNvSpPr txBox="1"/>
            <p:nvPr/>
          </p:nvSpPr>
          <p:spPr>
            <a:xfrm>
              <a:off x="3702058" y="407376"/>
              <a:ext cx="3016338" cy="3382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/>
              </a:lvl1pPr>
            </a:lstStyle>
            <a:p>
              <a:pPr/>
              <a:r>
                <a:t>34.535674, 113.095843</a:t>
              </a:r>
            </a:p>
          </p:txBody>
        </p:sp>
        <p:sp>
          <p:nvSpPr>
            <p:cNvPr id="359" name="Zhengzhou, Henan China"/>
            <p:cNvSpPr txBox="1"/>
            <p:nvPr/>
          </p:nvSpPr>
          <p:spPr>
            <a:xfrm>
              <a:off x="0" y="0"/>
              <a:ext cx="4753846" cy="4642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>
                  <a:solidFill>
                    <a:srgbClr val="000000"/>
                  </a:solidFill>
                </a:defRPr>
              </a:lvl1pPr>
            </a:lstStyle>
            <a:p>
              <a:pPr/>
              <a:r>
                <a:t>Zhengzhou, Henan China</a:t>
              </a:r>
            </a:p>
          </p:txBody>
        </p:sp>
      </p:grpSp>
      <p:grpSp>
        <p:nvGrpSpPr>
          <p:cNvPr id="364" name="Group"/>
          <p:cNvGrpSpPr/>
          <p:nvPr/>
        </p:nvGrpSpPr>
        <p:grpSpPr>
          <a:xfrm>
            <a:off x="15812318" y="7781153"/>
            <a:ext cx="7635344" cy="5841298"/>
            <a:chOff x="0" y="0"/>
            <a:chExt cx="7635342" cy="5841296"/>
          </a:xfrm>
        </p:grpSpPr>
        <p:pic>
          <p:nvPicPr>
            <p:cNvPr id="361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6894" y="909864"/>
              <a:ext cx="7459971" cy="49314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2" name="23.520005, 119.583587"/>
            <p:cNvSpPr txBox="1"/>
            <p:nvPr/>
          </p:nvSpPr>
          <p:spPr>
            <a:xfrm>
              <a:off x="4837787" y="508747"/>
              <a:ext cx="2797557" cy="399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pPr/>
              <a:r>
                <a:t>23.520005, 119.583587</a:t>
              </a:r>
            </a:p>
          </p:txBody>
        </p:sp>
        <p:sp>
          <p:nvSpPr>
            <p:cNvPr id="363" name="Taiwan, Penghu County, Magong City"/>
            <p:cNvSpPr txBox="1"/>
            <p:nvPr/>
          </p:nvSpPr>
          <p:spPr>
            <a:xfrm>
              <a:off x="-1" y="0"/>
              <a:ext cx="6500623" cy="5481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/>
              </a:lvl1pPr>
            </a:lstStyle>
            <a:p>
              <a:pPr/>
              <a:r>
                <a:t>Taiwan, Penghu County, Magong City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