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Montserrat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Montserrat-boldItalic.fntdata"/><Relationship Id="rId9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8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WGCV-55, 8-11 July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WGCV-55, 8-11 July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WGCV-55, 8-11 July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WGCV-55, 8-11 July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CEOS WGCV-55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Presentation Template and Guidance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Organization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WGCV-55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Hyderabad, India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8-10 July,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57105" y="1290957"/>
            <a:ext cx="111120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7012" lvl="0" marL="214312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 presentations should be uploaded to the shared google drive: 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https://drive.google.com/drive/folders/1L0lEQdPHgT1PLNWMi-7HkzJih3tceQmA?usp=sharing 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7012" lvl="0" marL="214312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Ask Harvey for edit access as required 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(harvey@symbios.space)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7012" lvl="0" marL="214312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Files should be named Item_Presentation Title_Name_version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E.g. 1.1_WGCV Chair Report_Cody Anderson_v1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7012" lvl="0" marL="214312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Presenters should join the webex line and present from their own screen using screen share features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