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3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4.xml" ContentType="application/vnd.openxmlformats-officedocument.theme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theme/theme5.xml" ContentType="application/vnd.openxmlformats-officedocument.theme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theme/theme6.xml" ContentType="application/vnd.openxmlformats-officedocument.theme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theme/theme7.xml" ContentType="application/vnd.openxmlformats-officedocument.theme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theme/theme10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4113" r:id="rId4"/>
    <p:sldMasterId id="2147484128" r:id="rId5"/>
    <p:sldMasterId id="2147484101" r:id="rId6"/>
    <p:sldMasterId id="2147484143" r:id="rId7"/>
    <p:sldMasterId id="2147484152" r:id="rId8"/>
    <p:sldMasterId id="2147484169" r:id="rId9"/>
    <p:sldMasterId id="2147484185" r:id="rId10"/>
    <p:sldMasterId id="2147484189" r:id="rId11"/>
  </p:sldMasterIdLst>
  <p:notesMasterIdLst>
    <p:notesMasterId r:id="rId37"/>
  </p:notesMasterIdLst>
  <p:handoutMasterIdLst>
    <p:handoutMasterId r:id="rId38"/>
  </p:handoutMasterIdLst>
  <p:sldIdLst>
    <p:sldId id="258" r:id="rId12"/>
    <p:sldId id="3231" r:id="rId13"/>
    <p:sldId id="2134806122" r:id="rId14"/>
    <p:sldId id="268" r:id="rId15"/>
    <p:sldId id="467" r:id="rId16"/>
    <p:sldId id="468" r:id="rId17"/>
    <p:sldId id="469" r:id="rId18"/>
    <p:sldId id="262" r:id="rId19"/>
    <p:sldId id="3245" r:id="rId20"/>
    <p:sldId id="2134806118" r:id="rId21"/>
    <p:sldId id="3235" r:id="rId22"/>
    <p:sldId id="2134806119" r:id="rId23"/>
    <p:sldId id="3238" r:id="rId24"/>
    <p:sldId id="3236" r:id="rId25"/>
    <p:sldId id="2134806120" r:id="rId26"/>
    <p:sldId id="2134806121" r:id="rId27"/>
    <p:sldId id="3243" r:id="rId28"/>
    <p:sldId id="3258" r:id="rId29"/>
    <p:sldId id="3266" r:id="rId30"/>
    <p:sldId id="3259" r:id="rId31"/>
    <p:sldId id="3265" r:id="rId32"/>
    <p:sldId id="3264" r:id="rId33"/>
    <p:sldId id="3256" r:id="rId34"/>
    <p:sldId id="344" r:id="rId35"/>
    <p:sldId id="3261" r:id="rId36"/>
  </p:sldIdLst>
  <p:sldSz cx="12192000" cy="6858000"/>
  <p:notesSz cx="6794500" cy="99314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ヒラギノ角ゴ Pro W3" pitchFamily="28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ヒラギノ角ゴ Pro W3" pitchFamily="28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ヒラギノ角ゴ Pro W3" pitchFamily="28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ヒラギノ角ゴ Pro W3" pitchFamily="28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ヒラギノ角ゴ Pro W3" pitchFamily="28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ヒラギノ角ゴ Pro W3" pitchFamily="28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ヒラギノ角ゴ Pro W3" pitchFamily="28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ヒラギノ角ゴ Pro W3" pitchFamily="28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ヒラギノ角ゴ Pro W3" pitchFamily="28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162" userDrawn="1">
          <p15:clr>
            <a:srgbClr val="A4A3A4"/>
          </p15:clr>
        </p15:guide>
        <p15:guide id="2" pos="278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8">
          <p15:clr>
            <a:srgbClr val="A4A3A4"/>
          </p15:clr>
        </p15:guide>
        <p15:guide id="2" pos="2140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DB9AAD16-38FF-D7F8-47D8-C247BCE633BD}" name="Pieter De Vis" initials="PD" userId="S::pieter.de.vis@npl.co.uk::fa9b9b6b-9af9-467d-8b26-931df0fa897d" providerId="AD"/>
  <p188:author id="{AB26B235-1D44-D985-5FF5-82F37E40E440}" name="Maddie Stedman" initials="MS" userId="S::maddie.stedman@npl.co.uk::0b898864-35ef-447d-8c1d-132ea112f1bf" providerId="AD"/>
  <p188:author id="{D6CD83E0-B704-4E20-706D-81DD4824B697}" name="Rasma Ormane" initials="RO" userId="S::rasma.ormane@npl.co.uk::a3437f9f-1d06-417c-a671-f3dd6314ad22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178BFF"/>
    <a:srgbClr val="002F6C"/>
    <a:srgbClr val="FB933A"/>
    <a:srgbClr val="F496AD"/>
    <a:srgbClr val="72C590"/>
    <a:srgbClr val="E71336"/>
    <a:srgbClr val="71A100"/>
    <a:srgbClr val="FFCD00"/>
    <a:srgbClr val="00A3E6"/>
    <a:srgbClr val="A554C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315D636-BAB9-4AAE-95CC-31C842E61D07}" v="17" dt="2026-04-20T16:27:54.02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0937" autoAdjust="0"/>
  </p:normalViewPr>
  <p:slideViewPr>
    <p:cSldViewPr snapToGrid="0">
      <p:cViewPr varScale="1">
        <p:scale>
          <a:sx n="74" d="100"/>
          <a:sy n="74" d="100"/>
        </p:scale>
        <p:origin x="84" y="180"/>
      </p:cViewPr>
      <p:guideLst>
        <p:guide orient="horz" pos="1162"/>
        <p:guide pos="2784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>
        <p:guide orient="horz" pos="3128"/>
        <p:guide pos="214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2.xml"/><Relationship Id="rId18" Type="http://schemas.openxmlformats.org/officeDocument/2006/relationships/slide" Target="slides/slide7.xml"/><Relationship Id="rId26" Type="http://schemas.openxmlformats.org/officeDocument/2006/relationships/slide" Target="slides/slide15.xml"/><Relationship Id="rId39" Type="http://schemas.openxmlformats.org/officeDocument/2006/relationships/presProps" Target="presProps.xml"/><Relationship Id="rId21" Type="http://schemas.openxmlformats.org/officeDocument/2006/relationships/slide" Target="slides/slide10.xml"/><Relationship Id="rId34" Type="http://schemas.openxmlformats.org/officeDocument/2006/relationships/slide" Target="slides/slide23.xml"/><Relationship Id="rId42" Type="http://schemas.openxmlformats.org/officeDocument/2006/relationships/tableStyles" Target="tableStyles.xml"/><Relationship Id="rId7" Type="http://schemas.openxmlformats.org/officeDocument/2006/relationships/slideMaster" Target="slideMasters/slideMaster4.xml"/><Relationship Id="rId2" Type="http://schemas.openxmlformats.org/officeDocument/2006/relationships/customXml" Target="../customXml/item2.xml"/><Relationship Id="rId16" Type="http://schemas.openxmlformats.org/officeDocument/2006/relationships/slide" Target="slides/slide5.xml"/><Relationship Id="rId29" Type="http://schemas.openxmlformats.org/officeDocument/2006/relationships/slide" Target="slides/slide18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Master" Target="slideMasters/slideMaster8.xml"/><Relationship Id="rId24" Type="http://schemas.openxmlformats.org/officeDocument/2006/relationships/slide" Target="slides/slide13.xml"/><Relationship Id="rId32" Type="http://schemas.openxmlformats.org/officeDocument/2006/relationships/slide" Target="slides/slide21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45" Type="http://schemas.microsoft.com/office/2018/10/relationships/authors" Target="author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4.xml"/><Relationship Id="rId23" Type="http://schemas.openxmlformats.org/officeDocument/2006/relationships/slide" Target="slides/slide12.xml"/><Relationship Id="rId28" Type="http://schemas.openxmlformats.org/officeDocument/2006/relationships/slide" Target="slides/slide17.xml"/><Relationship Id="rId36" Type="http://schemas.openxmlformats.org/officeDocument/2006/relationships/slide" Target="slides/slide25.xml"/><Relationship Id="rId10" Type="http://schemas.openxmlformats.org/officeDocument/2006/relationships/slideMaster" Target="slideMasters/slideMaster7.xml"/><Relationship Id="rId19" Type="http://schemas.openxmlformats.org/officeDocument/2006/relationships/slide" Target="slides/slide8.xml"/><Relationship Id="rId31" Type="http://schemas.openxmlformats.org/officeDocument/2006/relationships/slide" Target="slides/slide20.xml"/><Relationship Id="rId44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" Target="slides/slide3.xml"/><Relationship Id="rId22" Type="http://schemas.openxmlformats.org/officeDocument/2006/relationships/slide" Target="slides/slide11.xml"/><Relationship Id="rId27" Type="http://schemas.openxmlformats.org/officeDocument/2006/relationships/slide" Target="slides/slide16.xml"/><Relationship Id="rId30" Type="http://schemas.openxmlformats.org/officeDocument/2006/relationships/slide" Target="slides/slide19.xml"/><Relationship Id="rId35" Type="http://schemas.openxmlformats.org/officeDocument/2006/relationships/slide" Target="slides/slide24.xml"/><Relationship Id="rId43" Type="http://schemas.microsoft.com/office/2016/11/relationships/changesInfo" Target="changesInfos/changesInfo1.xml"/><Relationship Id="rId8" Type="http://schemas.openxmlformats.org/officeDocument/2006/relationships/slideMaster" Target="slideMasters/slideMaster5.xml"/><Relationship Id="rId3" Type="http://schemas.openxmlformats.org/officeDocument/2006/relationships/customXml" Target="../customXml/item3.xml"/><Relationship Id="rId12" Type="http://schemas.openxmlformats.org/officeDocument/2006/relationships/slide" Target="slides/slide1.xml"/><Relationship Id="rId17" Type="http://schemas.openxmlformats.org/officeDocument/2006/relationships/slide" Target="slides/slide6.xml"/><Relationship Id="rId25" Type="http://schemas.openxmlformats.org/officeDocument/2006/relationships/slide" Target="slides/slide14.xml"/><Relationship Id="rId33" Type="http://schemas.openxmlformats.org/officeDocument/2006/relationships/slide" Target="slides/slide22.xml"/><Relationship Id="rId38" Type="http://schemas.openxmlformats.org/officeDocument/2006/relationships/handoutMaster" Target="handoutMasters/handoutMaster1.xml"/><Relationship Id="rId20" Type="http://schemas.openxmlformats.org/officeDocument/2006/relationships/slide" Target="slides/slide9.xml"/><Relationship Id="rId41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am Hunt" userId="1d02522a-dbfc-48fe-bc66-a94fdf3349a0" providerId="ADAL" clId="{F2BC0835-6E89-401D-82D1-1607980AAD08}"/>
    <pc:docChg chg="undo custSel addSld delSld modSld sldOrd addMainMaster delMainMaster">
      <pc:chgData name="Sam Hunt" userId="1d02522a-dbfc-48fe-bc66-a94fdf3349a0" providerId="ADAL" clId="{F2BC0835-6E89-401D-82D1-1607980AAD08}" dt="2026-04-20T16:31:44.774" v="402" actId="20577"/>
      <pc:docMkLst>
        <pc:docMk/>
      </pc:docMkLst>
      <pc:sldChg chg="modSp add mod">
        <pc:chgData name="Sam Hunt" userId="1d02522a-dbfc-48fe-bc66-a94fdf3349a0" providerId="ADAL" clId="{F2BC0835-6E89-401D-82D1-1607980AAD08}" dt="2026-04-20T16:20:12.073" v="88" actId="14100"/>
        <pc:sldMkLst>
          <pc:docMk/>
          <pc:sldMk cId="1696315099" sldId="258"/>
        </pc:sldMkLst>
        <pc:spChg chg="mod">
          <ac:chgData name="Sam Hunt" userId="1d02522a-dbfc-48fe-bc66-a94fdf3349a0" providerId="ADAL" clId="{F2BC0835-6E89-401D-82D1-1607980AAD08}" dt="2026-04-20T16:20:12.073" v="88" actId="14100"/>
          <ac:spMkLst>
            <pc:docMk/>
            <pc:sldMk cId="1696315099" sldId="258"/>
            <ac:spMk id="4" creationId="{27BBF6F2-59AD-E829-3392-F9A992C91990}"/>
          </ac:spMkLst>
        </pc:spChg>
        <pc:spChg chg="mod">
          <ac:chgData name="Sam Hunt" userId="1d02522a-dbfc-48fe-bc66-a94fdf3349a0" providerId="ADAL" clId="{F2BC0835-6E89-401D-82D1-1607980AAD08}" dt="2026-04-20T16:19:42.165" v="9" actId="403"/>
          <ac:spMkLst>
            <pc:docMk/>
            <pc:sldMk cId="1696315099" sldId="258"/>
            <ac:spMk id="5" creationId="{97A55567-42BE-2F0A-7900-9959F9E6B46A}"/>
          </ac:spMkLst>
        </pc:spChg>
      </pc:sldChg>
      <pc:sldChg chg="del">
        <pc:chgData name="Sam Hunt" userId="1d02522a-dbfc-48fe-bc66-a94fdf3349a0" providerId="ADAL" clId="{F2BC0835-6E89-401D-82D1-1607980AAD08}" dt="2026-04-20T16:18:38.818" v="0" actId="47"/>
        <pc:sldMkLst>
          <pc:docMk/>
          <pc:sldMk cId="2851053881" sldId="258"/>
        </pc:sldMkLst>
      </pc:sldChg>
      <pc:sldChg chg="add del">
        <pc:chgData name="Sam Hunt" userId="1d02522a-dbfc-48fe-bc66-a94fdf3349a0" providerId="ADAL" clId="{F2BC0835-6E89-401D-82D1-1607980AAD08}" dt="2026-04-20T16:27:54.018" v="395"/>
        <pc:sldMkLst>
          <pc:docMk/>
          <pc:sldMk cId="996779845" sldId="262"/>
        </pc:sldMkLst>
      </pc:sldChg>
      <pc:sldChg chg="del">
        <pc:chgData name="Sam Hunt" userId="1d02522a-dbfc-48fe-bc66-a94fdf3349a0" providerId="ADAL" clId="{F2BC0835-6E89-401D-82D1-1607980AAD08}" dt="2026-04-20T16:20:40.626" v="89" actId="47"/>
        <pc:sldMkLst>
          <pc:docMk/>
          <pc:sldMk cId="3459951626" sldId="264"/>
        </pc:sldMkLst>
      </pc:sldChg>
      <pc:sldChg chg="add del">
        <pc:chgData name="Sam Hunt" userId="1d02522a-dbfc-48fe-bc66-a94fdf3349a0" providerId="ADAL" clId="{F2BC0835-6E89-401D-82D1-1607980AAD08}" dt="2026-04-20T16:27:54.018" v="395"/>
        <pc:sldMkLst>
          <pc:docMk/>
          <pc:sldMk cId="828267632" sldId="268"/>
        </pc:sldMkLst>
      </pc:sldChg>
      <pc:sldChg chg="add del mod ord modShow">
        <pc:chgData name="Sam Hunt" userId="1d02522a-dbfc-48fe-bc66-a94fdf3349a0" providerId="ADAL" clId="{F2BC0835-6E89-401D-82D1-1607980AAD08}" dt="2026-04-20T16:21:42.807" v="114" actId="729"/>
        <pc:sldMkLst>
          <pc:docMk/>
          <pc:sldMk cId="2552318787" sldId="344"/>
        </pc:sldMkLst>
      </pc:sldChg>
      <pc:sldChg chg="add del">
        <pc:chgData name="Sam Hunt" userId="1d02522a-dbfc-48fe-bc66-a94fdf3349a0" providerId="ADAL" clId="{F2BC0835-6E89-401D-82D1-1607980AAD08}" dt="2026-04-20T16:27:54.018" v="395"/>
        <pc:sldMkLst>
          <pc:docMk/>
          <pc:sldMk cId="2131015439" sldId="467"/>
        </pc:sldMkLst>
      </pc:sldChg>
      <pc:sldChg chg="add del">
        <pc:chgData name="Sam Hunt" userId="1d02522a-dbfc-48fe-bc66-a94fdf3349a0" providerId="ADAL" clId="{F2BC0835-6E89-401D-82D1-1607980AAD08}" dt="2026-04-20T16:27:54.018" v="395"/>
        <pc:sldMkLst>
          <pc:docMk/>
          <pc:sldMk cId="1279529519" sldId="468"/>
        </pc:sldMkLst>
      </pc:sldChg>
      <pc:sldChg chg="add del">
        <pc:chgData name="Sam Hunt" userId="1d02522a-dbfc-48fe-bc66-a94fdf3349a0" providerId="ADAL" clId="{F2BC0835-6E89-401D-82D1-1607980AAD08}" dt="2026-04-20T16:27:54.018" v="395"/>
        <pc:sldMkLst>
          <pc:docMk/>
          <pc:sldMk cId="4072355856" sldId="469"/>
        </pc:sldMkLst>
      </pc:sldChg>
      <pc:sldChg chg="del">
        <pc:chgData name="Sam Hunt" userId="1d02522a-dbfc-48fe-bc66-a94fdf3349a0" providerId="ADAL" clId="{F2BC0835-6E89-401D-82D1-1607980AAD08}" dt="2026-04-20T16:20:40.626" v="89" actId="47"/>
        <pc:sldMkLst>
          <pc:docMk/>
          <pc:sldMk cId="817208370" sldId="492"/>
        </pc:sldMkLst>
      </pc:sldChg>
      <pc:sldChg chg="del">
        <pc:chgData name="Sam Hunt" userId="1d02522a-dbfc-48fe-bc66-a94fdf3349a0" providerId="ADAL" clId="{F2BC0835-6E89-401D-82D1-1607980AAD08}" dt="2026-04-20T16:18:38.818" v="0" actId="47"/>
        <pc:sldMkLst>
          <pc:docMk/>
          <pc:sldMk cId="0" sldId="493"/>
        </pc:sldMkLst>
      </pc:sldChg>
      <pc:sldChg chg="del">
        <pc:chgData name="Sam Hunt" userId="1d02522a-dbfc-48fe-bc66-a94fdf3349a0" providerId="ADAL" clId="{F2BC0835-6E89-401D-82D1-1607980AAD08}" dt="2026-04-20T16:23:42.682" v="122" actId="47"/>
        <pc:sldMkLst>
          <pc:docMk/>
          <pc:sldMk cId="1053088691" sldId="2563"/>
        </pc:sldMkLst>
      </pc:sldChg>
      <pc:sldChg chg="add">
        <pc:chgData name="Sam Hunt" userId="1d02522a-dbfc-48fe-bc66-a94fdf3349a0" providerId="ADAL" clId="{F2BC0835-6E89-401D-82D1-1607980AAD08}" dt="2026-04-20T16:19:17.044" v="4"/>
        <pc:sldMkLst>
          <pc:docMk/>
          <pc:sldMk cId="1359057028" sldId="3231"/>
        </pc:sldMkLst>
      </pc:sldChg>
      <pc:sldChg chg="del">
        <pc:chgData name="Sam Hunt" userId="1d02522a-dbfc-48fe-bc66-a94fdf3349a0" providerId="ADAL" clId="{F2BC0835-6E89-401D-82D1-1607980AAD08}" dt="2026-04-20T16:23:16.217" v="119" actId="47"/>
        <pc:sldMkLst>
          <pc:docMk/>
          <pc:sldMk cId="3859600973" sldId="3234"/>
        </pc:sldMkLst>
      </pc:sldChg>
      <pc:sldChg chg="add">
        <pc:chgData name="Sam Hunt" userId="1d02522a-dbfc-48fe-bc66-a94fdf3349a0" providerId="ADAL" clId="{F2BC0835-6E89-401D-82D1-1607980AAD08}" dt="2026-04-20T16:22:38.147" v="115"/>
        <pc:sldMkLst>
          <pc:docMk/>
          <pc:sldMk cId="1323052722" sldId="3235"/>
        </pc:sldMkLst>
      </pc:sldChg>
      <pc:sldChg chg="addSp delSp add mod">
        <pc:chgData name="Sam Hunt" userId="1d02522a-dbfc-48fe-bc66-a94fdf3349a0" providerId="ADAL" clId="{F2BC0835-6E89-401D-82D1-1607980AAD08}" dt="2026-04-20T16:23:57.106" v="124" actId="22"/>
        <pc:sldMkLst>
          <pc:docMk/>
          <pc:sldMk cId="2592034515" sldId="3236"/>
        </pc:sldMkLst>
        <pc:picChg chg="add del">
          <ac:chgData name="Sam Hunt" userId="1d02522a-dbfc-48fe-bc66-a94fdf3349a0" providerId="ADAL" clId="{F2BC0835-6E89-401D-82D1-1607980AAD08}" dt="2026-04-20T16:23:57.106" v="124" actId="22"/>
          <ac:picMkLst>
            <pc:docMk/>
            <pc:sldMk cId="2592034515" sldId="3236"/>
            <ac:picMk id="4" creationId="{4CDDDA69-BC59-A633-AD47-B99F6C8B959E}"/>
          </ac:picMkLst>
        </pc:picChg>
      </pc:sldChg>
      <pc:sldChg chg="add">
        <pc:chgData name="Sam Hunt" userId="1d02522a-dbfc-48fe-bc66-a94fdf3349a0" providerId="ADAL" clId="{F2BC0835-6E89-401D-82D1-1607980AAD08}" dt="2026-04-20T16:22:38.147" v="115"/>
        <pc:sldMkLst>
          <pc:docMk/>
          <pc:sldMk cId="4002562269" sldId="3238"/>
        </pc:sldMkLst>
      </pc:sldChg>
      <pc:sldChg chg="modSp add del mod modShow">
        <pc:chgData name="Sam Hunt" userId="1d02522a-dbfc-48fe-bc66-a94fdf3349a0" providerId="ADAL" clId="{F2BC0835-6E89-401D-82D1-1607980AAD08}" dt="2026-04-20T16:21:21.546" v="107" actId="729"/>
        <pc:sldMkLst>
          <pc:docMk/>
          <pc:sldMk cId="2163819712" sldId="3243"/>
        </pc:sldMkLst>
        <pc:spChg chg="mod">
          <ac:chgData name="Sam Hunt" userId="1d02522a-dbfc-48fe-bc66-a94fdf3349a0" providerId="ADAL" clId="{F2BC0835-6E89-401D-82D1-1607980AAD08}" dt="2026-04-20T16:21:10.027" v="106" actId="20577"/>
          <ac:spMkLst>
            <pc:docMk/>
            <pc:sldMk cId="2163819712" sldId="3243"/>
            <ac:spMk id="3" creationId="{C06B9164-4B34-24B2-B3B0-0E5E1BACB981}"/>
          </ac:spMkLst>
        </pc:spChg>
      </pc:sldChg>
      <pc:sldChg chg="add del">
        <pc:chgData name="Sam Hunt" userId="1d02522a-dbfc-48fe-bc66-a94fdf3349a0" providerId="ADAL" clId="{F2BC0835-6E89-401D-82D1-1607980AAD08}" dt="2026-04-20T16:22:55.803" v="118"/>
        <pc:sldMkLst>
          <pc:docMk/>
          <pc:sldMk cId="4063209391" sldId="3245"/>
        </pc:sldMkLst>
      </pc:sldChg>
      <pc:sldChg chg="del">
        <pc:chgData name="Sam Hunt" userId="1d02522a-dbfc-48fe-bc66-a94fdf3349a0" providerId="ADAL" clId="{F2BC0835-6E89-401D-82D1-1607980AAD08}" dt="2026-04-20T16:23:16.217" v="119" actId="47"/>
        <pc:sldMkLst>
          <pc:docMk/>
          <pc:sldMk cId="3750259192" sldId="3246"/>
        </pc:sldMkLst>
      </pc:sldChg>
      <pc:sldChg chg="del">
        <pc:chgData name="Sam Hunt" userId="1d02522a-dbfc-48fe-bc66-a94fdf3349a0" providerId="ADAL" clId="{F2BC0835-6E89-401D-82D1-1607980AAD08}" dt="2026-04-20T16:20:40.626" v="89" actId="47"/>
        <pc:sldMkLst>
          <pc:docMk/>
          <pc:sldMk cId="2514480973" sldId="3250"/>
        </pc:sldMkLst>
      </pc:sldChg>
      <pc:sldChg chg="del">
        <pc:chgData name="Sam Hunt" userId="1d02522a-dbfc-48fe-bc66-a94fdf3349a0" providerId="ADAL" clId="{F2BC0835-6E89-401D-82D1-1607980AAD08}" dt="2026-04-20T16:20:40.626" v="89" actId="47"/>
        <pc:sldMkLst>
          <pc:docMk/>
          <pc:sldMk cId="2908104783" sldId="3251"/>
        </pc:sldMkLst>
      </pc:sldChg>
      <pc:sldChg chg="del">
        <pc:chgData name="Sam Hunt" userId="1d02522a-dbfc-48fe-bc66-a94fdf3349a0" providerId="ADAL" clId="{F2BC0835-6E89-401D-82D1-1607980AAD08}" dt="2026-04-20T16:20:40.626" v="89" actId="47"/>
        <pc:sldMkLst>
          <pc:docMk/>
          <pc:sldMk cId="1692251196" sldId="3252"/>
        </pc:sldMkLst>
      </pc:sldChg>
      <pc:sldChg chg="add del mod ord modShow">
        <pc:chgData name="Sam Hunt" userId="1d02522a-dbfc-48fe-bc66-a94fdf3349a0" providerId="ADAL" clId="{F2BC0835-6E89-401D-82D1-1607980AAD08}" dt="2026-04-20T16:21:42.807" v="114" actId="729"/>
        <pc:sldMkLst>
          <pc:docMk/>
          <pc:sldMk cId="3321960605" sldId="3256"/>
        </pc:sldMkLst>
      </pc:sldChg>
      <pc:sldChg chg="del">
        <pc:chgData name="Sam Hunt" userId="1d02522a-dbfc-48fe-bc66-a94fdf3349a0" providerId="ADAL" clId="{F2BC0835-6E89-401D-82D1-1607980AAD08}" dt="2026-04-20T16:18:38.818" v="0" actId="47"/>
        <pc:sldMkLst>
          <pc:docMk/>
          <pc:sldMk cId="189695925" sldId="3257"/>
        </pc:sldMkLst>
      </pc:sldChg>
      <pc:sldChg chg="add del mod modShow">
        <pc:chgData name="Sam Hunt" userId="1d02522a-dbfc-48fe-bc66-a94fdf3349a0" providerId="ADAL" clId="{F2BC0835-6E89-401D-82D1-1607980AAD08}" dt="2026-04-20T16:21:21.546" v="107" actId="729"/>
        <pc:sldMkLst>
          <pc:docMk/>
          <pc:sldMk cId="3566725449" sldId="3258"/>
        </pc:sldMkLst>
      </pc:sldChg>
      <pc:sldChg chg="add del mod modShow">
        <pc:chgData name="Sam Hunt" userId="1d02522a-dbfc-48fe-bc66-a94fdf3349a0" providerId="ADAL" clId="{F2BC0835-6E89-401D-82D1-1607980AAD08}" dt="2026-04-20T16:21:21.546" v="107" actId="729"/>
        <pc:sldMkLst>
          <pc:docMk/>
          <pc:sldMk cId="3213018527" sldId="3259"/>
        </pc:sldMkLst>
      </pc:sldChg>
      <pc:sldChg chg="add del mod ord modShow">
        <pc:chgData name="Sam Hunt" userId="1d02522a-dbfc-48fe-bc66-a94fdf3349a0" providerId="ADAL" clId="{F2BC0835-6E89-401D-82D1-1607980AAD08}" dt="2026-04-20T16:21:42.807" v="114" actId="729"/>
        <pc:sldMkLst>
          <pc:docMk/>
          <pc:sldMk cId="564130578" sldId="3261"/>
        </pc:sldMkLst>
      </pc:sldChg>
      <pc:sldChg chg="del">
        <pc:chgData name="Sam Hunt" userId="1d02522a-dbfc-48fe-bc66-a94fdf3349a0" providerId="ADAL" clId="{F2BC0835-6E89-401D-82D1-1607980AAD08}" dt="2026-04-20T16:18:38.818" v="0" actId="47"/>
        <pc:sldMkLst>
          <pc:docMk/>
          <pc:sldMk cId="762060402" sldId="3262"/>
        </pc:sldMkLst>
      </pc:sldChg>
      <pc:sldChg chg="add del mod modShow">
        <pc:chgData name="Sam Hunt" userId="1d02522a-dbfc-48fe-bc66-a94fdf3349a0" providerId="ADAL" clId="{F2BC0835-6E89-401D-82D1-1607980AAD08}" dt="2026-04-20T16:21:21.546" v="107" actId="729"/>
        <pc:sldMkLst>
          <pc:docMk/>
          <pc:sldMk cId="1211897069" sldId="3264"/>
        </pc:sldMkLst>
      </pc:sldChg>
      <pc:sldChg chg="add del mod modShow">
        <pc:chgData name="Sam Hunt" userId="1d02522a-dbfc-48fe-bc66-a94fdf3349a0" providerId="ADAL" clId="{F2BC0835-6E89-401D-82D1-1607980AAD08}" dt="2026-04-20T16:21:21.546" v="107" actId="729"/>
        <pc:sldMkLst>
          <pc:docMk/>
          <pc:sldMk cId="3061253653" sldId="3265"/>
        </pc:sldMkLst>
      </pc:sldChg>
      <pc:sldChg chg="add del mod modShow">
        <pc:chgData name="Sam Hunt" userId="1d02522a-dbfc-48fe-bc66-a94fdf3349a0" providerId="ADAL" clId="{F2BC0835-6E89-401D-82D1-1607980AAD08}" dt="2026-04-20T16:21:21.546" v="107" actId="729"/>
        <pc:sldMkLst>
          <pc:docMk/>
          <pc:sldMk cId="1087219068" sldId="3266"/>
        </pc:sldMkLst>
      </pc:sldChg>
      <pc:sldChg chg="del">
        <pc:chgData name="Sam Hunt" userId="1d02522a-dbfc-48fe-bc66-a94fdf3349a0" providerId="ADAL" clId="{F2BC0835-6E89-401D-82D1-1607980AAD08}" dt="2026-04-20T16:20:40.626" v="89" actId="47"/>
        <pc:sldMkLst>
          <pc:docMk/>
          <pc:sldMk cId="2934335936" sldId="3433"/>
        </pc:sldMkLst>
      </pc:sldChg>
      <pc:sldChg chg="del">
        <pc:chgData name="Sam Hunt" userId="1d02522a-dbfc-48fe-bc66-a94fdf3349a0" providerId="ADAL" clId="{F2BC0835-6E89-401D-82D1-1607980AAD08}" dt="2026-04-20T16:20:40.626" v="89" actId="47"/>
        <pc:sldMkLst>
          <pc:docMk/>
          <pc:sldMk cId="3165017610" sldId="3438"/>
        </pc:sldMkLst>
      </pc:sldChg>
      <pc:sldChg chg="del">
        <pc:chgData name="Sam Hunt" userId="1d02522a-dbfc-48fe-bc66-a94fdf3349a0" providerId="ADAL" clId="{F2BC0835-6E89-401D-82D1-1607980AAD08}" dt="2026-04-20T16:18:38.818" v="0" actId="47"/>
        <pc:sldMkLst>
          <pc:docMk/>
          <pc:sldMk cId="3180706942" sldId="3448"/>
        </pc:sldMkLst>
      </pc:sldChg>
      <pc:sldChg chg="del">
        <pc:chgData name="Sam Hunt" userId="1d02522a-dbfc-48fe-bc66-a94fdf3349a0" providerId="ADAL" clId="{F2BC0835-6E89-401D-82D1-1607980AAD08}" dt="2026-04-20T16:18:38.818" v="0" actId="47"/>
        <pc:sldMkLst>
          <pc:docMk/>
          <pc:sldMk cId="1803338554" sldId="3449"/>
        </pc:sldMkLst>
      </pc:sldChg>
      <pc:sldChg chg="del">
        <pc:chgData name="Sam Hunt" userId="1d02522a-dbfc-48fe-bc66-a94fdf3349a0" providerId="ADAL" clId="{F2BC0835-6E89-401D-82D1-1607980AAD08}" dt="2026-04-20T16:20:40.626" v="89" actId="47"/>
        <pc:sldMkLst>
          <pc:docMk/>
          <pc:sldMk cId="2780637549" sldId="3450"/>
        </pc:sldMkLst>
      </pc:sldChg>
      <pc:sldChg chg="del">
        <pc:chgData name="Sam Hunt" userId="1d02522a-dbfc-48fe-bc66-a94fdf3349a0" providerId="ADAL" clId="{F2BC0835-6E89-401D-82D1-1607980AAD08}" dt="2026-04-20T16:18:38.818" v="0" actId="47"/>
        <pc:sldMkLst>
          <pc:docMk/>
          <pc:sldMk cId="2081350207" sldId="3464"/>
        </pc:sldMkLst>
      </pc:sldChg>
      <pc:sldChg chg="del">
        <pc:chgData name="Sam Hunt" userId="1d02522a-dbfc-48fe-bc66-a94fdf3349a0" providerId="ADAL" clId="{F2BC0835-6E89-401D-82D1-1607980AAD08}" dt="2026-04-20T16:18:38.818" v="0" actId="47"/>
        <pc:sldMkLst>
          <pc:docMk/>
          <pc:sldMk cId="1442033812" sldId="3473"/>
        </pc:sldMkLst>
      </pc:sldChg>
      <pc:sldChg chg="del">
        <pc:chgData name="Sam Hunt" userId="1d02522a-dbfc-48fe-bc66-a94fdf3349a0" providerId="ADAL" clId="{F2BC0835-6E89-401D-82D1-1607980AAD08}" dt="2026-04-20T16:18:38.818" v="0" actId="47"/>
        <pc:sldMkLst>
          <pc:docMk/>
          <pc:sldMk cId="2085401412" sldId="3475"/>
        </pc:sldMkLst>
      </pc:sldChg>
      <pc:sldChg chg="del">
        <pc:chgData name="Sam Hunt" userId="1d02522a-dbfc-48fe-bc66-a94fdf3349a0" providerId="ADAL" clId="{F2BC0835-6E89-401D-82D1-1607980AAD08}" dt="2026-04-20T16:18:38.818" v="0" actId="47"/>
        <pc:sldMkLst>
          <pc:docMk/>
          <pc:sldMk cId="2330715724" sldId="3476"/>
        </pc:sldMkLst>
      </pc:sldChg>
      <pc:sldChg chg="del">
        <pc:chgData name="Sam Hunt" userId="1d02522a-dbfc-48fe-bc66-a94fdf3349a0" providerId="ADAL" clId="{F2BC0835-6E89-401D-82D1-1607980AAD08}" dt="2026-04-20T16:18:38.818" v="0" actId="47"/>
        <pc:sldMkLst>
          <pc:docMk/>
          <pc:sldMk cId="466783089" sldId="3477"/>
        </pc:sldMkLst>
      </pc:sldChg>
      <pc:sldChg chg="del">
        <pc:chgData name="Sam Hunt" userId="1d02522a-dbfc-48fe-bc66-a94fdf3349a0" providerId="ADAL" clId="{F2BC0835-6E89-401D-82D1-1607980AAD08}" dt="2026-04-20T16:18:38.818" v="0" actId="47"/>
        <pc:sldMkLst>
          <pc:docMk/>
          <pc:sldMk cId="1888232217" sldId="3478"/>
        </pc:sldMkLst>
      </pc:sldChg>
      <pc:sldChg chg="del">
        <pc:chgData name="Sam Hunt" userId="1d02522a-dbfc-48fe-bc66-a94fdf3349a0" providerId="ADAL" clId="{F2BC0835-6E89-401D-82D1-1607980AAD08}" dt="2026-04-20T16:18:38.818" v="0" actId="47"/>
        <pc:sldMkLst>
          <pc:docMk/>
          <pc:sldMk cId="1223306534" sldId="3479"/>
        </pc:sldMkLst>
      </pc:sldChg>
      <pc:sldChg chg="del">
        <pc:chgData name="Sam Hunt" userId="1d02522a-dbfc-48fe-bc66-a94fdf3349a0" providerId="ADAL" clId="{F2BC0835-6E89-401D-82D1-1607980AAD08}" dt="2026-04-20T16:23:16.217" v="119" actId="47"/>
        <pc:sldMkLst>
          <pc:docMk/>
          <pc:sldMk cId="2970250174" sldId="3482"/>
        </pc:sldMkLst>
      </pc:sldChg>
      <pc:sldChg chg="del">
        <pc:chgData name="Sam Hunt" userId="1d02522a-dbfc-48fe-bc66-a94fdf3349a0" providerId="ADAL" clId="{F2BC0835-6E89-401D-82D1-1607980AAD08}" dt="2026-04-20T16:20:40.626" v="89" actId="47"/>
        <pc:sldMkLst>
          <pc:docMk/>
          <pc:sldMk cId="523504340" sldId="3484"/>
        </pc:sldMkLst>
      </pc:sldChg>
      <pc:sldChg chg="del">
        <pc:chgData name="Sam Hunt" userId="1d02522a-dbfc-48fe-bc66-a94fdf3349a0" providerId="ADAL" clId="{F2BC0835-6E89-401D-82D1-1607980AAD08}" dt="2026-04-20T16:18:38.818" v="0" actId="47"/>
        <pc:sldMkLst>
          <pc:docMk/>
          <pc:sldMk cId="293914802" sldId="3495"/>
        </pc:sldMkLst>
      </pc:sldChg>
      <pc:sldChg chg="del">
        <pc:chgData name="Sam Hunt" userId="1d02522a-dbfc-48fe-bc66-a94fdf3349a0" providerId="ADAL" clId="{F2BC0835-6E89-401D-82D1-1607980AAD08}" dt="2026-04-20T16:18:38.818" v="0" actId="47"/>
        <pc:sldMkLst>
          <pc:docMk/>
          <pc:sldMk cId="3906024564" sldId="3497"/>
        </pc:sldMkLst>
      </pc:sldChg>
      <pc:sldChg chg="del">
        <pc:chgData name="Sam Hunt" userId="1d02522a-dbfc-48fe-bc66-a94fdf3349a0" providerId="ADAL" clId="{F2BC0835-6E89-401D-82D1-1607980AAD08}" dt="2026-04-20T16:18:38.818" v="0" actId="47"/>
        <pc:sldMkLst>
          <pc:docMk/>
          <pc:sldMk cId="1565505711" sldId="3498"/>
        </pc:sldMkLst>
      </pc:sldChg>
      <pc:sldChg chg="del">
        <pc:chgData name="Sam Hunt" userId="1d02522a-dbfc-48fe-bc66-a94fdf3349a0" providerId="ADAL" clId="{F2BC0835-6E89-401D-82D1-1607980AAD08}" dt="2026-04-20T16:18:38.818" v="0" actId="47"/>
        <pc:sldMkLst>
          <pc:docMk/>
          <pc:sldMk cId="2965048813" sldId="3499"/>
        </pc:sldMkLst>
      </pc:sldChg>
      <pc:sldChg chg="del">
        <pc:chgData name="Sam Hunt" userId="1d02522a-dbfc-48fe-bc66-a94fdf3349a0" providerId="ADAL" clId="{F2BC0835-6E89-401D-82D1-1607980AAD08}" dt="2026-04-20T16:18:38.818" v="0" actId="47"/>
        <pc:sldMkLst>
          <pc:docMk/>
          <pc:sldMk cId="1610800276" sldId="3501"/>
        </pc:sldMkLst>
      </pc:sldChg>
      <pc:sldChg chg="del">
        <pc:chgData name="Sam Hunt" userId="1d02522a-dbfc-48fe-bc66-a94fdf3349a0" providerId="ADAL" clId="{F2BC0835-6E89-401D-82D1-1607980AAD08}" dt="2026-04-20T16:18:38.818" v="0" actId="47"/>
        <pc:sldMkLst>
          <pc:docMk/>
          <pc:sldMk cId="258633493" sldId="3503"/>
        </pc:sldMkLst>
      </pc:sldChg>
      <pc:sldChg chg="del">
        <pc:chgData name="Sam Hunt" userId="1d02522a-dbfc-48fe-bc66-a94fdf3349a0" providerId="ADAL" clId="{F2BC0835-6E89-401D-82D1-1607980AAD08}" dt="2026-04-20T16:18:38.818" v="0" actId="47"/>
        <pc:sldMkLst>
          <pc:docMk/>
          <pc:sldMk cId="516305866" sldId="3504"/>
        </pc:sldMkLst>
      </pc:sldChg>
      <pc:sldChg chg="del">
        <pc:chgData name="Sam Hunt" userId="1d02522a-dbfc-48fe-bc66-a94fdf3349a0" providerId="ADAL" clId="{F2BC0835-6E89-401D-82D1-1607980AAD08}" dt="2026-04-20T16:18:38.818" v="0" actId="47"/>
        <pc:sldMkLst>
          <pc:docMk/>
          <pc:sldMk cId="3305387048" sldId="3505"/>
        </pc:sldMkLst>
      </pc:sldChg>
      <pc:sldChg chg="del">
        <pc:chgData name="Sam Hunt" userId="1d02522a-dbfc-48fe-bc66-a94fdf3349a0" providerId="ADAL" clId="{F2BC0835-6E89-401D-82D1-1607980AAD08}" dt="2026-04-20T16:23:16.217" v="119" actId="47"/>
        <pc:sldMkLst>
          <pc:docMk/>
          <pc:sldMk cId="1228094240" sldId="3507"/>
        </pc:sldMkLst>
      </pc:sldChg>
      <pc:sldChg chg="del">
        <pc:chgData name="Sam Hunt" userId="1d02522a-dbfc-48fe-bc66-a94fdf3349a0" providerId="ADAL" clId="{F2BC0835-6E89-401D-82D1-1607980AAD08}" dt="2026-04-20T16:20:40.626" v="89" actId="47"/>
        <pc:sldMkLst>
          <pc:docMk/>
          <pc:sldMk cId="1235102658" sldId="3508"/>
        </pc:sldMkLst>
      </pc:sldChg>
      <pc:sldChg chg="del">
        <pc:chgData name="Sam Hunt" userId="1d02522a-dbfc-48fe-bc66-a94fdf3349a0" providerId="ADAL" clId="{F2BC0835-6E89-401D-82D1-1607980AAD08}" dt="2026-04-20T16:18:38.818" v="0" actId="47"/>
        <pc:sldMkLst>
          <pc:docMk/>
          <pc:sldMk cId="755003153" sldId="3509"/>
        </pc:sldMkLst>
      </pc:sldChg>
      <pc:sldChg chg="del">
        <pc:chgData name="Sam Hunt" userId="1d02522a-dbfc-48fe-bc66-a94fdf3349a0" providerId="ADAL" clId="{F2BC0835-6E89-401D-82D1-1607980AAD08}" dt="2026-04-20T16:18:38.818" v="0" actId="47"/>
        <pc:sldMkLst>
          <pc:docMk/>
          <pc:sldMk cId="3350464696" sldId="11318"/>
        </pc:sldMkLst>
      </pc:sldChg>
      <pc:sldChg chg="del">
        <pc:chgData name="Sam Hunt" userId="1d02522a-dbfc-48fe-bc66-a94fdf3349a0" providerId="ADAL" clId="{F2BC0835-6E89-401D-82D1-1607980AAD08}" dt="2026-04-20T16:18:38.818" v="0" actId="47"/>
        <pc:sldMkLst>
          <pc:docMk/>
          <pc:sldMk cId="3900637438" sldId="11320"/>
        </pc:sldMkLst>
      </pc:sldChg>
      <pc:sldChg chg="del">
        <pc:chgData name="Sam Hunt" userId="1d02522a-dbfc-48fe-bc66-a94fdf3349a0" providerId="ADAL" clId="{F2BC0835-6E89-401D-82D1-1607980AAD08}" dt="2026-04-20T16:18:38.818" v="0" actId="47"/>
        <pc:sldMkLst>
          <pc:docMk/>
          <pc:sldMk cId="2835026932" sldId="11323"/>
        </pc:sldMkLst>
      </pc:sldChg>
      <pc:sldChg chg="del">
        <pc:chgData name="Sam Hunt" userId="1d02522a-dbfc-48fe-bc66-a94fdf3349a0" providerId="ADAL" clId="{F2BC0835-6E89-401D-82D1-1607980AAD08}" dt="2026-04-20T16:20:40.626" v="89" actId="47"/>
        <pc:sldMkLst>
          <pc:docMk/>
          <pc:sldMk cId="3942164691" sldId="11326"/>
        </pc:sldMkLst>
      </pc:sldChg>
      <pc:sldChg chg="del">
        <pc:chgData name="Sam Hunt" userId="1d02522a-dbfc-48fe-bc66-a94fdf3349a0" providerId="ADAL" clId="{F2BC0835-6E89-401D-82D1-1607980AAD08}" dt="2026-04-20T16:26:19.698" v="394" actId="47"/>
        <pc:sldMkLst>
          <pc:docMk/>
          <pc:sldMk cId="1656550767" sldId="2134806117"/>
        </pc:sldMkLst>
      </pc:sldChg>
      <pc:sldChg chg="add">
        <pc:chgData name="Sam Hunt" userId="1d02522a-dbfc-48fe-bc66-a94fdf3349a0" providerId="ADAL" clId="{F2BC0835-6E89-401D-82D1-1607980AAD08}" dt="2026-04-20T16:22:38.147" v="115"/>
        <pc:sldMkLst>
          <pc:docMk/>
          <pc:sldMk cId="2905901867" sldId="2134806118"/>
        </pc:sldMkLst>
      </pc:sldChg>
      <pc:sldChg chg="add del">
        <pc:chgData name="Sam Hunt" userId="1d02522a-dbfc-48fe-bc66-a94fdf3349a0" providerId="ADAL" clId="{F2BC0835-6E89-401D-82D1-1607980AAD08}" dt="2026-04-20T16:20:59.464" v="92"/>
        <pc:sldMkLst>
          <pc:docMk/>
          <pc:sldMk cId="3591801641" sldId="2134806118"/>
        </pc:sldMkLst>
      </pc:sldChg>
      <pc:sldChg chg="del">
        <pc:chgData name="Sam Hunt" userId="1d02522a-dbfc-48fe-bc66-a94fdf3349a0" providerId="ADAL" clId="{F2BC0835-6E89-401D-82D1-1607980AAD08}" dt="2026-04-20T16:20:40.626" v="89" actId="47"/>
        <pc:sldMkLst>
          <pc:docMk/>
          <pc:sldMk cId="260288169" sldId="2134806119"/>
        </pc:sldMkLst>
      </pc:sldChg>
      <pc:sldChg chg="add">
        <pc:chgData name="Sam Hunt" userId="1d02522a-dbfc-48fe-bc66-a94fdf3349a0" providerId="ADAL" clId="{F2BC0835-6E89-401D-82D1-1607980AAD08}" dt="2026-04-20T16:22:38.147" v="115"/>
        <pc:sldMkLst>
          <pc:docMk/>
          <pc:sldMk cId="1825616391" sldId="2134806119"/>
        </pc:sldMkLst>
      </pc:sldChg>
      <pc:sldChg chg="add del">
        <pc:chgData name="Sam Hunt" userId="1d02522a-dbfc-48fe-bc66-a94fdf3349a0" providerId="ADAL" clId="{F2BC0835-6E89-401D-82D1-1607980AAD08}" dt="2026-04-20T16:20:59.464" v="92"/>
        <pc:sldMkLst>
          <pc:docMk/>
          <pc:sldMk cId="2631298063" sldId="2134806119"/>
        </pc:sldMkLst>
      </pc:sldChg>
      <pc:sldChg chg="add">
        <pc:chgData name="Sam Hunt" userId="1d02522a-dbfc-48fe-bc66-a94fdf3349a0" providerId="ADAL" clId="{F2BC0835-6E89-401D-82D1-1607980AAD08}" dt="2026-04-20T16:24:07.351" v="127"/>
        <pc:sldMkLst>
          <pc:docMk/>
          <pc:sldMk cId="1066587426" sldId="2134806120"/>
        </pc:sldMkLst>
      </pc:sldChg>
      <pc:sldChg chg="add del">
        <pc:chgData name="Sam Hunt" userId="1d02522a-dbfc-48fe-bc66-a94fdf3349a0" providerId="ADAL" clId="{F2BC0835-6E89-401D-82D1-1607980AAD08}" dt="2026-04-20T16:23:40.346" v="121" actId="47"/>
        <pc:sldMkLst>
          <pc:docMk/>
          <pc:sldMk cId="1515043611" sldId="2134806120"/>
        </pc:sldMkLst>
      </pc:sldChg>
      <pc:sldChg chg="add del">
        <pc:chgData name="Sam Hunt" userId="1d02522a-dbfc-48fe-bc66-a94fdf3349a0" providerId="ADAL" clId="{F2BC0835-6E89-401D-82D1-1607980AAD08}" dt="2026-04-20T16:24:02.884" v="126"/>
        <pc:sldMkLst>
          <pc:docMk/>
          <pc:sldMk cId="2225539579" sldId="2134806120"/>
        </pc:sldMkLst>
      </pc:sldChg>
      <pc:sldChg chg="add del">
        <pc:chgData name="Sam Hunt" userId="1d02522a-dbfc-48fe-bc66-a94fdf3349a0" providerId="ADAL" clId="{F2BC0835-6E89-401D-82D1-1607980AAD08}" dt="2026-04-20T16:20:59.464" v="92"/>
        <pc:sldMkLst>
          <pc:docMk/>
          <pc:sldMk cId="3712095200" sldId="2134806120"/>
        </pc:sldMkLst>
      </pc:sldChg>
      <pc:sldChg chg="add del">
        <pc:chgData name="Sam Hunt" userId="1d02522a-dbfc-48fe-bc66-a94fdf3349a0" providerId="ADAL" clId="{F2BC0835-6E89-401D-82D1-1607980AAD08}" dt="2026-04-20T16:20:59.464" v="92"/>
        <pc:sldMkLst>
          <pc:docMk/>
          <pc:sldMk cId="3592749691" sldId="2134806121"/>
        </pc:sldMkLst>
      </pc:sldChg>
      <pc:sldChg chg="addSp delSp modSp add mod modClrScheme chgLayout modNotesTx">
        <pc:chgData name="Sam Hunt" userId="1d02522a-dbfc-48fe-bc66-a94fdf3349a0" providerId="ADAL" clId="{F2BC0835-6E89-401D-82D1-1607980AAD08}" dt="2026-04-20T16:31:44.774" v="402" actId="20577"/>
        <pc:sldMkLst>
          <pc:docMk/>
          <pc:sldMk cId="3837095762" sldId="2134806121"/>
        </pc:sldMkLst>
        <pc:spChg chg="mod ord">
          <ac:chgData name="Sam Hunt" userId="1d02522a-dbfc-48fe-bc66-a94fdf3349a0" providerId="ADAL" clId="{F2BC0835-6E89-401D-82D1-1607980AAD08}" dt="2026-04-20T16:24:31.699" v="146" actId="700"/>
          <ac:spMkLst>
            <pc:docMk/>
            <pc:sldMk cId="3837095762" sldId="2134806121"/>
            <ac:spMk id="2" creationId="{ECDF0241-87A4-E0D4-A1DC-DBABE66B3B38}"/>
          </ac:spMkLst>
        </pc:spChg>
        <pc:spChg chg="add mod ord">
          <ac:chgData name="Sam Hunt" userId="1d02522a-dbfc-48fe-bc66-a94fdf3349a0" providerId="ADAL" clId="{F2BC0835-6E89-401D-82D1-1607980AAD08}" dt="2026-04-20T16:26:16.919" v="393" actId="14100"/>
          <ac:spMkLst>
            <pc:docMk/>
            <pc:sldMk cId="3837095762" sldId="2134806121"/>
            <ac:spMk id="3" creationId="{252D5EEF-F119-9A34-92AE-A29A7BB17DFC}"/>
          </ac:spMkLst>
        </pc:spChg>
        <pc:spChg chg="del">
          <ac:chgData name="Sam Hunt" userId="1d02522a-dbfc-48fe-bc66-a94fdf3349a0" providerId="ADAL" clId="{F2BC0835-6E89-401D-82D1-1607980AAD08}" dt="2026-04-20T16:24:27.053" v="143" actId="478"/>
          <ac:spMkLst>
            <pc:docMk/>
            <pc:sldMk cId="3837095762" sldId="2134806121"/>
            <ac:spMk id="4" creationId="{9545F26F-0817-736C-5ED6-88F2116BB433}"/>
          </ac:spMkLst>
        </pc:spChg>
        <pc:spChg chg="del">
          <ac:chgData name="Sam Hunt" userId="1d02522a-dbfc-48fe-bc66-a94fdf3349a0" providerId="ADAL" clId="{F2BC0835-6E89-401D-82D1-1607980AAD08}" dt="2026-04-20T16:24:27.053" v="143" actId="478"/>
          <ac:spMkLst>
            <pc:docMk/>
            <pc:sldMk cId="3837095762" sldId="2134806121"/>
            <ac:spMk id="18" creationId="{483B0BA9-B51D-6843-9051-2DD76FB92F1F}"/>
          </ac:spMkLst>
        </pc:spChg>
        <pc:spChg chg="del">
          <ac:chgData name="Sam Hunt" userId="1d02522a-dbfc-48fe-bc66-a94fdf3349a0" providerId="ADAL" clId="{F2BC0835-6E89-401D-82D1-1607980AAD08}" dt="2026-04-20T16:24:27.053" v="143" actId="478"/>
          <ac:spMkLst>
            <pc:docMk/>
            <pc:sldMk cId="3837095762" sldId="2134806121"/>
            <ac:spMk id="19" creationId="{64248DE0-8F48-2F60-705F-792B7625CABE}"/>
          </ac:spMkLst>
        </pc:spChg>
        <pc:spChg chg="del">
          <ac:chgData name="Sam Hunt" userId="1d02522a-dbfc-48fe-bc66-a94fdf3349a0" providerId="ADAL" clId="{F2BC0835-6E89-401D-82D1-1607980AAD08}" dt="2026-04-20T16:24:27.053" v="143" actId="478"/>
          <ac:spMkLst>
            <pc:docMk/>
            <pc:sldMk cId="3837095762" sldId="2134806121"/>
            <ac:spMk id="20" creationId="{3AEBB4BE-6F6B-F259-E098-C066DAC73B30}"/>
          </ac:spMkLst>
        </pc:spChg>
        <pc:spChg chg="del">
          <ac:chgData name="Sam Hunt" userId="1d02522a-dbfc-48fe-bc66-a94fdf3349a0" providerId="ADAL" clId="{F2BC0835-6E89-401D-82D1-1607980AAD08}" dt="2026-04-20T16:24:27.053" v="143" actId="478"/>
          <ac:spMkLst>
            <pc:docMk/>
            <pc:sldMk cId="3837095762" sldId="2134806121"/>
            <ac:spMk id="22" creationId="{447F8A7A-D4DB-6415-2A2B-7FBA8A604EBF}"/>
          </ac:spMkLst>
        </pc:spChg>
        <pc:spChg chg="del">
          <ac:chgData name="Sam Hunt" userId="1d02522a-dbfc-48fe-bc66-a94fdf3349a0" providerId="ADAL" clId="{F2BC0835-6E89-401D-82D1-1607980AAD08}" dt="2026-04-20T16:24:27.053" v="143" actId="478"/>
          <ac:spMkLst>
            <pc:docMk/>
            <pc:sldMk cId="3837095762" sldId="2134806121"/>
            <ac:spMk id="23" creationId="{7AFB3707-59F0-343D-9BC3-F957CF3FC9B0}"/>
          </ac:spMkLst>
        </pc:spChg>
        <pc:picChg chg="add mod">
          <ac:chgData name="Sam Hunt" userId="1d02522a-dbfc-48fe-bc66-a94fdf3349a0" providerId="ADAL" clId="{F2BC0835-6E89-401D-82D1-1607980AAD08}" dt="2026-04-20T16:31:13.445" v="401" actId="1440"/>
          <ac:picMkLst>
            <pc:docMk/>
            <pc:sldMk cId="3837095762" sldId="2134806121"/>
            <ac:picMk id="6" creationId="{4332072F-3137-51D4-9C2A-B7B80B83D84A}"/>
          </ac:picMkLst>
        </pc:picChg>
        <pc:picChg chg="del">
          <ac:chgData name="Sam Hunt" userId="1d02522a-dbfc-48fe-bc66-a94fdf3349a0" providerId="ADAL" clId="{F2BC0835-6E89-401D-82D1-1607980AAD08}" dt="2026-04-20T16:24:27.053" v="143" actId="478"/>
          <ac:picMkLst>
            <pc:docMk/>
            <pc:sldMk cId="3837095762" sldId="2134806121"/>
            <ac:picMk id="17" creationId="{261D08D8-54F2-CE59-0C6F-D450E2064B03}"/>
          </ac:picMkLst>
        </pc:picChg>
        <pc:cxnChg chg="del">
          <ac:chgData name="Sam Hunt" userId="1d02522a-dbfc-48fe-bc66-a94fdf3349a0" providerId="ADAL" clId="{F2BC0835-6E89-401D-82D1-1607980AAD08}" dt="2026-04-20T16:24:27.053" v="143" actId="478"/>
          <ac:cxnSpMkLst>
            <pc:docMk/>
            <pc:sldMk cId="3837095762" sldId="2134806121"/>
            <ac:cxnSpMk id="21" creationId="{AE38FBFA-588F-C7EE-2BA9-94B5C4DE34EF}"/>
          </ac:cxnSpMkLst>
        </pc:cxnChg>
      </pc:sldChg>
      <pc:sldChg chg="del">
        <pc:chgData name="Sam Hunt" userId="1d02522a-dbfc-48fe-bc66-a94fdf3349a0" providerId="ADAL" clId="{F2BC0835-6E89-401D-82D1-1607980AAD08}" dt="2026-04-20T16:18:43.065" v="1" actId="47"/>
        <pc:sldMkLst>
          <pc:docMk/>
          <pc:sldMk cId="4061709959" sldId="2134806121"/>
        </pc:sldMkLst>
      </pc:sldChg>
      <pc:sldChg chg="add del">
        <pc:chgData name="Sam Hunt" userId="1d02522a-dbfc-48fe-bc66-a94fdf3349a0" providerId="ADAL" clId="{F2BC0835-6E89-401D-82D1-1607980AAD08}" dt="2026-04-20T16:20:59.464" v="92"/>
        <pc:sldMkLst>
          <pc:docMk/>
          <pc:sldMk cId="29997630" sldId="2134806122"/>
        </pc:sldMkLst>
      </pc:sldChg>
      <pc:sldChg chg="del">
        <pc:chgData name="Sam Hunt" userId="1d02522a-dbfc-48fe-bc66-a94fdf3349a0" providerId="ADAL" clId="{F2BC0835-6E89-401D-82D1-1607980AAD08}" dt="2026-04-20T16:18:38.818" v="0" actId="47"/>
        <pc:sldMkLst>
          <pc:docMk/>
          <pc:sldMk cId="706877630" sldId="2134806122"/>
        </pc:sldMkLst>
      </pc:sldChg>
      <pc:sldChg chg="new del">
        <pc:chgData name="Sam Hunt" userId="1d02522a-dbfc-48fe-bc66-a94fdf3349a0" providerId="ADAL" clId="{F2BC0835-6E89-401D-82D1-1607980AAD08}" dt="2026-04-20T16:24:29.560" v="145" actId="680"/>
        <pc:sldMkLst>
          <pc:docMk/>
          <pc:sldMk cId="1632132244" sldId="2134806122"/>
        </pc:sldMkLst>
      </pc:sldChg>
      <pc:sldChg chg="add">
        <pc:chgData name="Sam Hunt" userId="1d02522a-dbfc-48fe-bc66-a94fdf3349a0" providerId="ADAL" clId="{F2BC0835-6E89-401D-82D1-1607980AAD08}" dt="2026-04-20T16:27:54.018" v="395"/>
        <pc:sldMkLst>
          <pc:docMk/>
          <pc:sldMk cId="1884385280" sldId="2134806122"/>
        </pc:sldMkLst>
      </pc:sldChg>
      <pc:sldChg chg="del">
        <pc:chgData name="Sam Hunt" userId="1d02522a-dbfc-48fe-bc66-a94fdf3349a0" providerId="ADAL" clId="{F2BC0835-6E89-401D-82D1-1607980AAD08}" dt="2026-04-20T16:18:38.818" v="0" actId="47"/>
        <pc:sldMkLst>
          <pc:docMk/>
          <pc:sldMk cId="1309713910" sldId="2134806123"/>
        </pc:sldMkLst>
      </pc:sldChg>
      <pc:sldChg chg="add del">
        <pc:chgData name="Sam Hunt" userId="1d02522a-dbfc-48fe-bc66-a94fdf3349a0" providerId="ADAL" clId="{F2BC0835-6E89-401D-82D1-1607980AAD08}" dt="2026-04-20T16:20:59.464" v="92"/>
        <pc:sldMkLst>
          <pc:docMk/>
          <pc:sldMk cId="1467541100" sldId="2134806123"/>
        </pc:sldMkLst>
      </pc:sldChg>
      <pc:sldChg chg="del">
        <pc:chgData name="Sam Hunt" userId="1d02522a-dbfc-48fe-bc66-a94fdf3349a0" providerId="ADAL" clId="{F2BC0835-6E89-401D-82D1-1607980AAD08}" dt="2026-04-20T16:20:40.626" v="89" actId="47"/>
        <pc:sldMkLst>
          <pc:docMk/>
          <pc:sldMk cId="1750625282" sldId="2134806124"/>
        </pc:sldMkLst>
      </pc:sldChg>
      <pc:sldChg chg="add del">
        <pc:chgData name="Sam Hunt" userId="1d02522a-dbfc-48fe-bc66-a94fdf3349a0" providerId="ADAL" clId="{F2BC0835-6E89-401D-82D1-1607980AAD08}" dt="2026-04-20T16:20:59.464" v="92"/>
        <pc:sldMkLst>
          <pc:docMk/>
          <pc:sldMk cId="2123628765" sldId="2134806124"/>
        </pc:sldMkLst>
      </pc:sldChg>
      <pc:sldChg chg="add del">
        <pc:chgData name="Sam Hunt" userId="1d02522a-dbfc-48fe-bc66-a94fdf3349a0" providerId="ADAL" clId="{F2BC0835-6E89-401D-82D1-1607980AAD08}" dt="2026-04-20T16:20:59.464" v="92"/>
        <pc:sldMkLst>
          <pc:docMk/>
          <pc:sldMk cId="137507526" sldId="2134806125"/>
        </pc:sldMkLst>
      </pc:sldChg>
      <pc:sldMasterChg chg="del delSldLayout">
        <pc:chgData name="Sam Hunt" userId="1d02522a-dbfc-48fe-bc66-a94fdf3349a0" providerId="ADAL" clId="{F2BC0835-6E89-401D-82D1-1607980AAD08}" dt="2026-04-20T16:20:40.626" v="89" actId="47"/>
        <pc:sldMasterMkLst>
          <pc:docMk/>
          <pc:sldMasterMk cId="0" sldId="2147484050"/>
        </pc:sldMasterMkLst>
        <pc:sldLayoutChg chg="del">
          <pc:chgData name="Sam Hunt" userId="1d02522a-dbfc-48fe-bc66-a94fdf3349a0" providerId="ADAL" clId="{F2BC0835-6E89-401D-82D1-1607980AAD08}" dt="2026-04-20T16:20:40.626" v="89" actId="47"/>
          <pc:sldLayoutMkLst>
            <pc:docMk/>
            <pc:sldMasterMk cId="0" sldId="2147484050"/>
            <pc:sldLayoutMk cId="1945403575" sldId="2147484081"/>
          </pc:sldLayoutMkLst>
        </pc:sldLayoutChg>
        <pc:sldLayoutChg chg="del">
          <pc:chgData name="Sam Hunt" userId="1d02522a-dbfc-48fe-bc66-a94fdf3349a0" providerId="ADAL" clId="{F2BC0835-6E89-401D-82D1-1607980AAD08}" dt="2026-04-20T16:20:40.626" v="89" actId="47"/>
          <pc:sldLayoutMkLst>
            <pc:docMk/>
            <pc:sldMasterMk cId="0" sldId="2147484050"/>
            <pc:sldLayoutMk cId="1509379576" sldId="2147484083"/>
          </pc:sldLayoutMkLst>
        </pc:sldLayoutChg>
        <pc:sldLayoutChg chg="del">
          <pc:chgData name="Sam Hunt" userId="1d02522a-dbfc-48fe-bc66-a94fdf3349a0" providerId="ADAL" clId="{F2BC0835-6E89-401D-82D1-1607980AAD08}" dt="2026-04-20T16:20:40.626" v="89" actId="47"/>
          <pc:sldLayoutMkLst>
            <pc:docMk/>
            <pc:sldMasterMk cId="0" sldId="2147484050"/>
            <pc:sldLayoutMk cId="1648522192" sldId="2147484084"/>
          </pc:sldLayoutMkLst>
        </pc:sldLayoutChg>
        <pc:sldLayoutChg chg="del">
          <pc:chgData name="Sam Hunt" userId="1d02522a-dbfc-48fe-bc66-a94fdf3349a0" providerId="ADAL" clId="{F2BC0835-6E89-401D-82D1-1607980AAD08}" dt="2026-04-20T16:20:40.626" v="89" actId="47"/>
          <pc:sldLayoutMkLst>
            <pc:docMk/>
            <pc:sldMasterMk cId="0" sldId="2147484050"/>
            <pc:sldLayoutMk cId="242779420" sldId="2147484085"/>
          </pc:sldLayoutMkLst>
        </pc:sldLayoutChg>
        <pc:sldLayoutChg chg="del">
          <pc:chgData name="Sam Hunt" userId="1d02522a-dbfc-48fe-bc66-a94fdf3349a0" providerId="ADAL" clId="{F2BC0835-6E89-401D-82D1-1607980AAD08}" dt="2026-04-20T16:20:40.626" v="89" actId="47"/>
          <pc:sldLayoutMkLst>
            <pc:docMk/>
            <pc:sldMasterMk cId="0" sldId="2147484050"/>
            <pc:sldLayoutMk cId="3619858671" sldId="2147484086"/>
          </pc:sldLayoutMkLst>
        </pc:sldLayoutChg>
        <pc:sldLayoutChg chg="del">
          <pc:chgData name="Sam Hunt" userId="1d02522a-dbfc-48fe-bc66-a94fdf3349a0" providerId="ADAL" clId="{F2BC0835-6E89-401D-82D1-1607980AAD08}" dt="2026-04-20T16:20:40.626" v="89" actId="47"/>
          <pc:sldLayoutMkLst>
            <pc:docMk/>
            <pc:sldMasterMk cId="0" sldId="2147484050"/>
            <pc:sldLayoutMk cId="761564124" sldId="2147484087"/>
          </pc:sldLayoutMkLst>
        </pc:sldLayoutChg>
        <pc:sldLayoutChg chg="del">
          <pc:chgData name="Sam Hunt" userId="1d02522a-dbfc-48fe-bc66-a94fdf3349a0" providerId="ADAL" clId="{F2BC0835-6E89-401D-82D1-1607980AAD08}" dt="2026-04-20T16:20:40.626" v="89" actId="47"/>
          <pc:sldLayoutMkLst>
            <pc:docMk/>
            <pc:sldMasterMk cId="0" sldId="2147484050"/>
            <pc:sldLayoutMk cId="1313424956" sldId="2147484088"/>
          </pc:sldLayoutMkLst>
        </pc:sldLayoutChg>
        <pc:sldLayoutChg chg="del">
          <pc:chgData name="Sam Hunt" userId="1d02522a-dbfc-48fe-bc66-a94fdf3349a0" providerId="ADAL" clId="{F2BC0835-6E89-401D-82D1-1607980AAD08}" dt="2026-04-20T16:20:40.626" v="89" actId="47"/>
          <pc:sldLayoutMkLst>
            <pc:docMk/>
            <pc:sldMasterMk cId="0" sldId="2147484050"/>
            <pc:sldLayoutMk cId="3499792922" sldId="2147484089"/>
          </pc:sldLayoutMkLst>
        </pc:sldLayoutChg>
        <pc:sldLayoutChg chg="del">
          <pc:chgData name="Sam Hunt" userId="1d02522a-dbfc-48fe-bc66-a94fdf3349a0" providerId="ADAL" clId="{F2BC0835-6E89-401D-82D1-1607980AAD08}" dt="2026-04-20T16:20:40.626" v="89" actId="47"/>
          <pc:sldLayoutMkLst>
            <pc:docMk/>
            <pc:sldMasterMk cId="0" sldId="2147484050"/>
            <pc:sldLayoutMk cId="131612071" sldId="2147484090"/>
          </pc:sldLayoutMkLst>
        </pc:sldLayoutChg>
        <pc:sldLayoutChg chg="del">
          <pc:chgData name="Sam Hunt" userId="1d02522a-dbfc-48fe-bc66-a94fdf3349a0" providerId="ADAL" clId="{F2BC0835-6E89-401D-82D1-1607980AAD08}" dt="2026-04-20T16:20:40.626" v="89" actId="47"/>
          <pc:sldLayoutMkLst>
            <pc:docMk/>
            <pc:sldMasterMk cId="0" sldId="2147484050"/>
            <pc:sldLayoutMk cId="792740589" sldId="2147484091"/>
          </pc:sldLayoutMkLst>
        </pc:sldLayoutChg>
        <pc:sldLayoutChg chg="del">
          <pc:chgData name="Sam Hunt" userId="1d02522a-dbfc-48fe-bc66-a94fdf3349a0" providerId="ADAL" clId="{F2BC0835-6E89-401D-82D1-1607980AAD08}" dt="2026-04-20T16:20:40.626" v="89" actId="47"/>
          <pc:sldLayoutMkLst>
            <pc:docMk/>
            <pc:sldMasterMk cId="0" sldId="2147484050"/>
            <pc:sldLayoutMk cId="2960556915" sldId="2147484092"/>
          </pc:sldLayoutMkLst>
        </pc:sldLayoutChg>
        <pc:sldLayoutChg chg="del">
          <pc:chgData name="Sam Hunt" userId="1d02522a-dbfc-48fe-bc66-a94fdf3349a0" providerId="ADAL" clId="{F2BC0835-6E89-401D-82D1-1607980AAD08}" dt="2026-04-20T16:20:40.626" v="89" actId="47"/>
          <pc:sldLayoutMkLst>
            <pc:docMk/>
            <pc:sldMasterMk cId="0" sldId="2147484050"/>
            <pc:sldLayoutMk cId="3398953832" sldId="2147484093"/>
          </pc:sldLayoutMkLst>
        </pc:sldLayoutChg>
        <pc:sldLayoutChg chg="del">
          <pc:chgData name="Sam Hunt" userId="1d02522a-dbfc-48fe-bc66-a94fdf3349a0" providerId="ADAL" clId="{F2BC0835-6E89-401D-82D1-1607980AAD08}" dt="2026-04-20T16:20:40.626" v="89" actId="47"/>
          <pc:sldLayoutMkLst>
            <pc:docMk/>
            <pc:sldMasterMk cId="0" sldId="2147484050"/>
            <pc:sldLayoutMk cId="4072057182" sldId="2147484094"/>
          </pc:sldLayoutMkLst>
        </pc:sldLayoutChg>
        <pc:sldLayoutChg chg="del">
          <pc:chgData name="Sam Hunt" userId="1d02522a-dbfc-48fe-bc66-a94fdf3349a0" providerId="ADAL" clId="{F2BC0835-6E89-401D-82D1-1607980AAD08}" dt="2026-04-20T16:20:40.626" v="89" actId="47"/>
          <pc:sldLayoutMkLst>
            <pc:docMk/>
            <pc:sldMasterMk cId="0" sldId="2147484050"/>
            <pc:sldLayoutMk cId="3655232839" sldId="2147484095"/>
          </pc:sldLayoutMkLst>
        </pc:sldLayoutChg>
      </pc:sldMasterChg>
      <pc:sldMasterChg chg="del delSldLayout">
        <pc:chgData name="Sam Hunt" userId="1d02522a-dbfc-48fe-bc66-a94fdf3349a0" providerId="ADAL" clId="{F2BC0835-6E89-401D-82D1-1607980AAD08}" dt="2026-04-20T16:18:38.818" v="0" actId="47"/>
        <pc:sldMasterMkLst>
          <pc:docMk/>
          <pc:sldMasterMk cId="1147684677" sldId="2147484096"/>
        </pc:sldMasterMkLst>
        <pc:sldLayoutChg chg="del">
          <pc:chgData name="Sam Hunt" userId="1d02522a-dbfc-48fe-bc66-a94fdf3349a0" providerId="ADAL" clId="{F2BC0835-6E89-401D-82D1-1607980AAD08}" dt="2026-04-20T16:18:38.818" v="0" actId="47"/>
          <pc:sldLayoutMkLst>
            <pc:docMk/>
            <pc:sldMasterMk cId="1147684677" sldId="2147484096"/>
            <pc:sldLayoutMk cId="688360332" sldId="2147484098"/>
          </pc:sldLayoutMkLst>
        </pc:sldLayoutChg>
        <pc:sldLayoutChg chg="del">
          <pc:chgData name="Sam Hunt" userId="1d02522a-dbfc-48fe-bc66-a94fdf3349a0" providerId="ADAL" clId="{F2BC0835-6E89-401D-82D1-1607980AAD08}" dt="2026-04-20T16:18:38.818" v="0" actId="47"/>
          <pc:sldLayoutMkLst>
            <pc:docMk/>
            <pc:sldMasterMk cId="1147684677" sldId="2147484096"/>
            <pc:sldLayoutMk cId="1597365076" sldId="2147484099"/>
          </pc:sldLayoutMkLst>
        </pc:sldLayoutChg>
        <pc:sldLayoutChg chg="del">
          <pc:chgData name="Sam Hunt" userId="1d02522a-dbfc-48fe-bc66-a94fdf3349a0" providerId="ADAL" clId="{F2BC0835-6E89-401D-82D1-1607980AAD08}" dt="2026-04-20T16:18:38.818" v="0" actId="47"/>
          <pc:sldLayoutMkLst>
            <pc:docMk/>
            <pc:sldMasterMk cId="1147684677" sldId="2147484096"/>
            <pc:sldLayoutMk cId="3720943840" sldId="2147484100"/>
          </pc:sldLayoutMkLst>
        </pc:sldLayoutChg>
      </pc:sldMasterChg>
      <pc:sldMasterChg chg="del delSldLayout">
        <pc:chgData name="Sam Hunt" userId="1d02522a-dbfc-48fe-bc66-a94fdf3349a0" providerId="ADAL" clId="{F2BC0835-6E89-401D-82D1-1607980AAD08}" dt="2026-04-20T16:18:38.818" v="0" actId="47"/>
        <pc:sldMasterMkLst>
          <pc:docMk/>
          <pc:sldMasterMk cId="3600087980" sldId="2147484185"/>
        </pc:sldMasterMkLst>
        <pc:sldLayoutChg chg="del">
          <pc:chgData name="Sam Hunt" userId="1d02522a-dbfc-48fe-bc66-a94fdf3349a0" providerId="ADAL" clId="{F2BC0835-6E89-401D-82D1-1607980AAD08}" dt="2026-04-20T16:18:38.818" v="0" actId="47"/>
          <pc:sldLayoutMkLst>
            <pc:docMk/>
            <pc:sldMasterMk cId="3600087980" sldId="2147484185"/>
            <pc:sldLayoutMk cId="2858660676" sldId="2147484186"/>
          </pc:sldLayoutMkLst>
        </pc:sldLayoutChg>
        <pc:sldLayoutChg chg="del">
          <pc:chgData name="Sam Hunt" userId="1d02522a-dbfc-48fe-bc66-a94fdf3349a0" providerId="ADAL" clId="{F2BC0835-6E89-401D-82D1-1607980AAD08}" dt="2026-04-20T16:18:38.818" v="0" actId="47"/>
          <pc:sldLayoutMkLst>
            <pc:docMk/>
            <pc:sldMasterMk cId="3600087980" sldId="2147484185"/>
            <pc:sldLayoutMk cId="2647717909" sldId="2147484187"/>
          </pc:sldLayoutMkLst>
        </pc:sldLayoutChg>
        <pc:sldLayoutChg chg="del">
          <pc:chgData name="Sam Hunt" userId="1d02522a-dbfc-48fe-bc66-a94fdf3349a0" providerId="ADAL" clId="{F2BC0835-6E89-401D-82D1-1607980AAD08}" dt="2026-04-20T16:18:38.818" v="0" actId="47"/>
          <pc:sldLayoutMkLst>
            <pc:docMk/>
            <pc:sldMasterMk cId="3600087980" sldId="2147484185"/>
            <pc:sldLayoutMk cId="843398941" sldId="2147484188"/>
          </pc:sldLayoutMkLst>
        </pc:sldLayoutChg>
        <pc:sldLayoutChg chg="del">
          <pc:chgData name="Sam Hunt" userId="1d02522a-dbfc-48fe-bc66-a94fdf3349a0" providerId="ADAL" clId="{F2BC0835-6E89-401D-82D1-1607980AAD08}" dt="2026-04-20T16:18:38.818" v="0" actId="47"/>
          <pc:sldLayoutMkLst>
            <pc:docMk/>
            <pc:sldMasterMk cId="3600087980" sldId="2147484185"/>
            <pc:sldLayoutMk cId="3492459930" sldId="2147484189"/>
          </pc:sldLayoutMkLst>
        </pc:sldLayoutChg>
        <pc:sldLayoutChg chg="del">
          <pc:chgData name="Sam Hunt" userId="1d02522a-dbfc-48fe-bc66-a94fdf3349a0" providerId="ADAL" clId="{F2BC0835-6E89-401D-82D1-1607980AAD08}" dt="2026-04-20T16:18:38.818" v="0" actId="47"/>
          <pc:sldLayoutMkLst>
            <pc:docMk/>
            <pc:sldMasterMk cId="3600087980" sldId="2147484185"/>
            <pc:sldLayoutMk cId="77803016" sldId="2147484190"/>
          </pc:sldLayoutMkLst>
        </pc:sldLayoutChg>
        <pc:sldLayoutChg chg="del">
          <pc:chgData name="Sam Hunt" userId="1d02522a-dbfc-48fe-bc66-a94fdf3349a0" providerId="ADAL" clId="{F2BC0835-6E89-401D-82D1-1607980AAD08}" dt="2026-04-20T16:18:38.818" v="0" actId="47"/>
          <pc:sldLayoutMkLst>
            <pc:docMk/>
            <pc:sldMasterMk cId="3600087980" sldId="2147484185"/>
            <pc:sldLayoutMk cId="3679180580" sldId="2147484191"/>
          </pc:sldLayoutMkLst>
        </pc:sldLayoutChg>
        <pc:sldLayoutChg chg="del">
          <pc:chgData name="Sam Hunt" userId="1d02522a-dbfc-48fe-bc66-a94fdf3349a0" providerId="ADAL" clId="{F2BC0835-6E89-401D-82D1-1607980AAD08}" dt="2026-04-20T16:18:38.818" v="0" actId="47"/>
          <pc:sldLayoutMkLst>
            <pc:docMk/>
            <pc:sldMasterMk cId="3600087980" sldId="2147484185"/>
            <pc:sldLayoutMk cId="2196721960" sldId="2147484192"/>
          </pc:sldLayoutMkLst>
        </pc:sldLayoutChg>
        <pc:sldLayoutChg chg="del">
          <pc:chgData name="Sam Hunt" userId="1d02522a-dbfc-48fe-bc66-a94fdf3349a0" providerId="ADAL" clId="{F2BC0835-6E89-401D-82D1-1607980AAD08}" dt="2026-04-20T16:18:38.818" v="0" actId="47"/>
          <pc:sldLayoutMkLst>
            <pc:docMk/>
            <pc:sldMasterMk cId="3600087980" sldId="2147484185"/>
            <pc:sldLayoutMk cId="2705479391" sldId="2147484193"/>
          </pc:sldLayoutMkLst>
        </pc:sldLayoutChg>
        <pc:sldLayoutChg chg="del">
          <pc:chgData name="Sam Hunt" userId="1d02522a-dbfc-48fe-bc66-a94fdf3349a0" providerId="ADAL" clId="{F2BC0835-6E89-401D-82D1-1607980AAD08}" dt="2026-04-20T16:18:38.818" v="0" actId="47"/>
          <pc:sldLayoutMkLst>
            <pc:docMk/>
            <pc:sldMasterMk cId="3600087980" sldId="2147484185"/>
            <pc:sldLayoutMk cId="2012926042" sldId="2147484194"/>
          </pc:sldLayoutMkLst>
        </pc:sldLayoutChg>
        <pc:sldLayoutChg chg="del">
          <pc:chgData name="Sam Hunt" userId="1d02522a-dbfc-48fe-bc66-a94fdf3349a0" providerId="ADAL" clId="{F2BC0835-6E89-401D-82D1-1607980AAD08}" dt="2026-04-20T16:18:38.818" v="0" actId="47"/>
          <pc:sldLayoutMkLst>
            <pc:docMk/>
            <pc:sldMasterMk cId="3600087980" sldId="2147484185"/>
            <pc:sldLayoutMk cId="1694463439" sldId="2147484195"/>
          </pc:sldLayoutMkLst>
        </pc:sldLayoutChg>
        <pc:sldLayoutChg chg="del">
          <pc:chgData name="Sam Hunt" userId="1d02522a-dbfc-48fe-bc66-a94fdf3349a0" providerId="ADAL" clId="{F2BC0835-6E89-401D-82D1-1607980AAD08}" dt="2026-04-20T16:18:38.818" v="0" actId="47"/>
          <pc:sldLayoutMkLst>
            <pc:docMk/>
            <pc:sldMasterMk cId="3600087980" sldId="2147484185"/>
            <pc:sldLayoutMk cId="2489601646" sldId="2147484196"/>
          </pc:sldLayoutMkLst>
        </pc:sldLayoutChg>
        <pc:sldLayoutChg chg="del">
          <pc:chgData name="Sam Hunt" userId="1d02522a-dbfc-48fe-bc66-a94fdf3349a0" providerId="ADAL" clId="{F2BC0835-6E89-401D-82D1-1607980AAD08}" dt="2026-04-20T16:18:38.818" v="0" actId="47"/>
          <pc:sldLayoutMkLst>
            <pc:docMk/>
            <pc:sldMasterMk cId="3600087980" sldId="2147484185"/>
            <pc:sldLayoutMk cId="1441724945" sldId="2147484197"/>
          </pc:sldLayoutMkLst>
        </pc:sldLayoutChg>
        <pc:sldLayoutChg chg="del">
          <pc:chgData name="Sam Hunt" userId="1d02522a-dbfc-48fe-bc66-a94fdf3349a0" providerId="ADAL" clId="{F2BC0835-6E89-401D-82D1-1607980AAD08}" dt="2026-04-20T16:18:38.818" v="0" actId="47"/>
          <pc:sldLayoutMkLst>
            <pc:docMk/>
            <pc:sldMasterMk cId="3600087980" sldId="2147484185"/>
            <pc:sldLayoutMk cId="531491998" sldId="2147484198"/>
          </pc:sldLayoutMkLst>
        </pc:sldLayoutChg>
        <pc:sldLayoutChg chg="del">
          <pc:chgData name="Sam Hunt" userId="1d02522a-dbfc-48fe-bc66-a94fdf3349a0" providerId="ADAL" clId="{F2BC0835-6E89-401D-82D1-1607980AAD08}" dt="2026-04-20T16:18:38.818" v="0" actId="47"/>
          <pc:sldLayoutMkLst>
            <pc:docMk/>
            <pc:sldMasterMk cId="3600087980" sldId="2147484185"/>
            <pc:sldLayoutMk cId="3372104311" sldId="2147484199"/>
          </pc:sldLayoutMkLst>
        </pc:sldLayoutChg>
        <pc:sldLayoutChg chg="del">
          <pc:chgData name="Sam Hunt" userId="1d02522a-dbfc-48fe-bc66-a94fdf3349a0" providerId="ADAL" clId="{F2BC0835-6E89-401D-82D1-1607980AAD08}" dt="2026-04-20T16:18:38.818" v="0" actId="47"/>
          <pc:sldLayoutMkLst>
            <pc:docMk/>
            <pc:sldMasterMk cId="3600087980" sldId="2147484185"/>
            <pc:sldLayoutMk cId="3452478997" sldId="2147484200"/>
          </pc:sldLayoutMkLst>
        </pc:sldLayoutChg>
      </pc:sldMasterChg>
      <pc:sldMasterChg chg="add del addSldLayout delSldLayout">
        <pc:chgData name="Sam Hunt" userId="1d02522a-dbfc-48fe-bc66-a94fdf3349a0" providerId="ADAL" clId="{F2BC0835-6E89-401D-82D1-1607980AAD08}" dt="2026-04-20T16:21:33.422" v="110" actId="47"/>
        <pc:sldMasterMkLst>
          <pc:docMk/>
          <pc:sldMasterMk cId="3952807087" sldId="2147484189"/>
        </pc:sldMasterMkLst>
        <pc:sldLayoutChg chg="add del">
          <pc:chgData name="Sam Hunt" userId="1d02522a-dbfc-48fe-bc66-a94fdf3349a0" providerId="ADAL" clId="{F2BC0835-6E89-401D-82D1-1607980AAD08}" dt="2026-04-20T16:21:33.422" v="110" actId="47"/>
          <pc:sldLayoutMkLst>
            <pc:docMk/>
            <pc:sldMasterMk cId="3952807087" sldId="2147484189"/>
            <pc:sldLayoutMk cId="503034771" sldId="2147484190"/>
          </pc:sldLayoutMkLst>
        </pc:sldLayoutChg>
        <pc:sldLayoutChg chg="add del">
          <pc:chgData name="Sam Hunt" userId="1d02522a-dbfc-48fe-bc66-a94fdf3349a0" providerId="ADAL" clId="{F2BC0835-6E89-401D-82D1-1607980AAD08}" dt="2026-04-20T16:21:33.422" v="110" actId="47"/>
          <pc:sldLayoutMkLst>
            <pc:docMk/>
            <pc:sldMasterMk cId="3952807087" sldId="2147484189"/>
            <pc:sldLayoutMk cId="4066902744" sldId="2147484191"/>
          </pc:sldLayoutMkLst>
        </pc:sldLayoutChg>
        <pc:sldLayoutChg chg="add del">
          <pc:chgData name="Sam Hunt" userId="1d02522a-dbfc-48fe-bc66-a94fdf3349a0" providerId="ADAL" clId="{F2BC0835-6E89-401D-82D1-1607980AAD08}" dt="2026-04-20T16:21:33.422" v="110" actId="47"/>
          <pc:sldLayoutMkLst>
            <pc:docMk/>
            <pc:sldMasterMk cId="3952807087" sldId="2147484189"/>
            <pc:sldLayoutMk cId="3953818458" sldId="2147484192"/>
          </pc:sldLayoutMkLst>
        </pc:sldLayoutChg>
        <pc:sldLayoutChg chg="add del">
          <pc:chgData name="Sam Hunt" userId="1d02522a-dbfc-48fe-bc66-a94fdf3349a0" providerId="ADAL" clId="{F2BC0835-6E89-401D-82D1-1607980AAD08}" dt="2026-04-20T16:21:33.422" v="110" actId="47"/>
          <pc:sldLayoutMkLst>
            <pc:docMk/>
            <pc:sldMasterMk cId="3952807087" sldId="2147484189"/>
            <pc:sldLayoutMk cId="739247906" sldId="2147484193"/>
          </pc:sldLayoutMkLst>
        </pc:sldLayoutChg>
        <pc:sldLayoutChg chg="add del">
          <pc:chgData name="Sam Hunt" userId="1d02522a-dbfc-48fe-bc66-a94fdf3349a0" providerId="ADAL" clId="{F2BC0835-6E89-401D-82D1-1607980AAD08}" dt="2026-04-20T16:21:33.422" v="110" actId="47"/>
          <pc:sldLayoutMkLst>
            <pc:docMk/>
            <pc:sldMasterMk cId="3952807087" sldId="2147484189"/>
            <pc:sldLayoutMk cId="1247506658" sldId="2147484194"/>
          </pc:sldLayoutMkLst>
        </pc:sldLayoutChg>
        <pc:sldLayoutChg chg="add del">
          <pc:chgData name="Sam Hunt" userId="1d02522a-dbfc-48fe-bc66-a94fdf3349a0" providerId="ADAL" clId="{F2BC0835-6E89-401D-82D1-1607980AAD08}" dt="2026-04-20T16:21:33.422" v="110" actId="47"/>
          <pc:sldLayoutMkLst>
            <pc:docMk/>
            <pc:sldMasterMk cId="3952807087" sldId="2147484189"/>
            <pc:sldLayoutMk cId="1690450773" sldId="2147484195"/>
          </pc:sldLayoutMkLst>
        </pc:sldLayoutChg>
        <pc:sldLayoutChg chg="add del">
          <pc:chgData name="Sam Hunt" userId="1d02522a-dbfc-48fe-bc66-a94fdf3349a0" providerId="ADAL" clId="{F2BC0835-6E89-401D-82D1-1607980AAD08}" dt="2026-04-20T16:21:33.422" v="110" actId="47"/>
          <pc:sldLayoutMkLst>
            <pc:docMk/>
            <pc:sldMasterMk cId="3952807087" sldId="2147484189"/>
            <pc:sldLayoutMk cId="1926916343" sldId="2147484196"/>
          </pc:sldLayoutMkLst>
        </pc:sldLayoutChg>
        <pc:sldLayoutChg chg="add del">
          <pc:chgData name="Sam Hunt" userId="1d02522a-dbfc-48fe-bc66-a94fdf3349a0" providerId="ADAL" clId="{F2BC0835-6E89-401D-82D1-1607980AAD08}" dt="2026-04-20T16:21:33.422" v="110" actId="47"/>
          <pc:sldLayoutMkLst>
            <pc:docMk/>
            <pc:sldMasterMk cId="3952807087" sldId="2147484189"/>
            <pc:sldLayoutMk cId="706820126" sldId="2147484197"/>
          </pc:sldLayoutMkLst>
        </pc:sldLayoutChg>
        <pc:sldLayoutChg chg="add del">
          <pc:chgData name="Sam Hunt" userId="1d02522a-dbfc-48fe-bc66-a94fdf3349a0" providerId="ADAL" clId="{F2BC0835-6E89-401D-82D1-1607980AAD08}" dt="2026-04-20T16:21:33.422" v="110" actId="47"/>
          <pc:sldLayoutMkLst>
            <pc:docMk/>
            <pc:sldMasterMk cId="3952807087" sldId="2147484189"/>
            <pc:sldLayoutMk cId="4181825765" sldId="2147484198"/>
          </pc:sldLayoutMkLst>
        </pc:sldLayoutChg>
        <pc:sldLayoutChg chg="add del">
          <pc:chgData name="Sam Hunt" userId="1d02522a-dbfc-48fe-bc66-a94fdf3349a0" providerId="ADAL" clId="{F2BC0835-6E89-401D-82D1-1607980AAD08}" dt="2026-04-20T16:21:33.422" v="110" actId="47"/>
          <pc:sldLayoutMkLst>
            <pc:docMk/>
            <pc:sldMasterMk cId="3952807087" sldId="2147484189"/>
            <pc:sldLayoutMk cId="3222448057" sldId="2147484199"/>
          </pc:sldLayoutMkLst>
        </pc:sldLayoutChg>
        <pc:sldLayoutChg chg="add del">
          <pc:chgData name="Sam Hunt" userId="1d02522a-dbfc-48fe-bc66-a94fdf3349a0" providerId="ADAL" clId="{F2BC0835-6E89-401D-82D1-1607980AAD08}" dt="2026-04-20T16:21:33.422" v="110" actId="47"/>
          <pc:sldLayoutMkLst>
            <pc:docMk/>
            <pc:sldMasterMk cId="3952807087" sldId="2147484189"/>
            <pc:sldLayoutMk cId="2967473114" sldId="2147484200"/>
          </pc:sldLayoutMkLst>
        </pc:sldLayoutChg>
        <pc:sldLayoutChg chg="add del">
          <pc:chgData name="Sam Hunt" userId="1d02522a-dbfc-48fe-bc66-a94fdf3349a0" providerId="ADAL" clId="{F2BC0835-6E89-401D-82D1-1607980AAD08}" dt="2026-04-20T16:21:33.422" v="110" actId="47"/>
          <pc:sldLayoutMkLst>
            <pc:docMk/>
            <pc:sldMasterMk cId="3952807087" sldId="2147484189"/>
            <pc:sldLayoutMk cId="1270097497" sldId="2147484201"/>
          </pc:sldLayoutMkLst>
        </pc:sldLayoutChg>
        <pc:sldLayoutChg chg="add del">
          <pc:chgData name="Sam Hunt" userId="1d02522a-dbfc-48fe-bc66-a94fdf3349a0" providerId="ADAL" clId="{F2BC0835-6E89-401D-82D1-1607980AAD08}" dt="2026-04-20T16:21:33.422" v="110" actId="47"/>
          <pc:sldLayoutMkLst>
            <pc:docMk/>
            <pc:sldMasterMk cId="3952807087" sldId="2147484189"/>
            <pc:sldLayoutMk cId="3641054695" sldId="2147484202"/>
          </pc:sldLayoutMkLst>
        </pc:sldLayoutChg>
        <pc:sldLayoutChg chg="add del">
          <pc:chgData name="Sam Hunt" userId="1d02522a-dbfc-48fe-bc66-a94fdf3349a0" providerId="ADAL" clId="{F2BC0835-6E89-401D-82D1-1607980AAD08}" dt="2026-04-20T16:21:33.422" v="110" actId="47"/>
          <pc:sldLayoutMkLst>
            <pc:docMk/>
            <pc:sldMasterMk cId="3952807087" sldId="2147484189"/>
            <pc:sldLayoutMk cId="2395627153" sldId="2147484203"/>
          </pc:sldLayoutMkLst>
        </pc:sldLayoutChg>
        <pc:sldLayoutChg chg="add del">
          <pc:chgData name="Sam Hunt" userId="1d02522a-dbfc-48fe-bc66-a94fdf3349a0" providerId="ADAL" clId="{F2BC0835-6E89-401D-82D1-1607980AAD08}" dt="2026-04-20T16:21:33.422" v="110" actId="47"/>
          <pc:sldLayoutMkLst>
            <pc:docMk/>
            <pc:sldMasterMk cId="3952807087" sldId="2147484189"/>
            <pc:sldLayoutMk cId="961814042" sldId="2147484204"/>
          </pc:sldLayoutMkLst>
        </pc:sldLayoutChg>
      </pc:sldMaster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449A846-F8CC-C44E-A67C-EBB153F09CFE}" type="doc">
      <dgm:prSet loTypeId="urn:microsoft.com/office/officeart/2005/8/layout/process2" loCatId="" qsTypeId="urn:microsoft.com/office/officeart/2005/8/quickstyle/simple1" qsCatId="simple" csTypeId="urn:microsoft.com/office/officeart/2005/8/colors/accent1_2" csCatId="accent1" phldr="1"/>
      <dgm:spPr/>
    </dgm:pt>
    <dgm:pt modelId="{CFA9E8FE-8A72-4A41-91A2-EEAAB3197305}">
      <dgm:prSet phldrT="[Text]"/>
      <dgm:spPr/>
      <dgm:t>
        <a:bodyPr/>
        <a:lstStyle/>
        <a:p>
          <a:r>
            <a:rPr lang="en-GB"/>
            <a:t>Digital Effects Table</a:t>
          </a:r>
        </a:p>
      </dgm:t>
    </dgm:pt>
    <dgm:pt modelId="{57F792DA-5A20-0C4B-93C9-EA31F42B590D}" type="parTrans" cxnId="{0DCDACE8-FA6B-1447-B828-2086A309B95E}">
      <dgm:prSet/>
      <dgm:spPr/>
      <dgm:t>
        <a:bodyPr/>
        <a:lstStyle/>
        <a:p>
          <a:endParaRPr lang="en-GB"/>
        </a:p>
      </dgm:t>
    </dgm:pt>
    <dgm:pt modelId="{C99A81B1-E0B3-3C4F-B701-E5396E132D6F}" type="sibTrans" cxnId="{0DCDACE8-FA6B-1447-B828-2086A309B95E}">
      <dgm:prSet/>
      <dgm:spPr/>
      <dgm:t>
        <a:bodyPr/>
        <a:lstStyle/>
        <a:p>
          <a:endParaRPr lang="en-GB"/>
        </a:p>
      </dgm:t>
    </dgm:pt>
    <dgm:pt modelId="{23044D69-92CB-7943-991D-DF84D07893F4}">
      <dgm:prSet phldrT="[Text]"/>
      <dgm:spPr/>
      <dgm:t>
        <a:bodyPr/>
        <a:lstStyle/>
        <a:p>
          <a:r>
            <a:rPr lang="en-GB"/>
            <a:t>Interface for Handling Information</a:t>
          </a:r>
        </a:p>
      </dgm:t>
    </dgm:pt>
    <dgm:pt modelId="{A1B3F097-A83B-7448-9114-B143D6C13FD3}" type="parTrans" cxnId="{4F7D39AB-1EEF-754F-81BA-64ABA3FE88E6}">
      <dgm:prSet/>
      <dgm:spPr/>
      <dgm:t>
        <a:bodyPr/>
        <a:lstStyle/>
        <a:p>
          <a:endParaRPr lang="en-GB"/>
        </a:p>
      </dgm:t>
    </dgm:pt>
    <dgm:pt modelId="{814BBF5A-C810-3046-9EC4-17C5C9FCB1D8}" type="sibTrans" cxnId="{4F7D39AB-1EEF-754F-81BA-64ABA3FE88E6}">
      <dgm:prSet/>
      <dgm:spPr/>
      <dgm:t>
        <a:bodyPr/>
        <a:lstStyle/>
        <a:p>
          <a:endParaRPr lang="en-GB"/>
        </a:p>
      </dgm:t>
    </dgm:pt>
    <dgm:pt modelId="{E5F0E501-C65B-1E47-9447-B6E16ECC7CBE}">
      <dgm:prSet phldrT="[Text]"/>
      <dgm:spPr/>
      <dgm:t>
        <a:bodyPr/>
        <a:lstStyle/>
        <a:p>
          <a:r>
            <a:rPr lang="en-GB"/>
            <a:t>e.g. Uncertainty propagation</a:t>
          </a:r>
        </a:p>
      </dgm:t>
    </dgm:pt>
    <dgm:pt modelId="{F0AB74C1-4FBA-2E4C-B328-C9ED4F9A272E}" type="parTrans" cxnId="{3B800A9F-51A4-4945-8187-5C69DA6306B1}">
      <dgm:prSet/>
      <dgm:spPr/>
      <dgm:t>
        <a:bodyPr/>
        <a:lstStyle/>
        <a:p>
          <a:endParaRPr lang="en-GB"/>
        </a:p>
      </dgm:t>
    </dgm:pt>
    <dgm:pt modelId="{84F6F4A5-99B2-E845-8196-5A2133A5C334}" type="sibTrans" cxnId="{3B800A9F-51A4-4945-8187-5C69DA6306B1}">
      <dgm:prSet/>
      <dgm:spPr/>
      <dgm:t>
        <a:bodyPr/>
        <a:lstStyle/>
        <a:p>
          <a:endParaRPr lang="en-GB"/>
        </a:p>
      </dgm:t>
    </dgm:pt>
    <dgm:pt modelId="{297F8660-3447-DF4E-A752-23D5A330DD2C}" type="pres">
      <dgm:prSet presAssocID="{F449A846-F8CC-C44E-A67C-EBB153F09CFE}" presName="linearFlow" presStyleCnt="0">
        <dgm:presLayoutVars>
          <dgm:resizeHandles val="exact"/>
        </dgm:presLayoutVars>
      </dgm:prSet>
      <dgm:spPr/>
    </dgm:pt>
    <dgm:pt modelId="{77CB1CDF-EC8A-D64C-90F8-176B6DEB3BB8}" type="pres">
      <dgm:prSet presAssocID="{CFA9E8FE-8A72-4A41-91A2-EEAAB3197305}" presName="node" presStyleLbl="node1" presStyleIdx="0" presStyleCnt="3" custScaleX="101570">
        <dgm:presLayoutVars>
          <dgm:bulletEnabled val="1"/>
        </dgm:presLayoutVars>
      </dgm:prSet>
      <dgm:spPr/>
    </dgm:pt>
    <dgm:pt modelId="{5282C4FD-6375-F441-994A-FD829D3A8EB5}" type="pres">
      <dgm:prSet presAssocID="{C99A81B1-E0B3-3C4F-B701-E5396E132D6F}" presName="sibTrans" presStyleLbl="sibTrans2D1" presStyleIdx="0" presStyleCnt="2"/>
      <dgm:spPr/>
    </dgm:pt>
    <dgm:pt modelId="{16F5EA62-1989-F643-80BA-1FA88DAEC6F1}" type="pres">
      <dgm:prSet presAssocID="{C99A81B1-E0B3-3C4F-B701-E5396E132D6F}" presName="connectorText" presStyleLbl="sibTrans2D1" presStyleIdx="0" presStyleCnt="2"/>
      <dgm:spPr/>
    </dgm:pt>
    <dgm:pt modelId="{3AF1B9D7-8D49-0E40-994E-9FBA7FA388E3}" type="pres">
      <dgm:prSet presAssocID="{23044D69-92CB-7943-991D-DF84D07893F4}" presName="node" presStyleLbl="node1" presStyleIdx="1" presStyleCnt="3" custScaleX="102531">
        <dgm:presLayoutVars>
          <dgm:bulletEnabled val="1"/>
        </dgm:presLayoutVars>
      </dgm:prSet>
      <dgm:spPr/>
    </dgm:pt>
    <dgm:pt modelId="{EE0FA2FD-8FE7-1A44-B53F-ACFDDE81432C}" type="pres">
      <dgm:prSet presAssocID="{814BBF5A-C810-3046-9EC4-17C5C9FCB1D8}" presName="sibTrans" presStyleLbl="sibTrans2D1" presStyleIdx="1" presStyleCnt="2"/>
      <dgm:spPr/>
    </dgm:pt>
    <dgm:pt modelId="{EB430BF0-CF6D-FA45-8050-B874C9BF66B1}" type="pres">
      <dgm:prSet presAssocID="{814BBF5A-C810-3046-9EC4-17C5C9FCB1D8}" presName="connectorText" presStyleLbl="sibTrans2D1" presStyleIdx="1" presStyleCnt="2"/>
      <dgm:spPr/>
    </dgm:pt>
    <dgm:pt modelId="{B8410372-BFCB-EE4D-B17A-A8CF8EC92BAE}" type="pres">
      <dgm:prSet presAssocID="{E5F0E501-C65B-1E47-9447-B6E16ECC7CBE}" presName="node" presStyleLbl="node1" presStyleIdx="2" presStyleCnt="3" custScaleX="98686">
        <dgm:presLayoutVars>
          <dgm:bulletEnabled val="1"/>
        </dgm:presLayoutVars>
      </dgm:prSet>
      <dgm:spPr/>
    </dgm:pt>
  </dgm:ptLst>
  <dgm:cxnLst>
    <dgm:cxn modelId="{A67C311E-931A-134B-9B7B-B0940917EB8D}" type="presOf" srcId="{C99A81B1-E0B3-3C4F-B701-E5396E132D6F}" destId="{16F5EA62-1989-F643-80BA-1FA88DAEC6F1}" srcOrd="1" destOrd="0" presId="urn:microsoft.com/office/officeart/2005/8/layout/process2"/>
    <dgm:cxn modelId="{F7197F49-224E-4949-AF61-E07F562B967D}" type="presOf" srcId="{CFA9E8FE-8A72-4A41-91A2-EEAAB3197305}" destId="{77CB1CDF-EC8A-D64C-90F8-176B6DEB3BB8}" srcOrd="0" destOrd="0" presId="urn:microsoft.com/office/officeart/2005/8/layout/process2"/>
    <dgm:cxn modelId="{5447DB84-B9D2-E34B-87C5-359C5C4F069E}" type="presOf" srcId="{E5F0E501-C65B-1E47-9447-B6E16ECC7CBE}" destId="{B8410372-BFCB-EE4D-B17A-A8CF8EC92BAE}" srcOrd="0" destOrd="0" presId="urn:microsoft.com/office/officeart/2005/8/layout/process2"/>
    <dgm:cxn modelId="{AF96EB93-312D-734B-8F22-8ECA4B595541}" type="presOf" srcId="{F449A846-F8CC-C44E-A67C-EBB153F09CFE}" destId="{297F8660-3447-DF4E-A752-23D5A330DD2C}" srcOrd="0" destOrd="0" presId="urn:microsoft.com/office/officeart/2005/8/layout/process2"/>
    <dgm:cxn modelId="{3B800A9F-51A4-4945-8187-5C69DA6306B1}" srcId="{F449A846-F8CC-C44E-A67C-EBB153F09CFE}" destId="{E5F0E501-C65B-1E47-9447-B6E16ECC7CBE}" srcOrd="2" destOrd="0" parTransId="{F0AB74C1-4FBA-2E4C-B328-C9ED4F9A272E}" sibTransId="{84F6F4A5-99B2-E845-8196-5A2133A5C334}"/>
    <dgm:cxn modelId="{4F7D39AB-1EEF-754F-81BA-64ABA3FE88E6}" srcId="{F449A846-F8CC-C44E-A67C-EBB153F09CFE}" destId="{23044D69-92CB-7943-991D-DF84D07893F4}" srcOrd="1" destOrd="0" parTransId="{A1B3F097-A83B-7448-9114-B143D6C13FD3}" sibTransId="{814BBF5A-C810-3046-9EC4-17C5C9FCB1D8}"/>
    <dgm:cxn modelId="{F989D2AE-ABE7-324C-9B21-F5C60BE8D556}" type="presOf" srcId="{814BBF5A-C810-3046-9EC4-17C5C9FCB1D8}" destId="{EB430BF0-CF6D-FA45-8050-B874C9BF66B1}" srcOrd="1" destOrd="0" presId="urn:microsoft.com/office/officeart/2005/8/layout/process2"/>
    <dgm:cxn modelId="{6753F1B8-8C58-704A-B57F-37718ECB2593}" type="presOf" srcId="{C99A81B1-E0B3-3C4F-B701-E5396E132D6F}" destId="{5282C4FD-6375-F441-994A-FD829D3A8EB5}" srcOrd="0" destOrd="0" presId="urn:microsoft.com/office/officeart/2005/8/layout/process2"/>
    <dgm:cxn modelId="{A71B26C6-8FCA-894D-81A0-CEB415F332C1}" type="presOf" srcId="{23044D69-92CB-7943-991D-DF84D07893F4}" destId="{3AF1B9D7-8D49-0E40-994E-9FBA7FA388E3}" srcOrd="0" destOrd="0" presId="urn:microsoft.com/office/officeart/2005/8/layout/process2"/>
    <dgm:cxn modelId="{1B827CCE-C45D-804A-AEF0-7297088FEABE}" type="presOf" srcId="{814BBF5A-C810-3046-9EC4-17C5C9FCB1D8}" destId="{EE0FA2FD-8FE7-1A44-B53F-ACFDDE81432C}" srcOrd="0" destOrd="0" presId="urn:microsoft.com/office/officeart/2005/8/layout/process2"/>
    <dgm:cxn modelId="{0DCDACE8-FA6B-1447-B828-2086A309B95E}" srcId="{F449A846-F8CC-C44E-A67C-EBB153F09CFE}" destId="{CFA9E8FE-8A72-4A41-91A2-EEAAB3197305}" srcOrd="0" destOrd="0" parTransId="{57F792DA-5A20-0C4B-93C9-EA31F42B590D}" sibTransId="{C99A81B1-E0B3-3C4F-B701-E5396E132D6F}"/>
    <dgm:cxn modelId="{CAB15A56-7409-3B49-92EB-3A5A0380776D}" type="presParOf" srcId="{297F8660-3447-DF4E-A752-23D5A330DD2C}" destId="{77CB1CDF-EC8A-D64C-90F8-176B6DEB3BB8}" srcOrd="0" destOrd="0" presId="urn:microsoft.com/office/officeart/2005/8/layout/process2"/>
    <dgm:cxn modelId="{39C981A9-6F0D-AD40-98D2-50A94BFD8AE5}" type="presParOf" srcId="{297F8660-3447-DF4E-A752-23D5A330DD2C}" destId="{5282C4FD-6375-F441-994A-FD829D3A8EB5}" srcOrd="1" destOrd="0" presId="urn:microsoft.com/office/officeart/2005/8/layout/process2"/>
    <dgm:cxn modelId="{C8D947AB-0C2A-7B44-B046-0CF575AA48FC}" type="presParOf" srcId="{5282C4FD-6375-F441-994A-FD829D3A8EB5}" destId="{16F5EA62-1989-F643-80BA-1FA88DAEC6F1}" srcOrd="0" destOrd="0" presId="urn:microsoft.com/office/officeart/2005/8/layout/process2"/>
    <dgm:cxn modelId="{0FB871EC-EE4B-624B-A578-2C9580118DE5}" type="presParOf" srcId="{297F8660-3447-DF4E-A752-23D5A330DD2C}" destId="{3AF1B9D7-8D49-0E40-994E-9FBA7FA388E3}" srcOrd="2" destOrd="0" presId="urn:microsoft.com/office/officeart/2005/8/layout/process2"/>
    <dgm:cxn modelId="{77DAA137-5B4B-EE4E-ACB4-A2C0D5BFB742}" type="presParOf" srcId="{297F8660-3447-DF4E-A752-23D5A330DD2C}" destId="{EE0FA2FD-8FE7-1A44-B53F-ACFDDE81432C}" srcOrd="3" destOrd="0" presId="urn:microsoft.com/office/officeart/2005/8/layout/process2"/>
    <dgm:cxn modelId="{37C159AD-9DF0-054C-A2CE-6169931A0BFD}" type="presParOf" srcId="{EE0FA2FD-8FE7-1A44-B53F-ACFDDE81432C}" destId="{EB430BF0-CF6D-FA45-8050-B874C9BF66B1}" srcOrd="0" destOrd="0" presId="urn:microsoft.com/office/officeart/2005/8/layout/process2"/>
    <dgm:cxn modelId="{BBB447E9-E317-3D4E-AADE-7C150528410D}" type="presParOf" srcId="{297F8660-3447-DF4E-A752-23D5A330DD2C}" destId="{B8410372-BFCB-EE4D-B17A-A8CF8EC92BAE}" srcOrd="4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7CB1CDF-EC8A-D64C-90F8-176B6DEB3BB8}">
      <dsp:nvSpPr>
        <dsp:cNvPr id="0" name=""/>
        <dsp:cNvSpPr/>
      </dsp:nvSpPr>
      <dsp:spPr>
        <a:xfrm>
          <a:off x="326575" y="0"/>
          <a:ext cx="2359815" cy="76596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/>
            <a:t>Digital Effects Table</a:t>
          </a:r>
        </a:p>
      </dsp:txBody>
      <dsp:txXfrm>
        <a:off x="349009" y="22434"/>
        <a:ext cx="2314947" cy="721100"/>
      </dsp:txXfrm>
    </dsp:sp>
    <dsp:sp modelId="{5282C4FD-6375-F441-994A-FD829D3A8EB5}">
      <dsp:nvSpPr>
        <dsp:cNvPr id="0" name=""/>
        <dsp:cNvSpPr/>
      </dsp:nvSpPr>
      <dsp:spPr>
        <a:xfrm rot="5400000">
          <a:off x="1362863" y="785117"/>
          <a:ext cx="287238" cy="34468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400" kern="1200"/>
        </a:p>
      </dsp:txBody>
      <dsp:txXfrm rot="-5400000">
        <a:off x="1403077" y="813841"/>
        <a:ext cx="206811" cy="201067"/>
      </dsp:txXfrm>
    </dsp:sp>
    <dsp:sp modelId="{3AF1B9D7-8D49-0E40-994E-9FBA7FA388E3}">
      <dsp:nvSpPr>
        <dsp:cNvPr id="0" name=""/>
        <dsp:cNvSpPr/>
      </dsp:nvSpPr>
      <dsp:spPr>
        <a:xfrm>
          <a:off x="315411" y="1148953"/>
          <a:ext cx="2382142" cy="76596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/>
            <a:t>Interface for Handling Information</a:t>
          </a:r>
        </a:p>
      </dsp:txBody>
      <dsp:txXfrm>
        <a:off x="337845" y="1171387"/>
        <a:ext cx="2337274" cy="721100"/>
      </dsp:txXfrm>
    </dsp:sp>
    <dsp:sp modelId="{EE0FA2FD-8FE7-1A44-B53F-ACFDDE81432C}">
      <dsp:nvSpPr>
        <dsp:cNvPr id="0" name=""/>
        <dsp:cNvSpPr/>
      </dsp:nvSpPr>
      <dsp:spPr>
        <a:xfrm rot="5400000">
          <a:off x="1362863" y="1934071"/>
          <a:ext cx="287238" cy="34468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400" kern="1200"/>
        </a:p>
      </dsp:txBody>
      <dsp:txXfrm rot="-5400000">
        <a:off x="1403077" y="1962795"/>
        <a:ext cx="206811" cy="201067"/>
      </dsp:txXfrm>
    </dsp:sp>
    <dsp:sp modelId="{B8410372-BFCB-EE4D-B17A-A8CF8EC92BAE}">
      <dsp:nvSpPr>
        <dsp:cNvPr id="0" name=""/>
        <dsp:cNvSpPr/>
      </dsp:nvSpPr>
      <dsp:spPr>
        <a:xfrm>
          <a:off x="360077" y="2297906"/>
          <a:ext cx="2292810" cy="76596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/>
            <a:t>e.g. Uncertainty propagation</a:t>
          </a:r>
        </a:p>
      </dsp:txBody>
      <dsp:txXfrm>
        <a:off x="382511" y="2320340"/>
        <a:ext cx="2247942" cy="7211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4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3225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425" tIns="47713" rIns="95425" bIns="47713" numCol="1" anchor="t" anchorCtr="0" compatLnSpc="1">
            <a:prstTxWarp prst="textNoShape">
              <a:avLst/>
            </a:prstTxWarp>
          </a:bodyPr>
          <a:lstStyle>
            <a:lvl1pPr defTabSz="954088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4544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275" y="0"/>
            <a:ext cx="2943225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425" tIns="47713" rIns="95425" bIns="47713" numCol="1" anchor="t" anchorCtr="0" compatLnSpc="1">
            <a:prstTxWarp prst="textNoShape">
              <a:avLst/>
            </a:prstTxWarp>
          </a:bodyPr>
          <a:lstStyle>
            <a:lvl1pPr algn="r" defTabSz="954088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4544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34513"/>
            <a:ext cx="2943225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425" tIns="47713" rIns="95425" bIns="47713" numCol="1" anchor="b" anchorCtr="0" compatLnSpc="1">
            <a:prstTxWarp prst="textNoShape">
              <a:avLst/>
            </a:prstTxWarp>
          </a:bodyPr>
          <a:lstStyle>
            <a:lvl1pPr defTabSz="954088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4544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275" y="9434513"/>
            <a:ext cx="2943225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425" tIns="47713" rIns="95425" bIns="47713" numCol="1" anchor="b" anchorCtr="0" compatLnSpc="1">
            <a:prstTxWarp prst="textNoShape">
              <a:avLst/>
            </a:prstTxWarp>
          </a:bodyPr>
          <a:lstStyle>
            <a:lvl1pPr algn="r" defTabSz="954088">
              <a:defRPr sz="1300"/>
            </a:lvl1pPr>
          </a:lstStyle>
          <a:p>
            <a:pPr>
              <a:defRPr/>
            </a:pPr>
            <a:fld id="{6B5F57FA-1A76-4CFA-B1A3-425EEA713358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34138724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3225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425" tIns="47713" rIns="95425" bIns="47713" numCol="1" anchor="t" anchorCtr="0" compatLnSpc="1">
            <a:prstTxWarp prst="textNoShape">
              <a:avLst/>
            </a:prstTxWarp>
          </a:bodyPr>
          <a:lstStyle>
            <a:lvl1pPr defTabSz="954088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1275" y="0"/>
            <a:ext cx="2943225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425" tIns="47713" rIns="95425" bIns="47713" numCol="1" anchor="t" anchorCtr="0" compatLnSpc="1">
            <a:prstTxWarp prst="textNoShape">
              <a:avLst/>
            </a:prstTxWarp>
          </a:bodyPr>
          <a:lstStyle>
            <a:lvl1pPr algn="r" defTabSz="954088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741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7313" y="742950"/>
            <a:ext cx="6621462" cy="37258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4875" y="4718050"/>
            <a:ext cx="4984750" cy="447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425" tIns="47713" rIns="95425" bIns="4771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34513"/>
            <a:ext cx="2943225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425" tIns="47713" rIns="95425" bIns="47713" numCol="1" anchor="b" anchorCtr="0" compatLnSpc="1">
            <a:prstTxWarp prst="textNoShape">
              <a:avLst/>
            </a:prstTxWarp>
          </a:bodyPr>
          <a:lstStyle>
            <a:lvl1pPr defTabSz="954088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1275" y="9434513"/>
            <a:ext cx="2943225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425" tIns="47713" rIns="95425" bIns="47713" numCol="1" anchor="b" anchorCtr="0" compatLnSpc="1">
            <a:prstTxWarp prst="textNoShape">
              <a:avLst/>
            </a:prstTxWarp>
          </a:bodyPr>
          <a:lstStyle>
            <a:lvl1pPr algn="r" defTabSz="954088">
              <a:defRPr sz="1300"/>
            </a:lvl1pPr>
          </a:lstStyle>
          <a:p>
            <a:pPr>
              <a:defRPr/>
            </a:pPr>
            <a:fld id="{66724FE0-EA35-475C-8F39-C8E96F52BE9A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41779427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525A229-A1D1-2548-BC23-AE646B3FEE11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854950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80AAB8-D360-9F44-B8F7-94506BD8CD9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98639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D9F7CF-AA3F-3A7B-2ACF-D92CB6AB71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73285D1-7F63-8544-3FC0-05B6B91D827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8805224-4476-746F-7FDD-C8F0F624A15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Significant effort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ABC1378-4089-43F8-A540-0725090BDB5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C5DF84-E4C1-400A-AFA1-A612E053166D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06987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13F738-1400-7B95-A8F3-319D90B8F5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EC2AF9E-DBAE-BBC4-1027-A06429D6735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4F00AEE-5525-4D4F-E4B6-BDD6427E97D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893425F-FAF0-FE17-37FF-F588437189E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C5DF84-E4C1-400A-AFA1-A612E053166D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57647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Mention why this shows one component of uncertainty isn’t enough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540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E4944F0-7810-4D82-8905-593D673DCCA7}" type="slidenum">
              <a:rPr kumimoji="0" lang="en-GB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ヒラギノ角ゴ Pro W3" pitchFamily="28" charset="-128"/>
                <a:cs typeface="+mn-cs"/>
              </a:rPr>
              <a:pPr marL="0" marR="0" lvl="0" indent="0" algn="r" defTabSz="954088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GB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ヒラギノ角ゴ Pro W3" pitchFamily="28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48673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13" Type="http://schemas.openxmlformats.org/officeDocument/2006/relationships/image" Target="../media/image20.png"/><Relationship Id="rId3" Type="http://schemas.openxmlformats.org/officeDocument/2006/relationships/image" Target="../media/image10.png"/><Relationship Id="rId7" Type="http://schemas.openxmlformats.org/officeDocument/2006/relationships/image" Target="../media/image14.jpeg"/><Relationship Id="rId12" Type="http://schemas.openxmlformats.org/officeDocument/2006/relationships/image" Target="../media/image19.jpe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13.jpeg"/><Relationship Id="rId11" Type="http://schemas.openxmlformats.org/officeDocument/2006/relationships/image" Target="../media/image18.png"/><Relationship Id="rId5" Type="http://schemas.openxmlformats.org/officeDocument/2006/relationships/image" Target="../media/image12.jpeg"/><Relationship Id="rId15" Type="http://schemas.openxmlformats.org/officeDocument/2006/relationships/image" Target="../media/image22.png"/><Relationship Id="rId10" Type="http://schemas.openxmlformats.org/officeDocument/2006/relationships/image" Target="../media/image17.png"/><Relationship Id="rId4" Type="http://schemas.openxmlformats.org/officeDocument/2006/relationships/image" Target="../media/image11.jpeg"/><Relationship Id="rId9" Type="http://schemas.openxmlformats.org/officeDocument/2006/relationships/image" Target="../media/image16.jpeg"/><Relationship Id="rId14" Type="http://schemas.openxmlformats.org/officeDocument/2006/relationships/image" Target="../media/image21.png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1873250"/>
            <a:ext cx="12192000" cy="41910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wrap="none" anchor="ctr"/>
          <a:lstStyle>
            <a:defPPr>
              <a:defRPr lang="en-GB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  <a:cs typeface="+mn-cs"/>
              </a:defRPr>
            </a:lvl9pPr>
          </a:lstStyle>
          <a:p>
            <a:pPr algn="ctr">
              <a:defRPr/>
            </a:pPr>
            <a:endParaRPr lang="en-US" altLang="en-US" sz="2400"/>
          </a:p>
        </p:txBody>
      </p:sp>
      <p:pic>
        <p:nvPicPr>
          <p:cNvPr id="5" name="Picture 1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25631" y="620713"/>
            <a:ext cx="1980191" cy="73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0" name="Subtitle 2"/>
          <p:cNvSpPr>
            <a:spLocks noGrp="1"/>
          </p:cNvSpPr>
          <p:nvPr>
            <p:ph type="subTitle" idx="1"/>
          </p:nvPr>
        </p:nvSpPr>
        <p:spPr>
          <a:xfrm>
            <a:off x="911424" y="3886200"/>
            <a:ext cx="85344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6" name="Rectangle 1026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1027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102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94D72B5-D667-4CA6-B298-7ED40789B1DE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863216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FAB2C57-8955-423F-917B-50E3DCB6433B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1362805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82000" y="304800"/>
            <a:ext cx="2590800" cy="5867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304800"/>
            <a:ext cx="7569200" cy="5867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A393B685-0F1D-4936-9CDA-00F182410766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8293654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04800"/>
            <a:ext cx="103632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609600" y="2057400"/>
            <a:ext cx="10363200" cy="4114800"/>
          </a:xfrm>
        </p:spPr>
        <p:txBody>
          <a:bodyPr/>
          <a:lstStyle/>
          <a:p>
            <a:pPr lvl="0"/>
            <a:r>
              <a:rPr lang="en-US" noProof="0"/>
              <a:t>Click icon to add table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6617610E-2C5A-44D5-8742-574BAC765E69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1427273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04800"/>
            <a:ext cx="103632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2057400"/>
            <a:ext cx="508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5892800" y="2057400"/>
            <a:ext cx="5080000" cy="4114800"/>
          </a:xfrm>
        </p:spPr>
        <p:txBody>
          <a:bodyPr/>
          <a:lstStyle/>
          <a:p>
            <a:pPr lvl="0"/>
            <a:r>
              <a:rPr lang="en-US" noProof="0"/>
              <a:t>Click icon to add online image</a:t>
            </a:r>
            <a:endParaRPr lang="en-GB" noProof="0"/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35B682C5-7AD5-4627-951F-321EC0C4768B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35250161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304800"/>
            <a:ext cx="85217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2057400"/>
            <a:ext cx="508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92800" y="2057400"/>
            <a:ext cx="508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C6729F-0983-4D9C-8D0F-A3D324C0A48F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27328601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1873250"/>
            <a:ext cx="12192000" cy="41910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wrap="none" anchor="ctr"/>
          <a:lstStyle>
            <a:defPPr>
              <a:defRPr lang="en-GB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  <a:cs typeface="+mn-cs"/>
              </a:defRPr>
            </a:lvl9pPr>
          </a:lstStyle>
          <a:p>
            <a:pPr algn="ctr">
              <a:defRPr/>
            </a:pPr>
            <a:endParaRPr lang="en-US" altLang="en-US" sz="2400"/>
          </a:p>
        </p:txBody>
      </p:sp>
      <p:pic>
        <p:nvPicPr>
          <p:cNvPr id="5" name="Picture 1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25631" y="620713"/>
            <a:ext cx="1980191" cy="73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0" name="Subtitle 2"/>
          <p:cNvSpPr>
            <a:spLocks noGrp="1"/>
          </p:cNvSpPr>
          <p:nvPr>
            <p:ph type="subTitle" idx="1"/>
          </p:nvPr>
        </p:nvSpPr>
        <p:spPr>
          <a:xfrm>
            <a:off x="911424" y="3886200"/>
            <a:ext cx="85344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6" name="Rectangle 1026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1027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102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94D72B5-D667-4CA6-B298-7ED40789B1DE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2203095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1487" y="260648"/>
            <a:ext cx="9064887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1487" y="1646536"/>
            <a:ext cx="11386656" cy="452566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E2BB2B87-743C-4B56-B8B7-F1DBF546701A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1839941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03E60E51-F374-4684-962C-E181CDD4CF71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8041741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60648"/>
            <a:ext cx="8942784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0574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92800" y="20574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CC9E116B-7E26-462B-B423-906BD8A1F3CE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94614539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B43722F4-5835-4D7A-84A4-A2EBA433B3A3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8140808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1487" y="260648"/>
            <a:ext cx="9064887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1487" y="1646536"/>
            <a:ext cx="11386656" cy="452566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E2BB2B87-743C-4B56-B8B7-F1DBF546701A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52162747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3D93CD89-4241-4413-B0EE-2CCD4382CCAF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36031052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F107454D-1911-4250-B7C4-621D7F2539F8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08065546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CC2BD8C8-39EA-424F-893E-0CE63E1DADCA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109199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53889157-2D18-4198-BE22-3EA44111C366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73776189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FAB2C57-8955-423F-917B-50E3DCB6433B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77451739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82000" y="304800"/>
            <a:ext cx="2590800" cy="5867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304800"/>
            <a:ext cx="7569200" cy="5867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A393B685-0F1D-4936-9CDA-00F182410766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79391833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04800"/>
            <a:ext cx="103632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609600" y="2057400"/>
            <a:ext cx="10363200" cy="4114800"/>
          </a:xfrm>
        </p:spPr>
        <p:txBody>
          <a:bodyPr/>
          <a:lstStyle/>
          <a:p>
            <a:pPr lvl="0"/>
            <a:r>
              <a:rPr lang="en-US" noProof="0"/>
              <a:t>Click icon to add table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6617610E-2C5A-44D5-8742-574BAC765E69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80514673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04800"/>
            <a:ext cx="103632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2057400"/>
            <a:ext cx="508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5892800" y="2057400"/>
            <a:ext cx="5080000" cy="4114800"/>
          </a:xfrm>
        </p:spPr>
        <p:txBody>
          <a:bodyPr/>
          <a:lstStyle/>
          <a:p>
            <a:pPr lvl="0"/>
            <a:r>
              <a:rPr lang="en-US" noProof="0"/>
              <a:t>Click icon to add online image</a:t>
            </a:r>
            <a:endParaRPr lang="en-GB" noProof="0"/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35B682C5-7AD5-4627-951F-321EC0C4768B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88904506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304800"/>
            <a:ext cx="85217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2057400"/>
            <a:ext cx="508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92800" y="2057400"/>
            <a:ext cx="508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C6729F-0983-4D9C-8D0F-A3D324C0A48F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08090697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7C33B9-81FD-3ADF-8344-9251DEAFCF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AA13298-3F43-93E9-FDA2-F21C8CCBA33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F2B8E8-4CC3-C283-1619-129F347D28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19383-1396-224A-B8F2-7DD1980EB082}" type="datetimeFigureOut">
              <a:rPr lang="en-GB" smtClean="0"/>
              <a:t>20/04/2026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364327-1349-B011-7794-164CC8CF23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326D64-5A4C-6436-2550-C09E939B18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C8E76E-E247-FC40-88E0-C47BAA92A13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66345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03E60E51-F374-4684-962C-E181CDD4CF71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84945788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704888-421A-0756-E9F6-57C0BC596B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E1187E-F7DB-8104-46F0-B912459B15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916A10-2D68-7A5A-9B84-13496F4D7B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19383-1396-224A-B8F2-7DD1980EB082}" type="datetimeFigureOut">
              <a:rPr lang="en-GB" smtClean="0"/>
              <a:t>20/04/2026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886220-C0DB-F0C6-68C2-FA95C2A67D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D217E3-C639-DA57-6429-478764975C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C8E76E-E247-FC40-88E0-C47BAA92A13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583861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839885-1F6D-27A8-E4C2-52E787E65A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A46F785-9CFF-7AD0-86B2-B76899F99E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3DEB4B-5233-F456-0597-7F01C4EFE9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19383-1396-224A-B8F2-7DD1980EB082}" type="datetimeFigureOut">
              <a:rPr lang="en-GB" smtClean="0"/>
              <a:t>20/04/2026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B56AB0-6517-F375-7633-F3F20C8E2B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3972D8-773B-D4CE-E36D-37C2F38B97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C8E76E-E247-FC40-88E0-C47BAA92A13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895578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9376A0-DB98-ACD7-C50A-0D9F04CA44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4EB756-C9AE-6A77-6BCD-583AF309230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4CB5498-4D9A-A37E-089A-5B696C7AA63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0998BE0-5F7B-4BF2-9AED-9CEBB81D48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19383-1396-224A-B8F2-7DD1980EB082}" type="datetimeFigureOut">
              <a:rPr lang="en-GB" smtClean="0"/>
              <a:t>20/04/2026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B3CBB4-C7F0-FD67-CFAA-762DBEF4A7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C7EE917-8312-1E16-2593-4C944D92C8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C8E76E-E247-FC40-88E0-C47BAA92A13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715109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397DC6-416C-B7FA-059C-68F5867CB4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88E563F-F59A-039D-A8A8-2744824DF7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B0469B9-73BD-EBED-5B2E-09B838DA1C3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7AA4E7A-0D70-3AF5-214A-AF0150D7993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653B08B-1531-BA63-DC70-C250C46117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CF7C91D-2C24-6EA7-C30E-1FA9E2FE7F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19383-1396-224A-B8F2-7DD1980EB082}" type="datetimeFigureOut">
              <a:rPr lang="en-GB" smtClean="0"/>
              <a:t>20/04/2026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16002BA-16CF-5592-427D-CE761D6F74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CB5A00A-9B15-BB3D-1DBC-FB49F71C6B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C8E76E-E247-FC40-88E0-C47BAA92A13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775840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3C85C3-9836-71E4-8FBC-99B8E39DD3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DE491ED-82BA-E771-3AF2-DA722626BF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19383-1396-224A-B8F2-7DD1980EB082}" type="datetimeFigureOut">
              <a:rPr lang="en-GB" smtClean="0"/>
              <a:t>20/04/2026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612B3D9-55A9-F03C-EA02-C8B8E9BEA4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75F4081-2B2D-4DAB-D477-FB798C0322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C8E76E-E247-FC40-88E0-C47BAA92A13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719403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B9C2C20-A654-3F5A-11BA-02B55450EF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19383-1396-224A-B8F2-7DD1980EB082}" type="datetimeFigureOut">
              <a:rPr lang="en-GB" smtClean="0"/>
              <a:t>20/04/2026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C461A7E-3757-88E2-4704-6058CACAA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AB25DAB-97D9-3E3D-18CE-BB2F720CD1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C8E76E-E247-FC40-88E0-C47BAA92A13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665289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C6B0D7-AA4D-AAB6-DF2C-E3792CD6B3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8CAA88-2FF9-29DE-D19C-0748B63C7F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469281D-D12B-93E5-AF63-C1609AC4E87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6E66323-DE0F-C61C-DFF5-7F1D4EB8F8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19383-1396-224A-B8F2-7DD1980EB082}" type="datetimeFigureOut">
              <a:rPr lang="en-GB" smtClean="0"/>
              <a:t>20/04/2026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9E71A26-A693-43DB-C5AD-06733190C0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C1D1831-26F7-FBC8-0AB1-06DE53C26A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C8E76E-E247-FC40-88E0-C47BAA92A13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291651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B8B771-620C-4775-6F5D-20E1EDDD5D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20437E3-DA52-BD50-8AA2-B56881A8BBB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792DD79-D5C6-C9BF-3B08-3391D32AE8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AA8D998-C02B-A1EC-957E-04B3935285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19383-1396-224A-B8F2-7DD1980EB082}" type="datetimeFigureOut">
              <a:rPr lang="en-GB" smtClean="0"/>
              <a:t>20/04/2026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6DD09E6-CFC5-4D32-49AC-BC85FD8547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B4FF926-5BCF-6791-5B45-22F88DA542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C8E76E-E247-FC40-88E0-C47BAA92A13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732532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5F4801-A111-EF48-3F31-A07E6C4997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234DC85-5C36-C0D4-1678-B179C63980A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D8BA21-032B-A44A-1CE7-8E6F4CDF1B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19383-1396-224A-B8F2-7DD1980EB082}" type="datetimeFigureOut">
              <a:rPr lang="en-GB" smtClean="0"/>
              <a:t>20/04/2026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16AE7F-489C-C289-E28D-D8D1D54722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89FEBF-B4D4-2576-4100-4824EC0E00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C8E76E-E247-FC40-88E0-C47BAA92A13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7518826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2644048-1B48-4A31-A0F0-40EE9ADF162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0175FCE-76AD-9E68-CF16-83B394FA42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2CEF7-4652-6453-4656-EF6285B18D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19383-1396-224A-B8F2-7DD1980EB082}" type="datetimeFigureOut">
              <a:rPr lang="en-GB" smtClean="0"/>
              <a:t>20/04/2026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2EC02F-89E4-060B-38DA-8D60405A12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3BCB48-8E5E-58DD-C663-7A5C29E435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C8E76E-E247-FC40-88E0-C47BAA92A13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57094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60648"/>
            <a:ext cx="8942784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0574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92800" y="20574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CC9E116B-7E26-462B-B423-906BD8A1F3CE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0663803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PL Title and Content -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CC625D-217C-B144-93D2-C19DE4F194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476" y="377785"/>
            <a:ext cx="10009050" cy="1290638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B70C27-80D5-174D-A8CC-D917A524C8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AFAB4E-81DB-904F-B241-4225778ABC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F497F-A912-D84C-8978-7037839E52A4}" type="datetimeFigureOut">
              <a:rPr lang="en-US" smtClean="0"/>
              <a:t>4/20/2026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DDA694-C7D3-9E4A-AD42-7A27C12954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339D77-8E63-5D4B-BDFE-7D086BEB20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66305-90B3-104F-BE5E-085D9E31339C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Icon&#10;&#10;Description automatically generated">
            <a:extLst>
              <a:ext uri="{FF2B5EF4-FFF2-40B4-BE49-F238E27FC236}">
                <a16:creationId xmlns:a16="http://schemas.microsoft.com/office/drawing/2014/main" id="{9D2C6FA8-56B5-DF4F-AFCF-F7045C1038D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80526" y="377785"/>
            <a:ext cx="1440000" cy="356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080877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NPL Two Column -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AAEDBA-A237-2641-AF20-5E91101E60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3182D9-D411-614B-93D2-447DB12DDF9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71476" y="1825625"/>
            <a:ext cx="5545138" cy="4303713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12E2998-B52D-6C48-8404-E6F2843B84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75388" y="1825625"/>
            <a:ext cx="5545136" cy="4303713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92EB089-D3DF-9346-BDD3-BFF9C0C89F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F497F-A912-D84C-8978-7037839E52A4}" type="datetimeFigureOut">
              <a:rPr lang="en-US" smtClean="0"/>
              <a:t>4/20/2026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91E7A3F-5642-DC45-86CF-7CB6F04E91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8DF7BE6-173D-B94B-8D94-D7AA78448F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66305-90B3-104F-BE5E-085D9E31339C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 descr="Icon&#10;&#10;Description automatically generated">
            <a:extLst>
              <a:ext uri="{FF2B5EF4-FFF2-40B4-BE49-F238E27FC236}">
                <a16:creationId xmlns:a16="http://schemas.microsoft.com/office/drawing/2014/main" id="{F450EA6A-C381-E349-9B3F-A854C9703F0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80526" y="377785"/>
            <a:ext cx="1440000" cy="356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389911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727">
          <p15:clr>
            <a:srgbClr val="FBAE40"/>
          </p15:clr>
        </p15:guide>
        <p15:guide id="2" pos="3953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PL Three Column -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CC625D-217C-B144-93D2-C19DE4F194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476" y="377785"/>
            <a:ext cx="10009050" cy="1290638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AFAB4E-81DB-904F-B241-4225778ABC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F497F-A912-D84C-8978-7037839E52A4}" type="datetimeFigureOut">
              <a:rPr lang="en-US" smtClean="0"/>
              <a:t>4/20/2026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DDA694-C7D3-9E4A-AD42-7A27C12954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339D77-8E63-5D4B-BDFE-7D086BEB20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66305-90B3-104F-BE5E-085D9E31339C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494E238D-77F6-CF44-B797-C6BE5821F96B}"/>
              </a:ext>
            </a:extLst>
          </p:cNvPr>
          <p:cNvSpPr>
            <a:spLocks noGrp="1" noChangeAspect="1"/>
          </p:cNvSpPr>
          <p:nvPr>
            <p:ph idx="13"/>
          </p:nvPr>
        </p:nvSpPr>
        <p:spPr>
          <a:xfrm>
            <a:off x="381662" y="1809053"/>
            <a:ext cx="3553751" cy="4303714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D13F8C6F-F46B-0D48-BCB5-A23E0BFA0E7C}"/>
              </a:ext>
            </a:extLst>
          </p:cNvPr>
          <p:cNvSpPr>
            <a:spLocks noGrp="1" noChangeAspect="1"/>
          </p:cNvSpPr>
          <p:nvPr>
            <p:ph idx="14"/>
          </p:nvPr>
        </p:nvSpPr>
        <p:spPr>
          <a:xfrm>
            <a:off x="4295775" y="1809053"/>
            <a:ext cx="3600449" cy="4303714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AB08ED24-1AEA-B04D-BFB7-5DFF27FFEA3F}"/>
              </a:ext>
            </a:extLst>
          </p:cNvPr>
          <p:cNvSpPr>
            <a:spLocks noGrp="1" noChangeAspect="1"/>
          </p:cNvSpPr>
          <p:nvPr>
            <p:ph idx="15"/>
          </p:nvPr>
        </p:nvSpPr>
        <p:spPr>
          <a:xfrm>
            <a:off x="8266774" y="1809053"/>
            <a:ext cx="3553751" cy="4303714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pic>
        <p:nvPicPr>
          <p:cNvPr id="10" name="Picture 9" descr="Icon&#10;&#10;Description automatically generated">
            <a:extLst>
              <a:ext uri="{FF2B5EF4-FFF2-40B4-BE49-F238E27FC236}">
                <a16:creationId xmlns:a16="http://schemas.microsoft.com/office/drawing/2014/main" id="{4E0B8292-DE0A-934A-9697-9CD88DDF659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80526" y="377785"/>
            <a:ext cx="1440000" cy="356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65112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479">
          <p15:clr>
            <a:srgbClr val="FBAE40"/>
          </p15:clr>
        </p15:guide>
        <p15:guide id="2" pos="2706">
          <p15:clr>
            <a:srgbClr val="FBAE40"/>
          </p15:clr>
        </p15:guide>
        <p15:guide id="3" pos="4974">
          <p15:clr>
            <a:srgbClr val="FBAE40"/>
          </p15:clr>
        </p15:guide>
        <p15:guide id="4" pos="5201">
          <p15:clr>
            <a:srgbClr val="FBAE40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PL Title Only -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E9B30F-D552-854E-96C2-32A0DB8B8E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8E7BFF2-43C3-2746-96BA-0ECED010CD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F497F-A912-D84C-8978-7037839E52A4}" type="datetimeFigureOut">
              <a:rPr lang="en-US" smtClean="0"/>
              <a:t>4/20/2026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61C8AB8-3EFD-F449-8CC6-D8F2B5F056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626E639-962E-0C4A-B3A6-F4C5786B36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66305-90B3-104F-BE5E-085D9E31339C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Icon&#10;&#10;Description automatically generated">
            <a:extLst>
              <a:ext uri="{FF2B5EF4-FFF2-40B4-BE49-F238E27FC236}">
                <a16:creationId xmlns:a16="http://schemas.microsoft.com/office/drawing/2014/main" id="{D1CFF10B-AEEE-C646-9B38-121C30FEF5F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80526" y="377785"/>
            <a:ext cx="1440000" cy="356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933505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NPL Blank -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D0A4420-95D2-4444-A902-2F656ADE5F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F497F-A912-D84C-8978-7037839E52A4}" type="datetimeFigureOut">
              <a:rPr lang="en-US" smtClean="0"/>
              <a:t>4/20/2026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6E12DFF-08A1-E642-8DE7-7701FC50E8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72002D-7AE6-0946-AC2C-97C09D466D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66305-90B3-104F-BE5E-085D9E31339C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Picture 5" descr="Icon&#10;&#10;Description automatically generated">
            <a:extLst>
              <a:ext uri="{FF2B5EF4-FFF2-40B4-BE49-F238E27FC236}">
                <a16:creationId xmlns:a16="http://schemas.microsoft.com/office/drawing/2014/main" id="{1B275804-B3C1-8F48-8B0B-75C961475C9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80526" y="377785"/>
            <a:ext cx="1440000" cy="356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197566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PL Picture Right with Caption -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E46AF6-17FB-C642-8EB6-D61CF0C541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474" y="368300"/>
            <a:ext cx="5545139" cy="1689100"/>
          </a:xfrm>
        </p:spPr>
        <p:txBody>
          <a:bodyPr anchor="t" anchorCtr="0">
            <a:normAutofit/>
          </a:bodyPr>
          <a:lstStyle>
            <a:lvl1pPr>
              <a:defRPr sz="35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473AEF3-3728-4248-A33F-FCEA3F874AE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275388" y="987425"/>
            <a:ext cx="5545136" cy="510085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F4DE32E-330F-C04A-899E-C9643906238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71475" y="2057400"/>
            <a:ext cx="5545137" cy="4030884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6EAC081-FC21-AA44-AF84-A5954DD73B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F497F-A912-D84C-8978-7037839E52A4}" type="datetimeFigureOut">
              <a:rPr lang="en-US" smtClean="0"/>
              <a:t>4/20/2026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7D47101-6FCE-6A44-AF06-449CE3CC60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A614B3A-E8C9-6D42-9AF2-61F32D3CE5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66305-90B3-104F-BE5E-085D9E31339C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 descr="Icon&#10;&#10;Description automatically generated">
            <a:extLst>
              <a:ext uri="{FF2B5EF4-FFF2-40B4-BE49-F238E27FC236}">
                <a16:creationId xmlns:a16="http://schemas.microsoft.com/office/drawing/2014/main" id="{F111D22D-68A6-BF4B-8B01-4B616EFB52F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80526" y="377785"/>
            <a:ext cx="1440000" cy="356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52218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727">
          <p15:clr>
            <a:srgbClr val="FBAE40"/>
          </p15:clr>
        </p15:guide>
        <p15:guide id="2" pos="3953">
          <p15:clr>
            <a:srgbClr val="FBAE40"/>
          </p15:clr>
        </p15:guide>
      </p15:sldGuideLst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PL Picture Left with Caption -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E46AF6-17FB-C642-8EB6-D61CF0C541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75384" y="1001491"/>
            <a:ext cx="5545139" cy="1471427"/>
          </a:xfrm>
        </p:spPr>
        <p:txBody>
          <a:bodyPr anchor="t" anchorCtr="0">
            <a:normAutofit/>
          </a:bodyPr>
          <a:lstStyle>
            <a:lvl1pPr>
              <a:defRPr sz="35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473AEF3-3728-4248-A33F-FCEA3F874AE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71477" y="359051"/>
            <a:ext cx="5545136" cy="5770287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F4DE32E-330F-C04A-899E-C9643906238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75385" y="2690591"/>
            <a:ext cx="5545137" cy="3438747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6EAC081-FC21-AA44-AF84-A5954DD73B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F497F-A912-D84C-8978-7037839E52A4}" type="datetimeFigureOut">
              <a:rPr lang="en-US" smtClean="0"/>
              <a:t>4/20/2026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7D47101-6FCE-6A44-AF06-449CE3CC60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A614B3A-E8C9-6D42-9AF2-61F32D3CE5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66305-90B3-104F-BE5E-085D9E31339C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 descr="Icon&#10;&#10;Description automatically generated">
            <a:extLst>
              <a:ext uri="{FF2B5EF4-FFF2-40B4-BE49-F238E27FC236}">
                <a16:creationId xmlns:a16="http://schemas.microsoft.com/office/drawing/2014/main" id="{0862D991-591A-5541-8AE8-A1FB9DB19FC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80526" y="377785"/>
            <a:ext cx="1440000" cy="356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66801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727">
          <p15:clr>
            <a:srgbClr val="FBAE40"/>
          </p15:clr>
        </p15:guide>
        <p15:guide id="2" pos="3953">
          <p15:clr>
            <a:srgbClr val="FBAE40"/>
          </p15:clr>
        </p15:guide>
      </p15:sldGuideLst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PL Pictures x 4 with Caption -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E46AF6-17FB-C642-8EB6-D61CF0C541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75384" y="1001491"/>
            <a:ext cx="5545139" cy="1471427"/>
          </a:xfrm>
        </p:spPr>
        <p:txBody>
          <a:bodyPr anchor="t" anchorCtr="0">
            <a:normAutofit/>
          </a:bodyPr>
          <a:lstStyle>
            <a:lvl1pPr>
              <a:defRPr sz="35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473AEF3-3728-4248-A33F-FCEA3F874AE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71474" y="368301"/>
            <a:ext cx="2592568" cy="359939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F4DE32E-330F-C04A-899E-C9643906238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75385" y="2690591"/>
            <a:ext cx="5545137" cy="3438747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6EAC081-FC21-AA44-AF84-A5954DD73B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F497F-A912-D84C-8978-7037839E52A4}" type="datetimeFigureOut">
              <a:rPr lang="en-US" smtClean="0"/>
              <a:t>4/20/2026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7D47101-6FCE-6A44-AF06-449CE3CC60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A614B3A-E8C9-6D42-9AF2-61F32D3CE5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66305-90B3-104F-BE5E-085D9E31339C}" type="slidenum">
              <a:rPr lang="en-US" smtClean="0"/>
              <a:t>‹#›</a:t>
            </a:fld>
            <a:endParaRPr lang="en-US"/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C57B1D67-2B72-A042-B5E7-1CE972A9D47E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371295" y="4344161"/>
            <a:ext cx="2592568" cy="1785177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245C872B-3D8F-A147-9704-FD12D2212F03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3324225" y="2529943"/>
            <a:ext cx="2592568" cy="359939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15" name="Picture Placeholder 2">
            <a:extLst>
              <a:ext uri="{FF2B5EF4-FFF2-40B4-BE49-F238E27FC236}">
                <a16:creationId xmlns:a16="http://schemas.microsoft.com/office/drawing/2014/main" id="{C71E067A-2F2E-B548-8090-F827099C3C0B}"/>
              </a:ext>
            </a:extLst>
          </p:cNvPr>
          <p:cNvSpPr>
            <a:spLocks noGrp="1"/>
          </p:cNvSpPr>
          <p:nvPr>
            <p:ph type="pic" idx="15"/>
          </p:nvPr>
        </p:nvSpPr>
        <p:spPr>
          <a:xfrm>
            <a:off x="3323684" y="368301"/>
            <a:ext cx="2592568" cy="1785177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pic>
        <p:nvPicPr>
          <p:cNvPr id="12" name="Picture 11" descr="Icon&#10;&#10;Description automatically generated">
            <a:extLst>
              <a:ext uri="{FF2B5EF4-FFF2-40B4-BE49-F238E27FC236}">
                <a16:creationId xmlns:a16="http://schemas.microsoft.com/office/drawing/2014/main" id="{8DDABF04-CD9C-DE4A-B759-E73D1982DC7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80526" y="377785"/>
            <a:ext cx="1440000" cy="356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05565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727">
          <p15:clr>
            <a:srgbClr val="FBAE40"/>
          </p15:clr>
        </p15:guide>
        <p15:guide id="2" pos="3953">
          <p15:clr>
            <a:srgbClr val="FBAE40"/>
          </p15:clr>
        </p15:guide>
        <p15:guide id="3" pos="1867">
          <p15:clr>
            <a:srgbClr val="FBAE40"/>
          </p15:clr>
        </p15:guide>
        <p15:guide id="4" pos="2094">
          <p15:clr>
            <a:srgbClr val="FBAE40"/>
          </p15:clr>
        </p15:guide>
      </p15:sldGuideLst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PL Title Slide - Light">
    <p:bg>
      <p:bgPr>
        <a:gradFill>
          <a:gsLst>
            <a:gs pos="0">
              <a:schemeClr val="bg1"/>
            </a:gs>
            <a:gs pos="100000">
              <a:schemeClr val="bg2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33EB7D23-2745-BD4B-8C14-A551AA0A63A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3413" y="4653846"/>
            <a:ext cx="10716750" cy="1475490"/>
          </a:xfrm>
        </p:spPr>
        <p:txBody>
          <a:bodyPr>
            <a:normAutofit/>
          </a:bodyPr>
          <a:lstStyle>
            <a:lvl1pPr marL="0" indent="0" algn="l">
              <a:buNone/>
              <a:defRPr sz="25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C389E8-BEF6-E847-B0A0-973F5D7DEC0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43413" y="6356350"/>
            <a:ext cx="2837987" cy="365125"/>
          </a:xfrm>
        </p:spPr>
        <p:txBody>
          <a:bodyPr/>
          <a:lstStyle/>
          <a:p>
            <a:fld id="{8E2F497F-A912-D84C-8978-7037839E52A4}" type="datetimeFigureOut">
              <a:rPr lang="en-US" smtClean="0"/>
              <a:t>4/20/2026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00A669-694B-FB47-9FE1-021EDEE160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A593DC-EA5F-BE40-85FF-AF70E18C67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837988" cy="365125"/>
          </a:xfrm>
        </p:spPr>
        <p:txBody>
          <a:bodyPr/>
          <a:lstStyle/>
          <a:p>
            <a:fld id="{E0F66305-90B3-104F-BE5E-085D9E31339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D77A1AD9-738E-C949-B3F2-315DF4D45F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5283" y="1458578"/>
            <a:ext cx="10714879" cy="2835268"/>
          </a:xfrm>
        </p:spPr>
        <p:txBody>
          <a:bodyPr anchor="b" anchorCtr="0">
            <a:normAutofit/>
          </a:bodyPr>
          <a:lstStyle>
            <a:lvl1pPr>
              <a:defRPr sz="5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pic>
        <p:nvPicPr>
          <p:cNvPr id="7" name="Picture 6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278C82D4-E56E-7241-834B-15FAAB91C5D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31838" y="728663"/>
            <a:ext cx="1980000" cy="729915"/>
          </a:xfrm>
          <a:prstGeom prst="rect">
            <a:avLst/>
          </a:prstGeom>
        </p:spPr>
      </p:pic>
      <p:pic>
        <p:nvPicPr>
          <p:cNvPr id="9" name="Picture 8" descr="A picture containing text, sign&#10;&#10;Description automatically generated">
            <a:extLst>
              <a:ext uri="{FF2B5EF4-FFF2-40B4-BE49-F238E27FC236}">
                <a16:creationId xmlns:a16="http://schemas.microsoft.com/office/drawing/2014/main" id="{91B23265-345D-3841-8D42-1F4432C0341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31475" y="728663"/>
            <a:ext cx="1980000" cy="729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11400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61">
          <p15:clr>
            <a:srgbClr val="FBAE40"/>
          </p15:clr>
        </p15:guide>
        <p15:guide id="2" orient="horz" pos="459">
          <p15:clr>
            <a:srgbClr val="FBAE40"/>
          </p15:clr>
        </p15:guide>
        <p15:guide id="3" pos="7219">
          <p15:clr>
            <a:srgbClr val="FBAE40"/>
          </p15:clr>
        </p15:guide>
        <p15:guide id="4" orient="horz" pos="3861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PL Title Slide with Picture - Light">
    <p:bg>
      <p:bgPr>
        <a:gradFill>
          <a:gsLst>
            <a:gs pos="0">
              <a:schemeClr val="bg1"/>
            </a:gs>
            <a:gs pos="100000">
              <a:schemeClr val="bg2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C389E8-BEF6-E847-B0A0-973F5D7DEC0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43413" y="6356350"/>
            <a:ext cx="2837987" cy="365125"/>
          </a:xfrm>
        </p:spPr>
        <p:txBody>
          <a:bodyPr/>
          <a:lstStyle/>
          <a:p>
            <a:fld id="{8E2F497F-A912-D84C-8978-7037839E52A4}" type="datetimeFigureOut">
              <a:rPr lang="en-US" smtClean="0"/>
              <a:t>4/20/2026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00A669-694B-FB47-9FE1-021EDEE160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A593DC-EA5F-BE40-85FF-AF70E18C67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837988" cy="365125"/>
          </a:xfrm>
        </p:spPr>
        <p:txBody>
          <a:bodyPr/>
          <a:lstStyle/>
          <a:p>
            <a:fld id="{E0F66305-90B3-104F-BE5E-085D9E31339C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278C82D4-E56E-7241-834B-15FAAB91C5D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31838" y="728663"/>
            <a:ext cx="1980000" cy="729915"/>
          </a:xfrm>
          <a:prstGeom prst="rect">
            <a:avLst/>
          </a:prstGeom>
        </p:spPr>
      </p:pic>
      <p:pic>
        <p:nvPicPr>
          <p:cNvPr id="9" name="Picture 8" descr="A picture containing text, sign&#10;&#10;Description automatically generated">
            <a:extLst>
              <a:ext uri="{FF2B5EF4-FFF2-40B4-BE49-F238E27FC236}">
                <a16:creationId xmlns:a16="http://schemas.microsoft.com/office/drawing/2014/main" id="{91B23265-345D-3841-8D42-1F4432C0341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31475" y="728663"/>
            <a:ext cx="1980000" cy="729915"/>
          </a:xfrm>
          <a:prstGeom prst="rect">
            <a:avLst/>
          </a:prstGeom>
        </p:spPr>
      </p:pic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E273CF8C-7B4A-8E4D-88C2-71681CF1B4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43413" y="4653846"/>
            <a:ext cx="5184775" cy="147549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1" name="Title 11">
            <a:extLst>
              <a:ext uri="{FF2B5EF4-FFF2-40B4-BE49-F238E27FC236}">
                <a16:creationId xmlns:a16="http://schemas.microsoft.com/office/drawing/2014/main" id="{E4D144CF-DF56-9545-8307-67AF3825F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3413" y="1815353"/>
            <a:ext cx="5173200" cy="2478493"/>
          </a:xfrm>
          <a:prstGeom prst="rect">
            <a:avLst/>
          </a:prstGeom>
        </p:spPr>
        <p:txBody>
          <a:bodyPr lIns="0" tIns="0" rIns="0" bIns="0" anchor="b" anchorCtr="0"/>
          <a:lstStyle>
            <a:lvl1pPr>
              <a:defRPr sz="5000">
                <a:solidFill>
                  <a:schemeClr val="tx2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12" name="Picture Placeholder 5">
            <a:extLst>
              <a:ext uri="{FF2B5EF4-FFF2-40B4-BE49-F238E27FC236}">
                <a16:creationId xmlns:a16="http://schemas.microsoft.com/office/drawing/2014/main" id="{CACE79AF-A239-9442-A40A-30C50A10BDA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75388" y="728663"/>
            <a:ext cx="5184775" cy="54006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50600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61">
          <p15:clr>
            <a:srgbClr val="FBAE40"/>
          </p15:clr>
        </p15:guide>
        <p15:guide id="2" orient="horz" pos="459">
          <p15:clr>
            <a:srgbClr val="FBAE40"/>
          </p15:clr>
        </p15:guide>
        <p15:guide id="3" pos="7219">
          <p15:clr>
            <a:srgbClr val="FBAE40"/>
          </p15:clr>
        </p15:guide>
        <p15:guide id="4" orient="horz" pos="386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B43722F4-5835-4D7A-84A4-A2EBA433B3A3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174595400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PL Title Slide with Picture Cutout - Light">
    <p:bg>
      <p:bgPr>
        <a:gradFill>
          <a:gsLst>
            <a:gs pos="0">
              <a:schemeClr val="bg1"/>
            </a:gs>
            <a:gs pos="100000">
              <a:schemeClr val="bg2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C389E8-BEF6-E847-B0A0-973F5D7DEC0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43413" y="6356350"/>
            <a:ext cx="2837987" cy="365125"/>
          </a:xfrm>
        </p:spPr>
        <p:txBody>
          <a:bodyPr/>
          <a:lstStyle/>
          <a:p>
            <a:fld id="{8E2F497F-A912-D84C-8978-7037839E52A4}" type="datetimeFigureOut">
              <a:rPr lang="en-US" smtClean="0"/>
              <a:t>4/20/2026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00A669-694B-FB47-9FE1-021EDEE160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A593DC-EA5F-BE40-85FF-AF70E18C67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837988" cy="365125"/>
          </a:xfrm>
        </p:spPr>
        <p:txBody>
          <a:bodyPr/>
          <a:lstStyle/>
          <a:p>
            <a:fld id="{E0F66305-90B3-104F-BE5E-085D9E31339C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278C82D4-E56E-7241-834B-15FAAB91C5D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31838" y="728663"/>
            <a:ext cx="1980000" cy="729915"/>
          </a:xfrm>
          <a:prstGeom prst="rect">
            <a:avLst/>
          </a:prstGeom>
        </p:spPr>
      </p:pic>
      <p:pic>
        <p:nvPicPr>
          <p:cNvPr id="9" name="Picture 8" descr="A picture containing text, sign&#10;&#10;Description automatically generated">
            <a:extLst>
              <a:ext uri="{FF2B5EF4-FFF2-40B4-BE49-F238E27FC236}">
                <a16:creationId xmlns:a16="http://schemas.microsoft.com/office/drawing/2014/main" id="{91B23265-345D-3841-8D42-1F4432C0341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31475" y="728663"/>
            <a:ext cx="1980000" cy="729915"/>
          </a:xfrm>
          <a:prstGeom prst="rect">
            <a:avLst/>
          </a:prstGeom>
        </p:spPr>
      </p:pic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E273CF8C-7B4A-8E4D-88C2-71681CF1B4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43413" y="4653846"/>
            <a:ext cx="5184775" cy="147549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1" name="Title 11">
            <a:extLst>
              <a:ext uri="{FF2B5EF4-FFF2-40B4-BE49-F238E27FC236}">
                <a16:creationId xmlns:a16="http://schemas.microsoft.com/office/drawing/2014/main" id="{E4D144CF-DF56-9545-8307-67AF3825F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3413" y="1815353"/>
            <a:ext cx="4824774" cy="2478493"/>
          </a:xfrm>
          <a:prstGeom prst="rect">
            <a:avLst/>
          </a:prstGeom>
        </p:spPr>
        <p:txBody>
          <a:bodyPr lIns="0" tIns="0" rIns="0" bIns="0" anchor="b" anchorCtr="0"/>
          <a:lstStyle>
            <a:lvl1pPr>
              <a:defRPr sz="5000">
                <a:solidFill>
                  <a:schemeClr val="tx2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B93D6BA7-4C6E-7047-81DE-CC070D447D5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936663" y="728663"/>
            <a:ext cx="5523499" cy="5381947"/>
          </a:xfrm>
          <a:custGeom>
            <a:avLst/>
            <a:gdLst>
              <a:gd name="connsiteX0" fmla="*/ 0 w 5523499"/>
              <a:gd name="connsiteY0" fmla="*/ 711133 h 5381947"/>
              <a:gd name="connsiteX1" fmla="*/ 3948888 w 5523499"/>
              <a:gd name="connsiteY1" fmla="*/ 711133 h 5381947"/>
              <a:gd name="connsiteX2" fmla="*/ 3948888 w 5523499"/>
              <a:gd name="connsiteY2" fmla="*/ 4671133 h 5381947"/>
              <a:gd name="connsiteX3" fmla="*/ 0 w 5523499"/>
              <a:gd name="connsiteY3" fmla="*/ 4671133 h 5381947"/>
              <a:gd name="connsiteX4" fmla="*/ 159337 w 5523499"/>
              <a:gd name="connsiteY4" fmla="*/ 0 h 5381947"/>
              <a:gd name="connsiteX5" fmla="*/ 5523499 w 5523499"/>
              <a:gd name="connsiteY5" fmla="*/ 0 h 5381947"/>
              <a:gd name="connsiteX6" fmla="*/ 5523499 w 5523499"/>
              <a:gd name="connsiteY6" fmla="*/ 5381947 h 5381947"/>
              <a:gd name="connsiteX7" fmla="*/ 159337 w 5523499"/>
              <a:gd name="connsiteY7" fmla="*/ 5381947 h 5381947"/>
              <a:gd name="connsiteX8" fmla="*/ 159337 w 5523499"/>
              <a:gd name="connsiteY8" fmla="*/ 4851133 h 5381947"/>
              <a:gd name="connsiteX9" fmla="*/ 4128888 w 5523499"/>
              <a:gd name="connsiteY9" fmla="*/ 4851133 h 5381947"/>
              <a:gd name="connsiteX10" fmla="*/ 4128888 w 5523499"/>
              <a:gd name="connsiteY10" fmla="*/ 531133 h 5381947"/>
              <a:gd name="connsiteX11" fmla="*/ 159337 w 5523499"/>
              <a:gd name="connsiteY11" fmla="*/ 531133 h 53819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523499" h="5381947">
                <a:moveTo>
                  <a:pt x="0" y="711133"/>
                </a:moveTo>
                <a:lnTo>
                  <a:pt x="3948888" y="711133"/>
                </a:lnTo>
                <a:lnTo>
                  <a:pt x="3948888" y="4671133"/>
                </a:lnTo>
                <a:lnTo>
                  <a:pt x="0" y="4671133"/>
                </a:lnTo>
                <a:close/>
                <a:moveTo>
                  <a:pt x="159337" y="0"/>
                </a:moveTo>
                <a:lnTo>
                  <a:pt x="5523499" y="0"/>
                </a:lnTo>
                <a:lnTo>
                  <a:pt x="5523499" y="5381947"/>
                </a:lnTo>
                <a:lnTo>
                  <a:pt x="159337" y="5381947"/>
                </a:lnTo>
                <a:lnTo>
                  <a:pt x="159337" y="4851133"/>
                </a:lnTo>
                <a:lnTo>
                  <a:pt x="4128888" y="4851133"/>
                </a:lnTo>
                <a:lnTo>
                  <a:pt x="4128888" y="531133"/>
                </a:lnTo>
                <a:lnTo>
                  <a:pt x="159337" y="531133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95507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61">
          <p15:clr>
            <a:srgbClr val="FBAE40"/>
          </p15:clr>
        </p15:guide>
        <p15:guide id="2" orient="horz" pos="459">
          <p15:clr>
            <a:srgbClr val="FBAE40"/>
          </p15:clr>
        </p15:guide>
        <p15:guide id="3" pos="7219">
          <p15:clr>
            <a:srgbClr val="FBAE40"/>
          </p15:clr>
        </p15:guide>
        <p15:guide id="4" orient="horz" pos="3861">
          <p15:clr>
            <a:srgbClr val="FBAE40"/>
          </p15:clr>
        </p15:guide>
      </p15:sldGuideLst>
    </p:ext>
  </p:extLs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PL Title and Content -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CC625D-217C-B144-93D2-C19DE4F194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476" y="377785"/>
            <a:ext cx="10009050" cy="1290638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B70C27-80D5-174D-A8CC-D917A524C8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AFAB4E-81DB-904F-B241-4225778ABC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F497F-A912-D84C-8978-7037839E52A4}" type="datetimeFigureOut">
              <a:rPr lang="en-US" smtClean="0"/>
              <a:t>4/20/2026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DDA694-C7D3-9E4A-AD42-7A27C12954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339D77-8E63-5D4B-BDFE-7D086BEB20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66305-90B3-104F-BE5E-085D9E31339C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Icon&#10;&#10;Description automatically generated">
            <a:extLst>
              <a:ext uri="{FF2B5EF4-FFF2-40B4-BE49-F238E27FC236}">
                <a16:creationId xmlns:a16="http://schemas.microsoft.com/office/drawing/2014/main" id="{9D2C6FA8-56B5-DF4F-AFCF-F7045C1038D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80526" y="377785"/>
            <a:ext cx="1440000" cy="356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174394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NPL Two Column -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AAEDBA-A237-2641-AF20-5E91101E60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3182D9-D411-614B-93D2-447DB12DDF9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71476" y="1825625"/>
            <a:ext cx="5545138" cy="4303713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12E2998-B52D-6C48-8404-E6F2843B84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75388" y="1825625"/>
            <a:ext cx="5545136" cy="4303713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92EB089-D3DF-9346-BDD3-BFF9C0C89F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F497F-A912-D84C-8978-7037839E52A4}" type="datetimeFigureOut">
              <a:rPr lang="en-US" smtClean="0"/>
              <a:t>4/20/2026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91E7A3F-5642-DC45-86CF-7CB6F04E91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8DF7BE6-173D-B94B-8D94-D7AA78448F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66305-90B3-104F-BE5E-085D9E31339C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 descr="Icon&#10;&#10;Description automatically generated">
            <a:extLst>
              <a:ext uri="{FF2B5EF4-FFF2-40B4-BE49-F238E27FC236}">
                <a16:creationId xmlns:a16="http://schemas.microsoft.com/office/drawing/2014/main" id="{F450EA6A-C381-E349-9B3F-A854C9703F0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80526" y="377785"/>
            <a:ext cx="1440000" cy="356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44281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727">
          <p15:clr>
            <a:srgbClr val="FBAE40"/>
          </p15:clr>
        </p15:guide>
        <p15:guide id="2" pos="3953">
          <p15:clr>
            <a:srgbClr val="FBAE40"/>
          </p15:clr>
        </p15:guide>
      </p15:sldGuideLst>
    </p:ext>
  </p:extLs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PL Title Only -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E9B30F-D552-854E-96C2-32A0DB8B8E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8E7BFF2-43C3-2746-96BA-0ECED010CD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F497F-A912-D84C-8978-7037839E52A4}" type="datetimeFigureOut">
              <a:rPr lang="en-US" smtClean="0"/>
              <a:t>4/20/2026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61C8AB8-3EFD-F449-8CC6-D8F2B5F056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626E639-962E-0C4A-B3A6-F4C5786B36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66305-90B3-104F-BE5E-085D9E31339C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Icon&#10;&#10;Description automatically generated">
            <a:extLst>
              <a:ext uri="{FF2B5EF4-FFF2-40B4-BE49-F238E27FC236}">
                <a16:creationId xmlns:a16="http://schemas.microsoft.com/office/drawing/2014/main" id="{D1CFF10B-AEEE-C646-9B38-121C30FEF5F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80526" y="377785"/>
            <a:ext cx="1440000" cy="356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5292163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PL Section Header - Light">
    <p:bg>
      <p:bgPr>
        <a:gradFill>
          <a:gsLst>
            <a:gs pos="0">
              <a:schemeClr val="bg1"/>
            </a:gs>
            <a:gs pos="100000">
              <a:schemeClr val="bg2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1A9B07-FA6E-4F4C-8412-667163FB23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475" y="1709739"/>
            <a:ext cx="11449050" cy="258410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66D09D7-7E8E-9A49-A34E-44FFBF796E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71475" y="4653846"/>
            <a:ext cx="11449050" cy="1435804"/>
          </a:xfrm>
        </p:spPr>
        <p:txBody>
          <a:bodyPr/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76F831-853A-2349-81DA-8AA9B81C55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F497F-A912-D84C-8978-7037839E52A4}" type="datetimeFigureOut">
              <a:rPr lang="en-US" smtClean="0"/>
              <a:t>4/20/2026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A534DF-B096-7545-818F-0D66D53A10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62CD13-8885-F14D-BEC7-72B9DC0E4F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66305-90B3-104F-BE5E-085D9E31339C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Icon&#10;&#10;Description automatically generated">
            <a:extLst>
              <a:ext uri="{FF2B5EF4-FFF2-40B4-BE49-F238E27FC236}">
                <a16:creationId xmlns:a16="http://schemas.microsoft.com/office/drawing/2014/main" id="{5980D1BD-C300-E946-A37C-E6C02B0F569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80526" y="377785"/>
            <a:ext cx="1440000" cy="356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381865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PL Section Header with Picture Cutout - Light">
    <p:bg>
      <p:bgPr>
        <a:gradFill>
          <a:gsLst>
            <a:gs pos="0">
              <a:schemeClr val="bg1"/>
            </a:gs>
            <a:gs pos="100000">
              <a:schemeClr val="bg2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1A9B07-FA6E-4F4C-8412-667163FB23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75999" y="1000921"/>
            <a:ext cx="5544525" cy="3292925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66D09D7-7E8E-9A49-A34E-44FFBF796E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75999" y="4653846"/>
            <a:ext cx="5544526" cy="1435804"/>
          </a:xfrm>
        </p:spPr>
        <p:txBody>
          <a:bodyPr/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76F831-853A-2349-81DA-8AA9B81C55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F497F-A912-D84C-8978-7037839E52A4}" type="datetimeFigureOut">
              <a:rPr lang="en-US" smtClean="0"/>
              <a:t>4/20/2026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A534DF-B096-7545-818F-0D66D53A10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62CD13-8885-F14D-BEC7-72B9DC0E4F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66305-90B3-104F-BE5E-085D9E31339C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Icon&#10;&#10;Description automatically generated">
            <a:extLst>
              <a:ext uri="{FF2B5EF4-FFF2-40B4-BE49-F238E27FC236}">
                <a16:creationId xmlns:a16="http://schemas.microsoft.com/office/drawing/2014/main" id="{5980D1BD-C300-E946-A37C-E6C02B0F569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80526" y="377785"/>
            <a:ext cx="1440000" cy="356436"/>
          </a:xfrm>
          <a:prstGeom prst="rect">
            <a:avLst/>
          </a:prstGeom>
        </p:spPr>
      </p:pic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B0B49F2-DE03-CE4C-86C3-D58F6BAE8C6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71476" y="733264"/>
            <a:ext cx="5544525" cy="5391472"/>
          </a:xfrm>
          <a:custGeom>
            <a:avLst/>
            <a:gdLst>
              <a:gd name="connsiteX0" fmla="*/ 1584525 w 5544525"/>
              <a:gd name="connsiteY0" fmla="*/ 711472 h 5391472"/>
              <a:gd name="connsiteX1" fmla="*/ 5544525 w 5544525"/>
              <a:gd name="connsiteY1" fmla="*/ 711472 h 5391472"/>
              <a:gd name="connsiteX2" fmla="*/ 5544525 w 5544525"/>
              <a:gd name="connsiteY2" fmla="*/ 4671472 h 5391472"/>
              <a:gd name="connsiteX3" fmla="*/ 1584525 w 5544525"/>
              <a:gd name="connsiteY3" fmla="*/ 4671472 h 5391472"/>
              <a:gd name="connsiteX4" fmla="*/ 0 w 5544525"/>
              <a:gd name="connsiteY4" fmla="*/ 0 h 5391472"/>
              <a:gd name="connsiteX5" fmla="*/ 5364525 w 5544525"/>
              <a:gd name="connsiteY5" fmla="*/ 0 h 5391472"/>
              <a:gd name="connsiteX6" fmla="*/ 5364525 w 5544525"/>
              <a:gd name="connsiteY6" fmla="*/ 531472 h 5391472"/>
              <a:gd name="connsiteX7" fmla="*/ 1404525 w 5544525"/>
              <a:gd name="connsiteY7" fmla="*/ 531472 h 5391472"/>
              <a:gd name="connsiteX8" fmla="*/ 1404525 w 5544525"/>
              <a:gd name="connsiteY8" fmla="*/ 4851472 h 5391472"/>
              <a:gd name="connsiteX9" fmla="*/ 1639538 w 5544525"/>
              <a:gd name="connsiteY9" fmla="*/ 4851472 h 5391472"/>
              <a:gd name="connsiteX10" fmla="*/ 1639538 w 5544525"/>
              <a:gd name="connsiteY10" fmla="*/ 4853773 h 5391472"/>
              <a:gd name="connsiteX11" fmla="*/ 5364525 w 5544525"/>
              <a:gd name="connsiteY11" fmla="*/ 4853773 h 5391472"/>
              <a:gd name="connsiteX12" fmla="*/ 5364525 w 5544525"/>
              <a:gd name="connsiteY12" fmla="*/ 5391472 h 5391472"/>
              <a:gd name="connsiteX13" fmla="*/ 0 w 5544525"/>
              <a:gd name="connsiteY13" fmla="*/ 5391472 h 53914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5544525" h="5391472">
                <a:moveTo>
                  <a:pt x="1584525" y="711472"/>
                </a:moveTo>
                <a:lnTo>
                  <a:pt x="5544525" y="711472"/>
                </a:lnTo>
                <a:lnTo>
                  <a:pt x="5544525" y="4671472"/>
                </a:lnTo>
                <a:lnTo>
                  <a:pt x="1584525" y="4671472"/>
                </a:lnTo>
                <a:close/>
                <a:moveTo>
                  <a:pt x="0" y="0"/>
                </a:moveTo>
                <a:lnTo>
                  <a:pt x="5364525" y="0"/>
                </a:lnTo>
                <a:lnTo>
                  <a:pt x="5364525" y="531472"/>
                </a:lnTo>
                <a:lnTo>
                  <a:pt x="1404525" y="531472"/>
                </a:lnTo>
                <a:lnTo>
                  <a:pt x="1404525" y="4851472"/>
                </a:lnTo>
                <a:lnTo>
                  <a:pt x="1639538" y="4851472"/>
                </a:lnTo>
                <a:lnTo>
                  <a:pt x="1639538" y="4853773"/>
                </a:lnTo>
                <a:lnTo>
                  <a:pt x="5364525" y="4853773"/>
                </a:lnTo>
                <a:lnTo>
                  <a:pt x="5364525" y="5391472"/>
                </a:lnTo>
                <a:lnTo>
                  <a:pt x="0" y="5391472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839457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NPL Blank -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D0A4420-95D2-4444-A902-2F656ADE5F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F497F-A912-D84C-8978-7037839E52A4}" type="datetimeFigureOut">
              <a:rPr lang="en-US" smtClean="0"/>
              <a:t>4/20/2026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6E12DFF-08A1-E642-8DE7-7701FC50E8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72002D-7AE6-0946-AC2C-97C09D466D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66305-90B3-104F-BE5E-085D9E31339C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Picture 5" descr="Icon&#10;&#10;Description automatically generated">
            <a:extLst>
              <a:ext uri="{FF2B5EF4-FFF2-40B4-BE49-F238E27FC236}">
                <a16:creationId xmlns:a16="http://schemas.microsoft.com/office/drawing/2014/main" id="{1B275804-B3C1-8F48-8B0B-75C961475C9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80526" y="377785"/>
            <a:ext cx="1440000" cy="356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876021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PL Picture Right with Caption -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E46AF6-17FB-C642-8EB6-D61CF0C541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474" y="368300"/>
            <a:ext cx="5545139" cy="1689100"/>
          </a:xfrm>
        </p:spPr>
        <p:txBody>
          <a:bodyPr anchor="t" anchorCtr="0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473AEF3-3728-4248-A33F-FCEA3F874AE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275388" y="987425"/>
            <a:ext cx="5545136" cy="510085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F4DE32E-330F-C04A-899E-C9643906238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71475" y="2057400"/>
            <a:ext cx="5545137" cy="4030884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6EAC081-FC21-AA44-AF84-A5954DD73B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F497F-A912-D84C-8978-7037839E52A4}" type="datetimeFigureOut">
              <a:rPr lang="en-US" smtClean="0"/>
              <a:t>4/20/2026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7D47101-6FCE-6A44-AF06-449CE3CC60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A614B3A-E8C9-6D42-9AF2-61F32D3CE5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66305-90B3-104F-BE5E-085D9E31339C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 descr="Icon&#10;&#10;Description automatically generated">
            <a:extLst>
              <a:ext uri="{FF2B5EF4-FFF2-40B4-BE49-F238E27FC236}">
                <a16:creationId xmlns:a16="http://schemas.microsoft.com/office/drawing/2014/main" id="{F111D22D-68A6-BF4B-8B01-4B616EFB52F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80526" y="377785"/>
            <a:ext cx="1440000" cy="356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51846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727">
          <p15:clr>
            <a:srgbClr val="FBAE40"/>
          </p15:clr>
        </p15:guide>
        <p15:guide id="2" pos="3953">
          <p15:clr>
            <a:srgbClr val="FBAE40"/>
          </p15:clr>
        </p15:guide>
      </p15:sldGuideLst>
    </p:ext>
  </p:extLs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PL Picture Left with Caption -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E46AF6-17FB-C642-8EB6-D61CF0C541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75384" y="1001491"/>
            <a:ext cx="5545139" cy="1471427"/>
          </a:xfrm>
        </p:spPr>
        <p:txBody>
          <a:bodyPr anchor="t" anchorCtr="0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473AEF3-3728-4248-A33F-FCEA3F874AE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71477" y="359051"/>
            <a:ext cx="5545136" cy="5770287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F4DE32E-330F-C04A-899E-C9643906238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75385" y="2690591"/>
            <a:ext cx="5545137" cy="3438747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6EAC081-FC21-AA44-AF84-A5954DD73B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F497F-A912-D84C-8978-7037839E52A4}" type="datetimeFigureOut">
              <a:rPr lang="en-US" smtClean="0"/>
              <a:t>4/20/2026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7D47101-6FCE-6A44-AF06-449CE3CC60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A614B3A-E8C9-6D42-9AF2-61F32D3CE5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66305-90B3-104F-BE5E-085D9E31339C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 descr="Icon&#10;&#10;Description automatically generated">
            <a:extLst>
              <a:ext uri="{FF2B5EF4-FFF2-40B4-BE49-F238E27FC236}">
                <a16:creationId xmlns:a16="http://schemas.microsoft.com/office/drawing/2014/main" id="{0862D991-591A-5541-8AE8-A1FB9DB19FC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80526" y="377785"/>
            <a:ext cx="1440000" cy="356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235864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727">
          <p15:clr>
            <a:srgbClr val="FBAE40"/>
          </p15:clr>
        </p15:guide>
        <p15:guide id="2" pos="3953">
          <p15:clr>
            <a:srgbClr val="FBAE40"/>
          </p15:clr>
        </p15:guide>
      </p15:sldGuideLst>
    </p:ext>
  </p:extLs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PL Pictures x 4 with Caption -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E46AF6-17FB-C642-8EB6-D61CF0C541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75384" y="1001491"/>
            <a:ext cx="5545139" cy="1471427"/>
          </a:xfrm>
        </p:spPr>
        <p:txBody>
          <a:bodyPr anchor="t" anchorCtr="0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473AEF3-3728-4248-A33F-FCEA3F874AE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71474" y="368301"/>
            <a:ext cx="2592568" cy="359939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F4DE32E-330F-C04A-899E-C9643906238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75385" y="2690591"/>
            <a:ext cx="5545137" cy="3438747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6EAC081-FC21-AA44-AF84-A5954DD73B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F497F-A912-D84C-8978-7037839E52A4}" type="datetimeFigureOut">
              <a:rPr lang="en-US" smtClean="0"/>
              <a:t>4/20/2026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7D47101-6FCE-6A44-AF06-449CE3CC60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A614B3A-E8C9-6D42-9AF2-61F32D3CE5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66305-90B3-104F-BE5E-085D9E31339C}" type="slidenum">
              <a:rPr lang="en-US" smtClean="0"/>
              <a:t>‹#›</a:t>
            </a:fld>
            <a:endParaRPr lang="en-US"/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C57B1D67-2B72-A042-B5E7-1CE972A9D47E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371295" y="4344161"/>
            <a:ext cx="2592568" cy="1785177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245C872B-3D8F-A147-9704-FD12D2212F03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3324225" y="2529943"/>
            <a:ext cx="2592568" cy="359939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15" name="Picture Placeholder 2">
            <a:extLst>
              <a:ext uri="{FF2B5EF4-FFF2-40B4-BE49-F238E27FC236}">
                <a16:creationId xmlns:a16="http://schemas.microsoft.com/office/drawing/2014/main" id="{C71E067A-2F2E-B548-8090-F827099C3C0B}"/>
              </a:ext>
            </a:extLst>
          </p:cNvPr>
          <p:cNvSpPr>
            <a:spLocks noGrp="1"/>
          </p:cNvSpPr>
          <p:nvPr>
            <p:ph type="pic" idx="15"/>
          </p:nvPr>
        </p:nvSpPr>
        <p:spPr>
          <a:xfrm>
            <a:off x="3323684" y="368301"/>
            <a:ext cx="2592568" cy="1785177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pic>
        <p:nvPicPr>
          <p:cNvPr id="12" name="Picture 11" descr="Icon&#10;&#10;Description automatically generated">
            <a:extLst>
              <a:ext uri="{FF2B5EF4-FFF2-40B4-BE49-F238E27FC236}">
                <a16:creationId xmlns:a16="http://schemas.microsoft.com/office/drawing/2014/main" id="{8DDABF04-CD9C-DE4A-B759-E73D1982DC7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80526" y="377785"/>
            <a:ext cx="1440000" cy="356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31454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727">
          <p15:clr>
            <a:srgbClr val="FBAE40"/>
          </p15:clr>
        </p15:guide>
        <p15:guide id="2" pos="3953">
          <p15:clr>
            <a:srgbClr val="FBAE40"/>
          </p15:clr>
        </p15:guide>
        <p15:guide id="3" pos="1867">
          <p15:clr>
            <a:srgbClr val="FBAE40"/>
          </p15:clr>
        </p15:guide>
        <p15:guide id="4" pos="2094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3D93CD89-4241-4413-B0EE-2CCD4382CCAF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601941779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NPL Cover Slide with Picture - 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9ED5E4D-7D14-CF40-92CC-F83222FC7E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A9A57-BE20-E743-80F4-563B21729387}" type="datetimeFigureOut">
              <a:rPr lang="en-US" smtClean="0"/>
              <a:pPr/>
              <a:t>4/20/2026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7578CDC-C5AB-5B4A-BAEE-E964EFD864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DDCC998-4900-2A4E-BB76-F24CE7E6DE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5D4A3B-D5B6-DA4B-ADB3-DBAA9A36C63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5A6C5282-BD60-9D4F-8472-A6FCBA0CA4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43413" y="4653846"/>
            <a:ext cx="5184775" cy="147549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20000"/>
              </a:lnSpc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7" name="Title 11">
            <a:extLst>
              <a:ext uri="{FF2B5EF4-FFF2-40B4-BE49-F238E27FC236}">
                <a16:creationId xmlns:a16="http://schemas.microsoft.com/office/drawing/2014/main" id="{6CC0D05D-455F-CD47-8CA9-087E61D6AE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3413" y="1815354"/>
            <a:ext cx="5173200" cy="2464204"/>
          </a:xfrm>
          <a:prstGeom prst="rect">
            <a:avLst/>
          </a:prstGeom>
        </p:spPr>
        <p:txBody>
          <a:bodyPr lIns="0" tIns="0" rIns="0" bIns="0" anchor="b" anchorCtr="0"/>
          <a:lstStyle>
            <a:lvl1pPr>
              <a:lnSpc>
                <a:spcPct val="120000"/>
              </a:lnSpc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1F25B104-D6AA-5041-8480-C084B95EF32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75388" y="728663"/>
            <a:ext cx="5184775" cy="540067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4265786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LEAR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itle 31">
            <a:extLst>
              <a:ext uri="{FF2B5EF4-FFF2-40B4-BE49-F238E27FC236}">
                <a16:creationId xmlns:a16="http://schemas.microsoft.com/office/drawing/2014/main" id="{66570320-3196-EF45-AA70-55A3A8412E23}"/>
              </a:ext>
            </a:extLst>
          </p:cNvPr>
          <p:cNvSpPr>
            <a:spLocks noGrp="1" noChangeArrowheads="1"/>
          </p:cNvSpPr>
          <p:nvPr>
            <p:ph type="title" hasCustomPrompt="1"/>
          </p:nvPr>
        </p:nvSpPr>
        <p:spPr bwMode="auto">
          <a:xfrm>
            <a:off x="218261" y="157324"/>
            <a:ext cx="10113228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  <a:spAutoFit/>
          </a:bodyPr>
          <a:lstStyle>
            <a:lvl1pPr>
              <a:defRPr>
                <a:solidFill>
                  <a:srgbClr val="335E6F"/>
                </a:solidFill>
              </a:defRPr>
            </a:lvl1pPr>
          </a:lstStyle>
          <a:p>
            <a:pPr lvl="0"/>
            <a:r>
              <a:rPr lang="en-US" altLang="en-US"/>
              <a:t>CLICK TO EDIT MASTER TITLE STYLE</a:t>
            </a:r>
            <a:endParaRPr lang="en-GB" altLang="en-US"/>
          </a:p>
        </p:txBody>
      </p:sp>
      <p:sp>
        <p:nvSpPr>
          <p:cNvPr id="33" name="Content Placeholder 2">
            <a:extLst>
              <a:ext uri="{FF2B5EF4-FFF2-40B4-BE49-F238E27FC236}">
                <a16:creationId xmlns:a16="http://schemas.microsoft.com/office/drawing/2014/main" id="{BE56DB9E-ADEC-C041-9F85-12B8B19C01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8277" y="882195"/>
            <a:ext cx="11763662" cy="5540779"/>
          </a:xfr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535E5E0F-3BDB-C24D-BC1B-B04099CF0BBD}"/>
              </a:ext>
            </a:extLst>
          </p:cNvPr>
          <p:cNvCxnSpPr>
            <a:cxnSpLocks/>
          </p:cNvCxnSpPr>
          <p:nvPr userDrawn="1"/>
        </p:nvCxnSpPr>
        <p:spPr>
          <a:xfrm>
            <a:off x="221450" y="6422971"/>
            <a:ext cx="11736000" cy="0"/>
          </a:xfrm>
          <a:prstGeom prst="line">
            <a:avLst/>
          </a:prstGeom>
          <a:ln w="9525" cmpd="sng">
            <a:solidFill>
              <a:srgbClr val="00324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08169076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RAYFERENCE_V4_BLEU_SUR_BLANC.pn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68541" y="5629391"/>
            <a:ext cx="2631499" cy="65372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500251"/>
            <a:ext cx="10363200" cy="1470025"/>
          </a:xfrm>
        </p:spPr>
        <p:txBody>
          <a:bodyPr/>
          <a:lstStyle>
            <a:lvl1pPr>
              <a:defRPr b="0" i="0">
                <a:latin typeface="Superclarendon Bold"/>
                <a:cs typeface="Superclarendon Bold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129990"/>
            <a:ext cx="8534400" cy="1752600"/>
          </a:xfrm>
        </p:spPr>
        <p:txBody>
          <a:bodyPr/>
          <a:lstStyle>
            <a:lvl1pPr marL="0" indent="0" algn="ctr">
              <a:buNone/>
              <a:defRPr b="0" i="0">
                <a:solidFill>
                  <a:srgbClr val="0000FF"/>
                </a:solidFill>
                <a:latin typeface="Superclarendon Regular"/>
                <a:cs typeface="Superclarendon Regular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pic>
        <p:nvPicPr>
          <p:cNvPr id="7" name="Picture 6" descr="FIDUCEO-logo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48954" y="109403"/>
            <a:ext cx="3428493" cy="1028548"/>
          </a:xfrm>
          <a:prstGeom prst="rect">
            <a:avLst/>
          </a:prstGeom>
        </p:spPr>
      </p:pic>
      <p:pic>
        <p:nvPicPr>
          <p:cNvPr id="8" name="Picture 4" descr="C:\Users\paula.newton\AppData\Local\Microsoft\Windows\Temporary Internet Files\Content.Outlook\I7FPAF7Y\shutterstock_18327952.jpg"/>
          <p:cNvPicPr>
            <a:picLocks noChangeAspect="1" noChangeArrowheads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3884" y="261765"/>
            <a:ext cx="1411129" cy="731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/>
          <p:cNvSpPr txBox="1"/>
          <p:nvPr userDrawn="1"/>
        </p:nvSpPr>
        <p:spPr>
          <a:xfrm>
            <a:off x="1740098" y="281156"/>
            <a:ext cx="70251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200">
                <a:solidFill>
                  <a:prstClr val="black"/>
                </a:solidFill>
                <a:latin typeface="Superclarendon Regular"/>
                <a:ea typeface="+mn-ea"/>
                <a:cs typeface="Superclarendon Regular"/>
              </a:rPr>
              <a:t>FIDUCEO has received funding from the European Union’s Horizon 2020 Programme for Research and Innovation, under Grant Agreement no. 638822</a:t>
            </a:r>
          </a:p>
        </p:txBody>
      </p:sp>
      <p:pic>
        <p:nvPicPr>
          <p:cNvPr id="10" name="Picture 9" descr="UReading.jpeg"/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7022" y="5370476"/>
            <a:ext cx="2168460" cy="569220"/>
          </a:xfrm>
          <a:prstGeom prst="rect">
            <a:avLst/>
          </a:prstGeom>
        </p:spPr>
      </p:pic>
      <p:pic>
        <p:nvPicPr>
          <p:cNvPr id="11" name="Picture 10" descr="EUMETSAT.jpg"/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12811" y="5271267"/>
            <a:ext cx="2779531" cy="515699"/>
          </a:xfrm>
          <a:prstGeom prst="rect">
            <a:avLst/>
          </a:prstGeom>
        </p:spPr>
      </p:pic>
      <p:pic>
        <p:nvPicPr>
          <p:cNvPr id="14" name="Picture 13" descr="STFCLargeColour.jpg"/>
          <p:cNvPicPr>
            <a:picLocks noChangeAspect="1"/>
          </p:cNvPicPr>
          <p:nvPr userDrawn="1"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53845" y="6132348"/>
            <a:ext cx="2709356" cy="440769"/>
          </a:xfrm>
          <a:prstGeom prst="rect">
            <a:avLst/>
          </a:prstGeom>
        </p:spPr>
      </p:pic>
      <p:pic>
        <p:nvPicPr>
          <p:cNvPr id="15" name="Picture 14" descr="DLR.jpeg"/>
          <p:cNvPicPr>
            <a:picLocks noChangeAspect="1"/>
          </p:cNvPicPr>
          <p:nvPr userDrawn="1"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96921" y="6033814"/>
            <a:ext cx="1046071" cy="653794"/>
          </a:xfrm>
          <a:prstGeom prst="rect">
            <a:avLst/>
          </a:prstGeom>
        </p:spPr>
      </p:pic>
      <p:pic>
        <p:nvPicPr>
          <p:cNvPr id="16" name="Picture 15" descr="IPMA_Logo_Large.jpg"/>
          <p:cNvPicPr>
            <a:picLocks noChangeAspect="1"/>
          </p:cNvPicPr>
          <p:nvPr userDrawn="1"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51543" y="6011446"/>
            <a:ext cx="1730888" cy="665845"/>
          </a:xfrm>
          <a:prstGeom prst="rect">
            <a:avLst/>
          </a:prstGeom>
        </p:spPr>
      </p:pic>
      <p:pic>
        <p:nvPicPr>
          <p:cNvPr id="19" name="Picture 18" descr="Unihamburg-logo.svg.png"/>
          <p:cNvPicPr>
            <a:picLocks noChangeAspect="1"/>
          </p:cNvPicPr>
          <p:nvPr userDrawn="1"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7023" y="6033813"/>
            <a:ext cx="858808" cy="643478"/>
          </a:xfrm>
          <a:prstGeom prst="rect">
            <a:avLst/>
          </a:prstGeom>
        </p:spPr>
      </p:pic>
      <p:pic>
        <p:nvPicPr>
          <p:cNvPr id="21" name="Picture 20" descr="BC-GmbH-Logo_big.png"/>
          <p:cNvPicPr>
            <a:picLocks noChangeAspect="1"/>
          </p:cNvPicPr>
          <p:nvPr userDrawn="1"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83611" y="6013428"/>
            <a:ext cx="1465072" cy="559689"/>
          </a:xfrm>
          <a:prstGeom prst="rect">
            <a:avLst/>
          </a:prstGeom>
        </p:spPr>
      </p:pic>
      <p:pic>
        <p:nvPicPr>
          <p:cNvPr id="1026" name="Picture 2" descr="\\fpsvr2\users3$\erh\Documents\008 NPL General\NPL Logo.jpg"/>
          <p:cNvPicPr>
            <a:picLocks noChangeAspect="1" noChangeArrowheads="1"/>
          </p:cNvPicPr>
          <p:nvPr userDrawn="1"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46758" y="5333652"/>
            <a:ext cx="1736209" cy="561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hc"/>
          <p:cNvSpPr txBox="1"/>
          <p:nvPr userDrawn="1"/>
        </p:nvSpPr>
        <p:spPr>
          <a:xfrm>
            <a:off x="0" y="0"/>
            <a:ext cx="12192000" cy="246221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0" lang="en-GB" sz="1000" b="0" i="0" u="none" baseline="0">
              <a:solidFill>
                <a:srgbClr val="7F7F7F"/>
              </a:solidFill>
              <a:latin typeface="Arial" panose="020B0604020202020204" pitchFamily="34" charset="0"/>
              <a:ea typeface="+mn-ea"/>
            </a:endParaRPr>
          </a:p>
        </p:txBody>
      </p:sp>
      <p:sp>
        <p:nvSpPr>
          <p:cNvPr id="5" name="fc"/>
          <p:cNvSpPr txBox="1"/>
          <p:nvPr userDrawn="1"/>
        </p:nvSpPr>
        <p:spPr>
          <a:xfrm>
            <a:off x="0" y="6491289"/>
            <a:ext cx="12192000" cy="246221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0" lang="en-GB" sz="1000" b="0" i="0" u="none" baseline="0">
              <a:solidFill>
                <a:srgbClr val="7F7F7F"/>
              </a:solidFill>
              <a:latin typeface="Arial" panose="020B0604020202020204" pitchFamily="34" charset="0"/>
              <a:ea typeface="+mn-ea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3519" y="6187592"/>
            <a:ext cx="2644963" cy="5362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0041" y="5277876"/>
            <a:ext cx="2022412" cy="7296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72636" y="5447585"/>
            <a:ext cx="2473909" cy="3665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77415318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 1 column - 2 rows title with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egnaposto contenuto 2"/>
          <p:cNvSpPr>
            <a:spLocks noGrp="1"/>
          </p:cNvSpPr>
          <p:nvPr>
            <p:ph idx="1" hasCustomPrompt="1"/>
          </p:nvPr>
        </p:nvSpPr>
        <p:spPr>
          <a:xfrm>
            <a:off x="263525" y="1556792"/>
            <a:ext cx="11664950" cy="4608512"/>
          </a:xfrm>
          <a:prstGeom prst="rect">
            <a:avLst/>
          </a:prstGeom>
        </p:spPr>
        <p:txBody>
          <a:bodyPr lIns="0" tIns="0" rIns="0" bIns="0"/>
          <a:lstStyle>
            <a:lvl1pPr marL="265113" indent="-265113">
              <a:buClr>
                <a:srgbClr val="EA002A"/>
              </a:buClr>
              <a:buFont typeface="Arial" panose="020B0604020202020204" pitchFamily="34" charset="0"/>
              <a:buChar char="•"/>
              <a:defRPr sz="1200">
                <a:solidFill>
                  <a:srgbClr val="5B6770"/>
                </a:solidFill>
                <a:latin typeface="Arial"/>
                <a:cs typeface="Arial"/>
              </a:defRPr>
            </a:lvl1pPr>
            <a:lvl2pPr marL="536575" indent="-273050">
              <a:buClr>
                <a:srgbClr val="5B6770"/>
              </a:buClr>
              <a:buFont typeface="Arial" panose="020B0604020202020204" pitchFamily="34" charset="0"/>
              <a:buChar char="-"/>
              <a:defRPr sz="1200">
                <a:solidFill>
                  <a:srgbClr val="5B6770"/>
                </a:solidFill>
                <a:latin typeface="Arial"/>
                <a:cs typeface="Arial"/>
              </a:defRPr>
            </a:lvl2pPr>
            <a:lvl3pPr marL="808038" indent="-271463">
              <a:buFont typeface="Arial" panose="020B0604020202020204" pitchFamily="34" charset="0"/>
              <a:buChar char="•"/>
              <a:defRPr sz="1200">
                <a:solidFill>
                  <a:srgbClr val="5B6770"/>
                </a:solidFill>
                <a:latin typeface="Arial"/>
                <a:cs typeface="Arial"/>
              </a:defRPr>
            </a:lvl3pPr>
            <a:lvl4pPr marL="1073150" indent="-265113">
              <a:defRPr sz="1400">
                <a:solidFill>
                  <a:srgbClr val="5B6770"/>
                </a:solidFill>
                <a:latin typeface="Arial"/>
                <a:cs typeface="Arial"/>
              </a:defRPr>
            </a:lvl4pPr>
            <a:lvl5pPr marL="1344613" indent="-271463">
              <a:defRPr sz="1400">
                <a:solidFill>
                  <a:srgbClr val="5B6770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 err="1"/>
              <a:t>Thirth</a:t>
            </a:r>
            <a:r>
              <a:rPr lang="en-US" noProof="0"/>
              <a:t> level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C7030F1A-9A2D-CA42-BF87-83938690B22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63525" y="476672"/>
            <a:ext cx="11664950" cy="288032"/>
          </a:xfrm>
          <a:prstGeom prst="rect">
            <a:avLst/>
          </a:prstGeom>
        </p:spPr>
        <p:txBody>
          <a:bodyPr lIns="0" tIns="0" rIns="0" bIns="0" anchor="t"/>
          <a:lstStyle>
            <a:lvl1pPr algn="l">
              <a:defRPr sz="2400" b="1" i="0">
                <a:solidFill>
                  <a:srgbClr val="E4002B"/>
                </a:solidFill>
                <a:latin typeface="Arial"/>
                <a:cs typeface="Arial"/>
              </a:defRPr>
            </a:lvl1pPr>
          </a:lstStyle>
          <a:p>
            <a:r>
              <a:rPr lang="it-IT"/>
              <a:t>CLICK TO EDIT MASTER TITLE</a:t>
            </a:r>
            <a:br>
              <a:rPr lang="it-IT"/>
            </a:br>
            <a:endParaRPr lang="en-US"/>
          </a:p>
        </p:txBody>
      </p:sp>
      <p:sp>
        <p:nvSpPr>
          <p:cNvPr id="7" name="Segnaposto testo 6">
            <a:extLst>
              <a:ext uri="{FF2B5EF4-FFF2-40B4-BE49-F238E27FC236}">
                <a16:creationId xmlns:a16="http://schemas.microsoft.com/office/drawing/2014/main" id="{996E30DF-F266-8B4A-A351-D451A37C334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359696" y="6597104"/>
            <a:ext cx="8208764" cy="144263"/>
          </a:xfrm>
          <a:prstGeom prst="rect">
            <a:avLst/>
          </a:prstGeom>
        </p:spPr>
        <p:txBody>
          <a:bodyPr lIns="0" tIns="0" rIns="0" bIns="0"/>
          <a:lstStyle>
            <a:lvl1pPr marL="0" indent="0" algn="r">
              <a:buNone/>
              <a:defRPr sz="800" b="1">
                <a:solidFill>
                  <a:srgbClr val="5B6770"/>
                </a:solidFill>
              </a:defRPr>
            </a:lvl1pPr>
            <a:lvl2pPr algn="r">
              <a:defRPr/>
            </a:lvl2pPr>
            <a:lvl3pPr algn="r">
              <a:defRPr/>
            </a:lvl3pPr>
            <a:lvl4pPr algn="r">
              <a:defRPr/>
            </a:lvl4pPr>
            <a:lvl5pPr algn="r">
              <a:defRPr/>
            </a:lvl5pPr>
          </a:lstStyle>
          <a:p>
            <a:pPr lvl="0"/>
            <a:r>
              <a:rPr lang="it-IT"/>
              <a:t>INSERT HERE THE TITLE </a:t>
            </a:r>
          </a:p>
        </p:txBody>
      </p:sp>
      <p:sp>
        <p:nvSpPr>
          <p:cNvPr id="5" name="Segnaposto testo 3">
            <a:extLst>
              <a:ext uri="{FF2B5EF4-FFF2-40B4-BE49-F238E27FC236}">
                <a16:creationId xmlns:a16="http://schemas.microsoft.com/office/drawing/2014/main" id="{536036FB-C85E-664E-ACE3-22E67E7DC621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264265" y="1080000"/>
            <a:ext cx="11664209" cy="324000"/>
          </a:xfrm>
          <a:prstGeom prst="rect">
            <a:avLst/>
          </a:prstGeom>
        </p:spPr>
        <p:txBody>
          <a:bodyPr lIns="0" tIns="0" rIns="0" bIns="0" anchor="t"/>
          <a:lstStyle>
            <a:lvl1pPr marL="0" marR="0" indent="0" algn="l" defTabSz="4572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 sz="1600" b="1">
                <a:solidFill>
                  <a:srgbClr val="5B6770"/>
                </a:solidFill>
                <a:latin typeface="Arial"/>
                <a:cs typeface="Arial"/>
              </a:defRPr>
            </a:lvl1pPr>
            <a:lvl2pPr marL="456720" indent="0">
              <a:buNone/>
              <a:defRPr sz="1200"/>
            </a:lvl2pPr>
            <a:lvl3pPr marL="913432" indent="0">
              <a:buNone/>
              <a:defRPr sz="1000"/>
            </a:lvl3pPr>
            <a:lvl4pPr marL="1370147" indent="0">
              <a:buNone/>
              <a:defRPr sz="900"/>
            </a:lvl4pPr>
            <a:lvl5pPr marL="1826862" indent="0">
              <a:buNone/>
              <a:defRPr sz="900"/>
            </a:lvl5pPr>
            <a:lvl6pPr marL="2283579" indent="0">
              <a:buNone/>
              <a:defRPr sz="900"/>
            </a:lvl6pPr>
            <a:lvl7pPr marL="2740294" indent="0">
              <a:buNone/>
              <a:defRPr sz="900"/>
            </a:lvl7pPr>
            <a:lvl8pPr marL="3197010" indent="0">
              <a:buNone/>
              <a:defRPr sz="900"/>
            </a:lvl8pPr>
            <a:lvl9pPr marL="3653726" indent="0">
              <a:buNone/>
              <a:defRPr sz="900"/>
            </a:lvl9pPr>
          </a:lstStyle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it-IT"/>
              <a:t>Click to i</a:t>
            </a:r>
            <a:r>
              <a:rPr lang="en-US" err="1"/>
              <a:t>nsert</a:t>
            </a:r>
            <a:r>
              <a:rPr lang="en-US"/>
              <a:t> here your subtitle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6B15CD4-86E5-58E4-1590-37701B6105A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620350" y="404704"/>
            <a:ext cx="128304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3913060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PL Title Slide - Dark">
    <p:bg>
      <p:bgPr>
        <a:gradFill>
          <a:gsLst>
            <a:gs pos="20000">
              <a:schemeClr val="tx2"/>
            </a:gs>
            <a:gs pos="0">
              <a:schemeClr val="tx2"/>
            </a:gs>
            <a:gs pos="100000">
              <a:srgbClr val="007ACC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33EB7D23-2745-BD4B-8C14-A551AA0A63A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3413" y="4653846"/>
            <a:ext cx="10716750" cy="1475490"/>
          </a:xfrm>
        </p:spPr>
        <p:txBody>
          <a:bodyPr>
            <a:normAutofit/>
          </a:bodyPr>
          <a:lstStyle>
            <a:lvl1pPr marL="0" indent="0" algn="l">
              <a:buNone/>
              <a:defRPr sz="25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C389E8-BEF6-E847-B0A0-973F5D7DEC0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43413" y="6356350"/>
            <a:ext cx="2837987" cy="365125"/>
          </a:xfrm>
        </p:spPr>
        <p:txBody>
          <a:bodyPr/>
          <a:lstStyle/>
          <a:p>
            <a:fld id="{8E2F497F-A912-D84C-8978-7037839E52A4}" type="datetimeFigureOut">
              <a:rPr lang="en-US" smtClean="0"/>
              <a:t>4/20/2026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00A669-694B-FB47-9FE1-021EDEE160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A593DC-EA5F-BE40-85FF-AF70E18C67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837988" cy="365125"/>
          </a:xfrm>
        </p:spPr>
        <p:txBody>
          <a:bodyPr/>
          <a:lstStyle/>
          <a:p>
            <a:fld id="{E0F66305-90B3-104F-BE5E-085D9E31339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D77A1AD9-738E-C949-B3F2-315DF4D45F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5283" y="1458578"/>
            <a:ext cx="10714879" cy="2835268"/>
          </a:xfrm>
        </p:spPr>
        <p:txBody>
          <a:bodyPr anchor="b" anchorCtr="0">
            <a:normAutofit/>
          </a:bodyPr>
          <a:lstStyle>
            <a:lvl1pPr>
              <a:defRPr sz="5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pic>
        <p:nvPicPr>
          <p:cNvPr id="7" name="Picture 6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278C82D4-E56E-7241-834B-15FAAB91C5D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31838" y="728663"/>
            <a:ext cx="1980000" cy="729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60393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61">
          <p15:clr>
            <a:srgbClr val="FBAE40"/>
          </p15:clr>
        </p15:guide>
        <p15:guide id="2" orient="horz" pos="459">
          <p15:clr>
            <a:srgbClr val="FBAE40"/>
          </p15:clr>
        </p15:guide>
        <p15:guide id="3" pos="7219">
          <p15:clr>
            <a:srgbClr val="FBAE40"/>
          </p15:clr>
        </p15:guide>
        <p15:guide id="4" orient="horz" pos="3861">
          <p15:clr>
            <a:srgbClr val="FBAE40"/>
          </p15:clr>
        </p15:guide>
      </p15:sldGuideLst>
    </p:ext>
  </p:extLs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PL Title Slide with Picture - Dark">
    <p:bg>
      <p:bgPr>
        <a:gradFill>
          <a:gsLst>
            <a:gs pos="20000">
              <a:schemeClr val="tx2"/>
            </a:gs>
            <a:gs pos="0">
              <a:schemeClr val="tx2"/>
            </a:gs>
            <a:gs pos="100000">
              <a:srgbClr val="007ACC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C389E8-BEF6-E847-B0A0-973F5D7DEC0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43413" y="6356350"/>
            <a:ext cx="2837987" cy="365125"/>
          </a:xfrm>
        </p:spPr>
        <p:txBody>
          <a:bodyPr/>
          <a:lstStyle/>
          <a:p>
            <a:fld id="{8E2F497F-A912-D84C-8978-7037839E52A4}" type="datetimeFigureOut">
              <a:rPr lang="en-US" smtClean="0"/>
              <a:t>4/20/2026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00A669-694B-FB47-9FE1-021EDEE160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A593DC-EA5F-BE40-85FF-AF70E18C67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837988" cy="365125"/>
          </a:xfrm>
        </p:spPr>
        <p:txBody>
          <a:bodyPr/>
          <a:lstStyle/>
          <a:p>
            <a:fld id="{E0F66305-90B3-104F-BE5E-085D9E31339C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278C82D4-E56E-7241-834B-15FAAB91C5D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31838" y="728663"/>
            <a:ext cx="1980000" cy="729915"/>
          </a:xfrm>
          <a:prstGeom prst="rect">
            <a:avLst/>
          </a:prstGeom>
        </p:spPr>
      </p:pic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32E7061F-84E0-4245-8ABB-0F8DFF6786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43413" y="4650622"/>
            <a:ext cx="5184775" cy="1478716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0" name="Title 11">
            <a:extLst>
              <a:ext uri="{FF2B5EF4-FFF2-40B4-BE49-F238E27FC236}">
                <a16:creationId xmlns:a16="http://schemas.microsoft.com/office/drawing/2014/main" id="{222D544E-9197-684B-9508-4B2BD9AADB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3413" y="1815354"/>
            <a:ext cx="5173200" cy="2478492"/>
          </a:xfrm>
          <a:prstGeom prst="rect">
            <a:avLst/>
          </a:prstGeom>
        </p:spPr>
        <p:txBody>
          <a:bodyPr lIns="0" tIns="0" rIns="0" bIns="0" anchor="b" anchorCtr="0"/>
          <a:lstStyle>
            <a:lvl1pPr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0248E633-B587-6342-ABA9-B3CF8C45D26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75388" y="728663"/>
            <a:ext cx="5184775" cy="540067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3320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61">
          <p15:clr>
            <a:srgbClr val="FBAE40"/>
          </p15:clr>
        </p15:guide>
        <p15:guide id="2" orient="horz" pos="459">
          <p15:clr>
            <a:srgbClr val="FBAE40"/>
          </p15:clr>
        </p15:guide>
        <p15:guide id="3" pos="7219">
          <p15:clr>
            <a:srgbClr val="FBAE40"/>
          </p15:clr>
        </p15:guide>
        <p15:guide id="4" orient="horz" pos="3861">
          <p15:clr>
            <a:srgbClr val="FBAE40"/>
          </p15:clr>
        </p15:guide>
      </p15:sldGuideLst>
    </p:ext>
  </p:extLs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PL Title Slide with Picture Cutout - Dark">
    <p:bg>
      <p:bgPr>
        <a:gradFill>
          <a:gsLst>
            <a:gs pos="20000">
              <a:schemeClr val="tx2"/>
            </a:gs>
            <a:gs pos="0">
              <a:schemeClr val="tx2"/>
            </a:gs>
            <a:gs pos="100000">
              <a:srgbClr val="007ACC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C389E8-BEF6-E847-B0A0-973F5D7DEC0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43413" y="6356350"/>
            <a:ext cx="2837987" cy="365125"/>
          </a:xfrm>
        </p:spPr>
        <p:txBody>
          <a:bodyPr/>
          <a:lstStyle/>
          <a:p>
            <a:fld id="{8E2F497F-A912-D84C-8978-7037839E52A4}" type="datetimeFigureOut">
              <a:rPr lang="en-US" smtClean="0"/>
              <a:t>4/20/2026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A593DC-EA5F-BE40-85FF-AF70E18C67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837988" cy="365125"/>
          </a:xfrm>
        </p:spPr>
        <p:txBody>
          <a:bodyPr/>
          <a:lstStyle/>
          <a:p>
            <a:fld id="{E0F66305-90B3-104F-BE5E-085D9E31339C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278C82D4-E56E-7241-834B-15FAAB91C5D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31838" y="728663"/>
            <a:ext cx="1980000" cy="729915"/>
          </a:xfrm>
          <a:prstGeom prst="rect">
            <a:avLst/>
          </a:prstGeom>
        </p:spPr>
      </p:pic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32E7061F-84E0-4245-8ABB-0F8DFF6786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43413" y="4650621"/>
            <a:ext cx="4824774" cy="147871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0" name="Title 11">
            <a:extLst>
              <a:ext uri="{FF2B5EF4-FFF2-40B4-BE49-F238E27FC236}">
                <a16:creationId xmlns:a16="http://schemas.microsoft.com/office/drawing/2014/main" id="{222D544E-9197-684B-9508-4B2BD9AADB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3412" y="1815353"/>
            <a:ext cx="4824775" cy="2478493"/>
          </a:xfrm>
          <a:prstGeom prst="rect">
            <a:avLst/>
          </a:prstGeom>
        </p:spPr>
        <p:txBody>
          <a:bodyPr lIns="0" tIns="0" rIns="0" bIns="0" anchor="b" anchorCtr="0"/>
          <a:lstStyle>
            <a:lvl1pPr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26" name="Picture Placeholder 25">
            <a:extLst>
              <a:ext uri="{FF2B5EF4-FFF2-40B4-BE49-F238E27FC236}">
                <a16:creationId xmlns:a16="http://schemas.microsoft.com/office/drawing/2014/main" id="{205355DA-207F-9246-870B-B3575DCFF51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936663" y="728663"/>
            <a:ext cx="5523499" cy="5381947"/>
          </a:xfrm>
          <a:custGeom>
            <a:avLst/>
            <a:gdLst>
              <a:gd name="connsiteX0" fmla="*/ 0 w 5523499"/>
              <a:gd name="connsiteY0" fmla="*/ 711133 h 5381947"/>
              <a:gd name="connsiteX1" fmla="*/ 3948888 w 5523499"/>
              <a:gd name="connsiteY1" fmla="*/ 711133 h 5381947"/>
              <a:gd name="connsiteX2" fmla="*/ 3948888 w 5523499"/>
              <a:gd name="connsiteY2" fmla="*/ 4671133 h 5381947"/>
              <a:gd name="connsiteX3" fmla="*/ 0 w 5523499"/>
              <a:gd name="connsiteY3" fmla="*/ 4671133 h 5381947"/>
              <a:gd name="connsiteX4" fmla="*/ 159337 w 5523499"/>
              <a:gd name="connsiteY4" fmla="*/ 0 h 5381947"/>
              <a:gd name="connsiteX5" fmla="*/ 5523499 w 5523499"/>
              <a:gd name="connsiteY5" fmla="*/ 0 h 5381947"/>
              <a:gd name="connsiteX6" fmla="*/ 5523499 w 5523499"/>
              <a:gd name="connsiteY6" fmla="*/ 5381947 h 5381947"/>
              <a:gd name="connsiteX7" fmla="*/ 159337 w 5523499"/>
              <a:gd name="connsiteY7" fmla="*/ 5381947 h 5381947"/>
              <a:gd name="connsiteX8" fmla="*/ 159337 w 5523499"/>
              <a:gd name="connsiteY8" fmla="*/ 4851133 h 5381947"/>
              <a:gd name="connsiteX9" fmla="*/ 4128888 w 5523499"/>
              <a:gd name="connsiteY9" fmla="*/ 4851133 h 5381947"/>
              <a:gd name="connsiteX10" fmla="*/ 4128888 w 5523499"/>
              <a:gd name="connsiteY10" fmla="*/ 531133 h 5381947"/>
              <a:gd name="connsiteX11" fmla="*/ 159337 w 5523499"/>
              <a:gd name="connsiteY11" fmla="*/ 531133 h 53819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523499" h="5381947">
                <a:moveTo>
                  <a:pt x="0" y="711133"/>
                </a:moveTo>
                <a:lnTo>
                  <a:pt x="3948888" y="711133"/>
                </a:lnTo>
                <a:lnTo>
                  <a:pt x="3948888" y="4671133"/>
                </a:lnTo>
                <a:lnTo>
                  <a:pt x="0" y="4671133"/>
                </a:lnTo>
                <a:close/>
                <a:moveTo>
                  <a:pt x="159337" y="0"/>
                </a:moveTo>
                <a:lnTo>
                  <a:pt x="5523499" y="0"/>
                </a:lnTo>
                <a:lnTo>
                  <a:pt x="5523499" y="5381947"/>
                </a:lnTo>
                <a:lnTo>
                  <a:pt x="159337" y="5381947"/>
                </a:lnTo>
                <a:lnTo>
                  <a:pt x="159337" y="4851133"/>
                </a:lnTo>
                <a:lnTo>
                  <a:pt x="4128888" y="4851133"/>
                </a:lnTo>
                <a:lnTo>
                  <a:pt x="4128888" y="531133"/>
                </a:lnTo>
                <a:lnTo>
                  <a:pt x="159337" y="531133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252751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61">
          <p15:clr>
            <a:srgbClr val="FBAE40"/>
          </p15:clr>
        </p15:guide>
        <p15:guide id="2" orient="horz" pos="459">
          <p15:clr>
            <a:srgbClr val="FBAE40"/>
          </p15:clr>
        </p15:guide>
        <p15:guide id="3" pos="7219">
          <p15:clr>
            <a:srgbClr val="FBAE40"/>
          </p15:clr>
        </p15:guide>
        <p15:guide id="4" orient="horz" pos="3861">
          <p15:clr>
            <a:srgbClr val="FBAE40"/>
          </p15:clr>
        </p15:guide>
      </p15:sldGuideLst>
    </p:ext>
  </p:extLs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PL Title and Content - 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CC625D-217C-B144-93D2-C19DE4F194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476" y="377785"/>
            <a:ext cx="10009050" cy="1290638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B70C27-80D5-174D-A8CC-D917A524C8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AFAB4E-81DB-904F-B241-4225778ABC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F497F-A912-D84C-8978-7037839E52A4}" type="datetimeFigureOut">
              <a:rPr lang="en-US" smtClean="0"/>
              <a:t>4/20/2026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339D77-8E63-5D4B-BDFE-7D086BEB20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66305-90B3-104F-BE5E-085D9E31339C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A black and white image of a person's face&#10;&#10;Description automatically generated with low confidence">
            <a:extLst>
              <a:ext uri="{FF2B5EF4-FFF2-40B4-BE49-F238E27FC236}">
                <a16:creationId xmlns:a16="http://schemas.microsoft.com/office/drawing/2014/main" id="{77BE1E63-534E-504F-B891-1DD0503BBBE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80526" y="368300"/>
            <a:ext cx="1440000" cy="356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185980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NPL Two Column - 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AAEDBA-A237-2641-AF20-5E91101E60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3182D9-D411-614B-93D2-447DB12DDF9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71476" y="1825625"/>
            <a:ext cx="5545138" cy="4303713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12E2998-B52D-6C48-8404-E6F2843B84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75388" y="1825625"/>
            <a:ext cx="5545136" cy="4303713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92EB089-D3DF-9346-BDD3-BFF9C0C89F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F497F-A912-D84C-8978-7037839E52A4}" type="datetimeFigureOut">
              <a:rPr lang="en-US" smtClean="0"/>
              <a:t>4/20/2026</a:t>
            </a:fld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8DF7BE6-173D-B94B-8D94-D7AA78448F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66305-90B3-104F-BE5E-085D9E31339C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A black and white image of a person's face&#10;&#10;Description automatically generated with low confidence">
            <a:extLst>
              <a:ext uri="{FF2B5EF4-FFF2-40B4-BE49-F238E27FC236}">
                <a16:creationId xmlns:a16="http://schemas.microsoft.com/office/drawing/2014/main" id="{B3E813C6-A0FC-4C42-AD94-86DA0D64287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80526" y="368300"/>
            <a:ext cx="1440000" cy="356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60882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727">
          <p15:clr>
            <a:srgbClr val="FBAE40"/>
          </p15:clr>
        </p15:guide>
        <p15:guide id="2" pos="3953">
          <p15:clr>
            <a:srgbClr val="FBAE40"/>
          </p15:clr>
        </p15:guide>
      </p15:sldGuideLst>
    </p:ext>
  </p:extLs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PL Title Only - 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E9B30F-D552-854E-96C2-32A0DB8B8E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8E7BFF2-43C3-2746-96BA-0ECED010CD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F497F-A912-D84C-8978-7037839E52A4}" type="datetimeFigureOut">
              <a:rPr lang="en-US" smtClean="0"/>
              <a:t>4/20/2026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626E639-962E-0C4A-B3A6-F4C5786B36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66305-90B3-104F-BE5E-085D9E31339C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Picture 5" descr="A black and white image of a person's face&#10;&#10;Description automatically generated with low confidence">
            <a:extLst>
              <a:ext uri="{FF2B5EF4-FFF2-40B4-BE49-F238E27FC236}">
                <a16:creationId xmlns:a16="http://schemas.microsoft.com/office/drawing/2014/main" id="{A83BE8B9-6142-F04D-830F-742D9AF066E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80526" y="368300"/>
            <a:ext cx="1440000" cy="356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71759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F107454D-1911-4250-B7C4-621D7F2539F8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246406203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PL Section Header - Dark">
    <p:bg>
      <p:bgPr>
        <a:gradFill>
          <a:gsLst>
            <a:gs pos="20000">
              <a:schemeClr val="tx2"/>
            </a:gs>
            <a:gs pos="0">
              <a:schemeClr val="tx2"/>
            </a:gs>
            <a:gs pos="100000">
              <a:srgbClr val="007ACC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1A9B07-FA6E-4F4C-8412-667163FB23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475" y="1709739"/>
            <a:ext cx="11449050" cy="2584108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66D09D7-7E8E-9A49-A34E-44FFBF796E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71475" y="4653846"/>
            <a:ext cx="11449050" cy="1435804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76F831-853A-2349-81DA-8AA9B81C55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F497F-A912-D84C-8978-7037839E52A4}" type="datetimeFigureOut">
              <a:rPr lang="en-US" smtClean="0"/>
              <a:t>4/20/2026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62CD13-8885-F14D-BEC7-72B9DC0E4F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66305-90B3-104F-BE5E-085D9E31339C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A black and white image of a person's face&#10;&#10;Description automatically generated with low confidence">
            <a:extLst>
              <a:ext uri="{FF2B5EF4-FFF2-40B4-BE49-F238E27FC236}">
                <a16:creationId xmlns:a16="http://schemas.microsoft.com/office/drawing/2014/main" id="{20F3D504-71B3-B544-966D-B1396AA8648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80526" y="368300"/>
            <a:ext cx="1440000" cy="356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4552361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PL Section Header with Picture Cutout - Dark">
    <p:bg>
      <p:bgPr>
        <a:gradFill>
          <a:gsLst>
            <a:gs pos="20000">
              <a:schemeClr val="tx2"/>
            </a:gs>
            <a:gs pos="0">
              <a:schemeClr val="tx2"/>
            </a:gs>
            <a:gs pos="100000">
              <a:srgbClr val="007ACC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icture Placeholder 49">
            <a:extLst>
              <a:ext uri="{FF2B5EF4-FFF2-40B4-BE49-F238E27FC236}">
                <a16:creationId xmlns:a16="http://schemas.microsoft.com/office/drawing/2014/main" id="{2887D771-C501-8745-9BA2-9535F81AE11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71476" y="733264"/>
            <a:ext cx="5544525" cy="5391472"/>
          </a:xfrm>
          <a:custGeom>
            <a:avLst/>
            <a:gdLst>
              <a:gd name="connsiteX0" fmla="*/ 1584525 w 5544525"/>
              <a:gd name="connsiteY0" fmla="*/ 711472 h 5391472"/>
              <a:gd name="connsiteX1" fmla="*/ 5544525 w 5544525"/>
              <a:gd name="connsiteY1" fmla="*/ 711472 h 5391472"/>
              <a:gd name="connsiteX2" fmla="*/ 5544525 w 5544525"/>
              <a:gd name="connsiteY2" fmla="*/ 4671472 h 5391472"/>
              <a:gd name="connsiteX3" fmla="*/ 1584525 w 5544525"/>
              <a:gd name="connsiteY3" fmla="*/ 4671472 h 5391472"/>
              <a:gd name="connsiteX4" fmla="*/ 0 w 5544525"/>
              <a:gd name="connsiteY4" fmla="*/ 0 h 5391472"/>
              <a:gd name="connsiteX5" fmla="*/ 5364525 w 5544525"/>
              <a:gd name="connsiteY5" fmla="*/ 0 h 5391472"/>
              <a:gd name="connsiteX6" fmla="*/ 5364525 w 5544525"/>
              <a:gd name="connsiteY6" fmla="*/ 531472 h 5391472"/>
              <a:gd name="connsiteX7" fmla="*/ 1404525 w 5544525"/>
              <a:gd name="connsiteY7" fmla="*/ 531472 h 5391472"/>
              <a:gd name="connsiteX8" fmla="*/ 1404525 w 5544525"/>
              <a:gd name="connsiteY8" fmla="*/ 4851472 h 5391472"/>
              <a:gd name="connsiteX9" fmla="*/ 1639538 w 5544525"/>
              <a:gd name="connsiteY9" fmla="*/ 4851472 h 5391472"/>
              <a:gd name="connsiteX10" fmla="*/ 1639538 w 5544525"/>
              <a:gd name="connsiteY10" fmla="*/ 4853773 h 5391472"/>
              <a:gd name="connsiteX11" fmla="*/ 5364525 w 5544525"/>
              <a:gd name="connsiteY11" fmla="*/ 4853773 h 5391472"/>
              <a:gd name="connsiteX12" fmla="*/ 5364525 w 5544525"/>
              <a:gd name="connsiteY12" fmla="*/ 5391472 h 5391472"/>
              <a:gd name="connsiteX13" fmla="*/ 0 w 5544525"/>
              <a:gd name="connsiteY13" fmla="*/ 5391472 h 53914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5544525" h="5391472">
                <a:moveTo>
                  <a:pt x="1584525" y="711472"/>
                </a:moveTo>
                <a:lnTo>
                  <a:pt x="5544525" y="711472"/>
                </a:lnTo>
                <a:lnTo>
                  <a:pt x="5544525" y="4671472"/>
                </a:lnTo>
                <a:lnTo>
                  <a:pt x="1584525" y="4671472"/>
                </a:lnTo>
                <a:close/>
                <a:moveTo>
                  <a:pt x="0" y="0"/>
                </a:moveTo>
                <a:lnTo>
                  <a:pt x="5364525" y="0"/>
                </a:lnTo>
                <a:lnTo>
                  <a:pt x="5364525" y="531472"/>
                </a:lnTo>
                <a:lnTo>
                  <a:pt x="1404525" y="531472"/>
                </a:lnTo>
                <a:lnTo>
                  <a:pt x="1404525" y="4851472"/>
                </a:lnTo>
                <a:lnTo>
                  <a:pt x="1639538" y="4851472"/>
                </a:lnTo>
                <a:lnTo>
                  <a:pt x="1639538" y="4853773"/>
                </a:lnTo>
                <a:lnTo>
                  <a:pt x="5364525" y="4853773"/>
                </a:lnTo>
                <a:lnTo>
                  <a:pt x="5364525" y="5391472"/>
                </a:lnTo>
                <a:lnTo>
                  <a:pt x="0" y="5391472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F1A9B07-FA6E-4F4C-8412-667163FB23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76000" y="2479167"/>
            <a:ext cx="5544524" cy="1814680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66D09D7-7E8E-9A49-A34E-44FFBF796E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76000" y="4653847"/>
            <a:ext cx="5544524" cy="1453634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76F831-853A-2349-81DA-8AA9B81C55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F497F-A912-D84C-8978-7037839E52A4}" type="datetimeFigureOut">
              <a:rPr lang="en-US" smtClean="0"/>
              <a:t>4/20/2026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A534DF-B096-7545-818F-0D66D53A10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62CD13-8885-F14D-BEC7-72B9DC0E4F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66305-90B3-104F-BE5E-085D9E31339C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A black and white image of a person's face&#10;&#10;Description automatically generated with low confidence">
            <a:extLst>
              <a:ext uri="{FF2B5EF4-FFF2-40B4-BE49-F238E27FC236}">
                <a16:creationId xmlns:a16="http://schemas.microsoft.com/office/drawing/2014/main" id="{20F3D504-71B3-B544-966D-B1396AA8648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80526" y="368300"/>
            <a:ext cx="1440000" cy="356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6609372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NPL Blank - 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D0A4420-95D2-4444-A902-2F656ADE5F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F497F-A912-D84C-8978-7037839E52A4}" type="datetimeFigureOut">
              <a:rPr lang="en-US" smtClean="0"/>
              <a:t>4/20/2026</a:t>
            </a:fld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72002D-7AE6-0946-AC2C-97C09D466D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66305-90B3-104F-BE5E-085D9E31339C}" type="slidenum">
              <a:rPr lang="en-US" smtClean="0"/>
              <a:t>‹#›</a:t>
            </a:fld>
            <a:endParaRPr lang="en-US"/>
          </a:p>
        </p:txBody>
      </p:sp>
      <p:pic>
        <p:nvPicPr>
          <p:cNvPr id="5" name="Picture 4" descr="A black and white image of a person's face&#10;&#10;Description automatically generated with low confidence">
            <a:extLst>
              <a:ext uri="{FF2B5EF4-FFF2-40B4-BE49-F238E27FC236}">
                <a16:creationId xmlns:a16="http://schemas.microsoft.com/office/drawing/2014/main" id="{B5B08E88-CDD4-D64E-A7C8-040241B1A98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80526" y="368300"/>
            <a:ext cx="1440000" cy="356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0700634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PL Picture Right with Caption - 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E46AF6-17FB-C642-8EB6-D61CF0C541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474" y="368300"/>
            <a:ext cx="5545139" cy="1689100"/>
          </a:xfrm>
        </p:spPr>
        <p:txBody>
          <a:bodyPr anchor="t" anchorCtr="0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473AEF3-3728-4248-A33F-FCEA3F874AE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275388" y="1075795"/>
            <a:ext cx="5545136" cy="506284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F4DE32E-330F-C04A-899E-C9643906238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71475" y="2057399"/>
            <a:ext cx="5545137" cy="4081241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6EAC081-FC21-AA44-AF84-A5954DD73B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F497F-A912-D84C-8978-7037839E52A4}" type="datetimeFigureOut">
              <a:rPr lang="en-US" smtClean="0"/>
              <a:t>4/20/2026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7D47101-6FCE-6A44-AF06-449CE3CC60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A614B3A-E8C9-6D42-9AF2-61F32D3CE5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66305-90B3-104F-BE5E-085D9E31339C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A black and white image of a person's face&#10;&#10;Description automatically generated with low confidence">
            <a:extLst>
              <a:ext uri="{FF2B5EF4-FFF2-40B4-BE49-F238E27FC236}">
                <a16:creationId xmlns:a16="http://schemas.microsoft.com/office/drawing/2014/main" id="{6D005BD5-5808-064B-98FE-89CC76FF219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80526" y="368300"/>
            <a:ext cx="1440000" cy="356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55633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727">
          <p15:clr>
            <a:srgbClr val="FBAE40"/>
          </p15:clr>
        </p15:guide>
        <p15:guide id="2" pos="3953">
          <p15:clr>
            <a:srgbClr val="FBAE40"/>
          </p15:clr>
        </p15:guide>
      </p15:sldGuideLst>
    </p:ext>
  </p:extLs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PL Picture Left with Caption - 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E46AF6-17FB-C642-8EB6-D61CF0C541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75384" y="1001491"/>
            <a:ext cx="5545139" cy="1471427"/>
          </a:xfrm>
        </p:spPr>
        <p:txBody>
          <a:bodyPr anchor="t" anchorCtr="0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473AEF3-3728-4248-A33F-FCEA3F874AE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71477" y="359051"/>
            <a:ext cx="5545136" cy="5770287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F4DE32E-330F-C04A-899E-C9643906238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75385" y="2690591"/>
            <a:ext cx="5545137" cy="3438747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6EAC081-FC21-AA44-AF84-A5954DD73B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F497F-A912-D84C-8978-7037839E52A4}" type="datetimeFigureOut">
              <a:rPr lang="en-US" smtClean="0"/>
              <a:t>4/20/2026</a:t>
            </a:fld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A614B3A-E8C9-6D42-9AF2-61F32D3CE5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66305-90B3-104F-BE5E-085D9E31339C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A black and white image of a person's face&#10;&#10;Description automatically generated with low confidence">
            <a:extLst>
              <a:ext uri="{FF2B5EF4-FFF2-40B4-BE49-F238E27FC236}">
                <a16:creationId xmlns:a16="http://schemas.microsoft.com/office/drawing/2014/main" id="{6D005BD5-5808-064B-98FE-89CC76FF219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80526" y="368300"/>
            <a:ext cx="1440000" cy="356436"/>
          </a:xfrm>
          <a:prstGeom prst="rect">
            <a:avLst/>
          </a:prstGeom>
        </p:spPr>
      </p:pic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96B0EC61-4A6F-4F01-BFD7-8881DD62E8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Emma.Woolliams@npl.co.uk	</a:t>
            </a:r>
            <a:r>
              <a:rPr lang="en-GB"/>
              <a:t>@EmmaWoolliams</a:t>
            </a:r>
          </a:p>
        </p:txBody>
      </p:sp>
      <p:pic>
        <p:nvPicPr>
          <p:cNvPr id="10" name="Picture 2" descr="Twitter Logo new">
            <a:extLst>
              <a:ext uri="{FF2B5EF4-FFF2-40B4-BE49-F238E27FC236}">
                <a16:creationId xmlns:a16="http://schemas.microsoft.com/office/drawing/2014/main" id="{A87BF014-5145-41C4-A0C5-966A73ACB29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5037" y="6422963"/>
            <a:ext cx="285288" cy="2318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61062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727">
          <p15:clr>
            <a:srgbClr val="FBAE40"/>
          </p15:clr>
        </p15:guide>
        <p15:guide id="2" pos="3953">
          <p15:clr>
            <a:srgbClr val="FBAE40"/>
          </p15:clr>
        </p15:guide>
      </p15:sldGuideLst>
    </p:ext>
  </p:extLs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PL Pictures x 4 with Caption - 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E46AF6-17FB-C642-8EB6-D61CF0C541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75384" y="1001491"/>
            <a:ext cx="5545139" cy="1471427"/>
          </a:xfrm>
        </p:spPr>
        <p:txBody>
          <a:bodyPr anchor="t" anchorCtr="0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473AEF3-3728-4248-A33F-FCEA3F874AE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71474" y="368301"/>
            <a:ext cx="2592568" cy="359939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F4DE32E-330F-C04A-899E-C9643906238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75385" y="2690591"/>
            <a:ext cx="5545137" cy="3438747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6EAC081-FC21-AA44-AF84-A5954DD73B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F497F-A912-D84C-8978-7037839E52A4}" type="datetimeFigureOut">
              <a:rPr lang="en-US" smtClean="0"/>
              <a:t>4/20/2026</a:t>
            </a:fld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A614B3A-E8C9-6D42-9AF2-61F32D3CE5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66305-90B3-104F-BE5E-085D9E31339C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A black and white image of a person's face&#10;&#10;Description automatically generated with low confidence">
            <a:extLst>
              <a:ext uri="{FF2B5EF4-FFF2-40B4-BE49-F238E27FC236}">
                <a16:creationId xmlns:a16="http://schemas.microsoft.com/office/drawing/2014/main" id="{6D005BD5-5808-064B-98FE-89CC76FF219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80526" y="368300"/>
            <a:ext cx="1440000" cy="356436"/>
          </a:xfrm>
          <a:prstGeom prst="rect">
            <a:avLst/>
          </a:prstGeom>
        </p:spPr>
      </p:pic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C57B1D67-2B72-A042-B5E7-1CE972A9D47E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371295" y="4344161"/>
            <a:ext cx="2592568" cy="1785177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245C872B-3D8F-A147-9704-FD12D2212F03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3324225" y="2529943"/>
            <a:ext cx="2592568" cy="359939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15" name="Picture Placeholder 2">
            <a:extLst>
              <a:ext uri="{FF2B5EF4-FFF2-40B4-BE49-F238E27FC236}">
                <a16:creationId xmlns:a16="http://schemas.microsoft.com/office/drawing/2014/main" id="{C71E067A-2F2E-B548-8090-F827099C3C0B}"/>
              </a:ext>
            </a:extLst>
          </p:cNvPr>
          <p:cNvSpPr>
            <a:spLocks noGrp="1"/>
          </p:cNvSpPr>
          <p:nvPr>
            <p:ph type="pic" idx="15"/>
          </p:nvPr>
        </p:nvSpPr>
        <p:spPr>
          <a:xfrm>
            <a:off x="3323684" y="368301"/>
            <a:ext cx="2592568" cy="1785177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06966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727">
          <p15:clr>
            <a:srgbClr val="FBAE40"/>
          </p15:clr>
        </p15:guide>
        <p15:guide id="2" pos="3953">
          <p15:clr>
            <a:srgbClr val="FBAE40"/>
          </p15:clr>
        </p15:guide>
        <p15:guide id="3" pos="1867">
          <p15:clr>
            <a:srgbClr val="FBAE40"/>
          </p15:clr>
        </p15:guide>
        <p15:guide id="4" pos="2094">
          <p15:clr>
            <a:srgbClr val="FBAE40"/>
          </p15:clr>
        </p15:guide>
      </p15:sldGuideLst>
    </p:ext>
  </p:extLs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Blank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1511419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NPL Cover Slide with Picture - 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9ED5E4D-7D14-CF40-92CC-F83222FC7E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A9A57-BE20-E743-80F4-563B21729387}" type="datetimeFigureOut">
              <a:rPr lang="en-US" smtClean="0"/>
              <a:pPr/>
              <a:t>4/20/2026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7578CDC-C5AB-5B4A-BAEE-E964EFD864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DDCC998-4900-2A4E-BB76-F24CE7E6DE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5D4A3B-D5B6-DA4B-ADB3-DBAA9A36C63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5A6C5282-BD60-9D4F-8472-A6FCBA0CA4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43413" y="4653846"/>
            <a:ext cx="5184775" cy="147549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20000"/>
              </a:lnSpc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7" name="Title 11">
            <a:extLst>
              <a:ext uri="{FF2B5EF4-FFF2-40B4-BE49-F238E27FC236}">
                <a16:creationId xmlns:a16="http://schemas.microsoft.com/office/drawing/2014/main" id="{6CC0D05D-455F-CD47-8CA9-087E61D6AE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3413" y="1815354"/>
            <a:ext cx="5173200" cy="2464204"/>
          </a:xfrm>
          <a:prstGeom prst="rect">
            <a:avLst/>
          </a:prstGeom>
        </p:spPr>
        <p:txBody>
          <a:bodyPr lIns="0" tIns="0" rIns="0" bIns="0" anchor="b" anchorCtr="0"/>
          <a:lstStyle>
            <a:lvl1pPr>
              <a:lnSpc>
                <a:spcPct val="120000"/>
              </a:lnSpc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1F25B104-D6AA-5041-8480-C084B95EF32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75388" y="728663"/>
            <a:ext cx="5184775" cy="540067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4278624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01459314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PL Cover Slide - Dark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1F9594-4296-BC40-AEB1-1900F212227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43413" y="2601752"/>
            <a:ext cx="10728325" cy="1692093"/>
          </a:xfrm>
          <a:prstGeom prst="rect">
            <a:avLst/>
          </a:prstGeom>
        </p:spPr>
        <p:txBody>
          <a:bodyPr lIns="0" tIns="0" rIns="0" bIns="0" anchor="b" anchorCtr="0"/>
          <a:lstStyle>
            <a:lvl1pPr>
              <a:lnSpc>
                <a:spcPct val="120000"/>
              </a:lnSpc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</a:t>
            </a:r>
            <a:br>
              <a:rPr lang="en-GB"/>
            </a:br>
            <a:r>
              <a:rPr lang="en-GB"/>
              <a:t>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0998EF8-9639-C844-867A-62BDEA165D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A9A57-BE20-E743-80F4-563B21729387}" type="datetimeFigureOut">
              <a:rPr lang="en-US" smtClean="0"/>
              <a:pPr/>
              <a:t>4/20/2026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9225B4F-DE44-2E4D-A658-A90D33355A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67446D4-401B-374F-A80A-51708E77F9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5D4A3B-D5B6-DA4B-ADB3-DBAA9A36C63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4D753166-D43A-D64A-9192-5D4846AE49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43413" y="4653846"/>
            <a:ext cx="10716750" cy="147549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20000"/>
              </a:lnSpc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63086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CC2BD8C8-39EA-424F-893E-0CE63E1DADCA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059789227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PL Cover Slide with Picture - 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9ED5E4D-7D14-CF40-92CC-F83222FC7E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A9A57-BE20-E743-80F4-563B21729387}" type="datetimeFigureOut">
              <a:rPr lang="en-US" smtClean="0"/>
              <a:pPr/>
              <a:t>4/20/2026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7578CDC-C5AB-5B4A-BAEE-E964EFD864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DDCC998-4900-2A4E-BB76-F24CE7E6DE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5D4A3B-D5B6-DA4B-ADB3-DBAA9A36C63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5A6C5282-BD60-9D4F-8472-A6FCBA0CA4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43413" y="4653846"/>
            <a:ext cx="5184775" cy="147549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20000"/>
              </a:lnSpc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7" name="Title 11">
            <a:extLst>
              <a:ext uri="{FF2B5EF4-FFF2-40B4-BE49-F238E27FC236}">
                <a16:creationId xmlns:a16="http://schemas.microsoft.com/office/drawing/2014/main" id="{6CC0D05D-455F-CD47-8CA9-087E61D6AE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3413" y="1815354"/>
            <a:ext cx="5173200" cy="2464204"/>
          </a:xfrm>
          <a:prstGeom prst="rect">
            <a:avLst/>
          </a:prstGeom>
        </p:spPr>
        <p:txBody>
          <a:bodyPr lIns="0" tIns="0" rIns="0" bIns="0" anchor="b" anchorCtr="0"/>
          <a:lstStyle>
            <a:lvl1pPr>
              <a:lnSpc>
                <a:spcPct val="120000"/>
              </a:lnSpc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1F25B104-D6AA-5041-8480-C084B95EF32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75388" y="728663"/>
            <a:ext cx="5184775" cy="540067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3158037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PL Cover Slide with Picture Cutout - 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9ED5E4D-7D14-CF40-92CC-F83222FC7E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A9A57-BE20-E743-80F4-563B21729387}" type="datetimeFigureOut">
              <a:rPr lang="en-US" smtClean="0"/>
              <a:pPr/>
              <a:t>4/20/2026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7578CDC-C5AB-5B4A-BAEE-E964EFD864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DDCC998-4900-2A4E-BB76-F24CE7E6DE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5D4A3B-D5B6-DA4B-ADB3-DBAA9A36C63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5A6C5282-BD60-9D4F-8472-A6FCBA0CA4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43413" y="4653846"/>
            <a:ext cx="4824775" cy="147549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20000"/>
              </a:lnSpc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7" name="Title 11">
            <a:extLst>
              <a:ext uri="{FF2B5EF4-FFF2-40B4-BE49-F238E27FC236}">
                <a16:creationId xmlns:a16="http://schemas.microsoft.com/office/drawing/2014/main" id="{6CC0D05D-455F-CD47-8CA9-087E61D6AE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3413" y="1815354"/>
            <a:ext cx="4816300" cy="2464204"/>
          </a:xfrm>
          <a:prstGeom prst="rect">
            <a:avLst/>
          </a:prstGeom>
        </p:spPr>
        <p:txBody>
          <a:bodyPr lIns="0" tIns="0" rIns="0" bIns="0" anchor="b" anchorCtr="0"/>
          <a:lstStyle>
            <a:lvl1pPr>
              <a:lnSpc>
                <a:spcPct val="120000"/>
              </a:lnSpc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B630EE77-A4AB-B94E-815A-79EC7B90235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936663" y="728663"/>
            <a:ext cx="5523499" cy="5381947"/>
          </a:xfrm>
          <a:custGeom>
            <a:avLst/>
            <a:gdLst>
              <a:gd name="connsiteX0" fmla="*/ 0 w 5523499"/>
              <a:gd name="connsiteY0" fmla="*/ 711133 h 5381947"/>
              <a:gd name="connsiteX1" fmla="*/ 3948888 w 5523499"/>
              <a:gd name="connsiteY1" fmla="*/ 711133 h 5381947"/>
              <a:gd name="connsiteX2" fmla="*/ 3948888 w 5523499"/>
              <a:gd name="connsiteY2" fmla="*/ 4671133 h 5381947"/>
              <a:gd name="connsiteX3" fmla="*/ 0 w 5523499"/>
              <a:gd name="connsiteY3" fmla="*/ 4671133 h 5381947"/>
              <a:gd name="connsiteX4" fmla="*/ 159337 w 5523499"/>
              <a:gd name="connsiteY4" fmla="*/ 0 h 5381947"/>
              <a:gd name="connsiteX5" fmla="*/ 5523499 w 5523499"/>
              <a:gd name="connsiteY5" fmla="*/ 0 h 5381947"/>
              <a:gd name="connsiteX6" fmla="*/ 5523499 w 5523499"/>
              <a:gd name="connsiteY6" fmla="*/ 5381947 h 5381947"/>
              <a:gd name="connsiteX7" fmla="*/ 159337 w 5523499"/>
              <a:gd name="connsiteY7" fmla="*/ 5381947 h 5381947"/>
              <a:gd name="connsiteX8" fmla="*/ 159337 w 5523499"/>
              <a:gd name="connsiteY8" fmla="*/ 4851133 h 5381947"/>
              <a:gd name="connsiteX9" fmla="*/ 4128888 w 5523499"/>
              <a:gd name="connsiteY9" fmla="*/ 4851133 h 5381947"/>
              <a:gd name="connsiteX10" fmla="*/ 4128888 w 5523499"/>
              <a:gd name="connsiteY10" fmla="*/ 531133 h 5381947"/>
              <a:gd name="connsiteX11" fmla="*/ 159337 w 5523499"/>
              <a:gd name="connsiteY11" fmla="*/ 531133 h 53819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523499" h="5381947">
                <a:moveTo>
                  <a:pt x="0" y="711133"/>
                </a:moveTo>
                <a:lnTo>
                  <a:pt x="3948888" y="711133"/>
                </a:lnTo>
                <a:lnTo>
                  <a:pt x="3948888" y="4671133"/>
                </a:lnTo>
                <a:lnTo>
                  <a:pt x="0" y="4671133"/>
                </a:lnTo>
                <a:close/>
                <a:moveTo>
                  <a:pt x="159337" y="0"/>
                </a:moveTo>
                <a:lnTo>
                  <a:pt x="5523499" y="0"/>
                </a:lnTo>
                <a:lnTo>
                  <a:pt x="5523499" y="5381947"/>
                </a:lnTo>
                <a:lnTo>
                  <a:pt x="159337" y="5381947"/>
                </a:lnTo>
                <a:lnTo>
                  <a:pt x="159337" y="4851133"/>
                </a:lnTo>
                <a:lnTo>
                  <a:pt x="4128888" y="4851133"/>
                </a:lnTo>
                <a:lnTo>
                  <a:pt x="4128888" y="531133"/>
                </a:lnTo>
                <a:lnTo>
                  <a:pt x="159337" y="531133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282397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1873250"/>
            <a:ext cx="12192000" cy="41910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wrap="none" anchor="ctr"/>
          <a:lstStyle>
            <a:defPPr>
              <a:defRPr lang="en-GB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  <a:cs typeface="+mn-cs"/>
              </a:defRPr>
            </a:lvl9pPr>
          </a:lstStyle>
          <a:p>
            <a:pPr algn="ctr">
              <a:defRPr/>
            </a:pPr>
            <a:endParaRPr lang="en-US" altLang="en-US" sz="2400"/>
          </a:p>
        </p:txBody>
      </p:sp>
      <p:pic>
        <p:nvPicPr>
          <p:cNvPr id="5" name="Picture 1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25631" y="620713"/>
            <a:ext cx="1980191" cy="73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0" name="Subtitle 2"/>
          <p:cNvSpPr>
            <a:spLocks noGrp="1"/>
          </p:cNvSpPr>
          <p:nvPr>
            <p:ph type="subTitle" idx="1"/>
          </p:nvPr>
        </p:nvSpPr>
        <p:spPr>
          <a:xfrm>
            <a:off x="911424" y="3886200"/>
            <a:ext cx="85344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6" name="Rectangle 1026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102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102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94D72B5-D667-4CA6-B298-7ED40789B1DE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503034771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1487" y="260648"/>
            <a:ext cx="9064887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1487" y="1646536"/>
            <a:ext cx="11386656" cy="452566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E2BB2B87-743C-4B56-B8B7-F1DBF546701A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066902744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03E60E51-F374-4684-962C-E181CDD4CF71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953818458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60648"/>
            <a:ext cx="8942784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0574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92800" y="20574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CC9E116B-7E26-462B-B423-906BD8A1F3CE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739247906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B43722F4-5835-4D7A-84A4-A2EBA433B3A3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247506658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3D93CD89-4241-4413-B0EE-2CCD4382CCAF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690450773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F107454D-1911-4250-B7C4-621D7F2539F8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926916343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CC2BD8C8-39EA-424F-893E-0CE63E1DADCA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7068201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53889157-2D18-4198-BE22-3EA44111C366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170108759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53889157-2D18-4198-BE22-3EA44111C366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181825765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FAB2C57-8955-423F-917B-50E3DCB6433B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222448057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82000" y="304800"/>
            <a:ext cx="2590800" cy="5867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304800"/>
            <a:ext cx="7569200" cy="5867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A393B685-0F1D-4936-9CDA-00F182410766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967473114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04800"/>
            <a:ext cx="103632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609600" y="2057400"/>
            <a:ext cx="10363200" cy="4114800"/>
          </a:xfrm>
        </p:spPr>
        <p:txBody>
          <a:bodyPr/>
          <a:lstStyle/>
          <a:p>
            <a:pPr lvl="0"/>
            <a:r>
              <a:rPr lang="en-US" noProof="0"/>
              <a:t>Click icon to add table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6617610E-2C5A-44D5-8742-574BAC765E69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270097497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04800"/>
            <a:ext cx="103632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2057400"/>
            <a:ext cx="508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5892800" y="2057400"/>
            <a:ext cx="5080000" cy="4114800"/>
          </a:xfrm>
        </p:spPr>
        <p:txBody>
          <a:bodyPr/>
          <a:lstStyle/>
          <a:p>
            <a:pPr lvl="0"/>
            <a:r>
              <a:rPr lang="en-US" noProof="0"/>
              <a:t>Click icon to add online image</a:t>
            </a:r>
            <a:endParaRPr lang="en-GB" noProof="0"/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35B682C5-7AD5-4627-951F-321EC0C4768B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641054695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304800"/>
            <a:ext cx="85217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2057400"/>
            <a:ext cx="508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92800" y="2057400"/>
            <a:ext cx="508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C6729F-0983-4D9C-8D0F-A3D324C0A48F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395627153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618140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7.xml"/><Relationship Id="rId18" Type="http://schemas.openxmlformats.org/officeDocument/2006/relationships/image" Target="../media/image3.png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17" Type="http://schemas.openxmlformats.org/officeDocument/2006/relationships/image" Target="../media/image5.png"/><Relationship Id="rId2" Type="http://schemas.openxmlformats.org/officeDocument/2006/relationships/slideLayout" Target="../slideLayouts/slideLayout16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8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7.xml"/><Relationship Id="rId3" Type="http://schemas.openxmlformats.org/officeDocument/2006/relationships/slideLayout" Target="../slideLayouts/slideLayout42.xml"/><Relationship Id="rId7" Type="http://schemas.openxmlformats.org/officeDocument/2006/relationships/slideLayout" Target="../slideLayouts/slideLayout46.xml"/><Relationship Id="rId2" Type="http://schemas.openxmlformats.org/officeDocument/2006/relationships/slideLayout" Target="../slideLayouts/slideLayout41.xml"/><Relationship Id="rId1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5.xml"/><Relationship Id="rId5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3.xml"/><Relationship Id="rId9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5.xml"/><Relationship Id="rId13" Type="http://schemas.openxmlformats.org/officeDocument/2006/relationships/slideLayout" Target="../slideLayouts/slideLayout60.xml"/><Relationship Id="rId3" Type="http://schemas.openxmlformats.org/officeDocument/2006/relationships/slideLayout" Target="../slideLayouts/slideLayout50.xml"/><Relationship Id="rId7" Type="http://schemas.openxmlformats.org/officeDocument/2006/relationships/slideLayout" Target="../slideLayouts/slideLayout54.xml"/><Relationship Id="rId12" Type="http://schemas.openxmlformats.org/officeDocument/2006/relationships/slideLayout" Target="../slideLayouts/slideLayout59.xml"/><Relationship Id="rId17" Type="http://schemas.openxmlformats.org/officeDocument/2006/relationships/theme" Target="../theme/theme5.xml"/><Relationship Id="rId2" Type="http://schemas.openxmlformats.org/officeDocument/2006/relationships/slideLayout" Target="../slideLayouts/slideLayout49.xml"/><Relationship Id="rId16" Type="http://schemas.openxmlformats.org/officeDocument/2006/relationships/slideLayout" Target="../slideLayouts/slideLayout63.xml"/><Relationship Id="rId1" Type="http://schemas.openxmlformats.org/officeDocument/2006/relationships/slideLayout" Target="../slideLayouts/slideLayout48.xml"/><Relationship Id="rId6" Type="http://schemas.openxmlformats.org/officeDocument/2006/relationships/slideLayout" Target="../slideLayouts/slideLayout53.xml"/><Relationship Id="rId11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2.xml"/><Relationship Id="rId15" Type="http://schemas.openxmlformats.org/officeDocument/2006/relationships/slideLayout" Target="../slideLayouts/slideLayout62.xml"/><Relationship Id="rId10" Type="http://schemas.openxmlformats.org/officeDocument/2006/relationships/slideLayout" Target="../slideLayouts/slideLayout57.xml"/><Relationship Id="rId4" Type="http://schemas.openxmlformats.org/officeDocument/2006/relationships/slideLayout" Target="../slideLayouts/slideLayout51.xml"/><Relationship Id="rId9" Type="http://schemas.openxmlformats.org/officeDocument/2006/relationships/slideLayout" Target="../slideLayouts/slideLayout56.xml"/><Relationship Id="rId14" Type="http://schemas.openxmlformats.org/officeDocument/2006/relationships/slideLayout" Target="../slideLayouts/slideLayout61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1.xml"/><Relationship Id="rId13" Type="http://schemas.openxmlformats.org/officeDocument/2006/relationships/slideLayout" Target="../slideLayouts/slideLayout76.xml"/><Relationship Id="rId3" Type="http://schemas.openxmlformats.org/officeDocument/2006/relationships/slideLayout" Target="../slideLayouts/slideLayout66.xml"/><Relationship Id="rId7" Type="http://schemas.openxmlformats.org/officeDocument/2006/relationships/slideLayout" Target="../slideLayouts/slideLayout70.xml"/><Relationship Id="rId12" Type="http://schemas.openxmlformats.org/officeDocument/2006/relationships/slideLayout" Target="../slideLayouts/slideLayout75.xml"/><Relationship Id="rId2" Type="http://schemas.openxmlformats.org/officeDocument/2006/relationships/slideLayout" Target="../slideLayouts/slideLayout65.xml"/><Relationship Id="rId16" Type="http://schemas.openxmlformats.org/officeDocument/2006/relationships/theme" Target="../theme/theme6.xml"/><Relationship Id="rId1" Type="http://schemas.openxmlformats.org/officeDocument/2006/relationships/slideLayout" Target="../slideLayouts/slideLayout64.xml"/><Relationship Id="rId6" Type="http://schemas.openxmlformats.org/officeDocument/2006/relationships/slideLayout" Target="../slideLayouts/slideLayout69.xml"/><Relationship Id="rId11" Type="http://schemas.openxmlformats.org/officeDocument/2006/relationships/slideLayout" Target="../slideLayouts/slideLayout74.xml"/><Relationship Id="rId5" Type="http://schemas.openxmlformats.org/officeDocument/2006/relationships/slideLayout" Target="../slideLayouts/slideLayout68.xml"/><Relationship Id="rId15" Type="http://schemas.openxmlformats.org/officeDocument/2006/relationships/slideLayout" Target="../slideLayouts/slideLayout78.xml"/><Relationship Id="rId10" Type="http://schemas.openxmlformats.org/officeDocument/2006/relationships/slideLayout" Target="../slideLayouts/slideLayout73.xml"/><Relationship Id="rId4" Type="http://schemas.openxmlformats.org/officeDocument/2006/relationships/slideLayout" Target="../slideLayouts/slideLayout67.xml"/><Relationship Id="rId9" Type="http://schemas.openxmlformats.org/officeDocument/2006/relationships/slideLayout" Target="../slideLayouts/slideLayout72.xml"/><Relationship Id="rId14" Type="http://schemas.openxmlformats.org/officeDocument/2006/relationships/slideLayout" Target="../slideLayouts/slideLayout77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1.xml"/><Relationship Id="rId2" Type="http://schemas.openxmlformats.org/officeDocument/2006/relationships/slideLayout" Target="../slideLayouts/slideLayout80.xml"/><Relationship Id="rId1" Type="http://schemas.openxmlformats.org/officeDocument/2006/relationships/slideLayout" Target="../slideLayouts/slideLayout79.xml"/><Relationship Id="rId5" Type="http://schemas.openxmlformats.org/officeDocument/2006/relationships/image" Target="../media/image7.png"/><Relationship Id="rId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9.xml"/><Relationship Id="rId13" Type="http://schemas.openxmlformats.org/officeDocument/2006/relationships/slideLayout" Target="../slideLayouts/slideLayout94.xml"/><Relationship Id="rId18" Type="http://schemas.openxmlformats.org/officeDocument/2006/relationships/image" Target="../media/image27.png"/><Relationship Id="rId3" Type="http://schemas.openxmlformats.org/officeDocument/2006/relationships/slideLayout" Target="../slideLayouts/slideLayout84.xml"/><Relationship Id="rId7" Type="http://schemas.openxmlformats.org/officeDocument/2006/relationships/slideLayout" Target="../slideLayouts/slideLayout88.xml"/><Relationship Id="rId12" Type="http://schemas.openxmlformats.org/officeDocument/2006/relationships/slideLayout" Target="../slideLayouts/slideLayout93.xml"/><Relationship Id="rId17" Type="http://schemas.openxmlformats.org/officeDocument/2006/relationships/image" Target="../media/image26.png"/><Relationship Id="rId2" Type="http://schemas.openxmlformats.org/officeDocument/2006/relationships/slideLayout" Target="../slideLayouts/slideLayout83.xml"/><Relationship Id="rId16" Type="http://schemas.openxmlformats.org/officeDocument/2006/relationships/theme" Target="../theme/theme8.xml"/><Relationship Id="rId1" Type="http://schemas.openxmlformats.org/officeDocument/2006/relationships/slideLayout" Target="../slideLayouts/slideLayout82.xml"/><Relationship Id="rId6" Type="http://schemas.openxmlformats.org/officeDocument/2006/relationships/slideLayout" Target="../slideLayouts/slideLayout87.xml"/><Relationship Id="rId11" Type="http://schemas.openxmlformats.org/officeDocument/2006/relationships/slideLayout" Target="../slideLayouts/slideLayout92.xml"/><Relationship Id="rId5" Type="http://schemas.openxmlformats.org/officeDocument/2006/relationships/slideLayout" Target="../slideLayouts/slideLayout86.xml"/><Relationship Id="rId15" Type="http://schemas.openxmlformats.org/officeDocument/2006/relationships/slideLayout" Target="../slideLayouts/slideLayout96.xml"/><Relationship Id="rId10" Type="http://schemas.openxmlformats.org/officeDocument/2006/relationships/slideLayout" Target="../slideLayouts/slideLayout91.xml"/><Relationship Id="rId4" Type="http://schemas.openxmlformats.org/officeDocument/2006/relationships/slideLayout" Target="../slideLayouts/slideLayout85.xml"/><Relationship Id="rId9" Type="http://schemas.openxmlformats.org/officeDocument/2006/relationships/slideLayout" Target="../slideLayouts/slideLayout90.xml"/><Relationship Id="rId14" Type="http://schemas.openxmlformats.org/officeDocument/2006/relationships/slideLayout" Target="../slideLayouts/slideLayout9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6ACCBE24-23B9-43CA-B56F-94F371B9D746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  <p:sp>
        <p:nvSpPr>
          <p:cNvPr id="1028" name="Rectangle 15"/>
          <p:cNvSpPr>
            <a:spLocks noGrp="1" noChangeArrowheads="1"/>
          </p:cNvSpPr>
          <p:nvPr>
            <p:ph type="title"/>
          </p:nvPr>
        </p:nvSpPr>
        <p:spPr bwMode="auto">
          <a:xfrm>
            <a:off x="357718" y="260350"/>
            <a:ext cx="9099549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GB" altLang="en-US"/>
          </a:p>
        </p:txBody>
      </p:sp>
      <p:sp>
        <p:nvSpPr>
          <p:cNvPr id="2" name="Rectangle 16"/>
          <p:cNvSpPr>
            <a:spLocks noGrp="1" noChangeArrowheads="1"/>
          </p:cNvSpPr>
          <p:nvPr>
            <p:ph type="body" idx="1"/>
          </p:nvPr>
        </p:nvSpPr>
        <p:spPr bwMode="auto">
          <a:xfrm>
            <a:off x="357717" y="1646238"/>
            <a:ext cx="11402483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0"/>
            <a:r>
              <a:rPr lang="en-GB" altLang="en-US"/>
              <a:t>Second level</a:t>
            </a:r>
          </a:p>
          <a:p>
            <a:pPr lvl="0"/>
            <a:r>
              <a:rPr lang="en-GB" altLang="en-US"/>
              <a:t>Third level</a:t>
            </a:r>
          </a:p>
          <a:p>
            <a:pPr lvl="0"/>
            <a:r>
              <a:rPr lang="en-GB" altLang="en-US"/>
              <a:t>Fourth level</a:t>
            </a:r>
          </a:p>
          <a:p>
            <a:pPr lvl="0"/>
            <a:r>
              <a:rPr lang="en-GB" altLang="en-US"/>
              <a:t>	- bullet point one</a:t>
            </a:r>
          </a:p>
        </p:txBody>
      </p:sp>
      <p:sp>
        <p:nvSpPr>
          <p:cNvPr id="1032" name="hc"/>
          <p:cNvSpPr txBox="1">
            <a:spLocks noChangeArrowheads="1"/>
          </p:cNvSpPr>
          <p:nvPr/>
        </p:nvSpPr>
        <p:spPr bwMode="auto">
          <a:xfrm>
            <a:off x="0" y="0"/>
            <a:ext cx="12192000" cy="246063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>
            <a:spAutoFit/>
          </a:bodyPr>
          <a:lstStyle/>
          <a:p>
            <a:pPr algn="ctr">
              <a:defRPr/>
            </a:pPr>
            <a:endParaRPr kumimoji="0" lang="en-US" sz="1000" b="0" i="0" u="none" baseline="0">
              <a:solidFill>
                <a:srgbClr val="7F7F7F"/>
              </a:solidFill>
              <a:latin typeface="Arial" panose="020B0604020202020204" pitchFamily="34" charset="0"/>
            </a:endParaRPr>
          </a:p>
        </p:txBody>
      </p:sp>
      <p:sp>
        <p:nvSpPr>
          <p:cNvPr id="1033" name="fc"/>
          <p:cNvSpPr txBox="1">
            <a:spLocks noChangeArrowheads="1"/>
          </p:cNvSpPr>
          <p:nvPr/>
        </p:nvSpPr>
        <p:spPr bwMode="auto">
          <a:xfrm>
            <a:off x="0" y="6491289"/>
            <a:ext cx="12192000" cy="244475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>
            <a:spAutoFit/>
          </a:bodyPr>
          <a:lstStyle/>
          <a:p>
            <a:pPr algn="ctr">
              <a:defRPr/>
            </a:pPr>
            <a:endParaRPr kumimoji="0" lang="en-GB" sz="1000" b="0" i="0" u="none" baseline="0">
              <a:solidFill>
                <a:srgbClr val="7F7F7F"/>
              </a:solidFill>
              <a:latin typeface="Arial" panose="020B0604020202020204" pitchFamily="34" charset="0"/>
            </a:endParaRPr>
          </a:p>
        </p:txBody>
      </p:sp>
      <p:sp>
        <p:nvSpPr>
          <p:cNvPr id="10" name="hc"/>
          <p:cNvSpPr txBox="1">
            <a:spLocks noChangeArrowheads="1"/>
          </p:cNvSpPr>
          <p:nvPr userDrawn="1"/>
        </p:nvSpPr>
        <p:spPr bwMode="auto">
          <a:xfrm>
            <a:off x="0" y="0"/>
            <a:ext cx="12192000" cy="246063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ヒラギノ角ゴ Pro W3" pitchFamily="28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ヒラギノ角ゴ Pro W3" pitchFamily="28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ヒラギノ角ゴ Pro W3" pitchFamily="28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ヒラギノ角ゴ Pro W3" pitchFamily="28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ヒラギノ角ゴ Pro W3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pitchFamily="28" charset="-128"/>
              </a:defRPr>
            </a:lvl9pPr>
          </a:lstStyle>
          <a:p>
            <a:pPr algn="ctr">
              <a:defRPr/>
            </a:pPr>
            <a:endParaRPr lang="en-GB" altLang="en-US" sz="1000">
              <a:solidFill>
                <a:srgbClr val="7F7F7F"/>
              </a:solidFill>
              <a:latin typeface="Arial" panose="020B0604020202020204" pitchFamily="34" charset="0"/>
            </a:endParaRPr>
          </a:p>
        </p:txBody>
      </p:sp>
      <p:sp>
        <p:nvSpPr>
          <p:cNvPr id="11" name="fc"/>
          <p:cNvSpPr txBox="1">
            <a:spLocks noChangeArrowheads="1"/>
          </p:cNvSpPr>
          <p:nvPr userDrawn="1"/>
        </p:nvSpPr>
        <p:spPr bwMode="auto">
          <a:xfrm>
            <a:off x="0" y="6491288"/>
            <a:ext cx="12192000" cy="246062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ヒラギノ角ゴ Pro W3" pitchFamily="28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ヒラギノ角ゴ Pro W3" pitchFamily="28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ヒラギノ角ゴ Pro W3" pitchFamily="28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ヒラギノ角ゴ Pro W3" pitchFamily="28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ヒラギノ角ゴ Pro W3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pitchFamily="28" charset="-128"/>
              </a:defRPr>
            </a:lvl9pPr>
          </a:lstStyle>
          <a:p>
            <a:pPr algn="ctr">
              <a:defRPr/>
            </a:pPr>
            <a:endParaRPr lang="en-GB" altLang="en-US" sz="1000">
              <a:solidFill>
                <a:srgbClr val="7F7F7F"/>
              </a:solidFill>
              <a:latin typeface="Arial" panose="020B0604020202020204" pitchFamily="34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4D3194A4-5834-4B6A-B910-6DC627FD0F24}"/>
              </a:ext>
            </a:extLst>
          </p:cNvPr>
          <p:cNvPicPr/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0074" y="6233395"/>
            <a:ext cx="2731852" cy="502369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 descr="A logo with a black background&#10;&#10;AI-generated content may be incorrect.">
            <a:extLst>
              <a:ext uri="{FF2B5EF4-FFF2-40B4-BE49-F238E27FC236}">
                <a16:creationId xmlns:a16="http://schemas.microsoft.com/office/drawing/2014/main" id="{FC562865-D8EC-0981-4A56-BE3EE2A0D1E2}"/>
              </a:ext>
            </a:extLst>
          </p:cNvPr>
          <p:cNvPicPr>
            <a:picLocks noChangeAspect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9182" y="94641"/>
            <a:ext cx="1891017" cy="106317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FDBFFB04-920B-4ACD-8F3B-BF46BE2B875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760927" y="6296628"/>
            <a:ext cx="999273" cy="3685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988022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14" r:id="rId1"/>
    <p:sldLayoutId id="2147484115" r:id="rId2"/>
    <p:sldLayoutId id="2147484116" r:id="rId3"/>
    <p:sldLayoutId id="2147484117" r:id="rId4"/>
    <p:sldLayoutId id="2147484118" r:id="rId5"/>
    <p:sldLayoutId id="2147484119" r:id="rId6"/>
    <p:sldLayoutId id="2147484120" r:id="rId7"/>
    <p:sldLayoutId id="2147484121" r:id="rId8"/>
    <p:sldLayoutId id="2147484122" r:id="rId9"/>
    <p:sldLayoutId id="2147484123" r:id="rId10"/>
    <p:sldLayoutId id="2147484124" r:id="rId11"/>
    <p:sldLayoutId id="2147484125" r:id="rId12"/>
    <p:sldLayoutId id="2147484126" r:id="rId13"/>
    <p:sldLayoutId id="2147484127" r:id="rId14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3399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3399"/>
          </a:solidFill>
          <a:latin typeface="Arial" pitchFamily="34" charset="0"/>
          <a:ea typeface="ヒラギノ角ゴ Pro W3" pitchFamily="28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3399"/>
          </a:solidFill>
          <a:latin typeface="Arial" pitchFamily="34" charset="0"/>
          <a:ea typeface="ヒラギノ角ゴ Pro W3" pitchFamily="28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3399"/>
          </a:solidFill>
          <a:latin typeface="Arial" pitchFamily="34" charset="0"/>
          <a:ea typeface="ヒラギノ角ゴ Pro W3" pitchFamily="28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3399"/>
          </a:solidFill>
          <a:latin typeface="Arial" pitchFamily="34" charset="0"/>
          <a:ea typeface="ヒラギノ角ゴ Pro W3" pitchFamily="28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3399"/>
          </a:solidFill>
          <a:latin typeface="Arial" pitchFamily="34" charset="0"/>
          <a:ea typeface="ヒラギノ角ゴ Pro W3" pitchFamily="28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3399"/>
          </a:solidFill>
          <a:latin typeface="Arial" pitchFamily="34" charset="0"/>
          <a:ea typeface="ヒラギノ角ゴ Pro W3" pitchFamily="28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3399"/>
          </a:solidFill>
          <a:latin typeface="Arial" pitchFamily="34" charset="0"/>
          <a:ea typeface="ヒラギノ角ゴ Pro W3" pitchFamily="28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3399"/>
          </a:solidFill>
          <a:latin typeface="Arial" pitchFamily="34" charset="0"/>
          <a:ea typeface="ヒラギノ角ゴ Pro W3" pitchFamily="28" charset="-128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003399"/>
        </a:buClr>
        <a:buFont typeface="Wingdings" panose="05000000000000000000" pitchFamily="2" charset="2"/>
        <a:buChar char="§"/>
        <a:defRPr sz="2400">
          <a:solidFill>
            <a:srgbClr val="003399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0099CC"/>
        </a:buClr>
        <a:buFont typeface="Wingdings" panose="05000000000000000000" pitchFamily="2" charset="2"/>
        <a:defRPr sz="24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rgbClr val="0099CC"/>
        </a:buClr>
        <a:buFont typeface="Wingdings" panose="05000000000000000000" pitchFamily="2" charset="2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rgbClr val="0099CC"/>
        </a:buClr>
        <a:buFont typeface="Wingdings" panose="05000000000000000000" pitchFamily="2" charset="2"/>
        <a:defRPr sz="24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rgbClr val="0099CC"/>
        </a:buClr>
        <a:buFont typeface="Wingdings" panose="05000000000000000000" pitchFamily="2" charset="2"/>
        <a:defRPr sz="24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rgbClr val="0099CC"/>
        </a:buClr>
        <a:buFont typeface="Wingdings" pitchFamily="2" charset="2"/>
        <a:defRPr sz="24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rgbClr val="0099CC"/>
        </a:buClr>
        <a:buFont typeface="Wingdings" pitchFamily="2" charset="2"/>
        <a:defRPr sz="24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rgbClr val="0099CC"/>
        </a:buClr>
        <a:buFont typeface="Wingdings" pitchFamily="2" charset="2"/>
        <a:defRPr sz="24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rgbClr val="0099CC"/>
        </a:buClr>
        <a:buFont typeface="Wingdings" pitchFamily="2" charset="2"/>
        <a:defRPr sz="2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6ACCBE24-23B9-43CA-B56F-94F371B9D746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  <p:sp>
        <p:nvSpPr>
          <p:cNvPr id="1028" name="Rectangle 15"/>
          <p:cNvSpPr>
            <a:spLocks noGrp="1" noChangeArrowheads="1"/>
          </p:cNvSpPr>
          <p:nvPr>
            <p:ph type="title"/>
          </p:nvPr>
        </p:nvSpPr>
        <p:spPr bwMode="auto">
          <a:xfrm>
            <a:off x="357718" y="260350"/>
            <a:ext cx="9099549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GB" altLang="en-US"/>
          </a:p>
        </p:txBody>
      </p:sp>
      <p:sp>
        <p:nvSpPr>
          <p:cNvPr id="2" name="Rectangle 16"/>
          <p:cNvSpPr>
            <a:spLocks noGrp="1" noChangeArrowheads="1"/>
          </p:cNvSpPr>
          <p:nvPr>
            <p:ph type="body" idx="1"/>
          </p:nvPr>
        </p:nvSpPr>
        <p:spPr bwMode="auto">
          <a:xfrm>
            <a:off x="357717" y="1646238"/>
            <a:ext cx="11402483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0"/>
            <a:r>
              <a:rPr lang="en-GB" altLang="en-US"/>
              <a:t>Second level</a:t>
            </a:r>
          </a:p>
          <a:p>
            <a:pPr lvl="0"/>
            <a:r>
              <a:rPr lang="en-GB" altLang="en-US"/>
              <a:t>Third level</a:t>
            </a:r>
          </a:p>
          <a:p>
            <a:pPr lvl="0"/>
            <a:r>
              <a:rPr lang="en-GB" altLang="en-US"/>
              <a:t>Fourth level</a:t>
            </a:r>
          </a:p>
          <a:p>
            <a:pPr lvl="0"/>
            <a:r>
              <a:rPr lang="en-GB" altLang="en-US"/>
              <a:t>	- bullet point one</a:t>
            </a:r>
          </a:p>
        </p:txBody>
      </p:sp>
      <p:sp>
        <p:nvSpPr>
          <p:cNvPr id="1032" name="hc"/>
          <p:cNvSpPr txBox="1">
            <a:spLocks noChangeArrowheads="1"/>
          </p:cNvSpPr>
          <p:nvPr/>
        </p:nvSpPr>
        <p:spPr bwMode="auto">
          <a:xfrm>
            <a:off x="0" y="0"/>
            <a:ext cx="12192000" cy="246063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>
            <a:spAutoFit/>
          </a:bodyPr>
          <a:lstStyle/>
          <a:p>
            <a:pPr algn="ctr">
              <a:defRPr/>
            </a:pPr>
            <a:endParaRPr kumimoji="0" lang="en-US" sz="1000" b="0" i="0" u="none" baseline="0">
              <a:solidFill>
                <a:srgbClr val="7F7F7F"/>
              </a:solidFill>
              <a:latin typeface="Arial" panose="020B0604020202020204" pitchFamily="34" charset="0"/>
            </a:endParaRPr>
          </a:p>
        </p:txBody>
      </p:sp>
      <p:sp>
        <p:nvSpPr>
          <p:cNvPr id="1033" name="fc"/>
          <p:cNvSpPr txBox="1">
            <a:spLocks noChangeArrowheads="1"/>
          </p:cNvSpPr>
          <p:nvPr/>
        </p:nvSpPr>
        <p:spPr bwMode="auto">
          <a:xfrm>
            <a:off x="0" y="6491289"/>
            <a:ext cx="12192000" cy="244475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>
            <a:spAutoFit/>
          </a:bodyPr>
          <a:lstStyle/>
          <a:p>
            <a:pPr algn="ctr">
              <a:defRPr/>
            </a:pPr>
            <a:endParaRPr kumimoji="0" lang="en-GB" sz="1000" b="0" i="0" u="none" baseline="0">
              <a:solidFill>
                <a:srgbClr val="7F7F7F"/>
              </a:solidFill>
              <a:latin typeface="Arial" panose="020B0604020202020204" pitchFamily="34" charset="0"/>
            </a:endParaRPr>
          </a:p>
        </p:txBody>
      </p:sp>
      <p:sp>
        <p:nvSpPr>
          <p:cNvPr id="10" name="hc"/>
          <p:cNvSpPr txBox="1">
            <a:spLocks noChangeArrowheads="1"/>
          </p:cNvSpPr>
          <p:nvPr userDrawn="1"/>
        </p:nvSpPr>
        <p:spPr bwMode="auto">
          <a:xfrm>
            <a:off x="0" y="0"/>
            <a:ext cx="12192000" cy="246063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ヒラギノ角ゴ Pro W3" pitchFamily="28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ヒラギノ角ゴ Pro W3" pitchFamily="28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ヒラギノ角ゴ Pro W3" pitchFamily="28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ヒラギノ角ゴ Pro W3" pitchFamily="28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ヒラギノ角ゴ Pro W3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pitchFamily="28" charset="-128"/>
              </a:defRPr>
            </a:lvl9pPr>
          </a:lstStyle>
          <a:p>
            <a:pPr algn="ctr">
              <a:defRPr/>
            </a:pPr>
            <a:endParaRPr lang="en-GB" altLang="en-US" sz="1000">
              <a:solidFill>
                <a:srgbClr val="7F7F7F"/>
              </a:solidFill>
              <a:latin typeface="Arial" panose="020B0604020202020204" pitchFamily="34" charset="0"/>
            </a:endParaRPr>
          </a:p>
        </p:txBody>
      </p:sp>
      <p:sp>
        <p:nvSpPr>
          <p:cNvPr id="11" name="fc"/>
          <p:cNvSpPr txBox="1">
            <a:spLocks noChangeArrowheads="1"/>
          </p:cNvSpPr>
          <p:nvPr userDrawn="1"/>
        </p:nvSpPr>
        <p:spPr bwMode="auto">
          <a:xfrm>
            <a:off x="0" y="6491288"/>
            <a:ext cx="12192000" cy="246062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ヒラギノ角ゴ Pro W3" pitchFamily="28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ヒラギノ角ゴ Pro W3" pitchFamily="28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ヒラギノ角ゴ Pro W3" pitchFamily="28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ヒラギノ角ゴ Pro W3" pitchFamily="28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ヒラギノ角ゴ Pro W3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pitchFamily="28" charset="-128"/>
              </a:defRPr>
            </a:lvl9pPr>
          </a:lstStyle>
          <a:p>
            <a:pPr algn="ctr">
              <a:defRPr/>
            </a:pPr>
            <a:endParaRPr lang="en-GB" altLang="en-US" sz="1000">
              <a:solidFill>
                <a:srgbClr val="7F7F7F"/>
              </a:solidFill>
              <a:latin typeface="Arial" panose="020B0604020202020204" pitchFamily="34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4D3194A4-5834-4B6A-B910-6DC627FD0F24}"/>
              </a:ext>
            </a:extLst>
          </p:cNvPr>
          <p:cNvPicPr/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0074" y="6233395"/>
            <a:ext cx="2731852" cy="502369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3" descr="A green and black logo&#10;&#10;AI-generated content may be incorrect.">
            <a:extLst>
              <a:ext uri="{FF2B5EF4-FFF2-40B4-BE49-F238E27FC236}">
                <a16:creationId xmlns:a16="http://schemas.microsoft.com/office/drawing/2014/main" id="{78DB0370-5819-3ABE-9266-A61CFE71D91A}"/>
              </a:ext>
            </a:extLst>
          </p:cNvPr>
          <p:cNvPicPr>
            <a:picLocks noChangeAspect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4800" y="-116420"/>
            <a:ext cx="2548647" cy="143291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F8AD416-E796-4D01-A3B4-8E5FF2FD488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760927" y="6296628"/>
            <a:ext cx="999273" cy="3685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185357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29" r:id="rId1"/>
    <p:sldLayoutId id="2147484130" r:id="rId2"/>
    <p:sldLayoutId id="2147484131" r:id="rId3"/>
    <p:sldLayoutId id="2147484132" r:id="rId4"/>
    <p:sldLayoutId id="2147484133" r:id="rId5"/>
    <p:sldLayoutId id="2147484134" r:id="rId6"/>
    <p:sldLayoutId id="2147484135" r:id="rId7"/>
    <p:sldLayoutId id="2147484136" r:id="rId8"/>
    <p:sldLayoutId id="2147484137" r:id="rId9"/>
    <p:sldLayoutId id="2147484138" r:id="rId10"/>
    <p:sldLayoutId id="2147484139" r:id="rId11"/>
    <p:sldLayoutId id="2147484140" r:id="rId12"/>
    <p:sldLayoutId id="2147484141" r:id="rId13"/>
    <p:sldLayoutId id="2147484142" r:id="rId14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3399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3399"/>
          </a:solidFill>
          <a:latin typeface="Arial" pitchFamily="34" charset="0"/>
          <a:ea typeface="ヒラギノ角ゴ Pro W3" pitchFamily="28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3399"/>
          </a:solidFill>
          <a:latin typeface="Arial" pitchFamily="34" charset="0"/>
          <a:ea typeface="ヒラギノ角ゴ Pro W3" pitchFamily="28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3399"/>
          </a:solidFill>
          <a:latin typeface="Arial" pitchFamily="34" charset="0"/>
          <a:ea typeface="ヒラギノ角ゴ Pro W3" pitchFamily="28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3399"/>
          </a:solidFill>
          <a:latin typeface="Arial" pitchFamily="34" charset="0"/>
          <a:ea typeface="ヒラギノ角ゴ Pro W3" pitchFamily="28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3399"/>
          </a:solidFill>
          <a:latin typeface="Arial" pitchFamily="34" charset="0"/>
          <a:ea typeface="ヒラギノ角ゴ Pro W3" pitchFamily="28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3399"/>
          </a:solidFill>
          <a:latin typeface="Arial" pitchFamily="34" charset="0"/>
          <a:ea typeface="ヒラギノ角ゴ Pro W3" pitchFamily="28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3399"/>
          </a:solidFill>
          <a:latin typeface="Arial" pitchFamily="34" charset="0"/>
          <a:ea typeface="ヒラギノ角ゴ Pro W3" pitchFamily="28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3399"/>
          </a:solidFill>
          <a:latin typeface="Arial" pitchFamily="34" charset="0"/>
          <a:ea typeface="ヒラギノ角ゴ Pro W3" pitchFamily="28" charset="-128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003399"/>
        </a:buClr>
        <a:buFont typeface="Wingdings" panose="05000000000000000000" pitchFamily="2" charset="2"/>
        <a:buChar char="§"/>
        <a:defRPr sz="2400">
          <a:solidFill>
            <a:srgbClr val="003399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0099CC"/>
        </a:buClr>
        <a:buFont typeface="Wingdings" panose="05000000000000000000" pitchFamily="2" charset="2"/>
        <a:defRPr sz="24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rgbClr val="0099CC"/>
        </a:buClr>
        <a:buFont typeface="Wingdings" panose="05000000000000000000" pitchFamily="2" charset="2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rgbClr val="0099CC"/>
        </a:buClr>
        <a:buFont typeface="Wingdings" panose="05000000000000000000" pitchFamily="2" charset="2"/>
        <a:defRPr sz="24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rgbClr val="0099CC"/>
        </a:buClr>
        <a:buFont typeface="Wingdings" panose="05000000000000000000" pitchFamily="2" charset="2"/>
        <a:defRPr sz="24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rgbClr val="0099CC"/>
        </a:buClr>
        <a:buFont typeface="Wingdings" pitchFamily="2" charset="2"/>
        <a:defRPr sz="24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rgbClr val="0099CC"/>
        </a:buClr>
        <a:buFont typeface="Wingdings" pitchFamily="2" charset="2"/>
        <a:defRPr sz="24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rgbClr val="0099CC"/>
        </a:buClr>
        <a:buFont typeface="Wingdings" pitchFamily="2" charset="2"/>
        <a:defRPr sz="24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rgbClr val="0099CC"/>
        </a:buClr>
        <a:buFont typeface="Wingdings" pitchFamily="2" charset="2"/>
        <a:defRPr sz="2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0B9B01C-6159-CE82-80E2-1EF6074E3F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A70A02-6D27-57DF-D1D8-A33986C67C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4E6676-1E6F-4A8F-9D3D-4E180611AA2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F319383-1396-224A-B8F2-7DD1980EB082}" type="datetimeFigureOut">
              <a:rPr lang="en-GB" smtClean="0"/>
              <a:t>20/04/2026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C3809C-0035-28E4-541D-17AB62A4154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17CD35-7DE8-B2B0-5EE1-EDF20B86D8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8C8E76E-E247-FC40-88E0-C47BAA92A13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57233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02" r:id="rId1"/>
    <p:sldLayoutId id="2147484103" r:id="rId2"/>
    <p:sldLayoutId id="2147484104" r:id="rId3"/>
    <p:sldLayoutId id="2147484105" r:id="rId4"/>
    <p:sldLayoutId id="2147484106" r:id="rId5"/>
    <p:sldLayoutId id="2147484107" r:id="rId6"/>
    <p:sldLayoutId id="2147484108" r:id="rId7"/>
    <p:sldLayoutId id="2147484109" r:id="rId8"/>
    <p:sldLayoutId id="2147484110" r:id="rId9"/>
    <p:sldLayoutId id="2147484111" r:id="rId10"/>
    <p:sldLayoutId id="214748411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A59113B-AB55-944F-B2B3-59A60601EC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476" y="368300"/>
            <a:ext cx="10009050" cy="1290638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3811A03-DD8D-AD42-8C0A-DCC718D1E5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71475" y="1825625"/>
            <a:ext cx="11449050" cy="430371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77C419-7A31-6F4C-B869-F214E554EF3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71475" y="6356350"/>
            <a:ext cx="3209925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8E2F497F-A912-D84C-8978-7037839E52A4}" type="datetimeFigureOut">
              <a:rPr lang="en-US" smtClean="0"/>
              <a:pPr/>
              <a:t>4/20/2026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70C8F2-38F1-594A-BE21-769613D6518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1F68FA-B388-D74F-80AA-6F286114F2D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599" y="6356350"/>
            <a:ext cx="3209925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E0F66305-90B3-104F-BE5E-085D9E31339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76792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44" r:id="rId1"/>
    <p:sldLayoutId id="2147484145" r:id="rId2"/>
    <p:sldLayoutId id="2147484146" r:id="rId3"/>
    <p:sldLayoutId id="2147484147" r:id="rId4"/>
    <p:sldLayoutId id="2147484148" r:id="rId5"/>
    <p:sldLayoutId id="2147484149" r:id="rId6"/>
    <p:sldLayoutId id="2147484150" r:id="rId7"/>
    <p:sldLayoutId id="2147484151" r:id="rId8"/>
  </p:sldLayoutIdLst>
  <p:txStyles>
    <p:titleStyle>
      <a:lvl1pPr algn="l" defTabSz="914400" rtl="0" eaLnBrk="1" latinLnBrk="0" hangingPunct="1">
        <a:lnSpc>
          <a:spcPct val="120000"/>
        </a:lnSpc>
        <a:spcBef>
          <a:spcPct val="0"/>
        </a:spcBef>
        <a:buNone/>
        <a:defRPr sz="35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446">
          <p15:clr>
            <a:srgbClr val="F26B43"/>
          </p15:clr>
        </p15:guide>
        <p15:guide id="2" orient="horz" pos="232">
          <p15:clr>
            <a:srgbClr val="F26B43"/>
          </p15:clr>
        </p15:guide>
        <p15:guide id="3" pos="234">
          <p15:clr>
            <a:srgbClr val="F26B43"/>
          </p15:clr>
        </p15:guide>
        <p15:guide id="4" orient="horz" pos="3861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A59113B-AB55-944F-B2B3-59A60601EC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476" y="368300"/>
            <a:ext cx="10009050" cy="1290638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3811A03-DD8D-AD42-8C0A-DCC718D1E5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71475" y="1825625"/>
            <a:ext cx="11449050" cy="430371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77C419-7A31-6F4C-B869-F214E554EF3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71475" y="6356350"/>
            <a:ext cx="3209925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8E2F497F-A912-D84C-8978-7037839E52A4}" type="datetimeFigureOut">
              <a:rPr lang="en-US" smtClean="0"/>
              <a:pPr/>
              <a:t>4/20/2026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70C8F2-38F1-594A-BE21-769613D6518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1F68FA-B388-D74F-80AA-6F286114F2D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599" y="6356350"/>
            <a:ext cx="3209925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E0F66305-90B3-104F-BE5E-085D9E31339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90776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53" r:id="rId1"/>
    <p:sldLayoutId id="2147484154" r:id="rId2"/>
    <p:sldLayoutId id="2147484155" r:id="rId3"/>
    <p:sldLayoutId id="2147484156" r:id="rId4"/>
    <p:sldLayoutId id="2147484157" r:id="rId5"/>
    <p:sldLayoutId id="2147484158" r:id="rId6"/>
    <p:sldLayoutId id="2147484159" r:id="rId7"/>
    <p:sldLayoutId id="2147484160" r:id="rId8"/>
    <p:sldLayoutId id="2147484161" r:id="rId9"/>
    <p:sldLayoutId id="2147484162" r:id="rId10"/>
    <p:sldLayoutId id="2147484163" r:id="rId11"/>
    <p:sldLayoutId id="2147484164" r:id="rId12"/>
    <p:sldLayoutId id="2147484165" r:id="rId13"/>
    <p:sldLayoutId id="2147484166" r:id="rId14"/>
    <p:sldLayoutId id="2147484167" r:id="rId15"/>
    <p:sldLayoutId id="2147484168" r:id="rId16"/>
  </p:sldLayoutIdLst>
  <p:txStyles>
    <p:titleStyle>
      <a:lvl1pPr algn="l" defTabSz="914400" rtl="0" eaLnBrk="1" latinLnBrk="0" hangingPunct="1">
        <a:lnSpc>
          <a:spcPct val="120000"/>
        </a:lnSpc>
        <a:spcBef>
          <a:spcPct val="0"/>
        </a:spcBef>
        <a:buNone/>
        <a:defRPr sz="35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446">
          <p15:clr>
            <a:srgbClr val="F26B43"/>
          </p15:clr>
        </p15:guide>
        <p15:guide id="2" orient="horz" pos="232">
          <p15:clr>
            <a:srgbClr val="F26B43"/>
          </p15:clr>
        </p15:guide>
        <p15:guide id="3" pos="234">
          <p15:clr>
            <a:srgbClr val="F26B43"/>
          </p15:clr>
        </p15:guide>
        <p15:guide id="4" orient="horz" pos="3861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A59113B-AB55-944F-B2B3-59A60601EC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476" y="368300"/>
            <a:ext cx="10009050" cy="1290638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3811A03-DD8D-AD42-8C0A-DCC718D1E5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71475" y="1825625"/>
            <a:ext cx="11449050" cy="430371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77C419-7A31-6F4C-B869-F214E554EF3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71475" y="6356350"/>
            <a:ext cx="3209925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8E2F497F-A912-D84C-8978-7037839E52A4}" type="datetimeFigureOut">
              <a:rPr lang="en-US" smtClean="0"/>
              <a:pPr/>
              <a:t>4/20/2026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70C8F2-38F1-594A-BE21-769613D6518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1F68FA-B388-D74F-80AA-6F286114F2D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599" y="6356350"/>
            <a:ext cx="3209925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E0F66305-90B3-104F-BE5E-085D9E31339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63663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70" r:id="rId1"/>
    <p:sldLayoutId id="2147484171" r:id="rId2"/>
    <p:sldLayoutId id="2147484172" r:id="rId3"/>
    <p:sldLayoutId id="2147484173" r:id="rId4"/>
    <p:sldLayoutId id="2147484174" r:id="rId5"/>
    <p:sldLayoutId id="2147484175" r:id="rId6"/>
    <p:sldLayoutId id="2147484176" r:id="rId7"/>
    <p:sldLayoutId id="2147484177" r:id="rId8"/>
    <p:sldLayoutId id="2147484178" r:id="rId9"/>
    <p:sldLayoutId id="2147484179" r:id="rId10"/>
    <p:sldLayoutId id="2147484180" r:id="rId11"/>
    <p:sldLayoutId id="2147484181" r:id="rId12"/>
    <p:sldLayoutId id="2147484182" r:id="rId13"/>
    <p:sldLayoutId id="2147484183" r:id="rId14"/>
    <p:sldLayoutId id="2147484184" r:id="rId15"/>
  </p:sldLayoutIdLst>
  <p:txStyles>
    <p:titleStyle>
      <a:lvl1pPr algn="l" defTabSz="914400" rtl="0" eaLnBrk="1" latinLnBrk="0" hangingPunct="1">
        <a:lnSpc>
          <a:spcPct val="120000"/>
        </a:lnSpc>
        <a:spcBef>
          <a:spcPct val="0"/>
        </a:spcBef>
        <a:buNone/>
        <a:defRPr sz="3500" b="1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446">
          <p15:clr>
            <a:srgbClr val="F26B43"/>
          </p15:clr>
        </p15:guide>
        <p15:guide id="2" orient="horz" pos="232">
          <p15:clr>
            <a:srgbClr val="F26B43"/>
          </p15:clr>
        </p15:guide>
        <p15:guide id="3" pos="234">
          <p15:clr>
            <a:srgbClr val="F26B43"/>
          </p15:clr>
        </p15:guide>
        <p15:guide id="4" orient="horz" pos="3861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tx2"/>
            </a:gs>
            <a:gs pos="20000">
              <a:schemeClr val="tx2"/>
            </a:gs>
            <a:gs pos="100000">
              <a:schemeClr val="accent1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29D90B-C0BA-494D-B532-A109B94E819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31838" y="6143626"/>
            <a:ext cx="27432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AC5A9A57-BE20-E743-80F4-563B21729387}" type="datetimeFigureOut">
              <a:rPr lang="en-US" smtClean="0"/>
              <a:pPr/>
              <a:t>4/20/2026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9AAE16-566E-2A47-A5CF-0173ADEC1E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143626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03D50F-4BC5-0C43-ABEA-E903D60664D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16963" y="6143626"/>
            <a:ext cx="27432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D35D4A3B-D5B6-DA4B-ADB3-DBAA9A36C63A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6C65EC08-5C0B-F347-A738-92A134BDB053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31838" y="728663"/>
            <a:ext cx="1980000" cy="729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70172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86" r:id="rId1"/>
    <p:sldLayoutId id="2147484187" r:id="rId2"/>
    <p:sldLayoutId id="2147484188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461">
          <p15:clr>
            <a:srgbClr val="F26B43"/>
          </p15:clr>
        </p15:guide>
        <p15:guide id="2" orient="horz" pos="459">
          <p15:clr>
            <a:srgbClr val="F26B43"/>
          </p15:clr>
        </p15:guide>
        <p15:guide id="3" orient="horz" pos="3861">
          <p15:clr>
            <a:srgbClr val="F26B43"/>
          </p15:clr>
        </p15:guide>
        <p15:guide id="4" pos="7219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6ACCBE24-23B9-43CA-B56F-94F371B9D746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  <p:sp>
        <p:nvSpPr>
          <p:cNvPr id="1028" name="Rectangle 15"/>
          <p:cNvSpPr>
            <a:spLocks noGrp="1" noChangeArrowheads="1"/>
          </p:cNvSpPr>
          <p:nvPr>
            <p:ph type="title"/>
          </p:nvPr>
        </p:nvSpPr>
        <p:spPr bwMode="auto">
          <a:xfrm>
            <a:off x="357718" y="260350"/>
            <a:ext cx="9099549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GB" altLang="en-US"/>
          </a:p>
        </p:txBody>
      </p:sp>
      <p:sp>
        <p:nvSpPr>
          <p:cNvPr id="2" name="Rectangle 16"/>
          <p:cNvSpPr>
            <a:spLocks noGrp="1" noChangeArrowheads="1"/>
          </p:cNvSpPr>
          <p:nvPr>
            <p:ph type="body" idx="1"/>
          </p:nvPr>
        </p:nvSpPr>
        <p:spPr bwMode="auto">
          <a:xfrm>
            <a:off x="357717" y="1646238"/>
            <a:ext cx="11402483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0"/>
            <a:r>
              <a:rPr lang="en-GB" altLang="en-US"/>
              <a:t>Second level</a:t>
            </a:r>
          </a:p>
          <a:p>
            <a:pPr lvl="0"/>
            <a:r>
              <a:rPr lang="en-GB" altLang="en-US"/>
              <a:t>Third level</a:t>
            </a:r>
          </a:p>
          <a:p>
            <a:pPr lvl="0"/>
            <a:r>
              <a:rPr lang="en-GB" altLang="en-US"/>
              <a:t>Fourth level</a:t>
            </a:r>
          </a:p>
          <a:p>
            <a:pPr lvl="0"/>
            <a:r>
              <a:rPr lang="en-GB" altLang="en-US"/>
              <a:t>	- bullet point one</a:t>
            </a:r>
          </a:p>
        </p:txBody>
      </p:sp>
      <p:sp>
        <p:nvSpPr>
          <p:cNvPr id="1032" name="hc"/>
          <p:cNvSpPr txBox="1">
            <a:spLocks noChangeArrowheads="1"/>
          </p:cNvSpPr>
          <p:nvPr/>
        </p:nvSpPr>
        <p:spPr bwMode="auto">
          <a:xfrm>
            <a:off x="0" y="0"/>
            <a:ext cx="12192000" cy="246063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>
            <a:spAutoFit/>
          </a:bodyPr>
          <a:lstStyle/>
          <a:p>
            <a:pPr algn="ctr">
              <a:defRPr/>
            </a:pPr>
            <a:endParaRPr kumimoji="0" lang="en-US" sz="1000" b="0" i="0" u="none" baseline="0">
              <a:solidFill>
                <a:srgbClr val="7F7F7F"/>
              </a:solidFill>
              <a:latin typeface="Arial" panose="020B0604020202020204" pitchFamily="34" charset="0"/>
            </a:endParaRPr>
          </a:p>
        </p:txBody>
      </p:sp>
      <p:sp>
        <p:nvSpPr>
          <p:cNvPr id="1033" name="fc"/>
          <p:cNvSpPr txBox="1">
            <a:spLocks noChangeArrowheads="1"/>
          </p:cNvSpPr>
          <p:nvPr/>
        </p:nvSpPr>
        <p:spPr bwMode="auto">
          <a:xfrm>
            <a:off x="0" y="6491289"/>
            <a:ext cx="12192000" cy="244475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>
            <a:spAutoFit/>
          </a:bodyPr>
          <a:lstStyle/>
          <a:p>
            <a:pPr algn="ctr">
              <a:defRPr/>
            </a:pPr>
            <a:endParaRPr kumimoji="0" lang="en-GB" sz="1000" b="0" i="0" u="none" baseline="0">
              <a:solidFill>
                <a:srgbClr val="7F7F7F"/>
              </a:solidFill>
              <a:latin typeface="Arial" panose="020B0604020202020204" pitchFamily="34" charset="0"/>
            </a:endParaRPr>
          </a:p>
        </p:txBody>
      </p:sp>
      <p:pic>
        <p:nvPicPr>
          <p:cNvPr id="3" name="Picture 13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295675" y="363090"/>
            <a:ext cx="1450706" cy="534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hc"/>
          <p:cNvSpPr txBox="1">
            <a:spLocks noChangeArrowheads="1"/>
          </p:cNvSpPr>
          <p:nvPr userDrawn="1"/>
        </p:nvSpPr>
        <p:spPr bwMode="auto">
          <a:xfrm>
            <a:off x="0" y="0"/>
            <a:ext cx="12192000" cy="246063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ヒラギノ角ゴ Pro W3" pitchFamily="28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ヒラギノ角ゴ Pro W3" pitchFamily="28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ヒラギノ角ゴ Pro W3" pitchFamily="28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ヒラギノ角ゴ Pro W3" pitchFamily="28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ヒラギノ角ゴ Pro W3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pitchFamily="28" charset="-128"/>
              </a:defRPr>
            </a:lvl9pPr>
          </a:lstStyle>
          <a:p>
            <a:pPr algn="ctr">
              <a:defRPr/>
            </a:pPr>
            <a:endParaRPr lang="en-GB" altLang="en-US" sz="1000">
              <a:solidFill>
                <a:srgbClr val="7F7F7F"/>
              </a:solidFill>
              <a:latin typeface="Arial" panose="020B0604020202020204" pitchFamily="34" charset="0"/>
            </a:endParaRPr>
          </a:p>
        </p:txBody>
      </p:sp>
      <p:sp>
        <p:nvSpPr>
          <p:cNvPr id="11" name="fc"/>
          <p:cNvSpPr txBox="1">
            <a:spLocks noChangeArrowheads="1"/>
          </p:cNvSpPr>
          <p:nvPr userDrawn="1"/>
        </p:nvSpPr>
        <p:spPr bwMode="auto">
          <a:xfrm>
            <a:off x="0" y="6491288"/>
            <a:ext cx="12192000" cy="246062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ヒラギノ角ゴ Pro W3" pitchFamily="28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ヒラギノ角ゴ Pro W3" pitchFamily="28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ヒラギノ角ゴ Pro W3" pitchFamily="28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ヒラギノ角ゴ Pro W3" pitchFamily="28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ヒラギノ角ゴ Pro W3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pitchFamily="28" charset="-128"/>
              </a:defRPr>
            </a:lvl9pPr>
          </a:lstStyle>
          <a:p>
            <a:pPr algn="ctr">
              <a:defRPr/>
            </a:pPr>
            <a:endParaRPr lang="en-GB" altLang="en-US" sz="1000">
              <a:solidFill>
                <a:srgbClr val="7F7F7F"/>
              </a:solidFill>
              <a:latin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18"/>
          <a:stretch>
            <a:fillRect/>
          </a:stretch>
        </p:blipFill>
        <p:spPr>
          <a:xfrm>
            <a:off x="4370682" y="6266670"/>
            <a:ext cx="3450635" cy="420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28070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0" r:id="rId1"/>
    <p:sldLayoutId id="2147484191" r:id="rId2"/>
    <p:sldLayoutId id="2147484192" r:id="rId3"/>
    <p:sldLayoutId id="2147484193" r:id="rId4"/>
    <p:sldLayoutId id="2147484194" r:id="rId5"/>
    <p:sldLayoutId id="2147484195" r:id="rId6"/>
    <p:sldLayoutId id="2147484196" r:id="rId7"/>
    <p:sldLayoutId id="2147484197" r:id="rId8"/>
    <p:sldLayoutId id="2147484198" r:id="rId9"/>
    <p:sldLayoutId id="2147484199" r:id="rId10"/>
    <p:sldLayoutId id="2147484200" r:id="rId11"/>
    <p:sldLayoutId id="2147484201" r:id="rId12"/>
    <p:sldLayoutId id="2147484202" r:id="rId13"/>
    <p:sldLayoutId id="2147484203" r:id="rId14"/>
    <p:sldLayoutId id="2147484204" r:id="rId15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3399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3399"/>
          </a:solidFill>
          <a:latin typeface="Arial" pitchFamily="34" charset="0"/>
          <a:ea typeface="ヒラギノ角ゴ Pro W3" pitchFamily="28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3399"/>
          </a:solidFill>
          <a:latin typeface="Arial" pitchFamily="34" charset="0"/>
          <a:ea typeface="ヒラギノ角ゴ Pro W3" pitchFamily="28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3399"/>
          </a:solidFill>
          <a:latin typeface="Arial" pitchFamily="34" charset="0"/>
          <a:ea typeface="ヒラギノ角ゴ Pro W3" pitchFamily="28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3399"/>
          </a:solidFill>
          <a:latin typeface="Arial" pitchFamily="34" charset="0"/>
          <a:ea typeface="ヒラギノ角ゴ Pro W3" pitchFamily="28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3399"/>
          </a:solidFill>
          <a:latin typeface="Arial" pitchFamily="34" charset="0"/>
          <a:ea typeface="ヒラギノ角ゴ Pro W3" pitchFamily="28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3399"/>
          </a:solidFill>
          <a:latin typeface="Arial" pitchFamily="34" charset="0"/>
          <a:ea typeface="ヒラギノ角ゴ Pro W3" pitchFamily="28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3399"/>
          </a:solidFill>
          <a:latin typeface="Arial" pitchFamily="34" charset="0"/>
          <a:ea typeface="ヒラギノ角ゴ Pro W3" pitchFamily="28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3399"/>
          </a:solidFill>
          <a:latin typeface="Arial" pitchFamily="34" charset="0"/>
          <a:ea typeface="ヒラギノ角ゴ Pro W3" pitchFamily="28" charset="-128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003399"/>
        </a:buClr>
        <a:buFont typeface="Wingdings" panose="05000000000000000000" pitchFamily="2" charset="2"/>
        <a:buChar char="§"/>
        <a:defRPr sz="2400">
          <a:solidFill>
            <a:srgbClr val="003399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0099CC"/>
        </a:buClr>
        <a:buFont typeface="Wingdings" panose="05000000000000000000" pitchFamily="2" charset="2"/>
        <a:defRPr sz="24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rgbClr val="0099CC"/>
        </a:buClr>
        <a:buFont typeface="Wingdings" panose="05000000000000000000" pitchFamily="2" charset="2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rgbClr val="0099CC"/>
        </a:buClr>
        <a:buFont typeface="Wingdings" panose="05000000000000000000" pitchFamily="2" charset="2"/>
        <a:defRPr sz="24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rgbClr val="0099CC"/>
        </a:buClr>
        <a:buFont typeface="Wingdings" panose="05000000000000000000" pitchFamily="2" charset="2"/>
        <a:defRPr sz="24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rgbClr val="0099CC"/>
        </a:buClr>
        <a:buFont typeface="Wingdings" pitchFamily="2" charset="2"/>
        <a:defRPr sz="24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rgbClr val="0099CC"/>
        </a:buClr>
        <a:buFont typeface="Wingdings" pitchFamily="2" charset="2"/>
        <a:defRPr sz="24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rgbClr val="0099CC"/>
        </a:buClr>
        <a:buFont typeface="Wingdings" pitchFamily="2" charset="2"/>
        <a:defRPr sz="24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rgbClr val="0099CC"/>
        </a:buClr>
        <a:buFont typeface="Wingdings" pitchFamily="2" charset="2"/>
        <a:defRPr sz="2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0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jcgm.bipm.org/vim/en/index.html" TargetMode="External"/><Relationship Id="rId2" Type="http://schemas.openxmlformats.org/officeDocument/2006/relationships/hyperlink" Target="https://www.bipm.org/en/committees/jc/jcgm/publications" TargetMode="External"/><Relationship Id="rId1" Type="http://schemas.openxmlformats.org/officeDocument/2006/relationships/slideLayout" Target="../slideLayouts/slideLayout51.xml"/><Relationship Id="rId5" Type="http://schemas.openxmlformats.org/officeDocument/2006/relationships/hyperlink" Target="https://comet-toolkit.github.io/unc_website/specification/draft-v0.1/cf" TargetMode="External"/><Relationship Id="rId4" Type="http://schemas.openxmlformats.org/officeDocument/2006/relationships/hyperlink" Target="https://www.unidata.ucar.edu/software/netcdf/" TargetMode="Externa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pl.co.uk/news/driving-innovation-in-climate-uncertainty-metadata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1.xml"/><Relationship Id="rId4" Type="http://schemas.openxmlformats.org/officeDocument/2006/relationships/image" Target="../media/image45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5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0.png"/><Relationship Id="rId2" Type="http://schemas.openxmlformats.org/officeDocument/2006/relationships/image" Target="../media/image370.png"/><Relationship Id="rId1" Type="http://schemas.openxmlformats.org/officeDocument/2006/relationships/slideLayout" Target="../slideLayouts/slideLayout51.xml"/><Relationship Id="rId4" Type="http://schemas.openxmlformats.org/officeDocument/2006/relationships/image" Target="../media/image46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3" Type="http://schemas.openxmlformats.org/officeDocument/2006/relationships/image" Target="../media/image29.jpeg"/><Relationship Id="rId7" Type="http://schemas.openxmlformats.org/officeDocument/2006/relationships/image" Target="../media/image33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2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Relationship Id="rId9" Type="http://schemas.openxmlformats.org/officeDocument/2006/relationships/image" Target="../media/image35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5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5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5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5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0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51.xml"/><Relationship Id="rId4" Type="http://schemas.openxmlformats.org/officeDocument/2006/relationships/image" Target="../media/image48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53.xml"/><Relationship Id="rId5" Type="http://schemas.openxmlformats.org/officeDocument/2006/relationships/image" Target="../media/image39.jpeg"/><Relationship Id="rId4" Type="http://schemas.openxmlformats.org/officeDocument/2006/relationships/image" Target="../media/image38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3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40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5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53.xml"/><Relationship Id="rId4" Type="http://schemas.openxmlformats.org/officeDocument/2006/relationships/image" Target="../media/image43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7A55567-42BE-2F0A-7900-9959F9E6B4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43413" y="4653846"/>
            <a:ext cx="7383155" cy="1475492"/>
          </a:xfrm>
        </p:spPr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i="1" dirty="0">
                <a:cs typeface="Times New Roman" panose="02020603050405020304" pitchFamily="18" charset="0"/>
              </a:rPr>
              <a:t>Machine-Readable &amp; Actionable Uncertainty Information</a:t>
            </a:r>
            <a:endParaRPr lang="en-GB" sz="2800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7BBF6F2-59AD-E829-3392-F9A992C919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3411" y="1815354"/>
            <a:ext cx="10242267" cy="2464204"/>
          </a:xfrm>
        </p:spPr>
        <p:txBody>
          <a:bodyPr/>
          <a:lstStyle/>
          <a:p>
            <a:r>
              <a:rPr lang="en-GB" sz="3200" dirty="0"/>
              <a:t>UNC: Uncertainty metadata Naming Conventions</a:t>
            </a:r>
          </a:p>
        </p:txBody>
      </p:sp>
    </p:spTree>
    <p:extLst>
      <p:ext uri="{BB962C8B-B14F-4D97-AF65-F5344CB8AC3E}">
        <p14:creationId xmlns:p14="http://schemas.microsoft.com/office/powerpoint/2010/main" val="16963150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9C0FEE-FD70-6F9B-5909-B5FD93469F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6716" y="999828"/>
            <a:ext cx="10009050" cy="658535"/>
          </a:xfrm>
        </p:spPr>
        <p:txBody>
          <a:bodyPr>
            <a:normAutofit fontScale="90000"/>
          </a:bodyPr>
          <a:lstStyle/>
          <a:p>
            <a:r>
              <a:rPr lang="en-US" dirty="0"/>
              <a:t>Uncertainty metadata Naming Convention (UNC)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3E085F-26B3-796E-0C3A-4667C1464A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1475" y="2115185"/>
            <a:ext cx="11449050" cy="4303713"/>
          </a:xfrm>
        </p:spPr>
        <p:txBody>
          <a:bodyPr>
            <a:normAutofit/>
          </a:bodyPr>
          <a:lstStyle/>
          <a:p>
            <a:r>
              <a:rPr lang="en-GB" dirty="0"/>
              <a:t>Provide a standardised metadata format for uncertainty/error-covariance information.</a:t>
            </a:r>
          </a:p>
          <a:p>
            <a:r>
              <a:rPr lang="en-GB" dirty="0"/>
              <a:t>Enable compact representation of error-covariance matrices using parameterised metadata.</a:t>
            </a:r>
            <a:endParaRPr lang="en-GB" b="0" i="0" u="none" strike="noStrike" dirty="0">
              <a:solidFill>
                <a:srgbClr val="222832"/>
              </a:solidFill>
              <a:effectLst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471CBF4F-9E5B-6FAD-B7B4-F081607009A3}"/>
              </a:ext>
            </a:extLst>
          </p:cNvPr>
          <p:cNvCxnSpPr/>
          <p:nvPr/>
        </p:nvCxnSpPr>
        <p:spPr>
          <a:xfrm>
            <a:off x="371475" y="929640"/>
            <a:ext cx="9854565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itle 1">
            <a:extLst>
              <a:ext uri="{FF2B5EF4-FFF2-40B4-BE49-F238E27FC236}">
                <a16:creationId xmlns:a16="http://schemas.microsoft.com/office/drawing/2014/main" id="{4C9BD4A8-775E-7989-C72A-17D9E8412ABE}"/>
              </a:ext>
            </a:extLst>
          </p:cNvPr>
          <p:cNvSpPr txBox="1">
            <a:spLocks/>
          </p:cNvSpPr>
          <p:nvPr/>
        </p:nvSpPr>
        <p:spPr>
          <a:xfrm>
            <a:off x="432436" y="530185"/>
            <a:ext cx="10009050" cy="658535"/>
          </a:xfrm>
          <a:prstGeom prst="rect">
            <a:avLst/>
          </a:prstGeom>
        </p:spPr>
        <p:txBody>
          <a:bodyPr vert="horz" lIns="0" tIns="0" rIns="0" bIns="0" rtlCol="0" anchor="t" anchorCtr="0">
            <a:normAutofit fontScale="60000" lnSpcReduction="20000"/>
          </a:bodyPr>
          <a:lstStyle>
            <a:lvl1pPr algn="l" defTabSz="914400" rtl="0" eaLnBrk="1" latinLnBrk="0" hangingPunct="1">
              <a:lnSpc>
                <a:spcPct val="120000"/>
              </a:lnSpc>
              <a:spcBef>
                <a:spcPct val="0"/>
              </a:spcBef>
              <a:buNone/>
              <a:defRPr sz="35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500" b="1" i="0" u="none" strike="noStrike" kern="1200" cap="none" spc="0" normalizeH="0" baseline="0" noProof="0" dirty="0">
                <a:ln>
                  <a:noFill/>
                </a:ln>
                <a:solidFill>
                  <a:srgbClr val="002F6C"/>
                </a:solidFill>
                <a:effectLst/>
                <a:uLnTx/>
                <a:uFillTx/>
                <a:latin typeface="Arial" panose="020B0604020202020204"/>
                <a:ea typeface="+mj-ea"/>
                <a:cs typeface="+mj-cs"/>
              </a:rPr>
              <a:t>UNC Specification</a:t>
            </a:r>
            <a:br>
              <a:rPr kumimoji="0" lang="en-US" sz="3500" b="1" i="0" u="none" strike="noStrike" kern="1200" cap="none" spc="0" normalizeH="0" baseline="0" noProof="0" dirty="0">
                <a:ln>
                  <a:noFill/>
                </a:ln>
                <a:solidFill>
                  <a:srgbClr val="002F6C"/>
                </a:solidFill>
                <a:effectLst/>
                <a:uLnTx/>
                <a:uFillTx/>
                <a:latin typeface="Arial" panose="020B0604020202020204"/>
                <a:ea typeface="+mj-ea"/>
                <a:cs typeface="+mj-cs"/>
              </a:rPr>
            </a:br>
            <a:endParaRPr kumimoji="0" lang="en-US" sz="3500" b="1" i="0" u="none" strike="noStrike" kern="1200" cap="none" spc="0" normalizeH="0" baseline="0" noProof="0" dirty="0">
              <a:ln>
                <a:noFill/>
              </a:ln>
              <a:solidFill>
                <a:srgbClr val="002F6C"/>
              </a:solidFill>
              <a:effectLst/>
              <a:uLnTx/>
              <a:uFillTx/>
              <a:latin typeface="Arial" panose="020B0604020202020204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9059018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61F4D1-87D6-D9BF-BF0A-3426870295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A1775C-B8DC-45BC-F996-16590A4EFA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6716" y="999828"/>
            <a:ext cx="10009050" cy="658535"/>
          </a:xfrm>
        </p:spPr>
        <p:txBody>
          <a:bodyPr>
            <a:normAutofit fontScale="90000"/>
          </a:bodyPr>
          <a:lstStyle/>
          <a:p>
            <a:r>
              <a:rPr lang="en-US" dirty="0"/>
              <a:t>Design Principles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3B1CA3-48A5-BE95-C189-8210D394CD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1475" y="1901825"/>
            <a:ext cx="11449050" cy="4303713"/>
          </a:xfrm>
        </p:spPr>
        <p:txBody>
          <a:bodyPr>
            <a:noAutofit/>
          </a:bodyPr>
          <a:lstStyle/>
          <a:p>
            <a:pPr marL="0" indent="0" algn="l">
              <a:buNone/>
            </a:pPr>
            <a:r>
              <a:rPr lang="en-GB" sz="2000" b="1" i="0" u="none" strike="noStrike" dirty="0">
                <a:solidFill>
                  <a:srgbClr val="222832"/>
                </a:solidFill>
                <a:effectLst/>
              </a:rPr>
              <a:t>Scalability of Complexity</a:t>
            </a:r>
            <a:endParaRPr lang="en-GB" sz="2000" b="0" i="0" u="none" strike="noStrike" dirty="0">
              <a:solidFill>
                <a:srgbClr val="222832"/>
              </a:solidFill>
              <a:effectLst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GB" sz="2000" b="0" i="0" u="none" strike="noStrike" dirty="0">
                <a:solidFill>
                  <a:srgbClr val="222832"/>
                </a:solidFill>
                <a:effectLst/>
              </a:rPr>
              <a:t>The complexity of the metadata should align with the use case: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en-GB" sz="2000" b="0" i="1" u="none" strike="noStrike" dirty="0">
                <a:solidFill>
                  <a:srgbClr val="222832"/>
                </a:solidFill>
                <a:effectLst/>
              </a:rPr>
              <a:t>Simple use cases</a:t>
            </a:r>
            <a:r>
              <a:rPr lang="en-GB" sz="2000" b="0" i="0" u="none" strike="noStrike" dirty="0">
                <a:solidFill>
                  <a:srgbClr val="222832"/>
                </a:solidFill>
                <a:effectLst/>
              </a:rPr>
              <a:t> should be achievable with a </a:t>
            </a:r>
            <a:r>
              <a:rPr lang="en-GB" sz="2000" b="0" i="1" u="none" strike="noStrike" dirty="0">
                <a:solidFill>
                  <a:srgbClr val="222832"/>
                </a:solidFill>
                <a:effectLst/>
              </a:rPr>
              <a:t>simple implementation</a:t>
            </a:r>
            <a:r>
              <a:rPr lang="en-GB" sz="2000" b="0" i="0" u="none" strike="noStrike" dirty="0">
                <a:solidFill>
                  <a:srgbClr val="222832"/>
                </a:solidFill>
                <a:effectLst/>
              </a:rPr>
              <a:t>.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en-GB" sz="2000" b="0" i="1" u="none" strike="noStrike" dirty="0">
                <a:solidFill>
                  <a:srgbClr val="222832"/>
                </a:solidFill>
                <a:effectLst/>
              </a:rPr>
              <a:t>Complex use cases</a:t>
            </a:r>
            <a:r>
              <a:rPr lang="en-GB" sz="2000" b="0" i="0" u="none" strike="noStrike" dirty="0">
                <a:solidFill>
                  <a:srgbClr val="222832"/>
                </a:solidFill>
                <a:effectLst/>
              </a:rPr>
              <a:t> should be </a:t>
            </a:r>
            <a:r>
              <a:rPr lang="en-GB" sz="2000" b="0" i="1" u="none" strike="noStrike" dirty="0">
                <a:solidFill>
                  <a:srgbClr val="222832"/>
                </a:solidFill>
                <a:effectLst/>
              </a:rPr>
              <a:t>possible without unnecessary restrictions</a:t>
            </a:r>
            <a:r>
              <a:rPr lang="en-GB" sz="2000" dirty="0">
                <a:solidFill>
                  <a:srgbClr val="222832"/>
                </a:solidFill>
              </a:rPr>
              <a:t>.</a:t>
            </a:r>
          </a:p>
          <a:p>
            <a:pPr marL="457200" lvl="1" indent="0" algn="l">
              <a:buNone/>
            </a:pPr>
            <a:endParaRPr lang="en-GB" sz="900" b="0" i="0" u="none" strike="noStrike" dirty="0">
              <a:solidFill>
                <a:srgbClr val="222832"/>
              </a:solidFill>
              <a:effectLst/>
            </a:endParaRPr>
          </a:p>
          <a:p>
            <a:pPr marL="0" indent="0" algn="l">
              <a:buNone/>
            </a:pPr>
            <a:r>
              <a:rPr lang="en-GB" sz="2000" b="1" i="0" u="none" strike="noStrike" dirty="0">
                <a:solidFill>
                  <a:srgbClr val="222832"/>
                </a:solidFill>
                <a:effectLst/>
              </a:rPr>
              <a:t>Minimisation of Redundancy</a:t>
            </a:r>
            <a:endParaRPr lang="en-GB" sz="2000" b="0" i="0" u="none" strike="noStrike" dirty="0">
              <a:solidFill>
                <a:srgbClr val="222832"/>
              </a:solidFill>
              <a:effectLst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GB" sz="2000" b="0" i="0" u="none" strike="noStrike" dirty="0">
                <a:solidFill>
                  <a:srgbClr val="222832"/>
                </a:solidFill>
                <a:effectLst/>
              </a:rPr>
              <a:t>The metadata specification should </a:t>
            </a:r>
            <a:r>
              <a:rPr lang="en-GB" sz="2000" b="0" i="1" u="none" strike="noStrike" dirty="0">
                <a:solidFill>
                  <a:srgbClr val="222832"/>
                </a:solidFill>
                <a:effectLst/>
              </a:rPr>
              <a:t>avoid duplication</a:t>
            </a:r>
            <a:r>
              <a:rPr lang="en-GB" sz="2000" b="0" i="0" u="none" strike="noStrike" dirty="0">
                <a:solidFill>
                  <a:srgbClr val="222832"/>
                </a:solidFill>
                <a:effectLst/>
              </a:rPr>
              <a:t> of information to prevent potential inconsistencies.</a:t>
            </a:r>
          </a:p>
          <a:p>
            <a:pPr marL="0" indent="0" algn="l">
              <a:buNone/>
            </a:pPr>
            <a:endParaRPr lang="en-GB" sz="900" b="0" i="0" u="none" strike="noStrike" dirty="0">
              <a:solidFill>
                <a:srgbClr val="222832"/>
              </a:solidFill>
              <a:effectLst/>
            </a:endParaRPr>
          </a:p>
          <a:p>
            <a:pPr marL="0" indent="0" algn="l">
              <a:buNone/>
            </a:pPr>
            <a:r>
              <a:rPr lang="en-GB" sz="2000" b="1" i="0" u="none" strike="noStrike" dirty="0">
                <a:solidFill>
                  <a:srgbClr val="222832"/>
                </a:solidFill>
                <a:effectLst/>
              </a:rPr>
              <a:t>Human and Machine Readability</a:t>
            </a:r>
            <a:endParaRPr lang="en-GB" sz="2000" b="0" i="0" u="none" strike="noStrike" dirty="0">
              <a:solidFill>
                <a:srgbClr val="222832"/>
              </a:solidFill>
              <a:effectLst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GB" sz="2000" b="0" i="0" u="none" strike="noStrike" dirty="0">
                <a:solidFill>
                  <a:srgbClr val="222832"/>
                </a:solidFill>
                <a:effectLst/>
              </a:rPr>
              <a:t>Metadata must be c</a:t>
            </a:r>
            <a:r>
              <a:rPr lang="en-GB" sz="2000" b="0" i="1" u="none" strike="noStrike" dirty="0">
                <a:solidFill>
                  <a:srgbClr val="222832"/>
                </a:solidFill>
                <a:effectLst/>
              </a:rPr>
              <a:t>omprehensible</a:t>
            </a:r>
            <a:r>
              <a:rPr lang="en-GB" sz="2000" b="0" i="0" u="none" strike="noStrike" dirty="0">
                <a:solidFill>
                  <a:srgbClr val="222832"/>
                </a:solidFill>
                <a:effectLst/>
              </a:rPr>
              <a:t> for humans and </a:t>
            </a:r>
            <a:r>
              <a:rPr lang="en-GB" sz="2000" i="1" dirty="0" err="1">
                <a:solidFill>
                  <a:srgbClr val="222832"/>
                </a:solidFill>
              </a:rPr>
              <a:t>p</a:t>
            </a:r>
            <a:r>
              <a:rPr lang="en-GB" sz="2000" b="0" i="1" u="none" strike="noStrike" dirty="0" err="1">
                <a:solidFill>
                  <a:srgbClr val="222832"/>
                </a:solidFill>
                <a:effectLst/>
              </a:rPr>
              <a:t>arsable</a:t>
            </a:r>
            <a:r>
              <a:rPr lang="en-GB" sz="2000" b="0" i="0" u="none" strike="noStrike" dirty="0">
                <a:solidFill>
                  <a:srgbClr val="222832"/>
                </a:solidFill>
                <a:effectLst/>
              </a:rPr>
              <a:t> by machines.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6980EEB6-F729-F17B-D82B-545FDA39A6A4}"/>
              </a:ext>
            </a:extLst>
          </p:cNvPr>
          <p:cNvCxnSpPr/>
          <p:nvPr/>
        </p:nvCxnSpPr>
        <p:spPr>
          <a:xfrm>
            <a:off x="371475" y="929640"/>
            <a:ext cx="9854565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itle 1">
            <a:extLst>
              <a:ext uri="{FF2B5EF4-FFF2-40B4-BE49-F238E27FC236}">
                <a16:creationId xmlns:a16="http://schemas.microsoft.com/office/drawing/2014/main" id="{98617356-DA56-47B9-C12E-87472535F0F9}"/>
              </a:ext>
            </a:extLst>
          </p:cNvPr>
          <p:cNvSpPr txBox="1">
            <a:spLocks/>
          </p:cNvSpPr>
          <p:nvPr/>
        </p:nvSpPr>
        <p:spPr>
          <a:xfrm>
            <a:off x="432436" y="530185"/>
            <a:ext cx="10009050" cy="658535"/>
          </a:xfrm>
          <a:prstGeom prst="rect">
            <a:avLst/>
          </a:prstGeom>
        </p:spPr>
        <p:txBody>
          <a:bodyPr vert="horz" lIns="0" tIns="0" rIns="0" bIns="0" rtlCol="0" anchor="t" anchorCtr="0">
            <a:normAutofit fontScale="60000" lnSpcReduction="20000"/>
          </a:bodyPr>
          <a:lstStyle>
            <a:lvl1pPr algn="l" defTabSz="914400" rtl="0" eaLnBrk="1" latinLnBrk="0" hangingPunct="1">
              <a:lnSpc>
                <a:spcPct val="120000"/>
              </a:lnSpc>
              <a:spcBef>
                <a:spcPct val="0"/>
              </a:spcBef>
              <a:buNone/>
              <a:defRPr sz="35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500" b="1" i="0" u="none" strike="noStrike" kern="1200" cap="none" spc="0" normalizeH="0" baseline="0" noProof="0" dirty="0">
                <a:ln>
                  <a:noFill/>
                </a:ln>
                <a:solidFill>
                  <a:srgbClr val="002F6C"/>
                </a:solidFill>
                <a:effectLst/>
                <a:uLnTx/>
                <a:uFillTx/>
                <a:latin typeface="Arial" panose="020B0604020202020204"/>
                <a:ea typeface="+mj-ea"/>
                <a:cs typeface="+mj-cs"/>
              </a:rPr>
              <a:t>UNC Specification</a:t>
            </a:r>
            <a:br>
              <a:rPr kumimoji="0" lang="en-US" sz="3500" b="1" i="0" u="none" strike="noStrike" kern="1200" cap="none" spc="0" normalizeH="0" baseline="0" noProof="0" dirty="0">
                <a:ln>
                  <a:noFill/>
                </a:ln>
                <a:solidFill>
                  <a:srgbClr val="002F6C"/>
                </a:solidFill>
                <a:effectLst/>
                <a:uLnTx/>
                <a:uFillTx/>
                <a:latin typeface="Arial" panose="020B0604020202020204"/>
                <a:ea typeface="+mj-ea"/>
                <a:cs typeface="+mj-cs"/>
              </a:rPr>
            </a:br>
            <a:endParaRPr kumimoji="0" lang="en-US" sz="3500" b="1" i="0" u="none" strike="noStrike" kern="1200" cap="none" spc="0" normalizeH="0" baseline="0" noProof="0" dirty="0">
              <a:ln>
                <a:noFill/>
              </a:ln>
              <a:solidFill>
                <a:srgbClr val="002F6C"/>
              </a:solidFill>
              <a:effectLst/>
              <a:uLnTx/>
              <a:uFillTx/>
              <a:latin typeface="Arial" panose="020B0604020202020204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3230527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428F6E-37AD-8CAC-8541-D56190C24B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6E01CF-BF76-A108-44AB-0B13C39F2A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6716" y="999828"/>
            <a:ext cx="10009050" cy="658535"/>
          </a:xfrm>
        </p:spPr>
        <p:txBody>
          <a:bodyPr>
            <a:normAutofit fontScale="90000"/>
          </a:bodyPr>
          <a:lstStyle/>
          <a:p>
            <a:r>
              <a:rPr lang="en-US" dirty="0"/>
              <a:t>Interaction with Other Standards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A5BF9F-FA0B-0774-DFF6-D409380746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1475" y="2115185"/>
            <a:ext cx="11449050" cy="4303713"/>
          </a:xfrm>
        </p:spPr>
        <p:txBody>
          <a:bodyPr>
            <a:normAutofit fontScale="77500" lnSpcReduction="20000"/>
          </a:bodyPr>
          <a:lstStyle/>
          <a:p>
            <a:pPr marL="0" indent="0" algn="l">
              <a:buNone/>
            </a:pPr>
            <a:r>
              <a:rPr lang="en-GB" b="0" i="0" u="none" strike="noStrike" dirty="0">
                <a:solidFill>
                  <a:srgbClr val="222832"/>
                </a:solidFill>
                <a:effectLst/>
              </a:rPr>
              <a:t>The specification is intended to contribute to and build upon an existing ecosystem of standards and best practices. In particular, the following are adhered to, to the extent possible: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GB" b="0" i="0" u="none" strike="noStrike" dirty="0">
                <a:solidFill>
                  <a:srgbClr val="222832"/>
                </a:solidFill>
                <a:effectLst/>
              </a:rPr>
              <a:t>The understanding of uncertainty concepts defined in the JCGM </a:t>
            </a:r>
            <a:r>
              <a:rPr lang="en-GB" b="0" i="0" u="sng" strike="noStrike" dirty="0">
                <a:solidFill>
                  <a:srgbClr val="222832"/>
                </a:solidFill>
                <a:effectLst/>
                <a:hlinkClick r:id="rId2"/>
              </a:rPr>
              <a:t>GUM</a:t>
            </a:r>
            <a:r>
              <a:rPr lang="en-GB" b="0" i="0" u="none" strike="noStrike" dirty="0">
                <a:solidFill>
                  <a:srgbClr val="222832"/>
                </a:solidFill>
                <a:effectLst/>
              </a:rPr>
              <a:t> (Guide to the expression of uncertainty in measurement) suite of documents.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GB" b="0" i="0" u="none" strike="noStrike" dirty="0">
                <a:solidFill>
                  <a:srgbClr val="222832"/>
                </a:solidFill>
                <a:effectLst/>
              </a:rPr>
              <a:t>The definition of uncertainty-related terminology defined in the JGCM </a:t>
            </a:r>
            <a:r>
              <a:rPr lang="en-GB" b="0" i="0" u="sng" strike="noStrike" dirty="0">
                <a:solidFill>
                  <a:srgbClr val="222832"/>
                </a:solidFill>
                <a:effectLst/>
                <a:hlinkClick r:id="rId3"/>
              </a:rPr>
              <a:t>VIM</a:t>
            </a:r>
            <a:r>
              <a:rPr lang="en-GB" b="0" i="0" u="none" strike="noStrike" dirty="0">
                <a:solidFill>
                  <a:srgbClr val="222832"/>
                </a:solidFill>
                <a:effectLst/>
              </a:rPr>
              <a:t>(International Vocabulary for Metrology).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GB" b="0" i="0" u="none" strike="noStrike" dirty="0">
                <a:solidFill>
                  <a:srgbClr val="222832"/>
                </a:solidFill>
                <a:effectLst/>
              </a:rPr>
              <a:t>The </a:t>
            </a:r>
            <a:r>
              <a:rPr lang="en-GB" b="0" i="0" u="sng" strike="noStrike" dirty="0">
                <a:solidFill>
                  <a:srgbClr val="222832"/>
                </a:solidFill>
                <a:effectLst/>
                <a:hlinkClick r:id="rId4"/>
              </a:rPr>
              <a:t>NetCDF</a:t>
            </a:r>
            <a:r>
              <a:rPr lang="en-GB" b="0" i="0" u="none" strike="noStrike" dirty="0">
                <a:solidFill>
                  <a:srgbClr val="222832"/>
                </a:solidFill>
                <a:effectLst/>
              </a:rPr>
              <a:t> data model for creating self-describing, array-oriented scientific datasets.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GB" b="0" i="0" u="none" strike="noStrike" dirty="0">
                <a:solidFill>
                  <a:srgbClr val="222832"/>
                </a:solidFill>
                <a:effectLst/>
              </a:rPr>
              <a:t>The </a:t>
            </a:r>
            <a:r>
              <a:rPr lang="en-GB" b="0" i="0" u="sng" strike="noStrike" dirty="0">
                <a:solidFill>
                  <a:srgbClr val="222832"/>
                </a:solidFill>
                <a:effectLst/>
                <a:hlinkClick r:id="rId5"/>
              </a:rPr>
              <a:t>Climate and Forecast (CF) conventions</a:t>
            </a:r>
            <a:r>
              <a:rPr lang="en-GB" b="0" i="0" u="none" strike="noStrike" dirty="0">
                <a:solidFill>
                  <a:srgbClr val="222832"/>
                </a:solidFill>
                <a:effectLst/>
              </a:rPr>
              <a:t> on metadata for weather and climate data.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4EE18CC3-3C57-7EC3-A6A1-21A22EE481DD}"/>
              </a:ext>
            </a:extLst>
          </p:cNvPr>
          <p:cNvCxnSpPr/>
          <p:nvPr/>
        </p:nvCxnSpPr>
        <p:spPr>
          <a:xfrm>
            <a:off x="371475" y="929640"/>
            <a:ext cx="9854565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itle 1">
            <a:extLst>
              <a:ext uri="{FF2B5EF4-FFF2-40B4-BE49-F238E27FC236}">
                <a16:creationId xmlns:a16="http://schemas.microsoft.com/office/drawing/2014/main" id="{6A660287-D45C-A3C2-9B25-4329F6E0301D}"/>
              </a:ext>
            </a:extLst>
          </p:cNvPr>
          <p:cNvSpPr txBox="1">
            <a:spLocks/>
          </p:cNvSpPr>
          <p:nvPr/>
        </p:nvSpPr>
        <p:spPr>
          <a:xfrm>
            <a:off x="432436" y="530185"/>
            <a:ext cx="10009050" cy="658535"/>
          </a:xfrm>
          <a:prstGeom prst="rect">
            <a:avLst/>
          </a:prstGeom>
        </p:spPr>
        <p:txBody>
          <a:bodyPr vert="horz" lIns="0" tIns="0" rIns="0" bIns="0" rtlCol="0" anchor="t" anchorCtr="0">
            <a:normAutofit fontScale="60000" lnSpcReduction="20000"/>
          </a:bodyPr>
          <a:lstStyle>
            <a:lvl1pPr algn="l" defTabSz="914400" rtl="0" eaLnBrk="1" latinLnBrk="0" hangingPunct="1">
              <a:lnSpc>
                <a:spcPct val="120000"/>
              </a:lnSpc>
              <a:spcBef>
                <a:spcPct val="0"/>
              </a:spcBef>
              <a:buNone/>
              <a:defRPr sz="35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500" b="1" i="0" u="none" strike="noStrike" kern="1200" cap="none" spc="0" normalizeH="0" baseline="0" noProof="0" dirty="0">
                <a:ln>
                  <a:noFill/>
                </a:ln>
                <a:solidFill>
                  <a:srgbClr val="002F6C"/>
                </a:solidFill>
                <a:effectLst/>
                <a:uLnTx/>
                <a:uFillTx/>
                <a:latin typeface="Arial" panose="020B0604020202020204"/>
                <a:ea typeface="+mj-ea"/>
                <a:cs typeface="+mj-cs"/>
              </a:rPr>
              <a:t>UNC Specification</a:t>
            </a:r>
            <a:br>
              <a:rPr kumimoji="0" lang="en-US" sz="3500" b="1" i="0" u="none" strike="noStrike" kern="1200" cap="none" spc="0" normalizeH="0" baseline="0" noProof="0" dirty="0">
                <a:ln>
                  <a:noFill/>
                </a:ln>
                <a:solidFill>
                  <a:srgbClr val="002F6C"/>
                </a:solidFill>
                <a:effectLst/>
                <a:uLnTx/>
                <a:uFillTx/>
                <a:latin typeface="Arial" panose="020B0604020202020204"/>
                <a:ea typeface="+mj-ea"/>
                <a:cs typeface="+mj-cs"/>
              </a:rPr>
            </a:br>
            <a:endParaRPr kumimoji="0" lang="en-US" sz="3500" b="1" i="0" u="none" strike="noStrike" kern="1200" cap="none" spc="0" normalizeH="0" baseline="0" noProof="0" dirty="0">
              <a:ln>
                <a:noFill/>
              </a:ln>
              <a:solidFill>
                <a:srgbClr val="002F6C"/>
              </a:solidFill>
              <a:effectLst/>
              <a:uLnTx/>
              <a:uFillTx/>
              <a:latin typeface="Arial" panose="020B0604020202020204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8256163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EF7C1D-345A-DE54-238C-A7A1A80A27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9268EF47-0F94-1471-0A58-8704EC130041}"/>
              </a:ext>
            </a:extLst>
          </p:cNvPr>
          <p:cNvCxnSpPr>
            <a:cxnSpLocks/>
          </p:cNvCxnSpPr>
          <p:nvPr/>
        </p:nvCxnSpPr>
        <p:spPr>
          <a:xfrm flipV="1">
            <a:off x="2602838" y="4672275"/>
            <a:ext cx="535009" cy="510937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D0E6E841-2ECD-7AD7-B56A-880783A09E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6716" y="999828"/>
            <a:ext cx="10009050" cy="658535"/>
          </a:xfrm>
        </p:spPr>
        <p:txBody>
          <a:bodyPr>
            <a:normAutofit fontScale="90000"/>
          </a:bodyPr>
          <a:lstStyle/>
          <a:p>
            <a:r>
              <a:rPr lang="en-US" dirty="0"/>
              <a:t>Uncertainty Variable Metadata</a:t>
            </a:r>
            <a:br>
              <a:rPr lang="en-US" dirty="0"/>
            </a:br>
            <a:endParaRPr lang="en-US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D5CB2C0-B4F3-8B50-212F-C6404575235F}"/>
              </a:ext>
            </a:extLst>
          </p:cNvPr>
          <p:cNvCxnSpPr/>
          <p:nvPr/>
        </p:nvCxnSpPr>
        <p:spPr>
          <a:xfrm>
            <a:off x="371475" y="929640"/>
            <a:ext cx="9854565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itle 1">
            <a:extLst>
              <a:ext uri="{FF2B5EF4-FFF2-40B4-BE49-F238E27FC236}">
                <a16:creationId xmlns:a16="http://schemas.microsoft.com/office/drawing/2014/main" id="{F95812F5-7C92-800B-B8BF-F950341E459E}"/>
              </a:ext>
            </a:extLst>
          </p:cNvPr>
          <p:cNvSpPr txBox="1">
            <a:spLocks/>
          </p:cNvSpPr>
          <p:nvPr/>
        </p:nvSpPr>
        <p:spPr>
          <a:xfrm>
            <a:off x="432436" y="530185"/>
            <a:ext cx="10009050" cy="658535"/>
          </a:xfrm>
          <a:prstGeom prst="rect">
            <a:avLst/>
          </a:prstGeom>
        </p:spPr>
        <p:txBody>
          <a:bodyPr vert="horz" lIns="0" tIns="0" rIns="0" bIns="0" rtlCol="0" anchor="t" anchorCtr="0">
            <a:normAutofit fontScale="60000" lnSpcReduction="20000"/>
          </a:bodyPr>
          <a:lstStyle>
            <a:lvl1pPr algn="l" defTabSz="914400" rtl="0" eaLnBrk="1" latinLnBrk="0" hangingPunct="1">
              <a:lnSpc>
                <a:spcPct val="120000"/>
              </a:lnSpc>
              <a:spcBef>
                <a:spcPct val="0"/>
              </a:spcBef>
              <a:buNone/>
              <a:defRPr sz="35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500" b="1" i="0" u="none" strike="noStrike" kern="1200" cap="none" spc="0" normalizeH="0" baseline="0" noProof="0" dirty="0">
                <a:ln>
                  <a:noFill/>
                </a:ln>
                <a:solidFill>
                  <a:srgbClr val="002F6C"/>
                </a:solidFill>
                <a:effectLst/>
                <a:uLnTx/>
                <a:uFillTx/>
                <a:latin typeface="Arial" panose="020B0604020202020204"/>
                <a:ea typeface="+mj-ea"/>
                <a:cs typeface="+mj-cs"/>
              </a:rPr>
              <a:t>UNC Specification</a:t>
            </a:r>
            <a:br>
              <a:rPr kumimoji="0" lang="en-US" sz="3500" b="1" i="0" u="none" strike="noStrike" kern="1200" cap="none" spc="0" normalizeH="0" baseline="0" noProof="0" dirty="0">
                <a:ln>
                  <a:noFill/>
                </a:ln>
                <a:solidFill>
                  <a:srgbClr val="002F6C"/>
                </a:solidFill>
                <a:effectLst/>
                <a:uLnTx/>
                <a:uFillTx/>
                <a:latin typeface="Arial" panose="020B0604020202020204"/>
                <a:ea typeface="+mj-ea"/>
                <a:cs typeface="+mj-cs"/>
              </a:rPr>
            </a:br>
            <a:endParaRPr kumimoji="0" lang="en-US" sz="3500" b="1" i="0" u="none" strike="noStrike" kern="1200" cap="none" spc="0" normalizeH="0" baseline="0" noProof="0" dirty="0">
              <a:ln>
                <a:noFill/>
              </a:ln>
              <a:solidFill>
                <a:srgbClr val="002F6C"/>
              </a:solidFill>
              <a:effectLst/>
              <a:uLnTx/>
              <a:uFillTx/>
              <a:latin typeface="Arial" panose="020B0604020202020204"/>
              <a:ea typeface="+mj-ea"/>
              <a:cs typeface="+mj-cs"/>
            </a:endParaRPr>
          </a:p>
        </p:txBody>
      </p:sp>
      <p:sp>
        <p:nvSpPr>
          <p:cNvPr id="8" name="Cube 7">
            <a:extLst>
              <a:ext uri="{FF2B5EF4-FFF2-40B4-BE49-F238E27FC236}">
                <a16:creationId xmlns:a16="http://schemas.microsoft.com/office/drawing/2014/main" id="{3CB4E43B-B48C-0A6A-3078-EBAD99C7A173}"/>
              </a:ext>
            </a:extLst>
          </p:cNvPr>
          <p:cNvSpPr/>
          <p:nvPr/>
        </p:nvSpPr>
        <p:spPr>
          <a:xfrm>
            <a:off x="2870342" y="3971690"/>
            <a:ext cx="1158240" cy="1106393"/>
          </a:xfrm>
          <a:prstGeom prst="cube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7257AAF-7F8B-C964-441A-83BEA9618739}"/>
              </a:ext>
            </a:extLst>
          </p:cNvPr>
          <p:cNvSpPr txBox="1"/>
          <p:nvPr/>
        </p:nvSpPr>
        <p:spPr>
          <a:xfrm>
            <a:off x="1676400" y="2057400"/>
            <a:ext cx="2743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Observation Variables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2C74DDB8-CD4D-D659-18B0-BA0DAA653360}"/>
              </a:ext>
            </a:extLst>
          </p:cNvPr>
          <p:cNvCxnSpPr>
            <a:cxnSpLocks/>
          </p:cNvCxnSpPr>
          <p:nvPr/>
        </p:nvCxnSpPr>
        <p:spPr>
          <a:xfrm flipV="1">
            <a:off x="2602838" y="4377498"/>
            <a:ext cx="0" cy="801305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F1A4B473-8CB4-EB1E-FA25-19C321715AAE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3003491" y="4778151"/>
            <a:ext cx="0" cy="801305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E7751334-1969-B48F-13C1-5E816C3187D0}"/>
              </a:ext>
            </a:extLst>
          </p:cNvPr>
          <p:cNvCxnSpPr>
            <a:cxnSpLocks/>
          </p:cNvCxnSpPr>
          <p:nvPr/>
        </p:nvCxnSpPr>
        <p:spPr>
          <a:xfrm flipV="1">
            <a:off x="7275716" y="3465162"/>
            <a:ext cx="535009" cy="510937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ube 17">
            <a:extLst>
              <a:ext uri="{FF2B5EF4-FFF2-40B4-BE49-F238E27FC236}">
                <a16:creationId xmlns:a16="http://schemas.microsoft.com/office/drawing/2014/main" id="{4D360415-1160-2FCA-E9E0-C389B9A7B594}"/>
              </a:ext>
            </a:extLst>
          </p:cNvPr>
          <p:cNvSpPr/>
          <p:nvPr/>
        </p:nvSpPr>
        <p:spPr>
          <a:xfrm>
            <a:off x="7543220" y="2764577"/>
            <a:ext cx="1158240" cy="1106393"/>
          </a:xfrm>
          <a:prstGeom prst="cube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C50512D5-B971-BB79-A533-1448E2F73325}"/>
              </a:ext>
            </a:extLst>
          </p:cNvPr>
          <p:cNvCxnSpPr>
            <a:cxnSpLocks/>
          </p:cNvCxnSpPr>
          <p:nvPr/>
        </p:nvCxnSpPr>
        <p:spPr>
          <a:xfrm flipV="1">
            <a:off x="7275716" y="3170385"/>
            <a:ext cx="0" cy="801305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507BD2E1-1D21-247F-0B90-9D040415269A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7676369" y="3571038"/>
            <a:ext cx="0" cy="801305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F3A1843C-39E6-5EF5-EB2E-37D10EF7073D}"/>
              </a:ext>
            </a:extLst>
          </p:cNvPr>
          <p:cNvSpPr txBox="1"/>
          <p:nvPr/>
        </p:nvSpPr>
        <p:spPr>
          <a:xfrm>
            <a:off x="6568843" y="2057400"/>
            <a:ext cx="2743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Uncertainty Variables</a:t>
            </a:r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4A8B67A2-F995-FCC0-7EC4-8A1158CAE5DC}"/>
              </a:ext>
            </a:extLst>
          </p:cNvPr>
          <p:cNvCxnSpPr>
            <a:cxnSpLocks/>
          </p:cNvCxnSpPr>
          <p:nvPr/>
        </p:nvCxnSpPr>
        <p:spPr>
          <a:xfrm flipV="1">
            <a:off x="7275716" y="5110284"/>
            <a:ext cx="535009" cy="510937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Cube 22">
            <a:extLst>
              <a:ext uri="{FF2B5EF4-FFF2-40B4-BE49-F238E27FC236}">
                <a16:creationId xmlns:a16="http://schemas.microsoft.com/office/drawing/2014/main" id="{C389023A-8B37-D39C-266D-A40397731C17}"/>
              </a:ext>
            </a:extLst>
          </p:cNvPr>
          <p:cNvSpPr/>
          <p:nvPr/>
        </p:nvSpPr>
        <p:spPr>
          <a:xfrm>
            <a:off x="7543220" y="4409699"/>
            <a:ext cx="1158240" cy="1106393"/>
          </a:xfrm>
          <a:prstGeom prst="cube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6CC953EA-4830-AF30-1B49-C1F00196E263}"/>
              </a:ext>
            </a:extLst>
          </p:cNvPr>
          <p:cNvCxnSpPr>
            <a:cxnSpLocks/>
          </p:cNvCxnSpPr>
          <p:nvPr/>
        </p:nvCxnSpPr>
        <p:spPr>
          <a:xfrm flipV="1">
            <a:off x="7275716" y="4815507"/>
            <a:ext cx="0" cy="801305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72862A15-AE5D-5B71-A34F-EEE322B4905A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7676369" y="5216160"/>
            <a:ext cx="0" cy="801305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68EB3AF8-E04E-8D3E-833C-0C6881BD1D1E}"/>
              </a:ext>
            </a:extLst>
          </p:cNvPr>
          <p:cNvSpPr txBox="1"/>
          <p:nvPr/>
        </p:nvSpPr>
        <p:spPr>
          <a:xfrm>
            <a:off x="6653759" y="6109829"/>
            <a:ext cx="30411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…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5BBBEDF9-9AC1-0E20-6A4A-7D8C63A95C1B}"/>
              </a:ext>
            </a:extLst>
          </p:cNvPr>
          <p:cNvSpPr txBox="1"/>
          <p:nvPr/>
        </p:nvSpPr>
        <p:spPr>
          <a:xfrm>
            <a:off x="3967650" y="4322018"/>
            <a:ext cx="30411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associated with</a:t>
            </a:r>
          </a:p>
        </p:txBody>
      </p:sp>
      <p:sp>
        <p:nvSpPr>
          <p:cNvPr id="31" name="Left Brace 30">
            <a:extLst>
              <a:ext uri="{FF2B5EF4-FFF2-40B4-BE49-F238E27FC236}">
                <a16:creationId xmlns:a16="http://schemas.microsoft.com/office/drawing/2014/main" id="{A053D4DE-3B14-99E8-B826-3344ACECD8DB}"/>
              </a:ext>
            </a:extLst>
          </p:cNvPr>
          <p:cNvSpPr/>
          <p:nvPr/>
        </p:nvSpPr>
        <p:spPr>
          <a:xfrm>
            <a:off x="6356774" y="2963008"/>
            <a:ext cx="293893" cy="3380509"/>
          </a:xfrm>
          <a:prstGeom prst="leftBrac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D1DCBC19-568C-ED12-965F-05C10D5A900D}"/>
              </a:ext>
            </a:extLst>
          </p:cNvPr>
          <p:cNvCxnSpPr>
            <a:cxnSpLocks/>
            <a:stCxn id="31" idx="1"/>
          </p:cNvCxnSpPr>
          <p:nvPr/>
        </p:nvCxnSpPr>
        <p:spPr>
          <a:xfrm flipH="1" flipV="1">
            <a:off x="4649877" y="4653262"/>
            <a:ext cx="1706897" cy="1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id="{D7EE0C13-77D6-0615-6B95-79AC464D6CFF}"/>
              </a:ext>
            </a:extLst>
          </p:cNvPr>
          <p:cNvSpPr txBox="1"/>
          <p:nvPr/>
        </p:nvSpPr>
        <p:spPr>
          <a:xfrm>
            <a:off x="9170276" y="2717608"/>
            <a:ext cx="302172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Metadata: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• PDF Shape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7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(gaussian, …)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• Units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7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(abs. or rel.)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• Error-Correlation…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FFBB09D-5CF2-5AF8-F36B-C8E348E03FBD}"/>
              </a:ext>
            </a:extLst>
          </p:cNvPr>
          <p:cNvSpPr txBox="1"/>
          <p:nvPr/>
        </p:nvSpPr>
        <p:spPr>
          <a:xfrm>
            <a:off x="2241454" y="5451552"/>
            <a:ext cx="28431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Metadata: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• Uncertainty Components</a:t>
            </a:r>
          </a:p>
        </p:txBody>
      </p:sp>
    </p:spTree>
    <p:extLst>
      <p:ext uri="{BB962C8B-B14F-4D97-AF65-F5344CB8AC3E}">
        <p14:creationId xmlns:p14="http://schemas.microsoft.com/office/powerpoint/2010/main" val="40025622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56E28E-E48B-5E74-CF7B-DD7F177656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EC3D20-555F-8565-81F7-3AD11B9ED1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6716" y="999828"/>
            <a:ext cx="10009050" cy="658535"/>
          </a:xfrm>
        </p:spPr>
        <p:txBody>
          <a:bodyPr>
            <a:normAutofit fontScale="90000"/>
          </a:bodyPr>
          <a:lstStyle/>
          <a:p>
            <a:r>
              <a:rPr lang="en-US" dirty="0"/>
              <a:t>Error-Covariance Metadata</a:t>
            </a:r>
            <a:br>
              <a:rPr lang="en-US" dirty="0"/>
            </a:br>
            <a:endParaRPr lang="en-US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4A94561A-0B7E-532F-0D0C-41481D8C2117}"/>
              </a:ext>
            </a:extLst>
          </p:cNvPr>
          <p:cNvCxnSpPr/>
          <p:nvPr/>
        </p:nvCxnSpPr>
        <p:spPr>
          <a:xfrm>
            <a:off x="371475" y="929640"/>
            <a:ext cx="9854565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itle 1">
            <a:extLst>
              <a:ext uri="{FF2B5EF4-FFF2-40B4-BE49-F238E27FC236}">
                <a16:creationId xmlns:a16="http://schemas.microsoft.com/office/drawing/2014/main" id="{FC4841BC-613C-16DA-484E-BAC2EE639F61}"/>
              </a:ext>
            </a:extLst>
          </p:cNvPr>
          <p:cNvSpPr txBox="1">
            <a:spLocks/>
          </p:cNvSpPr>
          <p:nvPr/>
        </p:nvSpPr>
        <p:spPr>
          <a:xfrm>
            <a:off x="432436" y="530185"/>
            <a:ext cx="10009050" cy="658535"/>
          </a:xfrm>
          <a:prstGeom prst="rect">
            <a:avLst/>
          </a:prstGeom>
        </p:spPr>
        <p:txBody>
          <a:bodyPr vert="horz" lIns="0" tIns="0" rIns="0" bIns="0" rtlCol="0" anchor="t" anchorCtr="0">
            <a:normAutofit fontScale="60000" lnSpcReduction="20000"/>
          </a:bodyPr>
          <a:lstStyle>
            <a:lvl1pPr algn="l" defTabSz="914400" rtl="0" eaLnBrk="1" latinLnBrk="0" hangingPunct="1">
              <a:lnSpc>
                <a:spcPct val="120000"/>
              </a:lnSpc>
              <a:spcBef>
                <a:spcPct val="0"/>
              </a:spcBef>
              <a:buNone/>
              <a:defRPr sz="35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500" b="1" i="0" u="none" strike="noStrike" kern="1200" cap="none" spc="0" normalizeH="0" baseline="0" noProof="0" dirty="0">
                <a:ln>
                  <a:noFill/>
                </a:ln>
                <a:solidFill>
                  <a:srgbClr val="002F6C"/>
                </a:solidFill>
                <a:effectLst/>
                <a:uLnTx/>
                <a:uFillTx/>
                <a:latin typeface="Arial" panose="020B0604020202020204"/>
                <a:ea typeface="+mj-ea"/>
                <a:cs typeface="+mj-cs"/>
              </a:rPr>
              <a:t>UNC Specification</a:t>
            </a:r>
            <a:br>
              <a:rPr kumimoji="0" lang="en-US" sz="3500" b="1" i="0" u="none" strike="noStrike" kern="1200" cap="none" spc="0" normalizeH="0" baseline="0" noProof="0" dirty="0">
                <a:ln>
                  <a:noFill/>
                </a:ln>
                <a:solidFill>
                  <a:srgbClr val="002F6C"/>
                </a:solidFill>
                <a:effectLst/>
                <a:uLnTx/>
                <a:uFillTx/>
                <a:latin typeface="Arial" panose="020B0604020202020204"/>
                <a:ea typeface="+mj-ea"/>
                <a:cs typeface="+mj-cs"/>
              </a:rPr>
            </a:br>
            <a:endParaRPr kumimoji="0" lang="en-US" sz="3500" b="1" i="0" u="none" strike="noStrike" kern="1200" cap="none" spc="0" normalizeH="0" baseline="0" noProof="0" dirty="0">
              <a:ln>
                <a:noFill/>
              </a:ln>
              <a:solidFill>
                <a:srgbClr val="002F6C"/>
              </a:solidFill>
              <a:effectLst/>
              <a:uLnTx/>
              <a:uFillTx/>
              <a:latin typeface="Arial" panose="020B0604020202020204"/>
              <a:ea typeface="+mj-ea"/>
              <a:cs typeface="+mj-cs"/>
            </a:endParaRPr>
          </a:p>
        </p:txBody>
      </p:sp>
      <p:sp>
        <p:nvSpPr>
          <p:cNvPr id="37" name="Content Placeholder 2">
            <a:extLst>
              <a:ext uri="{FF2B5EF4-FFF2-40B4-BE49-F238E27FC236}">
                <a16:creationId xmlns:a16="http://schemas.microsoft.com/office/drawing/2014/main" id="{067CA5FF-BB8C-E533-03DE-6839BE34D8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1475" y="1825626"/>
            <a:ext cx="11449050" cy="2063986"/>
          </a:xfrm>
        </p:spPr>
        <p:txBody>
          <a:bodyPr>
            <a:normAutofit/>
          </a:bodyPr>
          <a:lstStyle/>
          <a:p>
            <a:pPr marL="0" indent="0" algn="l">
              <a:buNone/>
            </a:pPr>
            <a:r>
              <a:rPr lang="en-GB" sz="2000" b="0" i="0" u="none" strike="noStrike" dirty="0">
                <a:solidFill>
                  <a:srgbClr val="000000"/>
                </a:solidFill>
                <a:effectLst/>
              </a:rPr>
              <a:t>Error-covariance matrices grow quadratically with the size (N) of observation variables, making storage impractical for large datasets.</a:t>
            </a:r>
          </a:p>
          <a:p>
            <a:pPr marL="0" indent="0" algn="l">
              <a:buNone/>
            </a:pPr>
            <a:r>
              <a:rPr lang="en-GB" sz="2000" b="0" i="0" u="none" strike="noStrike" dirty="0">
                <a:solidFill>
                  <a:srgbClr val="000000"/>
                </a:solidFill>
                <a:effectLst/>
              </a:rPr>
              <a:t>Instead, compact parameterisation of error-correlation matrices by defining specific structure, e.g.:</a:t>
            </a:r>
            <a:endParaRPr lang="en-GB" sz="2000" b="1" i="0" u="none" strike="noStrike" dirty="0">
              <a:solidFill>
                <a:srgbClr val="000000"/>
              </a:solidFill>
              <a:effectLst/>
            </a:endParaRPr>
          </a:p>
        </p:txBody>
      </p:sp>
      <p:sp>
        <p:nvSpPr>
          <p:cNvPr id="38" name="Left Bracket 37">
            <a:extLst>
              <a:ext uri="{FF2B5EF4-FFF2-40B4-BE49-F238E27FC236}">
                <a16:creationId xmlns:a16="http://schemas.microsoft.com/office/drawing/2014/main" id="{98C69FF8-0910-EBC5-52AE-F4C4838238CF}"/>
              </a:ext>
            </a:extLst>
          </p:cNvPr>
          <p:cNvSpPr/>
          <p:nvPr/>
        </p:nvSpPr>
        <p:spPr>
          <a:xfrm>
            <a:off x="1238196" y="3889612"/>
            <a:ext cx="152400" cy="1496291"/>
          </a:xfrm>
          <a:prstGeom prst="leftBracket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9" name="Left Bracket 38">
            <a:extLst>
              <a:ext uri="{FF2B5EF4-FFF2-40B4-BE49-F238E27FC236}">
                <a16:creationId xmlns:a16="http://schemas.microsoft.com/office/drawing/2014/main" id="{679AF557-76E1-7D29-5D41-B39722975259}"/>
              </a:ext>
            </a:extLst>
          </p:cNvPr>
          <p:cNvSpPr/>
          <p:nvPr/>
        </p:nvSpPr>
        <p:spPr>
          <a:xfrm flipH="1">
            <a:off x="2776051" y="3889612"/>
            <a:ext cx="152400" cy="1496291"/>
          </a:xfrm>
          <a:prstGeom prst="leftBracket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0" name="Parallelogram 39">
            <a:extLst>
              <a:ext uri="{FF2B5EF4-FFF2-40B4-BE49-F238E27FC236}">
                <a16:creationId xmlns:a16="http://schemas.microsoft.com/office/drawing/2014/main" id="{5F17D226-4908-6941-9C42-A4F40EB642BF}"/>
              </a:ext>
            </a:extLst>
          </p:cNvPr>
          <p:cNvSpPr/>
          <p:nvPr/>
        </p:nvSpPr>
        <p:spPr>
          <a:xfrm flipH="1">
            <a:off x="1355959" y="4021229"/>
            <a:ext cx="1461655" cy="1253838"/>
          </a:xfrm>
          <a:prstGeom prst="parallelogram">
            <a:avLst>
              <a:gd name="adj" fmla="val 110170"/>
            </a:avLst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1" name="Left Bracket 40">
            <a:extLst>
              <a:ext uri="{FF2B5EF4-FFF2-40B4-BE49-F238E27FC236}">
                <a16:creationId xmlns:a16="http://schemas.microsoft.com/office/drawing/2014/main" id="{95BE0ACA-82B3-F05C-0C3D-8E228596A1AD}"/>
              </a:ext>
            </a:extLst>
          </p:cNvPr>
          <p:cNvSpPr/>
          <p:nvPr/>
        </p:nvSpPr>
        <p:spPr>
          <a:xfrm>
            <a:off x="3695058" y="3889612"/>
            <a:ext cx="152400" cy="1496291"/>
          </a:xfrm>
          <a:prstGeom prst="leftBracket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2" name="Left Bracket 41">
            <a:extLst>
              <a:ext uri="{FF2B5EF4-FFF2-40B4-BE49-F238E27FC236}">
                <a16:creationId xmlns:a16="http://schemas.microsoft.com/office/drawing/2014/main" id="{148D23A3-88CF-6740-FD0D-D2A8E1A53FE8}"/>
              </a:ext>
            </a:extLst>
          </p:cNvPr>
          <p:cNvSpPr/>
          <p:nvPr/>
        </p:nvSpPr>
        <p:spPr>
          <a:xfrm flipH="1">
            <a:off x="5232913" y="3889612"/>
            <a:ext cx="152400" cy="1496291"/>
          </a:xfrm>
          <a:prstGeom prst="leftBracket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3" name="Parallelogram 42">
            <a:extLst>
              <a:ext uri="{FF2B5EF4-FFF2-40B4-BE49-F238E27FC236}">
                <a16:creationId xmlns:a16="http://schemas.microsoft.com/office/drawing/2014/main" id="{06A24A04-1A2C-8C81-6DE2-D6A706108465}"/>
              </a:ext>
            </a:extLst>
          </p:cNvPr>
          <p:cNvSpPr/>
          <p:nvPr/>
        </p:nvSpPr>
        <p:spPr>
          <a:xfrm flipH="1">
            <a:off x="3812821" y="4021229"/>
            <a:ext cx="1461655" cy="1253838"/>
          </a:xfrm>
          <a:prstGeom prst="parallelogram">
            <a:avLst>
              <a:gd name="adj" fmla="val 92491"/>
            </a:avLst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4" name="Left Bracket 43">
            <a:extLst>
              <a:ext uri="{FF2B5EF4-FFF2-40B4-BE49-F238E27FC236}">
                <a16:creationId xmlns:a16="http://schemas.microsoft.com/office/drawing/2014/main" id="{315CF7E9-E88C-AEC5-23A9-10CA53F896F2}"/>
              </a:ext>
            </a:extLst>
          </p:cNvPr>
          <p:cNvSpPr/>
          <p:nvPr/>
        </p:nvSpPr>
        <p:spPr>
          <a:xfrm>
            <a:off x="6085122" y="3889920"/>
            <a:ext cx="152400" cy="1496291"/>
          </a:xfrm>
          <a:prstGeom prst="leftBracket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5" name="Left Bracket 44">
            <a:extLst>
              <a:ext uri="{FF2B5EF4-FFF2-40B4-BE49-F238E27FC236}">
                <a16:creationId xmlns:a16="http://schemas.microsoft.com/office/drawing/2014/main" id="{45A1A6BF-AC39-E4E4-8FCE-9A358D1E1CCB}"/>
              </a:ext>
            </a:extLst>
          </p:cNvPr>
          <p:cNvSpPr/>
          <p:nvPr/>
        </p:nvSpPr>
        <p:spPr>
          <a:xfrm flipH="1">
            <a:off x="7622977" y="3889920"/>
            <a:ext cx="152400" cy="1496291"/>
          </a:xfrm>
          <a:prstGeom prst="leftBracket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B373EF53-6B7D-61D4-A139-EA5117276EFB}"/>
              </a:ext>
            </a:extLst>
          </p:cNvPr>
          <p:cNvSpPr/>
          <p:nvPr/>
        </p:nvSpPr>
        <p:spPr>
          <a:xfrm>
            <a:off x="6220204" y="4021537"/>
            <a:ext cx="1420092" cy="1253838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7" name="Left Bracket 46">
            <a:extLst>
              <a:ext uri="{FF2B5EF4-FFF2-40B4-BE49-F238E27FC236}">
                <a16:creationId xmlns:a16="http://schemas.microsoft.com/office/drawing/2014/main" id="{B5E3F3B6-72FF-24B0-FF0F-356F50AEE0A2}"/>
              </a:ext>
            </a:extLst>
          </p:cNvPr>
          <p:cNvSpPr/>
          <p:nvPr/>
        </p:nvSpPr>
        <p:spPr>
          <a:xfrm>
            <a:off x="8459960" y="3889921"/>
            <a:ext cx="152400" cy="1496291"/>
          </a:xfrm>
          <a:prstGeom prst="leftBracket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8" name="Left Bracket 47">
            <a:extLst>
              <a:ext uri="{FF2B5EF4-FFF2-40B4-BE49-F238E27FC236}">
                <a16:creationId xmlns:a16="http://schemas.microsoft.com/office/drawing/2014/main" id="{7ECFCC22-D205-2B46-7CC4-2348A9DF8741}"/>
              </a:ext>
            </a:extLst>
          </p:cNvPr>
          <p:cNvSpPr/>
          <p:nvPr/>
        </p:nvSpPr>
        <p:spPr>
          <a:xfrm flipH="1">
            <a:off x="9997815" y="3889921"/>
            <a:ext cx="152400" cy="1496291"/>
          </a:xfrm>
          <a:prstGeom prst="leftBracket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8628AFA7-A8B9-A752-A789-C70A4D855BFC}"/>
              </a:ext>
            </a:extLst>
          </p:cNvPr>
          <p:cNvSpPr/>
          <p:nvPr/>
        </p:nvSpPr>
        <p:spPr>
          <a:xfrm>
            <a:off x="8612360" y="4021538"/>
            <a:ext cx="330776" cy="318655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A95E8BB1-4A5F-AEE1-F2F1-CF89034C61F7}"/>
              </a:ext>
            </a:extLst>
          </p:cNvPr>
          <p:cNvSpPr/>
          <p:nvPr/>
        </p:nvSpPr>
        <p:spPr>
          <a:xfrm>
            <a:off x="8943135" y="4340193"/>
            <a:ext cx="764293" cy="699655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628E829D-4C32-289C-538F-A0C042D076A6}"/>
              </a:ext>
            </a:extLst>
          </p:cNvPr>
          <p:cNvSpPr/>
          <p:nvPr/>
        </p:nvSpPr>
        <p:spPr>
          <a:xfrm>
            <a:off x="9707427" y="5039849"/>
            <a:ext cx="223464" cy="235527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668E6757-2AB6-0C03-483E-072801839396}"/>
              </a:ext>
            </a:extLst>
          </p:cNvPr>
          <p:cNvSpPr txBox="1"/>
          <p:nvPr/>
        </p:nvSpPr>
        <p:spPr>
          <a:xfrm>
            <a:off x="1183603" y="5482884"/>
            <a:ext cx="182218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Identity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Effects: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• Random noise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7480968F-9F94-6B7C-11EE-114A21BEB38D}"/>
              </a:ext>
            </a:extLst>
          </p:cNvPr>
          <p:cNvSpPr txBox="1"/>
          <p:nvPr/>
        </p:nvSpPr>
        <p:spPr>
          <a:xfrm>
            <a:off x="3695058" y="5517520"/>
            <a:ext cx="182218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Banded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Effects: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• Averaging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0ECD627D-A177-58CF-03C1-3D7E27CCB367}"/>
              </a:ext>
            </a:extLst>
          </p:cNvPr>
          <p:cNvSpPr txBox="1"/>
          <p:nvPr/>
        </p:nvSpPr>
        <p:spPr>
          <a:xfrm>
            <a:off x="6085122" y="5483192"/>
            <a:ext cx="182218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Banded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Effects: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• Systematic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63BC8AFB-D949-BD74-56CF-D636FFF92125}"/>
              </a:ext>
            </a:extLst>
          </p:cNvPr>
          <p:cNvSpPr txBox="1"/>
          <p:nvPr/>
        </p:nvSpPr>
        <p:spPr>
          <a:xfrm>
            <a:off x="8475342" y="5483192"/>
            <a:ext cx="22484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Bloc Diagonal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Effects: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• Local systematics</a:t>
            </a:r>
          </a:p>
        </p:txBody>
      </p:sp>
    </p:spTree>
    <p:extLst>
      <p:ext uri="{BB962C8B-B14F-4D97-AF65-F5344CB8AC3E}">
        <p14:creationId xmlns:p14="http://schemas.microsoft.com/office/powerpoint/2010/main" val="25920345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E1BE48-D963-1B94-E029-9862AFD590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0B12D8-66CD-E06C-AC57-E78F6195BB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UNC Progress – Towards CF Integration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AC75FAF-94EA-EC16-C3BE-7F4A1BBAC6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0F66305-90B3-104F-BE5E-085D9E31339C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02F6C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02F6C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D1E365DE-AD88-3A1C-8497-8489A44679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984" y="1818483"/>
            <a:ext cx="5533423" cy="2555215"/>
          </a:xfrm>
          <a:prstGeom prst="rect">
            <a:avLst/>
          </a:prstGeom>
          <a:ln>
            <a:solidFill>
              <a:sysClr val="windowText" lastClr="000000"/>
            </a:solidFill>
          </a:ln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35DBF9A3-7155-9023-E29D-DF55B06D946D}"/>
              </a:ext>
            </a:extLst>
          </p:cNvPr>
          <p:cNvSpPr txBox="1"/>
          <p:nvPr/>
        </p:nvSpPr>
        <p:spPr>
          <a:xfrm>
            <a:off x="6268070" y="1819153"/>
            <a:ext cx="5716644" cy="2554545"/>
          </a:xfrm>
          <a:prstGeom prst="rect">
            <a:avLst/>
          </a:prstGeom>
          <a:solidFill>
            <a:srgbClr val="F3F4F5"/>
          </a:solidFill>
          <a:ln>
            <a:solidFill>
              <a:sysClr val="windowText" lastClr="000000"/>
            </a:solidFill>
          </a:ln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ja-JP" sz="1000" b="1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urier New" panose="02070309020205020404" pitchFamily="49" charset="0"/>
                <a:ea typeface="游ゴシック" panose="020B0400000000000000" pitchFamily="34" charset="-128"/>
                <a:cs typeface="Courier New" panose="02070309020205020404" pitchFamily="49" charset="0"/>
              </a:rPr>
              <a:t>variables: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ja-JP" sz="1000" b="1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urier New" panose="02070309020205020404" pitchFamily="49" charset="0"/>
                <a:ea typeface="游ゴシック" panose="020B0400000000000000" pitchFamily="34" charset="-128"/>
                <a:cs typeface="Courier New" panose="02070309020205020404" pitchFamily="49" charset="0"/>
              </a:rPr>
              <a:t>    </a:t>
            </a:r>
            <a:r>
              <a:rPr kumimoji="0" lang="en-GB" altLang="ja-JP" sz="1000" b="1" u="none" strike="noStrike" kern="0" cap="none" spc="0" normalizeH="0" baseline="0" noProof="0">
                <a:ln>
                  <a:noFill/>
                </a:ln>
                <a:solidFill>
                  <a:srgbClr val="91612E"/>
                </a:solidFill>
                <a:effectLst/>
                <a:uLnTx/>
                <a:uFillTx/>
                <a:latin typeface="Courier New" panose="02070309020205020404" pitchFamily="49" charset="0"/>
                <a:ea typeface="游ゴシック" panose="020B0400000000000000" pitchFamily="34" charset="-128"/>
                <a:cs typeface="Courier New" panose="02070309020205020404" pitchFamily="49" charset="0"/>
              </a:rPr>
              <a:t>float</a:t>
            </a:r>
            <a:r>
              <a:rPr kumimoji="0" lang="en-GB" altLang="ja-JP" sz="1000" b="1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urier New" panose="02070309020205020404" pitchFamily="49" charset="0"/>
                <a:ea typeface="游ゴシック" panose="020B0400000000000000" pitchFamily="34" charset="-128"/>
                <a:cs typeface="Courier New" panose="02070309020205020404" pitchFamily="49" charset="0"/>
              </a:rPr>
              <a:t> </a:t>
            </a:r>
            <a:r>
              <a:rPr kumimoji="0" lang="en-GB" altLang="ja-JP" sz="1000" b="1" u="none" strike="noStrike" kern="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urier New" panose="02070309020205020404" pitchFamily="49" charset="0"/>
                <a:ea typeface="游ゴシック" panose="020B0400000000000000" pitchFamily="34" charset="-128"/>
                <a:cs typeface="Courier New" panose="02070309020205020404" pitchFamily="49" charset="0"/>
              </a:rPr>
              <a:t>sst</a:t>
            </a:r>
            <a:r>
              <a:rPr kumimoji="0" lang="en-GB" altLang="ja-JP" sz="1000" b="1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urier New" panose="02070309020205020404" pitchFamily="49" charset="0"/>
                <a:ea typeface="游ゴシック" panose="020B0400000000000000" pitchFamily="34" charset="-128"/>
                <a:cs typeface="Courier New" panose="02070309020205020404" pitchFamily="49" charset="0"/>
              </a:rPr>
              <a:t>(time, </a:t>
            </a:r>
            <a:r>
              <a:rPr kumimoji="0" lang="en-GB" altLang="ja-JP" sz="1000" b="1" u="none" strike="noStrike" kern="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urier New" panose="02070309020205020404" pitchFamily="49" charset="0"/>
                <a:ea typeface="游ゴシック" panose="020B0400000000000000" pitchFamily="34" charset="-128"/>
                <a:cs typeface="Courier New" panose="02070309020205020404" pitchFamily="49" charset="0"/>
              </a:rPr>
              <a:t>lat</a:t>
            </a:r>
            <a:r>
              <a:rPr kumimoji="0" lang="en-GB" altLang="ja-JP" sz="1000" b="1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urier New" panose="02070309020205020404" pitchFamily="49" charset="0"/>
                <a:ea typeface="游ゴシック" panose="020B0400000000000000" pitchFamily="34" charset="-128"/>
                <a:cs typeface="Courier New" panose="02070309020205020404" pitchFamily="49" charset="0"/>
              </a:rPr>
              <a:t>, </a:t>
            </a:r>
            <a:r>
              <a:rPr kumimoji="0" lang="en-GB" altLang="ja-JP" sz="1000" b="1" u="none" strike="noStrike" kern="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urier New" panose="02070309020205020404" pitchFamily="49" charset="0"/>
                <a:ea typeface="游ゴシック" panose="020B0400000000000000" pitchFamily="34" charset="-128"/>
                <a:cs typeface="Courier New" panose="02070309020205020404" pitchFamily="49" charset="0"/>
              </a:rPr>
              <a:t>lon</a:t>
            </a:r>
            <a:r>
              <a:rPr kumimoji="0" lang="en-GB" altLang="ja-JP" sz="1000" b="1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urier New" panose="02070309020205020404" pitchFamily="49" charset="0"/>
                <a:ea typeface="游ゴシック" panose="020B0400000000000000" pitchFamily="34" charset="-128"/>
                <a:cs typeface="Courier New" panose="02070309020205020404" pitchFamily="49" charset="0"/>
              </a:rPr>
              <a:t>) ;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ja-JP" sz="1000" b="1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urier New" panose="02070309020205020404" pitchFamily="49" charset="0"/>
                <a:ea typeface="游ゴシック" panose="020B0400000000000000" pitchFamily="34" charset="-128"/>
                <a:cs typeface="Courier New" panose="02070309020205020404" pitchFamily="49" charset="0"/>
              </a:rPr>
              <a:t>        </a:t>
            </a:r>
            <a:r>
              <a:rPr kumimoji="0" lang="en-GB" altLang="ja-JP" sz="1000" b="1" u="none" strike="noStrike" kern="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urier New" panose="02070309020205020404" pitchFamily="49" charset="0"/>
                <a:ea typeface="游ゴシック" panose="020B0400000000000000" pitchFamily="34" charset="-128"/>
                <a:cs typeface="Courier New" panose="02070309020205020404" pitchFamily="49" charset="0"/>
              </a:rPr>
              <a:t>sst:standard_name</a:t>
            </a:r>
            <a:r>
              <a:rPr kumimoji="0" lang="en-GB" altLang="ja-JP" sz="1000" b="1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urier New" panose="02070309020205020404" pitchFamily="49" charset="0"/>
                <a:ea typeface="游ゴシック" panose="020B0400000000000000" pitchFamily="34" charset="-128"/>
                <a:cs typeface="Courier New" panose="02070309020205020404" pitchFamily="49" charset="0"/>
              </a:rPr>
              <a:t> = </a:t>
            </a:r>
            <a:r>
              <a:rPr kumimoji="0" lang="en-GB" altLang="ja-JP" sz="1000" b="1" u="none" strike="noStrike" kern="0" cap="none" spc="0" normalizeH="0" baseline="0" noProof="0">
                <a:ln>
                  <a:noFill/>
                </a:ln>
                <a:solidFill>
                  <a:srgbClr val="28794F"/>
                </a:solidFill>
                <a:effectLst/>
                <a:uLnTx/>
                <a:uFillTx/>
                <a:latin typeface="Courier New" panose="02070309020205020404" pitchFamily="49" charset="0"/>
                <a:ea typeface="游ゴシック" panose="020B0400000000000000" pitchFamily="34" charset="-128"/>
                <a:cs typeface="Courier New" panose="02070309020205020404" pitchFamily="49" charset="0"/>
              </a:rPr>
              <a:t>"</a:t>
            </a:r>
            <a:r>
              <a:rPr kumimoji="0" lang="en-GB" altLang="ja-JP" sz="1000" b="1" u="none" strike="noStrike" kern="0" cap="none" spc="0" normalizeH="0" baseline="0" noProof="0" err="1">
                <a:ln>
                  <a:noFill/>
                </a:ln>
                <a:solidFill>
                  <a:srgbClr val="28794F"/>
                </a:solidFill>
                <a:effectLst/>
                <a:uLnTx/>
                <a:uFillTx/>
                <a:latin typeface="Courier New" panose="02070309020205020404" pitchFamily="49" charset="0"/>
                <a:ea typeface="游ゴシック" panose="020B0400000000000000" pitchFamily="34" charset="-128"/>
                <a:cs typeface="Courier New" panose="02070309020205020404" pitchFamily="49" charset="0"/>
              </a:rPr>
              <a:t>sea_surface_temperature</a:t>
            </a:r>
            <a:r>
              <a:rPr kumimoji="0" lang="en-GB" altLang="ja-JP" sz="1000" b="1" u="none" strike="noStrike" kern="0" cap="none" spc="0" normalizeH="0" baseline="0" noProof="0">
                <a:ln>
                  <a:noFill/>
                </a:ln>
                <a:solidFill>
                  <a:srgbClr val="28794F"/>
                </a:solidFill>
                <a:effectLst/>
                <a:uLnTx/>
                <a:uFillTx/>
                <a:latin typeface="Courier New" panose="02070309020205020404" pitchFamily="49" charset="0"/>
                <a:ea typeface="游ゴシック" panose="020B0400000000000000" pitchFamily="34" charset="-128"/>
                <a:cs typeface="Courier New" panose="02070309020205020404" pitchFamily="49" charset="0"/>
              </a:rPr>
              <a:t>" </a:t>
            </a:r>
            <a:r>
              <a:rPr kumimoji="0" lang="en-GB" altLang="ja-JP" sz="1000" b="1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urier New" panose="02070309020205020404" pitchFamily="49" charset="0"/>
                <a:ea typeface="游ゴシック" panose="020B0400000000000000" pitchFamily="34" charset="-128"/>
                <a:cs typeface="Courier New" panose="02070309020205020404" pitchFamily="49" charset="0"/>
              </a:rPr>
              <a:t>;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ja-JP" sz="1000" b="1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urier New" panose="02070309020205020404" pitchFamily="49" charset="0"/>
                <a:ea typeface="游ゴシック" panose="020B0400000000000000" pitchFamily="34" charset="-128"/>
                <a:cs typeface="Courier New" panose="02070309020205020404" pitchFamily="49" charset="0"/>
              </a:rPr>
              <a:t>        </a:t>
            </a:r>
            <a:r>
              <a:rPr kumimoji="0" lang="en-GB" altLang="ja-JP" sz="1000" b="1" u="none" strike="noStrike" kern="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urier New" panose="02070309020205020404" pitchFamily="49" charset="0"/>
                <a:ea typeface="游ゴシック" panose="020B0400000000000000" pitchFamily="34" charset="-128"/>
                <a:cs typeface="Courier New" panose="02070309020205020404" pitchFamily="49" charset="0"/>
              </a:rPr>
              <a:t>sst:units</a:t>
            </a:r>
            <a:r>
              <a:rPr kumimoji="0" lang="en-GB" altLang="ja-JP" sz="1000" b="1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urier New" panose="02070309020205020404" pitchFamily="49" charset="0"/>
                <a:ea typeface="游ゴシック" panose="020B0400000000000000" pitchFamily="34" charset="-128"/>
                <a:cs typeface="Courier New" panose="02070309020205020404" pitchFamily="49" charset="0"/>
              </a:rPr>
              <a:t> = </a:t>
            </a:r>
            <a:r>
              <a:rPr kumimoji="0" lang="en-GB" altLang="ja-JP" sz="1000" b="1" u="none" strike="noStrike" kern="0" cap="none" spc="0" normalizeH="0" baseline="0" noProof="0">
                <a:ln>
                  <a:noFill/>
                </a:ln>
                <a:solidFill>
                  <a:srgbClr val="28794F"/>
                </a:solidFill>
                <a:effectLst/>
                <a:uLnTx/>
                <a:uFillTx/>
                <a:latin typeface="Courier New" panose="02070309020205020404" pitchFamily="49" charset="0"/>
                <a:ea typeface="游ゴシック" panose="020B0400000000000000" pitchFamily="34" charset="-128"/>
                <a:cs typeface="Courier New" panose="02070309020205020404" pitchFamily="49" charset="0"/>
              </a:rPr>
              <a:t>"K" </a:t>
            </a:r>
            <a:r>
              <a:rPr kumimoji="0" lang="en-GB" altLang="ja-JP" sz="1000" b="1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urier New" panose="02070309020205020404" pitchFamily="49" charset="0"/>
                <a:ea typeface="游ゴシック" panose="020B0400000000000000" pitchFamily="34" charset="-128"/>
                <a:cs typeface="Courier New" panose="02070309020205020404" pitchFamily="49" charset="0"/>
              </a:rPr>
              <a:t>;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ja-JP" sz="1000" b="1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urier New" panose="02070309020205020404" pitchFamily="49" charset="0"/>
                <a:ea typeface="游ゴシック" panose="020B0400000000000000" pitchFamily="34" charset="-128"/>
                <a:cs typeface="Courier New" panose="02070309020205020404" pitchFamily="49" charset="0"/>
              </a:rPr>
              <a:t>        </a:t>
            </a:r>
            <a:r>
              <a:rPr kumimoji="0" lang="en-GB" altLang="ja-JP" sz="1000" b="1" u="none" strike="noStrike" kern="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urier New" panose="02070309020205020404" pitchFamily="49" charset="0"/>
                <a:ea typeface="游ゴシック" panose="020B0400000000000000" pitchFamily="34" charset="-128"/>
                <a:cs typeface="Courier New" panose="02070309020205020404" pitchFamily="49" charset="0"/>
              </a:rPr>
              <a:t>sst:units_metadata</a:t>
            </a:r>
            <a:r>
              <a:rPr kumimoji="0" lang="en-GB" altLang="ja-JP" sz="1000" b="1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urier New" panose="02070309020205020404" pitchFamily="49" charset="0"/>
                <a:ea typeface="游ゴシック" panose="020B0400000000000000" pitchFamily="34" charset="-128"/>
                <a:cs typeface="Courier New" panose="02070309020205020404" pitchFamily="49" charset="0"/>
              </a:rPr>
              <a:t> = </a:t>
            </a:r>
            <a:r>
              <a:rPr kumimoji="0" lang="en-GB" altLang="ja-JP" sz="1000" b="1" u="none" strike="noStrike" kern="0" cap="none" spc="0" normalizeH="0" baseline="0" noProof="0">
                <a:ln>
                  <a:noFill/>
                </a:ln>
                <a:solidFill>
                  <a:srgbClr val="28794F"/>
                </a:solidFill>
                <a:effectLst/>
                <a:uLnTx/>
                <a:uFillTx/>
                <a:latin typeface="Courier New" panose="02070309020205020404" pitchFamily="49" charset="0"/>
                <a:ea typeface="游ゴシック" panose="020B0400000000000000" pitchFamily="34" charset="-128"/>
                <a:cs typeface="Courier New" panose="02070309020205020404" pitchFamily="49" charset="0"/>
              </a:rPr>
              <a:t>"temperature: </a:t>
            </a:r>
            <a:r>
              <a:rPr kumimoji="0" lang="en-GB" altLang="ja-JP" sz="1000" b="1" u="none" strike="noStrike" kern="0" cap="none" spc="0" normalizeH="0" baseline="0" noProof="0" err="1">
                <a:ln>
                  <a:noFill/>
                </a:ln>
                <a:solidFill>
                  <a:srgbClr val="28794F"/>
                </a:solidFill>
                <a:effectLst/>
                <a:uLnTx/>
                <a:uFillTx/>
                <a:latin typeface="Courier New" panose="02070309020205020404" pitchFamily="49" charset="0"/>
                <a:ea typeface="游ゴシック" panose="020B0400000000000000" pitchFamily="34" charset="-128"/>
                <a:cs typeface="Courier New" panose="02070309020205020404" pitchFamily="49" charset="0"/>
              </a:rPr>
              <a:t>on_scale</a:t>
            </a:r>
            <a:r>
              <a:rPr kumimoji="0" lang="en-GB" altLang="ja-JP" sz="1000" b="1" u="none" strike="noStrike" kern="0" cap="none" spc="0" normalizeH="0" baseline="0" noProof="0">
                <a:ln>
                  <a:noFill/>
                </a:ln>
                <a:solidFill>
                  <a:srgbClr val="28794F"/>
                </a:solidFill>
                <a:effectLst/>
                <a:uLnTx/>
                <a:uFillTx/>
                <a:latin typeface="Courier New" panose="02070309020205020404" pitchFamily="49" charset="0"/>
                <a:ea typeface="游ゴシック" panose="020B0400000000000000" pitchFamily="34" charset="-128"/>
                <a:cs typeface="Courier New" panose="02070309020205020404" pitchFamily="49" charset="0"/>
              </a:rPr>
              <a:t>" </a:t>
            </a:r>
            <a:r>
              <a:rPr kumimoji="0" lang="en-GB" altLang="ja-JP" sz="1000" b="1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urier New" panose="02070309020205020404" pitchFamily="49" charset="0"/>
                <a:ea typeface="游ゴシック" panose="020B0400000000000000" pitchFamily="34" charset="-128"/>
                <a:cs typeface="Courier New" panose="02070309020205020404" pitchFamily="49" charset="0"/>
              </a:rPr>
              <a:t>;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ja-JP" sz="1000" b="1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urier New" panose="02070309020205020404" pitchFamily="49" charset="0"/>
                <a:ea typeface="游ゴシック" panose="020B0400000000000000" pitchFamily="34" charset="-128"/>
                <a:cs typeface="Courier New" panose="02070309020205020404" pitchFamily="49" charset="0"/>
              </a:rPr>
              <a:t>        </a:t>
            </a:r>
            <a:r>
              <a:rPr kumimoji="0" lang="en-GB" altLang="ja-JP" sz="1000" b="1" u="none" strike="noStrike" kern="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urier New" panose="02070309020205020404" pitchFamily="49" charset="0"/>
                <a:ea typeface="游ゴシック" panose="020B0400000000000000" pitchFamily="34" charset="-128"/>
                <a:cs typeface="Courier New" panose="02070309020205020404" pitchFamily="49" charset="0"/>
              </a:rPr>
              <a:t>sst:uncertainty_variables</a:t>
            </a:r>
            <a:r>
              <a:rPr kumimoji="0" lang="en-GB" altLang="ja-JP" sz="1000" b="1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urier New" panose="02070309020205020404" pitchFamily="49" charset="0"/>
                <a:ea typeface="游ゴシック" panose="020B0400000000000000" pitchFamily="34" charset="-128"/>
                <a:cs typeface="Courier New" panose="02070309020205020404" pitchFamily="49" charset="0"/>
              </a:rPr>
              <a:t> = </a:t>
            </a:r>
            <a:r>
              <a:rPr kumimoji="0" lang="en-GB" altLang="ja-JP" sz="1000" b="1" u="none" strike="noStrike" kern="0" cap="none" spc="0" normalizeH="0" baseline="0" noProof="0">
                <a:ln>
                  <a:noFill/>
                </a:ln>
                <a:solidFill>
                  <a:srgbClr val="28794F"/>
                </a:solidFill>
                <a:effectLst/>
                <a:uLnTx/>
                <a:uFillTx/>
                <a:latin typeface="Courier New" panose="02070309020205020404" pitchFamily="49" charset="0"/>
                <a:ea typeface="游ゴシック" panose="020B0400000000000000" pitchFamily="34" charset="-128"/>
                <a:cs typeface="Courier New" panose="02070309020205020404" pitchFamily="49" charset="0"/>
              </a:rPr>
              <a:t>"</a:t>
            </a:r>
            <a:r>
              <a:rPr kumimoji="0" lang="en-GB" altLang="ja-JP" sz="1000" b="1" u="none" strike="noStrike" kern="0" cap="none" spc="0" normalizeH="0" baseline="0" noProof="0" err="1">
                <a:ln>
                  <a:noFill/>
                </a:ln>
                <a:solidFill>
                  <a:srgbClr val="28794F"/>
                </a:solidFill>
                <a:effectLst/>
                <a:uLnTx/>
                <a:uFillTx/>
                <a:latin typeface="Courier New" panose="02070309020205020404" pitchFamily="49" charset="0"/>
                <a:ea typeface="游ゴシック" panose="020B0400000000000000" pitchFamily="34" charset="-128"/>
                <a:cs typeface="Courier New" panose="02070309020205020404" pitchFamily="49" charset="0"/>
              </a:rPr>
              <a:t>unc</a:t>
            </a:r>
            <a:r>
              <a:rPr kumimoji="0" lang="en-GB" altLang="ja-JP" sz="1000" b="1" u="none" strike="noStrike" kern="0" cap="none" spc="0" normalizeH="0" baseline="0" noProof="0">
                <a:ln>
                  <a:noFill/>
                </a:ln>
                <a:solidFill>
                  <a:srgbClr val="28794F"/>
                </a:solidFill>
                <a:effectLst/>
                <a:uLnTx/>
                <a:uFillTx/>
                <a:latin typeface="Courier New" panose="02070309020205020404" pitchFamily="49" charset="0"/>
                <a:ea typeface="游ゴシック" panose="020B0400000000000000" pitchFamily="34" charset="-128"/>
                <a:cs typeface="Courier New" panose="02070309020205020404" pitchFamily="49" charset="0"/>
              </a:rPr>
              <a:t>" </a:t>
            </a:r>
            <a:r>
              <a:rPr kumimoji="0" lang="en-GB" altLang="ja-JP" sz="1000" b="1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urier New" panose="02070309020205020404" pitchFamily="49" charset="0"/>
                <a:ea typeface="游ゴシック" panose="020B0400000000000000" pitchFamily="34" charset="-128"/>
                <a:cs typeface="Courier New" panose="02070309020205020404" pitchFamily="49" charset="0"/>
              </a:rPr>
              <a:t>;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ja-JP" sz="1000" b="1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urier New" panose="02070309020205020404" pitchFamily="49" charset="0"/>
                <a:ea typeface="游ゴシック" panose="020B0400000000000000" pitchFamily="34" charset="-128"/>
                <a:cs typeface="Courier New" panose="02070309020205020404" pitchFamily="49" charset="0"/>
              </a:rPr>
              <a:t>    </a:t>
            </a:r>
            <a:r>
              <a:rPr kumimoji="0" lang="en-GB" altLang="ja-JP" sz="1000" b="1" u="none" strike="noStrike" kern="0" cap="none" spc="0" normalizeH="0" baseline="0" noProof="0">
                <a:ln>
                  <a:noFill/>
                </a:ln>
                <a:solidFill>
                  <a:srgbClr val="91612E"/>
                </a:solidFill>
                <a:effectLst/>
                <a:uLnTx/>
                <a:uFillTx/>
                <a:latin typeface="Courier New" panose="02070309020205020404" pitchFamily="49" charset="0"/>
                <a:ea typeface="游ゴシック" panose="020B0400000000000000" pitchFamily="34" charset="-128"/>
                <a:cs typeface="Courier New" panose="02070309020205020404" pitchFamily="49" charset="0"/>
              </a:rPr>
              <a:t>float</a:t>
            </a:r>
            <a:r>
              <a:rPr kumimoji="0" lang="en-GB" altLang="ja-JP" sz="1000" b="1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urier New" panose="02070309020205020404" pitchFamily="49" charset="0"/>
                <a:ea typeface="游ゴシック" panose="020B0400000000000000" pitchFamily="34" charset="-128"/>
                <a:cs typeface="Courier New" panose="02070309020205020404" pitchFamily="49" charset="0"/>
              </a:rPr>
              <a:t> </a:t>
            </a:r>
            <a:r>
              <a:rPr kumimoji="0" lang="en-GB" altLang="ja-JP" sz="1000" b="1" u="none" strike="noStrike" kern="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urier New" panose="02070309020205020404" pitchFamily="49" charset="0"/>
                <a:ea typeface="游ゴシック" panose="020B0400000000000000" pitchFamily="34" charset="-128"/>
                <a:cs typeface="Courier New" panose="02070309020205020404" pitchFamily="49" charset="0"/>
              </a:rPr>
              <a:t>unc</a:t>
            </a:r>
            <a:r>
              <a:rPr kumimoji="0" lang="en-GB" altLang="ja-JP" sz="1000" b="1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urier New" panose="02070309020205020404" pitchFamily="49" charset="0"/>
                <a:ea typeface="游ゴシック" panose="020B0400000000000000" pitchFamily="34" charset="-128"/>
                <a:cs typeface="Courier New" panose="02070309020205020404" pitchFamily="49" charset="0"/>
              </a:rPr>
              <a:t>(</a:t>
            </a:r>
            <a:r>
              <a:rPr kumimoji="0" lang="en-GB" altLang="ja-JP" sz="1000" b="1" u="none" strike="noStrike" kern="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urier New" panose="02070309020205020404" pitchFamily="49" charset="0"/>
                <a:ea typeface="游ゴシック" panose="020B0400000000000000" pitchFamily="34" charset="-128"/>
                <a:cs typeface="Courier New" panose="02070309020205020404" pitchFamily="49" charset="0"/>
              </a:rPr>
              <a:t>lat</a:t>
            </a:r>
            <a:r>
              <a:rPr kumimoji="0" lang="en-GB" altLang="ja-JP" sz="1000" b="1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urier New" panose="02070309020205020404" pitchFamily="49" charset="0"/>
                <a:ea typeface="游ゴシック" panose="020B0400000000000000" pitchFamily="34" charset="-128"/>
                <a:cs typeface="Courier New" panose="02070309020205020404" pitchFamily="49" charset="0"/>
              </a:rPr>
              <a:t>, </a:t>
            </a:r>
            <a:r>
              <a:rPr kumimoji="0" lang="en-GB" altLang="ja-JP" sz="1000" b="1" u="none" strike="noStrike" kern="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urier New" panose="02070309020205020404" pitchFamily="49" charset="0"/>
                <a:ea typeface="游ゴシック" panose="020B0400000000000000" pitchFamily="34" charset="-128"/>
                <a:cs typeface="Courier New" panose="02070309020205020404" pitchFamily="49" charset="0"/>
              </a:rPr>
              <a:t>lon</a:t>
            </a:r>
            <a:r>
              <a:rPr kumimoji="0" lang="en-GB" altLang="ja-JP" sz="1000" b="1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urier New" panose="02070309020205020404" pitchFamily="49" charset="0"/>
                <a:ea typeface="游ゴシック" panose="020B0400000000000000" pitchFamily="34" charset="-128"/>
                <a:cs typeface="Courier New" panose="02070309020205020404" pitchFamily="49" charset="0"/>
              </a:rPr>
              <a:t>) ;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ja-JP" sz="1000" b="1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urier New" panose="02070309020205020404" pitchFamily="49" charset="0"/>
                <a:ea typeface="游ゴシック" panose="020B0400000000000000" pitchFamily="34" charset="-128"/>
                <a:cs typeface="Courier New" panose="02070309020205020404" pitchFamily="49" charset="0"/>
              </a:rPr>
              <a:t>        </a:t>
            </a:r>
            <a:r>
              <a:rPr kumimoji="0" lang="en-GB" altLang="ja-JP" sz="1000" b="1" u="none" strike="noStrike" kern="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urier New" panose="02070309020205020404" pitchFamily="49" charset="0"/>
                <a:ea typeface="游ゴシック" panose="020B0400000000000000" pitchFamily="34" charset="-128"/>
                <a:cs typeface="Courier New" panose="02070309020205020404" pitchFamily="49" charset="0"/>
              </a:rPr>
              <a:t>unc:error_correlation</a:t>
            </a:r>
            <a:r>
              <a:rPr kumimoji="0" lang="en-GB" altLang="ja-JP" sz="1000" b="1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urier New" panose="02070309020205020404" pitchFamily="49" charset="0"/>
                <a:ea typeface="游ゴシック" panose="020B0400000000000000" pitchFamily="34" charset="-128"/>
                <a:cs typeface="Courier New" panose="02070309020205020404" pitchFamily="49" charset="0"/>
              </a:rPr>
              <a:t> = </a:t>
            </a:r>
            <a:r>
              <a:rPr kumimoji="0" lang="en-GB" altLang="ja-JP" sz="1000" b="1" u="none" strike="noStrike" kern="0" cap="none" spc="0" normalizeH="0" baseline="0" noProof="0">
                <a:ln>
                  <a:noFill/>
                </a:ln>
                <a:solidFill>
                  <a:srgbClr val="28794F"/>
                </a:solidFill>
                <a:effectLst/>
                <a:uLnTx/>
                <a:uFillTx/>
                <a:latin typeface="Courier New" panose="02070309020205020404" pitchFamily="49" charset="0"/>
                <a:ea typeface="游ゴシック" panose="020B0400000000000000" pitchFamily="34" charset="-128"/>
                <a:cs typeface="Courier New" panose="02070309020205020404" pitchFamily="49" charset="0"/>
              </a:rPr>
              <a:t>"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ja-JP" sz="1000" b="1" u="none" strike="noStrike" kern="0" cap="none" spc="0" normalizeH="0" baseline="0" noProof="0">
                <a:ln>
                  <a:noFill/>
                </a:ln>
                <a:solidFill>
                  <a:srgbClr val="28794F"/>
                </a:solidFill>
                <a:effectLst/>
                <a:uLnTx/>
                <a:uFillTx/>
                <a:latin typeface="Courier New" panose="02070309020205020404" pitchFamily="49" charset="0"/>
                <a:ea typeface="游ゴシック" panose="020B0400000000000000" pitchFamily="34" charset="-128"/>
                <a:cs typeface="Courier New" panose="02070309020205020404" pitchFamily="49" charset="0"/>
              </a:rPr>
              <a:t>                    </a:t>
            </a:r>
            <a:r>
              <a:rPr kumimoji="0" lang="en-GB" altLang="ja-JP" sz="1000" b="1" u="none" strike="noStrike" kern="0" cap="none" spc="0" normalizeH="0" baseline="0" noProof="0" err="1">
                <a:ln>
                  <a:noFill/>
                </a:ln>
                <a:solidFill>
                  <a:srgbClr val="28794F"/>
                </a:solidFill>
                <a:effectLst/>
                <a:uLnTx/>
                <a:uFillTx/>
                <a:latin typeface="Courier New" panose="02070309020205020404" pitchFamily="49" charset="0"/>
                <a:ea typeface="游ゴシック" panose="020B0400000000000000" pitchFamily="34" charset="-128"/>
                <a:cs typeface="Courier New" panose="02070309020205020404" pitchFamily="49" charset="0"/>
              </a:rPr>
              <a:t>lat</a:t>
            </a:r>
            <a:r>
              <a:rPr kumimoji="0" lang="en-GB" altLang="ja-JP" sz="1000" b="1" u="none" strike="noStrike" kern="0" cap="none" spc="0" normalizeH="0" baseline="0" noProof="0">
                <a:ln>
                  <a:noFill/>
                </a:ln>
                <a:solidFill>
                  <a:srgbClr val="28794F"/>
                </a:solidFill>
                <a:effectLst/>
                <a:uLnTx/>
                <a:uFillTx/>
                <a:latin typeface="Courier New" panose="02070309020205020404" pitchFamily="49" charset="0"/>
                <a:ea typeface="游ゴシック" panose="020B0400000000000000" pitchFamily="34" charset="-128"/>
                <a:cs typeface="Courier New" panose="02070309020205020404" pitchFamily="49" charset="0"/>
              </a:rPr>
              <a:t>: correlations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ja-JP" sz="1000" b="1" u="none" strike="noStrike" kern="0" cap="none" spc="0" normalizeH="0" baseline="0" noProof="0">
                <a:ln>
                  <a:noFill/>
                </a:ln>
                <a:solidFill>
                  <a:srgbClr val="28794F"/>
                </a:solidFill>
                <a:effectLst/>
                <a:uLnTx/>
                <a:uFillTx/>
                <a:latin typeface="Courier New" panose="02070309020205020404" pitchFamily="49" charset="0"/>
                <a:ea typeface="游ゴシック" panose="020B0400000000000000" pitchFamily="34" charset="-128"/>
                <a:cs typeface="Courier New" panose="02070309020205020404" pitchFamily="49" charset="0"/>
              </a:rPr>
              <a:t>                    time: uncorrelated         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ja-JP" sz="1000" b="1" u="none" strike="noStrike" kern="0" cap="none" spc="0" normalizeH="0" baseline="0" noProof="0">
                <a:ln>
                  <a:noFill/>
                </a:ln>
                <a:solidFill>
                  <a:srgbClr val="28794F"/>
                </a:solidFill>
                <a:effectLst/>
                <a:uLnTx/>
                <a:uFillTx/>
                <a:latin typeface="Courier New" panose="02070309020205020404" pitchFamily="49" charset="0"/>
                <a:ea typeface="游ゴシック" panose="020B0400000000000000" pitchFamily="34" charset="-128"/>
                <a:cs typeface="Courier New" panose="02070309020205020404" pitchFamily="49" charset="0"/>
              </a:rPr>
              <a:t>                    </a:t>
            </a:r>
            <a:r>
              <a:rPr kumimoji="0" lang="en-GB" altLang="ja-JP" sz="1000" b="1" u="none" strike="noStrike" kern="0" cap="none" spc="0" normalizeH="0" baseline="0" noProof="0" err="1">
                <a:ln>
                  <a:noFill/>
                </a:ln>
                <a:solidFill>
                  <a:srgbClr val="28794F"/>
                </a:solidFill>
                <a:effectLst/>
                <a:uLnTx/>
                <a:uFillTx/>
                <a:latin typeface="Courier New" panose="02070309020205020404" pitchFamily="49" charset="0"/>
                <a:ea typeface="游ゴシック" panose="020B0400000000000000" pitchFamily="34" charset="-128"/>
                <a:cs typeface="Courier New" panose="02070309020205020404" pitchFamily="49" charset="0"/>
              </a:rPr>
              <a:t>lon</a:t>
            </a:r>
            <a:r>
              <a:rPr kumimoji="0" lang="en-GB" altLang="ja-JP" sz="1000" b="1" u="none" strike="noStrike" kern="0" cap="none" spc="0" normalizeH="0" baseline="0" noProof="0">
                <a:ln>
                  <a:noFill/>
                </a:ln>
                <a:solidFill>
                  <a:srgbClr val="28794F"/>
                </a:solidFill>
                <a:effectLst/>
                <a:uLnTx/>
                <a:uFillTx/>
                <a:latin typeface="Courier New" panose="02070309020205020404" pitchFamily="49" charset="0"/>
                <a:ea typeface="游ゴシック" panose="020B0400000000000000" pitchFamily="34" charset="-128"/>
                <a:cs typeface="Courier New" panose="02070309020205020404" pitchFamily="49" charset="0"/>
              </a:rPr>
              <a:t>: </a:t>
            </a:r>
            <a:r>
              <a:rPr kumimoji="0" lang="en-GB" altLang="ja-JP" sz="1000" b="1" u="none" strike="noStrike" kern="0" cap="none" spc="0" normalizeH="0" baseline="0" noProof="0" err="1">
                <a:ln>
                  <a:noFill/>
                </a:ln>
                <a:solidFill>
                  <a:srgbClr val="28794F"/>
                </a:solidFill>
                <a:effectLst/>
                <a:uLnTx/>
                <a:uFillTx/>
                <a:latin typeface="Courier New" panose="02070309020205020404" pitchFamily="49" charset="0"/>
                <a:ea typeface="游ゴシック" panose="020B0400000000000000" pitchFamily="34" charset="-128"/>
                <a:cs typeface="Courier New" panose="02070309020205020404" pitchFamily="49" charset="0"/>
              </a:rPr>
              <a:t>bell_shaped_relative</a:t>
            </a:r>
            <a:r>
              <a:rPr kumimoji="0" lang="en-GB" altLang="ja-JP" sz="1000" b="1" u="none" strike="noStrike" kern="0" cap="none" spc="0" normalizeH="0" baseline="0" noProof="0">
                <a:ln>
                  <a:noFill/>
                </a:ln>
                <a:solidFill>
                  <a:srgbClr val="28794F"/>
                </a:solidFill>
                <a:effectLst/>
                <a:uLnTx/>
                <a:uFillTx/>
                <a:latin typeface="Courier New" panose="02070309020205020404" pitchFamily="49" charset="0"/>
                <a:ea typeface="游ゴシック" panose="020B0400000000000000" pitchFamily="34" charset="-128"/>
                <a:cs typeface="Courier New" panose="02070309020205020404" pitchFamily="49" charset="0"/>
              </a:rPr>
              <a:t> (n: 15 sigma: sigma)" </a:t>
            </a:r>
            <a:r>
              <a:rPr kumimoji="0" lang="en-GB" altLang="ja-JP" sz="1000" b="1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urier New" panose="02070309020205020404" pitchFamily="49" charset="0"/>
                <a:ea typeface="游ゴシック" panose="020B0400000000000000" pitchFamily="34" charset="-128"/>
                <a:cs typeface="Courier New" panose="02070309020205020404" pitchFamily="49" charset="0"/>
              </a:rPr>
              <a:t>;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ja-JP" sz="1000" b="1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urier New" panose="02070309020205020404" pitchFamily="49" charset="0"/>
                <a:ea typeface="游ゴシック" panose="020B0400000000000000" pitchFamily="34" charset="-128"/>
                <a:cs typeface="Courier New" panose="02070309020205020404" pitchFamily="49" charset="0"/>
              </a:rPr>
              <a:t>    </a:t>
            </a:r>
            <a:r>
              <a:rPr kumimoji="0" lang="en-GB" altLang="ja-JP" sz="1000" b="1" u="none" strike="noStrike" kern="0" cap="none" spc="0" normalizeH="0" baseline="0" noProof="0">
                <a:ln>
                  <a:noFill/>
                </a:ln>
                <a:solidFill>
                  <a:srgbClr val="91612E"/>
                </a:solidFill>
                <a:effectLst/>
                <a:uLnTx/>
                <a:uFillTx/>
                <a:latin typeface="Courier New" panose="02070309020205020404" pitchFamily="49" charset="0"/>
                <a:ea typeface="游ゴシック" panose="020B0400000000000000" pitchFamily="34" charset="-128"/>
                <a:cs typeface="Courier New" panose="02070309020205020404" pitchFamily="49" charset="0"/>
              </a:rPr>
              <a:t>float</a:t>
            </a:r>
            <a:r>
              <a:rPr kumimoji="0" lang="en-GB" altLang="ja-JP" sz="1000" b="1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urier New" panose="02070309020205020404" pitchFamily="49" charset="0"/>
                <a:ea typeface="游ゴシック" panose="020B0400000000000000" pitchFamily="34" charset="-128"/>
                <a:cs typeface="Courier New" panose="02070309020205020404" pitchFamily="49" charset="0"/>
              </a:rPr>
              <a:t> correlations(</a:t>
            </a:r>
            <a:r>
              <a:rPr kumimoji="0" lang="en-GB" altLang="ja-JP" sz="1000" b="1" u="none" strike="noStrike" kern="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urier New" panose="02070309020205020404" pitchFamily="49" charset="0"/>
                <a:ea typeface="游ゴシック" panose="020B0400000000000000" pitchFamily="34" charset="-128"/>
                <a:cs typeface="Courier New" panose="02070309020205020404" pitchFamily="49" charset="0"/>
              </a:rPr>
              <a:t>lat</a:t>
            </a:r>
            <a:r>
              <a:rPr kumimoji="0" lang="en-GB" altLang="ja-JP" sz="1000" b="1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urier New" panose="02070309020205020404" pitchFamily="49" charset="0"/>
                <a:ea typeface="游ゴシック" panose="020B0400000000000000" pitchFamily="34" charset="-128"/>
                <a:cs typeface="Courier New" panose="02070309020205020404" pitchFamily="49" charset="0"/>
              </a:rPr>
              <a:t>, lat1) ;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ja-JP" sz="1000" b="1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urier New" panose="02070309020205020404" pitchFamily="49" charset="0"/>
                <a:ea typeface="游ゴシック" panose="020B0400000000000000" pitchFamily="34" charset="-128"/>
                <a:cs typeface="Courier New" panose="02070309020205020404" pitchFamily="49" charset="0"/>
              </a:rPr>
              <a:t>    </a:t>
            </a:r>
            <a:r>
              <a:rPr kumimoji="0" lang="en-GB" altLang="ja-JP" sz="1000" b="1" u="none" strike="noStrike" kern="0" cap="none" spc="0" normalizeH="0" baseline="0" noProof="0">
                <a:ln>
                  <a:noFill/>
                </a:ln>
                <a:solidFill>
                  <a:srgbClr val="91612E"/>
                </a:solidFill>
                <a:effectLst/>
                <a:uLnTx/>
                <a:uFillTx/>
                <a:latin typeface="Courier New" panose="02070309020205020404" pitchFamily="49" charset="0"/>
                <a:ea typeface="游ゴシック" panose="020B0400000000000000" pitchFamily="34" charset="-128"/>
                <a:cs typeface="Courier New" panose="02070309020205020404" pitchFamily="49" charset="0"/>
              </a:rPr>
              <a:t>float</a:t>
            </a:r>
            <a:r>
              <a:rPr kumimoji="0" lang="en-GB" altLang="ja-JP" sz="1000" b="1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urier New" panose="02070309020205020404" pitchFamily="49" charset="0"/>
                <a:ea typeface="游ゴシック" panose="020B0400000000000000" pitchFamily="34" charset="-128"/>
                <a:cs typeface="Courier New" panose="02070309020205020404" pitchFamily="49" charset="0"/>
              </a:rPr>
              <a:t> sigma ;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ja-JP" sz="1000" b="1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urier New" panose="02070309020205020404" pitchFamily="49" charset="0"/>
                <a:ea typeface="游ゴシック" panose="020B0400000000000000" pitchFamily="34" charset="-128"/>
                <a:cs typeface="Courier New" panose="02070309020205020404" pitchFamily="49" charset="0"/>
              </a:rPr>
              <a:t>        </a:t>
            </a:r>
            <a:r>
              <a:rPr kumimoji="0" lang="en-GB" altLang="ja-JP" sz="1000" b="1" u="none" strike="noStrike" kern="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urier New" panose="02070309020205020404" pitchFamily="49" charset="0"/>
                <a:ea typeface="游ゴシック" panose="020B0400000000000000" pitchFamily="34" charset="-128"/>
                <a:cs typeface="Courier New" panose="02070309020205020404" pitchFamily="49" charset="0"/>
              </a:rPr>
              <a:t>sigma:standard_name</a:t>
            </a:r>
            <a:r>
              <a:rPr kumimoji="0" lang="en-GB" altLang="ja-JP" sz="1000" b="1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urier New" panose="02070309020205020404" pitchFamily="49" charset="0"/>
                <a:ea typeface="游ゴシック" panose="020B0400000000000000" pitchFamily="34" charset="-128"/>
                <a:cs typeface="Courier New" panose="02070309020205020404" pitchFamily="49" charset="0"/>
              </a:rPr>
              <a:t> = </a:t>
            </a:r>
            <a:r>
              <a:rPr kumimoji="0" lang="en-GB" altLang="ja-JP" sz="1000" b="1" u="none" strike="noStrike" kern="0" cap="none" spc="0" normalizeH="0" baseline="0" noProof="0">
                <a:ln>
                  <a:noFill/>
                </a:ln>
                <a:solidFill>
                  <a:srgbClr val="28794F"/>
                </a:solidFill>
                <a:effectLst/>
                <a:uLnTx/>
                <a:uFillTx/>
                <a:latin typeface="Courier New" panose="02070309020205020404" pitchFamily="49" charset="0"/>
                <a:ea typeface="游ゴシック" panose="020B0400000000000000" pitchFamily="34" charset="-128"/>
                <a:cs typeface="Courier New" panose="02070309020205020404" pitchFamily="49" charset="0"/>
              </a:rPr>
              <a:t>"</a:t>
            </a:r>
            <a:r>
              <a:rPr kumimoji="0" lang="en-GB" altLang="ja-JP" sz="1000" b="1" u="none" strike="noStrike" kern="0" cap="none" spc="0" normalizeH="0" baseline="0" noProof="0" err="1">
                <a:ln>
                  <a:noFill/>
                </a:ln>
                <a:solidFill>
                  <a:srgbClr val="28794F"/>
                </a:solidFill>
                <a:effectLst/>
                <a:uLnTx/>
                <a:uFillTx/>
                <a:latin typeface="Courier New" panose="02070309020205020404" pitchFamily="49" charset="0"/>
                <a:ea typeface="游ゴシック" panose="020B0400000000000000" pitchFamily="34" charset="-128"/>
                <a:cs typeface="Courier New" panose="02070309020205020404" pitchFamily="49" charset="0"/>
              </a:rPr>
              <a:t>sea_surface_temperature</a:t>
            </a:r>
            <a:r>
              <a:rPr kumimoji="0" lang="en-GB" altLang="ja-JP" sz="1000" b="1" u="none" strike="noStrike" kern="0" cap="none" spc="0" normalizeH="0" baseline="0" noProof="0">
                <a:ln>
                  <a:noFill/>
                </a:ln>
                <a:solidFill>
                  <a:srgbClr val="28794F"/>
                </a:solidFill>
                <a:effectLst/>
                <a:uLnTx/>
                <a:uFillTx/>
                <a:latin typeface="Courier New" panose="02070309020205020404" pitchFamily="49" charset="0"/>
                <a:ea typeface="游ゴシック" panose="020B0400000000000000" pitchFamily="34" charset="-128"/>
                <a:cs typeface="Courier New" panose="02070309020205020404" pitchFamily="49" charset="0"/>
              </a:rPr>
              <a:t>"</a:t>
            </a:r>
            <a:r>
              <a:rPr kumimoji="0" lang="en-GB" altLang="ja-JP" sz="1000" b="1" u="none" strike="noStrike" kern="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ourier New" panose="02070309020205020404" pitchFamily="49" charset="0"/>
                <a:ea typeface="游ゴシック" panose="020B0400000000000000" pitchFamily="34" charset="-128"/>
                <a:cs typeface="Courier New" panose="02070309020205020404" pitchFamily="49" charset="0"/>
              </a:rPr>
              <a:t> </a:t>
            </a:r>
            <a:r>
              <a:rPr kumimoji="0" lang="en-GB" altLang="ja-JP" sz="1000" b="1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urier New" panose="02070309020205020404" pitchFamily="49" charset="0"/>
                <a:ea typeface="游ゴシック" panose="020B0400000000000000" pitchFamily="34" charset="-128"/>
                <a:cs typeface="Courier New" panose="02070309020205020404" pitchFamily="49" charset="0"/>
              </a:rPr>
              <a:t>;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ja-JP" sz="1000" b="1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urier New" panose="02070309020205020404" pitchFamily="49" charset="0"/>
                <a:ea typeface="游ゴシック" panose="020B0400000000000000" pitchFamily="34" charset="-128"/>
                <a:cs typeface="Courier New" panose="02070309020205020404" pitchFamily="49" charset="0"/>
              </a:rPr>
              <a:t>        </a:t>
            </a:r>
            <a:r>
              <a:rPr kumimoji="0" lang="en-GB" altLang="ja-JP" sz="1000" b="1" u="none" strike="noStrike" kern="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urier New" panose="02070309020205020404" pitchFamily="49" charset="0"/>
                <a:ea typeface="游ゴシック" panose="020B0400000000000000" pitchFamily="34" charset="-128"/>
                <a:cs typeface="Courier New" panose="02070309020205020404" pitchFamily="49" charset="0"/>
              </a:rPr>
              <a:t>sigma:units</a:t>
            </a:r>
            <a:r>
              <a:rPr kumimoji="0" lang="en-GB" altLang="ja-JP" sz="1000" b="1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urier New" panose="02070309020205020404" pitchFamily="49" charset="0"/>
                <a:ea typeface="游ゴシック" panose="020B0400000000000000" pitchFamily="34" charset="-128"/>
                <a:cs typeface="Courier New" panose="02070309020205020404" pitchFamily="49" charset="0"/>
              </a:rPr>
              <a:t> = </a:t>
            </a:r>
            <a:r>
              <a:rPr kumimoji="0" lang="en-GB" altLang="ja-JP" sz="1000" b="1" u="none" strike="noStrike" kern="0" cap="none" spc="0" normalizeH="0" baseline="0" noProof="0">
                <a:ln>
                  <a:noFill/>
                </a:ln>
                <a:solidFill>
                  <a:srgbClr val="28794F"/>
                </a:solidFill>
                <a:effectLst/>
                <a:uLnTx/>
                <a:uFillTx/>
                <a:latin typeface="Courier New" panose="02070309020205020404" pitchFamily="49" charset="0"/>
                <a:ea typeface="游ゴシック" panose="020B0400000000000000" pitchFamily="34" charset="-128"/>
                <a:cs typeface="Courier New" panose="02070309020205020404" pitchFamily="49" charset="0"/>
              </a:rPr>
              <a:t>"K" </a:t>
            </a:r>
            <a:r>
              <a:rPr kumimoji="0" lang="en-GB" altLang="ja-JP" sz="1000" b="1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urier New" panose="02070309020205020404" pitchFamily="49" charset="0"/>
                <a:ea typeface="游ゴシック" panose="020B0400000000000000" pitchFamily="34" charset="-128"/>
                <a:cs typeface="Courier New" panose="02070309020205020404" pitchFamily="49" charset="0"/>
              </a:rPr>
              <a:t>;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ja-JP" sz="1000" b="1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urier New" panose="02070309020205020404" pitchFamily="49" charset="0"/>
                <a:ea typeface="游ゴシック" panose="020B0400000000000000" pitchFamily="34" charset="-128"/>
                <a:cs typeface="Courier New" panose="02070309020205020404" pitchFamily="49" charset="0"/>
              </a:rPr>
              <a:t>        </a:t>
            </a:r>
            <a:r>
              <a:rPr kumimoji="0" lang="en-GB" altLang="ja-JP" sz="1000" b="1" u="none" strike="noStrike" kern="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urier New" panose="02070309020205020404" pitchFamily="49" charset="0"/>
                <a:ea typeface="游ゴシック" panose="020B0400000000000000" pitchFamily="34" charset="-128"/>
                <a:cs typeface="Courier New" panose="02070309020205020404" pitchFamily="49" charset="0"/>
              </a:rPr>
              <a:t>sigma:units_metadata</a:t>
            </a:r>
            <a:r>
              <a:rPr kumimoji="0" lang="en-GB" altLang="ja-JP" sz="1000" b="1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urier New" panose="02070309020205020404" pitchFamily="49" charset="0"/>
                <a:ea typeface="游ゴシック" panose="020B0400000000000000" pitchFamily="34" charset="-128"/>
                <a:cs typeface="Courier New" panose="02070309020205020404" pitchFamily="49" charset="0"/>
              </a:rPr>
              <a:t> = </a:t>
            </a:r>
            <a:r>
              <a:rPr kumimoji="0" lang="en-GB" altLang="ja-JP" sz="1000" b="1" u="none" strike="noStrike" kern="0" cap="none" spc="0" normalizeH="0" baseline="0" noProof="0">
                <a:ln>
                  <a:noFill/>
                </a:ln>
                <a:solidFill>
                  <a:srgbClr val="28794F"/>
                </a:solidFill>
                <a:effectLst/>
                <a:uLnTx/>
                <a:uFillTx/>
                <a:latin typeface="Courier New" panose="02070309020205020404" pitchFamily="49" charset="0"/>
                <a:ea typeface="游ゴシック" panose="020B0400000000000000" pitchFamily="34" charset="-128"/>
                <a:cs typeface="Courier New" panose="02070309020205020404" pitchFamily="49" charset="0"/>
              </a:rPr>
              <a:t>"temperature: difference" </a:t>
            </a:r>
            <a:r>
              <a:rPr kumimoji="0" lang="en-GB" altLang="ja-JP" sz="1000" b="1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urier New" panose="02070309020205020404" pitchFamily="49" charset="0"/>
                <a:ea typeface="游ゴシック" panose="020B0400000000000000" pitchFamily="34" charset="-128"/>
                <a:cs typeface="Courier New" panose="02070309020205020404" pitchFamily="49" charset="0"/>
              </a:rPr>
              <a:t>;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0672213-CF0B-2D83-7C84-59CF67AE9E8B}"/>
              </a:ext>
            </a:extLst>
          </p:cNvPr>
          <p:cNvSpPr txBox="1"/>
          <p:nvPr/>
        </p:nvSpPr>
        <p:spPr>
          <a:xfrm>
            <a:off x="1666156" y="4508369"/>
            <a:ext cx="25710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>
                <a:solidFill>
                  <a:prstClr val="black"/>
                </a:solidFill>
                <a:latin typeface="Aptos" panose="02110004020202020204"/>
              </a:rPr>
              <a:t>UNC Spec v0.1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73197AD-979B-3581-8B1F-444B4784FD28}"/>
              </a:ext>
            </a:extLst>
          </p:cNvPr>
          <p:cNvSpPr txBox="1"/>
          <p:nvPr/>
        </p:nvSpPr>
        <p:spPr>
          <a:xfrm>
            <a:off x="7183528" y="4505178"/>
            <a:ext cx="38857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>
                <a:solidFill>
                  <a:prstClr val="black"/>
                </a:solidFill>
                <a:latin typeface="Aptos" panose="02110004020202020204"/>
              </a:rPr>
              <a:t>Towards CF-UNC Spec v1.0</a:t>
            </a: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76158BFD-8158-5E39-C362-4D5DFCF04051}"/>
              </a:ext>
            </a:extLst>
          </p:cNvPr>
          <p:cNvCxnSpPr>
            <a:cxnSpLocks/>
          </p:cNvCxnSpPr>
          <p:nvPr/>
        </p:nvCxnSpPr>
        <p:spPr>
          <a:xfrm>
            <a:off x="5496764" y="3096090"/>
            <a:ext cx="1000461" cy="0"/>
          </a:xfrm>
          <a:prstGeom prst="straightConnector1">
            <a:avLst/>
          </a:prstGeom>
          <a:noFill/>
          <a:ln w="57150" cap="flat" cmpd="sng" algn="ctr">
            <a:solidFill>
              <a:srgbClr val="4EA72E">
                <a:lumMod val="75000"/>
              </a:srgbClr>
            </a:solidFill>
            <a:prstDash val="solid"/>
            <a:miter lim="800000"/>
            <a:tailEnd type="triangle"/>
          </a:ln>
          <a:effectLst/>
        </p:spPr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32334660-58CB-C3B5-B419-A5F8FB78C47E}"/>
              </a:ext>
            </a:extLst>
          </p:cNvPr>
          <p:cNvSpPr txBox="1"/>
          <p:nvPr/>
        </p:nvSpPr>
        <p:spPr>
          <a:xfrm>
            <a:off x="184984" y="5012372"/>
            <a:ext cx="553342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US">
                <a:solidFill>
                  <a:prstClr val="black"/>
                </a:solidFill>
                <a:latin typeface="Aptos Light" panose="020B0004020202020204" pitchFamily="34" charset="0"/>
              </a:rPr>
              <a:t>Original proposal ~2023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US">
                <a:solidFill>
                  <a:prstClr val="black"/>
                </a:solidFill>
                <a:latin typeface="Aptos Light" panose="020B0004020202020204" pitchFamily="34" charset="0"/>
              </a:rPr>
              <a:t>Implemented in e.g., Hypernets</a:t>
            </a:r>
            <a:endParaRPr lang="en-US">
              <a:solidFill>
                <a:prstClr val="black"/>
              </a:solidFill>
              <a:latin typeface="Aptos" panose="02110004020202020204"/>
            </a:endParaRPr>
          </a:p>
          <a:p>
            <a:pPr marL="285750" indent="-285750" algn="ctr">
              <a:buFont typeface="Arial" panose="020B0604020202020204" pitchFamily="34" charset="0"/>
              <a:buChar char="•"/>
            </a:pPr>
            <a:endParaRPr lang="en-US">
              <a:solidFill>
                <a:prstClr val="black"/>
              </a:solidFill>
              <a:latin typeface="Aptos" panose="02110004020202020204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9FBAE60-4768-C743-4D0A-BB149AC5653A}"/>
              </a:ext>
            </a:extLst>
          </p:cNvPr>
          <p:cNvSpPr txBox="1"/>
          <p:nvPr/>
        </p:nvSpPr>
        <p:spPr>
          <a:xfrm>
            <a:off x="5718407" y="5012372"/>
            <a:ext cx="626630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US">
                <a:solidFill>
                  <a:prstClr val="black"/>
                </a:solidFill>
                <a:latin typeface="Aptos Light" panose="020B0004020202020204" pitchFamily="34" charset="0"/>
              </a:rPr>
              <a:t>Update with support from Reading, NCAS 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US">
                <a:solidFill>
                  <a:prstClr val="black"/>
                </a:solidFill>
                <a:latin typeface="Aptos Light" panose="020B0004020202020204" pitchFamily="34" charset="0"/>
              </a:rPr>
              <a:t>More idiomatic CF-style syntax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endParaRPr lang="en-US">
              <a:solidFill>
                <a:prstClr val="black"/>
              </a:solidFill>
              <a:latin typeface="Aptos" panose="02110004020202020204"/>
            </a:endParaRPr>
          </a:p>
          <a:p>
            <a:pPr marL="285750" indent="-285750" algn="ctr">
              <a:buFont typeface="Arial" panose="020B0604020202020204" pitchFamily="34" charset="0"/>
              <a:buChar char="•"/>
            </a:pPr>
            <a:endParaRPr lang="en-US">
              <a:solidFill>
                <a:prstClr val="black"/>
              </a:solidFill>
              <a:latin typeface="Aptos" panose="021100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106658742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96DA9C-3301-87DB-2FDF-92F199F5CE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DF0241-87A4-E0D4-A1DC-DBABE66B3B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Next Steps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2D5EEF-F119-9A34-92AE-A29A7BB17D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1475" y="1825625"/>
            <a:ext cx="6802057" cy="4303713"/>
          </a:xfrm>
        </p:spPr>
        <p:txBody>
          <a:bodyPr/>
          <a:lstStyle/>
          <a:p>
            <a:r>
              <a:rPr lang="en-GB" dirty="0"/>
              <a:t>Prepared as a draft chapter to CF Conventions</a:t>
            </a:r>
          </a:p>
          <a:p>
            <a:r>
              <a:rPr lang="en-GB" dirty="0"/>
              <a:t>About to begin Beta Phase testing – </a:t>
            </a:r>
            <a:r>
              <a:rPr lang="en-GB" dirty="0">
                <a:hlinkClick r:id="rId3"/>
              </a:rPr>
              <a:t>see here </a:t>
            </a:r>
            <a:r>
              <a:rPr lang="en-GB" dirty="0"/>
              <a:t>for details</a:t>
            </a:r>
          </a:p>
          <a:p>
            <a:r>
              <a:rPr lang="en-GB" dirty="0"/>
              <a:t>Following Beta Phase we will propose to CF and summarise in a publication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332072F-3137-51D4-9C2A-B7B80B83D8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66636" y="1207439"/>
            <a:ext cx="3299762" cy="46545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370957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DB7B5111-85F6-7A1D-38EC-8AC735C0ECF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06B9164-4B34-24B2-B3B0-0E5E1BACB9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Backup Slides</a:t>
            </a:r>
          </a:p>
        </p:txBody>
      </p:sp>
    </p:spTree>
    <p:extLst>
      <p:ext uri="{BB962C8B-B14F-4D97-AF65-F5344CB8AC3E}">
        <p14:creationId xmlns:p14="http://schemas.microsoft.com/office/powerpoint/2010/main" val="216381971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0DB0A9E9-64DA-C0CE-718E-83E4A9F5E7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708196-094C-BA40-8647-234D120C46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476" y="377785"/>
            <a:ext cx="8836024" cy="1290638"/>
          </a:xfrm>
        </p:spPr>
        <p:txBody>
          <a:bodyPr/>
          <a:lstStyle/>
          <a:p>
            <a:r>
              <a:rPr lang="en-GB" dirty="0"/>
              <a:t>ND Datasets &amp; Error-Correlation</a:t>
            </a:r>
          </a:p>
        </p:txBody>
      </p:sp>
      <p:pic>
        <p:nvPicPr>
          <p:cNvPr id="15" name="Picture 14" descr="A screenshot of a computer screen&#10;&#10;AI-generated content may be incorrect.">
            <a:extLst>
              <a:ext uri="{FF2B5EF4-FFF2-40B4-BE49-F238E27FC236}">
                <a16:creationId xmlns:a16="http://schemas.microsoft.com/office/drawing/2014/main" id="{000146AA-18B9-B974-006D-4B735F05251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472"/>
          <a:stretch/>
        </p:blipFill>
        <p:spPr>
          <a:xfrm>
            <a:off x="1517696" y="1329609"/>
            <a:ext cx="9384811" cy="4715591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A05FA7C6-20EC-3CB5-1A5E-AEC2DF0881B9}"/>
              </a:ext>
            </a:extLst>
          </p:cNvPr>
          <p:cNvSpPr txBox="1"/>
          <p:nvPr/>
        </p:nvSpPr>
        <p:spPr>
          <a:xfrm>
            <a:off x="3546391" y="2372081"/>
            <a:ext cx="546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+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9236117-20E5-481C-959A-341D3AC15EFF}"/>
              </a:ext>
            </a:extLst>
          </p:cNvPr>
          <p:cNvSpPr txBox="1"/>
          <p:nvPr/>
        </p:nvSpPr>
        <p:spPr>
          <a:xfrm>
            <a:off x="5579165" y="2376815"/>
            <a:ext cx="546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+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5FDA44C-8053-90BE-C15D-6055E3F4B046}"/>
              </a:ext>
            </a:extLst>
          </p:cNvPr>
          <p:cNvSpPr txBox="1"/>
          <p:nvPr/>
        </p:nvSpPr>
        <p:spPr>
          <a:xfrm>
            <a:off x="7650039" y="2351415"/>
            <a:ext cx="546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=</a:t>
            </a:r>
          </a:p>
        </p:txBody>
      </p:sp>
    </p:spTree>
    <p:extLst>
      <p:ext uri="{BB962C8B-B14F-4D97-AF65-F5344CB8AC3E}">
        <p14:creationId xmlns:p14="http://schemas.microsoft.com/office/powerpoint/2010/main" val="356672544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E417BDF0-B3AD-BC87-EC49-BBB778244D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D290F7-5390-DE95-995E-5479C8DD7B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476" y="377785"/>
            <a:ext cx="8836024" cy="1290638"/>
          </a:xfrm>
        </p:spPr>
        <p:txBody>
          <a:bodyPr/>
          <a:lstStyle/>
          <a:p>
            <a:r>
              <a:rPr lang="en-GB" dirty="0"/>
              <a:t>ND Datasets &amp; Error-Correlation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C8E82EA3-A675-2F20-68D0-92A763384B3A}"/>
                  </a:ext>
                </a:extLst>
              </p:cNvPr>
              <p:cNvSpPr txBox="1"/>
              <p:nvPr/>
            </p:nvSpPr>
            <p:spPr>
              <a:xfrm>
                <a:off x="0" y="2383681"/>
                <a:ext cx="151769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en-GB" sz="1800" b="1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𝑵</m:t>
                    </m:r>
                  </m:oMath>
                </a14:m>
                <a:r>
                  <a:rPr kumimoji="0" lang="en-GB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rPr>
                  <a:t> Pixels</a:t>
                </a: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C8E82EA3-A675-2F20-68D0-92A763384B3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2383681"/>
                <a:ext cx="1517696" cy="369332"/>
              </a:xfrm>
              <a:prstGeom prst="rect">
                <a:avLst/>
              </a:prstGeom>
              <a:blipFill>
                <a:blip r:embed="rId2"/>
                <a:stretch>
                  <a:fillRect t="-8197" b="-2459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F5860EC2-E992-6046-94EE-4BA5C3B251B8}"/>
                  </a:ext>
                </a:extLst>
              </p:cNvPr>
              <p:cNvSpPr txBox="1"/>
              <p:nvPr/>
            </p:nvSpPr>
            <p:spPr>
              <a:xfrm>
                <a:off x="0" y="4644281"/>
                <a:ext cx="1517696" cy="3755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sSup>
                      <m:sSupPr>
                        <m:ctrlPr>
                          <a:rPr kumimoji="0" lang="en-GB" sz="1800" b="1" i="1" u="none" strike="noStrike" kern="1200" cap="none" spc="0" normalizeH="0" baseline="0" noProof="0" dirty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sSupPr>
                      <m:e>
                        <m:r>
                          <a:rPr kumimoji="0" lang="en-GB" sz="1800" b="1" i="1" u="none" strike="noStrike" kern="1200" cap="none" spc="0" normalizeH="0" baseline="0" noProof="0" dirty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𝑵</m:t>
                        </m:r>
                      </m:e>
                      <m:sup>
                        <m:r>
                          <a:rPr kumimoji="0" lang="en-GB" sz="1800" b="1" i="1" u="none" strike="noStrike" kern="1200" cap="none" spc="0" normalizeH="0" baseline="0" noProof="0" dirty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𝟐</m:t>
                        </m:r>
                      </m:sup>
                    </m:sSup>
                  </m:oMath>
                </a14:m>
                <a:r>
                  <a:rPr kumimoji="0" lang="en-GB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rPr>
                  <a:t> Pixels!</a:t>
                </a: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F5860EC2-E992-6046-94EE-4BA5C3B251B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4644281"/>
                <a:ext cx="1517696" cy="375552"/>
              </a:xfrm>
              <a:prstGeom prst="rect">
                <a:avLst/>
              </a:prstGeom>
              <a:blipFill>
                <a:blip r:embed="rId3"/>
                <a:stretch>
                  <a:fillRect t="-6557" b="-2786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990DCA39-3044-1628-8BB5-846014B81601}"/>
              </a:ext>
            </a:extLst>
          </p:cNvPr>
          <p:cNvCxnSpPr/>
          <p:nvPr/>
        </p:nvCxnSpPr>
        <p:spPr>
          <a:xfrm>
            <a:off x="762000" y="3429000"/>
            <a:ext cx="0" cy="53340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7" name="Picture 6" descr="A screenshot of a computer screen&#10;&#10;AI-generated content may be incorrect.">
            <a:extLst>
              <a:ext uri="{FF2B5EF4-FFF2-40B4-BE49-F238E27FC236}">
                <a16:creationId xmlns:a16="http://schemas.microsoft.com/office/drawing/2014/main" id="{207D43C6-B5C1-AB34-51FA-0373693A58C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1472"/>
          <a:stretch/>
        </p:blipFill>
        <p:spPr>
          <a:xfrm>
            <a:off x="1517696" y="1329609"/>
            <a:ext cx="9384811" cy="471559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5A44460-C614-4D2A-73A3-C9594632768B}"/>
              </a:ext>
            </a:extLst>
          </p:cNvPr>
          <p:cNvSpPr txBox="1"/>
          <p:nvPr/>
        </p:nvSpPr>
        <p:spPr>
          <a:xfrm>
            <a:off x="3546391" y="2372081"/>
            <a:ext cx="546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+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77FD2E1-0103-929E-5E8B-7782D6A2E1E6}"/>
              </a:ext>
            </a:extLst>
          </p:cNvPr>
          <p:cNvSpPr txBox="1"/>
          <p:nvPr/>
        </p:nvSpPr>
        <p:spPr>
          <a:xfrm>
            <a:off x="5579165" y="2376815"/>
            <a:ext cx="546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+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F84FEA7-AF5E-6045-8AE8-CB5389CD3A42}"/>
              </a:ext>
            </a:extLst>
          </p:cNvPr>
          <p:cNvSpPr txBox="1"/>
          <p:nvPr/>
        </p:nvSpPr>
        <p:spPr>
          <a:xfrm>
            <a:off x="7650039" y="2351415"/>
            <a:ext cx="546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=</a:t>
            </a:r>
          </a:p>
        </p:txBody>
      </p:sp>
    </p:spTree>
    <p:extLst>
      <p:ext uri="{BB962C8B-B14F-4D97-AF65-F5344CB8AC3E}">
        <p14:creationId xmlns:p14="http://schemas.microsoft.com/office/powerpoint/2010/main" val="10872190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Rectangle 182">
            <a:extLst>
              <a:ext uri="{FF2B5EF4-FFF2-40B4-BE49-F238E27FC236}">
                <a16:creationId xmlns:a16="http://schemas.microsoft.com/office/drawing/2014/main" id="{D5133696-AD10-8878-3737-8CBAD1877C0E}"/>
              </a:ext>
            </a:extLst>
          </p:cNvPr>
          <p:cNvSpPr/>
          <p:nvPr/>
        </p:nvSpPr>
        <p:spPr>
          <a:xfrm>
            <a:off x="-30079" y="0"/>
            <a:ext cx="7833815" cy="6858000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2" name="Title 3">
            <a:extLst>
              <a:ext uri="{FF2B5EF4-FFF2-40B4-BE49-F238E27FC236}">
                <a16:creationId xmlns:a16="http://schemas.microsoft.com/office/drawing/2014/main" id="{C5E37524-B0F4-5E80-6AE8-DCD20B24385C}"/>
              </a:ext>
            </a:extLst>
          </p:cNvPr>
          <p:cNvSpPr txBox="1">
            <a:spLocks/>
          </p:cNvSpPr>
          <p:nvPr/>
        </p:nvSpPr>
        <p:spPr>
          <a:xfrm>
            <a:off x="7951446" y="992797"/>
            <a:ext cx="4388264" cy="1290638"/>
          </a:xfrm>
          <a:prstGeom prst="rect">
            <a:avLst/>
          </a:prstGeom>
        </p:spPr>
        <p:txBody>
          <a:bodyPr lIns="91440" tIns="45720" rIns="91440" bIns="45720" anchor="t"/>
          <a:lstStyle>
            <a:lvl1pPr algn="l" defTabSz="914400" rtl="0" eaLnBrk="1" latinLnBrk="0" hangingPunct="1">
              <a:lnSpc>
                <a:spcPct val="120000"/>
              </a:lnSpc>
              <a:spcBef>
                <a:spcPct val="0"/>
              </a:spcBef>
              <a:buNone/>
              <a:defRPr sz="35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j-ea"/>
                <a:cs typeface="+mj-cs"/>
              </a:rPr>
              <a:t>Measurements in Society</a:t>
            </a:r>
          </a:p>
        </p:txBody>
      </p:sp>
      <p:sp>
        <p:nvSpPr>
          <p:cNvPr id="244" name="Content Placeholder 2">
            <a:extLst>
              <a:ext uri="{FF2B5EF4-FFF2-40B4-BE49-F238E27FC236}">
                <a16:creationId xmlns:a16="http://schemas.microsoft.com/office/drawing/2014/main" id="{BC00F295-1CEB-C970-0D6D-F293187C102B}"/>
              </a:ext>
            </a:extLst>
          </p:cNvPr>
          <p:cNvSpPr txBox="1">
            <a:spLocks/>
          </p:cNvSpPr>
          <p:nvPr/>
        </p:nvSpPr>
        <p:spPr>
          <a:xfrm>
            <a:off x="7951446" y="2216091"/>
            <a:ext cx="4240554" cy="4786383"/>
          </a:xfrm>
          <a:prstGeom prst="rect">
            <a:avLst/>
          </a:prstGeom>
        </p:spPr>
        <p:txBody>
          <a:bodyPr lIns="91440" tIns="45720" rIns="91440" bIns="45720" anchor="t"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Critical for health, manufacturing, and environmental monitoring.</a:t>
            </a:r>
            <a:br>
              <a:rPr kumimoji="0" lang="en-GB" sz="2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</a:br>
            <a:r>
              <a:rPr kumimoji="0" lang="en-GB" sz="9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endParaRPr kumimoji="0" lang="en-GB" sz="2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Growing in size and complexity.</a:t>
            </a: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9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Reliable interpretation requires uncertainty and error-covariance information, often overlooked or non-standardised.</a:t>
            </a: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2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2050" name="Picture 2" descr="Logo&#10;&#10;Description automatically generated">
            <a:extLst>
              <a:ext uri="{FF2B5EF4-FFF2-40B4-BE49-F238E27FC236}">
                <a16:creationId xmlns:a16="http://schemas.microsoft.com/office/drawing/2014/main" id="{EB7D2F2B-6DDC-F980-464E-85996DB9C7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441" y="139891"/>
            <a:ext cx="2578038" cy="1705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NPL – Recruiting for multimodal mass spectrometry imaging and advanced data  handling projects – MS Imaging">
            <a:extLst>
              <a:ext uri="{FF2B5EF4-FFF2-40B4-BE49-F238E27FC236}">
                <a16:creationId xmlns:a16="http://schemas.microsoft.com/office/drawing/2014/main" id="{083BB1B1-0800-D8B9-CF73-E368E6C957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6259" y="164303"/>
            <a:ext cx="2298700" cy="17218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>
            <a:extLst>
              <a:ext uri="{FF2B5EF4-FFF2-40B4-BE49-F238E27FC236}">
                <a16:creationId xmlns:a16="http://schemas.microsoft.com/office/drawing/2014/main" id="{BAAAD16A-8F96-2DE8-AA87-B231D2F1052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120"/>
          <a:stretch/>
        </p:blipFill>
        <p:spPr bwMode="auto">
          <a:xfrm>
            <a:off x="1067482" y="1632033"/>
            <a:ext cx="2565297" cy="1995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7" name="Picture 9" descr="How Self-driving Cars Work: Sensor Systems | Udacity">
            <a:extLst>
              <a:ext uri="{FF2B5EF4-FFF2-40B4-BE49-F238E27FC236}">
                <a16:creationId xmlns:a16="http://schemas.microsoft.com/office/drawing/2014/main" id="{CC17D0AD-B405-11A6-7F0E-283363E333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2771" y="818298"/>
            <a:ext cx="2542925" cy="1695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9" name="Picture 11" descr="Precision Farming - Agrifac United Kingdom">
            <a:extLst>
              <a:ext uri="{FF2B5EF4-FFF2-40B4-BE49-F238E27FC236}">
                <a16:creationId xmlns:a16="http://schemas.microsoft.com/office/drawing/2014/main" id="{FE3985AB-76D5-999B-3A29-BED9227F5E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739" y="3529784"/>
            <a:ext cx="3368040" cy="17366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1" name="Picture 13" descr="What is a Smart Grid?">
            <a:extLst>
              <a:ext uri="{FF2B5EF4-FFF2-40B4-BE49-F238E27FC236}">
                <a16:creationId xmlns:a16="http://schemas.microsoft.com/office/drawing/2014/main" id="{81B188A4-2A07-CF2B-0134-2CD187F185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1509" y="2289947"/>
            <a:ext cx="2482532" cy="1719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4EC1C4C-0593-10FF-8A06-B0C5B47EF045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t="11269"/>
          <a:stretch/>
        </p:blipFill>
        <p:spPr>
          <a:xfrm>
            <a:off x="4808957" y="3412562"/>
            <a:ext cx="2847779" cy="1896476"/>
          </a:xfrm>
          <a:prstGeom prst="rect">
            <a:avLst/>
          </a:prstGeom>
        </p:spPr>
      </p:pic>
      <p:pic>
        <p:nvPicPr>
          <p:cNvPr id="5" name="Picture 4" descr="A graph of blue and yellow lines&#10;&#10;AI-generated content may be incorrect.">
            <a:extLst>
              <a:ext uri="{FF2B5EF4-FFF2-40B4-BE49-F238E27FC236}">
                <a16:creationId xmlns:a16="http://schemas.microsoft.com/office/drawing/2014/main" id="{1725F49F-5A1A-B507-7369-C47481E1592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24603" y="5051567"/>
            <a:ext cx="5638800" cy="1705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905702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81EBC4AF-4E34-5130-CC77-EF2303BE5B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 descr="A screenshot of a computer screen&#10;&#10;AI-generated content may be incorrect.">
            <a:extLst>
              <a:ext uri="{FF2B5EF4-FFF2-40B4-BE49-F238E27FC236}">
                <a16:creationId xmlns:a16="http://schemas.microsoft.com/office/drawing/2014/main" id="{D9729C6C-2A79-BF44-70EE-AD38C8D8343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472"/>
          <a:stretch/>
        </p:blipFill>
        <p:spPr>
          <a:xfrm>
            <a:off x="1517696" y="1329609"/>
            <a:ext cx="9384811" cy="471559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F3E906D-20B1-4C88-A9EE-31C7C03F69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476" y="377785"/>
            <a:ext cx="8836024" cy="1290638"/>
          </a:xfrm>
        </p:spPr>
        <p:txBody>
          <a:bodyPr/>
          <a:lstStyle/>
          <a:p>
            <a:r>
              <a:rPr lang="en-GB" dirty="0"/>
              <a:t>ND Datasets &amp; Error-Correlation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03C34C9-5532-F2C4-5CE8-71232E1D82AF}"/>
              </a:ext>
            </a:extLst>
          </p:cNvPr>
          <p:cNvSpPr txBox="1"/>
          <p:nvPr/>
        </p:nvSpPr>
        <p:spPr>
          <a:xfrm>
            <a:off x="1762539" y="6168238"/>
            <a:ext cx="17016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Identity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A4CEBEA-E2A9-C924-F7F2-C617F592DCBD}"/>
              </a:ext>
            </a:extLst>
          </p:cNvPr>
          <p:cNvSpPr txBox="1"/>
          <p:nvPr/>
        </p:nvSpPr>
        <p:spPr>
          <a:xfrm>
            <a:off x="3842744" y="5953756"/>
            <a:ext cx="17016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Block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Diagonal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9762A18-0D09-709F-B789-FFBE9666E59D}"/>
              </a:ext>
            </a:extLst>
          </p:cNvPr>
          <p:cNvSpPr txBox="1"/>
          <p:nvPr/>
        </p:nvSpPr>
        <p:spPr>
          <a:xfrm>
            <a:off x="5922950" y="6168238"/>
            <a:ext cx="17016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Full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8B2F2FB-5F6B-D3E7-7246-357D8FBC81E4}"/>
              </a:ext>
            </a:extLst>
          </p:cNvPr>
          <p:cNvSpPr txBox="1"/>
          <p:nvPr/>
        </p:nvSpPr>
        <p:spPr>
          <a:xfrm>
            <a:off x="7993824" y="6168238"/>
            <a:ext cx="19850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Combination…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B8DACC6B-E36D-63C7-AE0F-5E5B283F56F3}"/>
              </a:ext>
            </a:extLst>
          </p:cNvPr>
          <p:cNvCxnSpPr>
            <a:cxnSpLocks/>
            <a:stCxn id="12" idx="3"/>
          </p:cNvCxnSpPr>
          <p:nvPr/>
        </p:nvCxnSpPr>
        <p:spPr>
          <a:xfrm>
            <a:off x="1517696" y="3774331"/>
            <a:ext cx="2325048" cy="45476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83417192-0925-898A-AD54-A8B39FB471DC}"/>
              </a:ext>
            </a:extLst>
          </p:cNvPr>
          <p:cNvSpPr txBox="1"/>
          <p:nvPr/>
        </p:nvSpPr>
        <p:spPr>
          <a:xfrm>
            <a:off x="192479" y="2989501"/>
            <a:ext cx="132521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Sub-matrices for systematic error-correlation within row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958F8DE-3A2C-4B85-D3C5-38A6E7E17433}"/>
              </a:ext>
            </a:extLst>
          </p:cNvPr>
          <p:cNvSpPr txBox="1"/>
          <p:nvPr/>
        </p:nvSpPr>
        <p:spPr>
          <a:xfrm>
            <a:off x="3546391" y="2372081"/>
            <a:ext cx="546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+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EFB0CBB9-3942-E312-B9C8-DDFEE7EC2BE6}"/>
              </a:ext>
            </a:extLst>
          </p:cNvPr>
          <p:cNvSpPr txBox="1"/>
          <p:nvPr/>
        </p:nvSpPr>
        <p:spPr>
          <a:xfrm>
            <a:off x="5579165" y="2376815"/>
            <a:ext cx="546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+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25DA13A6-5D14-E1D4-D0AC-F74833C7928E}"/>
              </a:ext>
            </a:extLst>
          </p:cNvPr>
          <p:cNvSpPr txBox="1"/>
          <p:nvPr/>
        </p:nvSpPr>
        <p:spPr>
          <a:xfrm>
            <a:off x="7650039" y="2351415"/>
            <a:ext cx="546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=</a:t>
            </a:r>
          </a:p>
        </p:txBody>
      </p:sp>
    </p:spTree>
    <p:extLst>
      <p:ext uri="{BB962C8B-B14F-4D97-AF65-F5344CB8AC3E}">
        <p14:creationId xmlns:p14="http://schemas.microsoft.com/office/powerpoint/2010/main" val="321301852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A0D50E30-1D4E-7D35-63D4-065D4D0E05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omputer screen&#10;&#10;AI-generated content may be incorrect.">
            <a:extLst>
              <a:ext uri="{FF2B5EF4-FFF2-40B4-BE49-F238E27FC236}">
                <a16:creationId xmlns:a16="http://schemas.microsoft.com/office/drawing/2014/main" id="{AAC6CC11-A012-DFE6-7C78-28D203D85CA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472"/>
          <a:stretch/>
        </p:blipFill>
        <p:spPr>
          <a:xfrm>
            <a:off x="1517696" y="1329609"/>
            <a:ext cx="9384811" cy="471559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6F18E9D-AD82-1667-1AEB-40AFF5FED7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476" y="377785"/>
            <a:ext cx="8836024" cy="1290638"/>
          </a:xfrm>
        </p:spPr>
        <p:txBody>
          <a:bodyPr/>
          <a:lstStyle/>
          <a:p>
            <a:r>
              <a:rPr lang="en-GB" dirty="0"/>
              <a:t>ND Datasets &amp; Error-Correlation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D791E278-E3C2-5D80-57C2-5ACC25C78F3E}"/>
              </a:ext>
            </a:extLst>
          </p:cNvPr>
          <p:cNvCxnSpPr>
            <a:cxnSpLocks/>
          </p:cNvCxnSpPr>
          <p:nvPr/>
        </p:nvCxnSpPr>
        <p:spPr>
          <a:xfrm>
            <a:off x="7792278" y="3710609"/>
            <a:ext cx="0" cy="3021496"/>
          </a:xfrm>
          <a:prstGeom prst="straightConnector1">
            <a:avLst/>
          </a:prstGeom>
          <a:ln w="38100"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54CB24CF-A9F8-078D-3201-C70B7EB29CA9}"/>
              </a:ext>
            </a:extLst>
          </p:cNvPr>
          <p:cNvSpPr txBox="1"/>
          <p:nvPr/>
        </p:nvSpPr>
        <p:spPr>
          <a:xfrm>
            <a:off x="1696282" y="6029739"/>
            <a:ext cx="59283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Simply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parameterisable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297F0EF-EA6D-DE30-E5B5-35819B55DFBC}"/>
              </a:ext>
            </a:extLst>
          </p:cNvPr>
          <p:cNvSpPr txBox="1"/>
          <p:nvPr/>
        </p:nvSpPr>
        <p:spPr>
          <a:xfrm>
            <a:off x="7959920" y="5983572"/>
            <a:ext cx="38345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Parameterisable via other terms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60F81C1-24F2-0BA1-959B-122194F72EFE}"/>
              </a:ext>
            </a:extLst>
          </p:cNvPr>
          <p:cNvSpPr txBox="1"/>
          <p:nvPr/>
        </p:nvSpPr>
        <p:spPr>
          <a:xfrm>
            <a:off x="3546391" y="2372081"/>
            <a:ext cx="546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+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C2ED3F2-C7B2-FAE3-B88E-3F0401AB05A5}"/>
              </a:ext>
            </a:extLst>
          </p:cNvPr>
          <p:cNvSpPr txBox="1"/>
          <p:nvPr/>
        </p:nvSpPr>
        <p:spPr>
          <a:xfrm>
            <a:off x="5579165" y="2376815"/>
            <a:ext cx="546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+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ABD570F-36AC-59BD-D5D0-41DC3B7A04A4}"/>
              </a:ext>
            </a:extLst>
          </p:cNvPr>
          <p:cNvSpPr txBox="1"/>
          <p:nvPr/>
        </p:nvSpPr>
        <p:spPr>
          <a:xfrm>
            <a:off x="7650039" y="2351415"/>
            <a:ext cx="546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=</a:t>
            </a:r>
          </a:p>
        </p:txBody>
      </p:sp>
    </p:spTree>
    <p:extLst>
      <p:ext uri="{BB962C8B-B14F-4D97-AF65-F5344CB8AC3E}">
        <p14:creationId xmlns:p14="http://schemas.microsoft.com/office/powerpoint/2010/main" val="306125365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EE0635EA-2375-5CD5-C927-2BC9166639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 descr="A screenshot of a computer screen&#10;&#10;AI-generated content may be incorrect.">
            <a:extLst>
              <a:ext uri="{FF2B5EF4-FFF2-40B4-BE49-F238E27FC236}">
                <a16:creationId xmlns:a16="http://schemas.microsoft.com/office/drawing/2014/main" id="{2DE95B88-0C73-B6C4-507E-081600CEB8B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472"/>
          <a:stretch/>
        </p:blipFill>
        <p:spPr>
          <a:xfrm>
            <a:off x="1517696" y="1329609"/>
            <a:ext cx="9384811" cy="471559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D741133-231B-F981-0D6D-C9F17EAD33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476" y="377785"/>
            <a:ext cx="8836024" cy="1290638"/>
          </a:xfrm>
        </p:spPr>
        <p:txBody>
          <a:bodyPr/>
          <a:lstStyle/>
          <a:p>
            <a:r>
              <a:rPr lang="en-GB" dirty="0"/>
              <a:t>ND Datasets &amp; Error-Correlation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1DE11FB2-2B42-D7DF-B64B-1D9CFBB955C9}"/>
              </a:ext>
            </a:extLst>
          </p:cNvPr>
          <p:cNvCxnSpPr>
            <a:cxnSpLocks/>
          </p:cNvCxnSpPr>
          <p:nvPr/>
        </p:nvCxnSpPr>
        <p:spPr>
          <a:xfrm>
            <a:off x="7792278" y="3710609"/>
            <a:ext cx="0" cy="3021496"/>
          </a:xfrm>
          <a:prstGeom prst="straightConnector1">
            <a:avLst/>
          </a:prstGeom>
          <a:ln w="38100"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40B20448-20D2-A26E-458D-4D66C0F7214F}"/>
              </a:ext>
            </a:extLst>
          </p:cNvPr>
          <p:cNvSpPr txBox="1"/>
          <p:nvPr/>
        </p:nvSpPr>
        <p:spPr>
          <a:xfrm>
            <a:off x="1696279" y="6029739"/>
            <a:ext cx="59283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Simply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parameterisable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285750" marR="0" lvl="0" indent="-28575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One term might dominate at different scales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4FCA5CA-A514-D25D-783B-F21E62F92672}"/>
              </a:ext>
            </a:extLst>
          </p:cNvPr>
          <p:cNvSpPr txBox="1"/>
          <p:nvPr/>
        </p:nvSpPr>
        <p:spPr>
          <a:xfrm>
            <a:off x="7959920" y="5983572"/>
            <a:ext cx="38345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Parameterisable via other terms</a:t>
            </a:r>
          </a:p>
          <a:p>
            <a:pPr marL="285750" marR="0" lvl="0" indent="-28575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Same complexity at all scales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0ACDD2A-2D15-865B-F617-B970176EF8D9}"/>
              </a:ext>
            </a:extLst>
          </p:cNvPr>
          <p:cNvSpPr txBox="1"/>
          <p:nvPr/>
        </p:nvSpPr>
        <p:spPr>
          <a:xfrm>
            <a:off x="3546391" y="2372081"/>
            <a:ext cx="546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+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085C5C0-91A4-22DD-C164-2D5C5812AB89}"/>
              </a:ext>
            </a:extLst>
          </p:cNvPr>
          <p:cNvSpPr txBox="1"/>
          <p:nvPr/>
        </p:nvSpPr>
        <p:spPr>
          <a:xfrm>
            <a:off x="5579165" y="2376815"/>
            <a:ext cx="546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+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ABF94F5-1C84-7338-BC2C-EE76653D9888}"/>
              </a:ext>
            </a:extLst>
          </p:cNvPr>
          <p:cNvSpPr txBox="1"/>
          <p:nvPr/>
        </p:nvSpPr>
        <p:spPr>
          <a:xfrm>
            <a:off x="7650039" y="2351415"/>
            <a:ext cx="546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=</a:t>
            </a:r>
          </a:p>
        </p:txBody>
      </p:sp>
    </p:spTree>
    <p:extLst>
      <p:ext uri="{BB962C8B-B14F-4D97-AF65-F5344CB8AC3E}">
        <p14:creationId xmlns:p14="http://schemas.microsoft.com/office/powerpoint/2010/main" val="121189706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6B32AC-5BE4-9BB0-8317-89EC3058A7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476" y="377785"/>
            <a:ext cx="8836024" cy="1290638"/>
          </a:xfrm>
        </p:spPr>
        <p:txBody>
          <a:bodyPr/>
          <a:lstStyle/>
          <a:p>
            <a:r>
              <a:rPr lang="en-GB" dirty="0"/>
              <a:t>ND Datasets &amp; Error-Correlation</a:t>
            </a:r>
          </a:p>
        </p:txBody>
      </p:sp>
      <p:sp>
        <p:nvSpPr>
          <p:cNvPr id="16" name="Left Brace 15">
            <a:extLst>
              <a:ext uri="{FF2B5EF4-FFF2-40B4-BE49-F238E27FC236}">
                <a16:creationId xmlns:a16="http://schemas.microsoft.com/office/drawing/2014/main" id="{0653C52D-B52F-66DC-BF1A-BAFD0E5FF134}"/>
              </a:ext>
            </a:extLst>
          </p:cNvPr>
          <p:cNvSpPr/>
          <p:nvPr/>
        </p:nvSpPr>
        <p:spPr>
          <a:xfrm rot="5400000" flipH="1">
            <a:off x="4442662" y="711089"/>
            <a:ext cx="369332" cy="5994622"/>
          </a:xfrm>
          <a:prstGeom prst="leftBrace">
            <a:avLst>
              <a:gd name="adj1" fmla="val 18941"/>
              <a:gd name="adj2" fmla="val 15723"/>
            </a:avLst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DCB3F1B-AFA7-2D04-55BF-FEC584B50F44}"/>
              </a:ext>
            </a:extLst>
          </p:cNvPr>
          <p:cNvSpPr txBox="1"/>
          <p:nvPr/>
        </p:nvSpPr>
        <p:spPr>
          <a:xfrm>
            <a:off x="8015577" y="3854654"/>
            <a:ext cx="374255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Each of these effects has the same uncertainty (u=1) – but a very different behaviour in the overall dataset! This matters!</a:t>
            </a:r>
          </a:p>
        </p:txBody>
      </p:sp>
      <p:pic>
        <p:nvPicPr>
          <p:cNvPr id="26" name="Picture 25" descr="A screenshot of a computer screen&#10;&#10;AI-generated content may be incorrect.">
            <a:extLst>
              <a:ext uri="{FF2B5EF4-FFF2-40B4-BE49-F238E27FC236}">
                <a16:creationId xmlns:a16="http://schemas.microsoft.com/office/drawing/2014/main" id="{17887AF8-5647-259C-B7A8-446D4B89545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51093"/>
          <a:stretch/>
        </p:blipFill>
        <p:spPr>
          <a:xfrm>
            <a:off x="1517696" y="1329609"/>
            <a:ext cx="9384811" cy="2340691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337A9CDB-E42B-8B03-60A0-6E8ECE9C4BC7}"/>
              </a:ext>
            </a:extLst>
          </p:cNvPr>
          <p:cNvSpPr txBox="1"/>
          <p:nvPr/>
        </p:nvSpPr>
        <p:spPr>
          <a:xfrm>
            <a:off x="3546391" y="2372081"/>
            <a:ext cx="546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+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99FC531E-3F62-F10C-C55A-EDF9C690A4B7}"/>
              </a:ext>
            </a:extLst>
          </p:cNvPr>
          <p:cNvSpPr txBox="1"/>
          <p:nvPr/>
        </p:nvSpPr>
        <p:spPr>
          <a:xfrm>
            <a:off x="5579165" y="2376815"/>
            <a:ext cx="546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+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B227876C-084A-C781-21C2-91157C441881}"/>
              </a:ext>
            </a:extLst>
          </p:cNvPr>
          <p:cNvSpPr txBox="1"/>
          <p:nvPr/>
        </p:nvSpPr>
        <p:spPr>
          <a:xfrm>
            <a:off x="7650039" y="2351415"/>
            <a:ext cx="546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=</a:t>
            </a:r>
          </a:p>
        </p:txBody>
      </p:sp>
      <p:cxnSp>
        <p:nvCxnSpPr>
          <p:cNvPr id="31" name="Connector: Elbow 30">
            <a:extLst>
              <a:ext uri="{FF2B5EF4-FFF2-40B4-BE49-F238E27FC236}">
                <a16:creationId xmlns:a16="http://schemas.microsoft.com/office/drawing/2014/main" id="{1AC35EB0-4A31-68FA-5972-F4FEDB9D93FF}"/>
              </a:ext>
            </a:extLst>
          </p:cNvPr>
          <p:cNvCxnSpPr>
            <a:cxnSpLocks/>
            <a:stCxn id="16" idx="1"/>
            <a:endCxn id="19" idx="1"/>
          </p:cNvCxnSpPr>
          <p:nvPr/>
        </p:nvCxnSpPr>
        <p:spPr>
          <a:xfrm rot="16200000" flipH="1">
            <a:off x="7067965" y="3507206"/>
            <a:ext cx="561753" cy="1333472"/>
          </a:xfrm>
          <a:prstGeom prst="bentConnector4">
            <a:avLst>
              <a:gd name="adj1" fmla="val 40694"/>
              <a:gd name="adj2" fmla="val -122"/>
            </a:avLst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2196060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5EB6D8-7C08-425D-9C92-D55DB2A639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718" y="260350"/>
            <a:ext cx="9099549" cy="1143000"/>
          </a:xfrm>
        </p:spPr>
        <p:txBody>
          <a:bodyPr>
            <a:normAutofit/>
          </a:bodyPr>
          <a:lstStyle/>
          <a:p>
            <a:r>
              <a:rPr lang="en-GB" dirty="0"/>
              <a:t>Why does error-correlation matter?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1DEF8CD-3CC9-482D-8E8D-691C834250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7746" y="1365678"/>
            <a:ext cx="8776508" cy="5273439"/>
          </a:xfrm>
          <a:prstGeom prst="roundRect">
            <a:avLst>
              <a:gd name="adj" fmla="val 23011"/>
            </a:avLst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19035CB-93A6-4458-010A-FB7C3D348D25}"/>
              </a:ext>
            </a:extLst>
          </p:cNvPr>
          <p:cNvSpPr txBox="1"/>
          <p:nvPr/>
        </p:nvSpPr>
        <p:spPr>
          <a:xfrm>
            <a:off x="8077200" y="6412984"/>
            <a:ext cx="3873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5596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SST Example, C. Merchant (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5596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UoR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5596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55231878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DF40F4C2-6006-6C6B-EBAA-231FD2CCD7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8E2725-59EF-2C93-0DF4-E093C1B6DF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476" y="377785"/>
            <a:ext cx="8836024" cy="1290638"/>
          </a:xfrm>
        </p:spPr>
        <p:txBody>
          <a:bodyPr/>
          <a:lstStyle/>
          <a:p>
            <a:r>
              <a:rPr lang="en-GB" dirty="0"/>
              <a:t>ND Datasets &amp; Error-Correlation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EFBAA348-9EC1-D0C2-4A4D-AC0EF3979462}"/>
                  </a:ext>
                </a:extLst>
              </p:cNvPr>
              <p:cNvSpPr txBox="1"/>
              <p:nvPr/>
            </p:nvSpPr>
            <p:spPr>
              <a:xfrm>
                <a:off x="371476" y="1462699"/>
                <a:ext cx="4503048" cy="85427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rPr>
                  <a:t>Define this with an error-correlation matrix for the image, defining the cross-pixel error-correlation,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0" lang="en-GB" sz="16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sSubPr>
                      <m:e>
                        <m:r>
                          <a:rPr kumimoji="0" lang="en-GB" sz="16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𝒓</m:t>
                        </m:r>
                      </m:e>
                      <m:sub>
                        <m:r>
                          <a:rPr kumimoji="0" lang="en-GB" sz="16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𝒊</m:t>
                        </m:r>
                        <m:r>
                          <a:rPr kumimoji="0" lang="en-GB" sz="16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,</m:t>
                        </m:r>
                        <m:r>
                          <a:rPr kumimoji="0" lang="en-GB" sz="16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𝒋</m:t>
                        </m:r>
                      </m:sub>
                    </m:sSub>
                    <m:r>
                      <a:rPr kumimoji="0" lang="en-GB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,</m:t>
                    </m:r>
                  </m:oMath>
                </a14:m>
                <a:r>
                  <a:rPr kumimoji="0" lang="en-GB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rPr>
                  <a:t>  for all pixels – label as:</a:t>
                </a: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EFBAA348-9EC1-D0C2-4A4D-AC0EF397946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1476" y="1462699"/>
                <a:ext cx="4503048" cy="854273"/>
              </a:xfrm>
              <a:prstGeom prst="rect">
                <a:avLst/>
              </a:prstGeom>
              <a:blipFill>
                <a:blip r:embed="rId2"/>
                <a:stretch>
                  <a:fillRect l="-812" t="-2143" b="-571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43B8981B-1E22-0509-EBAF-86646E17813D}"/>
                  </a:ext>
                </a:extLst>
              </p:cNvPr>
              <p:cNvSpPr txBox="1"/>
              <p:nvPr/>
            </p:nvSpPr>
            <p:spPr>
              <a:xfrm>
                <a:off x="7192539" y="2628479"/>
                <a:ext cx="3910889" cy="279711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kumimoji="0" lang="en-GB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7"/>
                                    <m:mcJc m:val="center"/>
                                  </m:mcPr>
                                </m:mc>
                              </m:mcs>
                              <m:ctrlPr>
                                <a:rPr kumimoji="0" lang="en-GB" sz="18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mPr>
                            <m:mr>
                              <m:e>
                                <m:sSub>
                                  <m:sSubPr>
                                    <m:ctrlPr>
                                      <a:rPr kumimoji="0" lang="en-GB" sz="18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kumimoji="0" lang="en-GB" sz="18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𝑟</m:t>
                                    </m:r>
                                  </m:e>
                                  <m:sub>
                                    <m:r>
                                      <a:rPr kumimoji="0" lang="en-GB" sz="18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1,1</m:t>
                                    </m:r>
                                  </m:sub>
                                </m:sSub>
                              </m:e>
                              <m:e>
                                <m:sSub>
                                  <m:sSubPr>
                                    <m:ctrlPr>
                                      <a:rPr kumimoji="0" lang="en-GB" sz="1800" b="0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kumimoji="0" lang="en-GB" sz="1800" b="0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𝑟</m:t>
                                    </m:r>
                                  </m:e>
                                  <m:sub>
                                    <m:r>
                                      <a:rPr kumimoji="0" lang="en-GB" sz="18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2</m:t>
                                    </m:r>
                                    <m:r>
                                      <a:rPr kumimoji="0" lang="en-GB" sz="1800" b="0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,</m:t>
                                    </m:r>
                                    <m:r>
                                      <a:rPr kumimoji="0" lang="en-GB" sz="18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1</m:t>
                                    </m:r>
                                  </m:sub>
                                </m:sSub>
                              </m:e>
                              <m:e>
                                <m:sSub>
                                  <m:sSubPr>
                                    <m:ctrlPr>
                                      <a:rPr kumimoji="0" lang="en-GB" sz="1800" b="0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kumimoji="0" lang="en-GB" sz="1800" b="0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𝑟</m:t>
                                    </m:r>
                                  </m:e>
                                  <m:sub>
                                    <m:r>
                                      <a:rPr kumimoji="0" lang="en-GB" sz="18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3</m:t>
                                    </m:r>
                                    <m:r>
                                      <a:rPr kumimoji="0" lang="en-GB" sz="1800" b="0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,</m:t>
                                    </m:r>
                                    <m:r>
                                      <a:rPr kumimoji="0" lang="en-GB" sz="18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1</m:t>
                                    </m:r>
                                  </m:sub>
                                </m:sSub>
                              </m:e>
                              <m:e>
                                <m:sSub>
                                  <m:sSubPr>
                                    <m:ctrlPr>
                                      <a:rPr kumimoji="0" lang="en-GB" sz="1800" b="0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kumimoji="0" lang="en-GB" sz="1800" b="0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𝑟</m:t>
                                    </m:r>
                                  </m:e>
                                  <m:sub>
                                    <m:r>
                                      <a:rPr kumimoji="0" lang="en-GB" sz="18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4</m:t>
                                    </m:r>
                                    <m:r>
                                      <a:rPr kumimoji="0" lang="en-GB" sz="1800" b="0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,</m:t>
                                    </m:r>
                                    <m:r>
                                      <a:rPr kumimoji="0" lang="en-GB" sz="18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1</m:t>
                                    </m:r>
                                  </m:sub>
                                </m:sSub>
                              </m:e>
                              <m:e>
                                <m:sSub>
                                  <m:sSubPr>
                                    <m:ctrlPr>
                                      <a:rPr kumimoji="0" lang="en-GB" sz="1800" b="0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0" lang="en-GB" sz="1800" b="0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𝑟</m:t>
                                    </m:r>
                                  </m:e>
                                  <m:sub>
                                    <m:r>
                                      <a:rPr kumimoji="0" lang="en-GB" sz="18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5,1</m:t>
                                    </m:r>
                                  </m:sub>
                                </m:sSub>
                              </m:e>
                              <m:e>
                                <m:sSub>
                                  <m:sSubPr>
                                    <m:ctrlPr>
                                      <a:rPr kumimoji="0" lang="en-GB" sz="1800" b="0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0" lang="en-GB" sz="1800" b="0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𝑟</m:t>
                                    </m:r>
                                  </m:e>
                                  <m:sub>
                                    <m:r>
                                      <a:rPr kumimoji="0" lang="en-GB" sz="18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6,1</m:t>
                                    </m:r>
                                  </m:sub>
                                </m:sSub>
                              </m:e>
                              <m:e>
                                <m:r>
                                  <a:rPr kumimoji="0" lang="en-GB" sz="18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srgbClr val="000000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…</m:t>
                                </m:r>
                              </m:e>
                            </m:mr>
                            <m:mr>
                              <m:e>
                                <m:sSub>
                                  <m:sSubPr>
                                    <m:ctrlPr>
                                      <a:rPr kumimoji="0" lang="en-GB" sz="18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0" lang="en-GB" sz="18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𝑟</m:t>
                                    </m:r>
                                  </m:e>
                                  <m:sub>
                                    <m:r>
                                      <a:rPr kumimoji="0" lang="en-GB" sz="18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1,2</m:t>
                                    </m:r>
                                  </m:sub>
                                </m:sSub>
                              </m:e>
                              <m:e>
                                <m:sSub>
                                  <m:sSubPr>
                                    <m:ctrlPr>
                                      <a:rPr kumimoji="0" lang="en-GB" sz="18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0" lang="en-GB" sz="18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𝑟</m:t>
                                    </m:r>
                                  </m:e>
                                  <m:sub>
                                    <m:r>
                                      <a:rPr kumimoji="0" lang="en-GB" sz="18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2,2</m:t>
                                    </m:r>
                                  </m:sub>
                                </m:sSub>
                              </m:e>
                              <m:e>
                                <m:sSub>
                                  <m:sSubPr>
                                    <m:ctrlPr>
                                      <a:rPr kumimoji="0" lang="en-GB" sz="1800" b="0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0" lang="en-GB" sz="1800" b="0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𝑟</m:t>
                                    </m:r>
                                  </m:e>
                                  <m:sub>
                                    <m:r>
                                      <a:rPr kumimoji="0" lang="en-GB" sz="18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3,2</m:t>
                                    </m:r>
                                  </m:sub>
                                </m:sSub>
                              </m:e>
                              <m:e/>
                              <m:e/>
                              <m:e/>
                              <m:e/>
                            </m:mr>
                            <m:mr>
                              <m:e>
                                <m:sSub>
                                  <m:sSubPr>
                                    <m:ctrlPr>
                                      <a:rPr kumimoji="0" lang="en-GB" sz="18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0" lang="en-GB" sz="18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𝑟</m:t>
                                    </m:r>
                                  </m:e>
                                  <m:sub>
                                    <m:r>
                                      <a:rPr kumimoji="0" lang="en-GB" sz="18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1,3</m:t>
                                    </m:r>
                                  </m:sub>
                                </m:sSub>
                              </m:e>
                              <m:e>
                                <m:sSub>
                                  <m:sSubPr>
                                    <m:ctrlPr>
                                      <a:rPr kumimoji="0" lang="en-GB" sz="1800" b="0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0" lang="en-GB" sz="1800" b="0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𝑟</m:t>
                                    </m:r>
                                  </m:e>
                                  <m:sub>
                                    <m:r>
                                      <a:rPr kumimoji="0" lang="en-GB" sz="18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2</m:t>
                                    </m:r>
                                    <m:r>
                                      <a:rPr kumimoji="0" lang="en-GB" sz="1800" b="0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,</m:t>
                                    </m:r>
                                    <m:r>
                                      <a:rPr kumimoji="0" lang="en-GB" sz="18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3</m:t>
                                    </m:r>
                                  </m:sub>
                                </m:sSub>
                              </m:e>
                              <m:e>
                                <m:sSub>
                                  <m:sSubPr>
                                    <m:ctrlPr>
                                      <a:rPr kumimoji="0" lang="en-GB" sz="18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0" lang="en-GB" sz="18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𝑟</m:t>
                                    </m:r>
                                  </m:e>
                                  <m:sub>
                                    <m:r>
                                      <a:rPr kumimoji="0" lang="en-GB" sz="18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3,3</m:t>
                                    </m:r>
                                  </m:sub>
                                </m:sSub>
                              </m:e>
                              <m:e/>
                              <m:e/>
                              <m:e/>
                              <m:e/>
                            </m:mr>
                            <m:mr>
                              <m:e>
                                <m:sSub>
                                  <m:sSubPr>
                                    <m:ctrlPr>
                                      <a:rPr kumimoji="0" lang="en-GB" sz="1800" b="0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0" lang="en-GB" sz="1800" b="0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𝑟</m:t>
                                    </m:r>
                                  </m:e>
                                  <m:sub>
                                    <m:r>
                                      <a:rPr kumimoji="0" lang="en-GB" sz="1800" b="0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1,</m:t>
                                    </m:r>
                                    <m:r>
                                      <a:rPr kumimoji="0" lang="en-GB" sz="18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4</m:t>
                                    </m:r>
                                  </m:sub>
                                </m:sSub>
                              </m:e>
                              <m:e/>
                              <m:e/>
                              <m:e>
                                <m:r>
                                  <a:rPr kumimoji="0" lang="en-GB" sz="18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srgbClr val="000000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+mn-cs"/>
                                  </a:rPr>
                                  <m:t>⋱</m:t>
                                </m:r>
                              </m:e>
                              <m:e/>
                              <m:e/>
                              <m:e/>
                            </m:mr>
                            <m:mr>
                              <m:e>
                                <m:sSub>
                                  <m:sSubPr>
                                    <m:ctrlPr>
                                      <a:rPr kumimoji="0" lang="en-GB" sz="1800" b="0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0" lang="en-GB" sz="1800" b="0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𝑟</m:t>
                                    </m:r>
                                  </m:e>
                                  <m:sub>
                                    <m:r>
                                      <a:rPr kumimoji="0" lang="en-GB" sz="1800" b="0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1,</m:t>
                                    </m:r>
                                    <m:r>
                                      <a:rPr kumimoji="0" lang="en-GB" sz="18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5</m:t>
                                    </m:r>
                                  </m:sub>
                                </m:sSub>
                              </m:e>
                              <m:e/>
                              <m:e/>
                              <m:e/>
                              <m:e/>
                              <m:e/>
                              <m:e/>
                            </m:mr>
                            <m:mr>
                              <m:e>
                                <m:sSub>
                                  <m:sSubPr>
                                    <m:ctrlPr>
                                      <a:rPr kumimoji="0" lang="en-GB" sz="1800" b="0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0" lang="en-GB" sz="1800" b="0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𝑟</m:t>
                                    </m:r>
                                  </m:e>
                                  <m:sub>
                                    <m:r>
                                      <a:rPr kumimoji="0" lang="en-GB" sz="1800" b="0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1,</m:t>
                                    </m:r>
                                    <m:r>
                                      <a:rPr kumimoji="0" lang="en-GB" sz="18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6</m:t>
                                    </m:r>
                                  </m:sub>
                                </m:sSub>
                              </m:e>
                              <m:e/>
                              <m:e/>
                              <m:e/>
                              <m:e/>
                              <m:e/>
                              <m:e/>
                            </m:mr>
                            <m:mr>
                              <m:e>
                                <m:sSub>
                                  <m:sSubPr>
                                    <m:ctrlPr>
                                      <a:rPr kumimoji="0" lang="en-GB" sz="1800" b="0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0" lang="en-GB" sz="1800" b="0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𝑟</m:t>
                                    </m:r>
                                  </m:e>
                                  <m:sub>
                                    <m:r>
                                      <a:rPr kumimoji="0" lang="en-GB" sz="1800" b="0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1,</m:t>
                                    </m:r>
                                    <m:r>
                                      <a:rPr kumimoji="0" lang="en-GB" sz="18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7</m:t>
                                    </m:r>
                                  </m:sub>
                                </m:sSub>
                              </m:e>
                              <m:e/>
                              <m:e/>
                              <m:e/>
                              <m:e/>
                              <m:e/>
                              <m:e/>
                            </m:mr>
                            <m:mr>
                              <m:e>
                                <m:sSub>
                                  <m:sSubPr>
                                    <m:ctrlPr>
                                      <a:rPr kumimoji="0" lang="en-GB" sz="1800" b="0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0" lang="en-GB" sz="1800" b="0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𝑟</m:t>
                                    </m:r>
                                  </m:e>
                                  <m:sub>
                                    <m:r>
                                      <a:rPr kumimoji="0" lang="en-GB" sz="1800" b="0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1,</m:t>
                                    </m:r>
                                    <m:r>
                                      <a:rPr kumimoji="0" lang="en-GB" sz="18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8</m:t>
                                    </m:r>
                                  </m:sub>
                                </m:sSub>
                              </m:e>
                              <m:e/>
                              <m:e/>
                              <m:e/>
                              <m:e/>
                              <m:e/>
                              <m:e/>
                            </m:mr>
                            <m:mr>
                              <m:e>
                                <m:r>
                                  <a:rPr kumimoji="0" lang="en-GB" sz="18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srgbClr val="000000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+mn-cs"/>
                                  </a:rPr>
                                  <m:t>⋮</m:t>
                                </m:r>
                              </m:e>
                              <m:e/>
                              <m:e/>
                              <m:e/>
                              <m:e/>
                              <m:e/>
                              <m:e/>
                            </m:mr>
                          </m:m>
                        </m:e>
                      </m:d>
                    </m:oMath>
                  </m:oMathPara>
                </a14:m>
                <a:endParaRPr kumimoji="0" lang="en-GB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43B8981B-1E22-0509-EBAF-86646E17813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92539" y="2628479"/>
                <a:ext cx="3910889" cy="279711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26" name="Picture 2">
            <a:extLst>
              <a:ext uri="{FF2B5EF4-FFF2-40B4-BE49-F238E27FC236}">
                <a16:creationId xmlns:a16="http://schemas.microsoft.com/office/drawing/2014/main" id="{84650221-C544-4BD7-57D6-5506339542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7300" y="2601631"/>
            <a:ext cx="2492459" cy="24924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2D0501FD-C130-0E3D-0A30-4FC431C3442F}"/>
              </a:ext>
            </a:extLst>
          </p:cNvPr>
          <p:cNvCxnSpPr/>
          <p:nvPr/>
        </p:nvCxnSpPr>
        <p:spPr>
          <a:xfrm>
            <a:off x="7371184" y="2444621"/>
            <a:ext cx="244462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E8CE1A0-7D48-EAA4-1F66-5A0A180066C2}"/>
              </a:ext>
            </a:extLst>
          </p:cNvPr>
          <p:cNvCxnSpPr>
            <a:cxnSpLocks/>
          </p:cNvCxnSpPr>
          <p:nvPr/>
        </p:nvCxnSpPr>
        <p:spPr>
          <a:xfrm>
            <a:off x="7066383" y="2679438"/>
            <a:ext cx="0" cy="136849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22686533-640E-7476-BA5B-4DC2E66AEF28}"/>
              </a:ext>
            </a:extLst>
          </p:cNvPr>
          <p:cNvCxnSpPr>
            <a:cxnSpLocks/>
          </p:cNvCxnSpPr>
          <p:nvPr/>
        </p:nvCxnSpPr>
        <p:spPr>
          <a:xfrm>
            <a:off x="10126825" y="2444621"/>
            <a:ext cx="780661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4C6A4F5C-EF32-0FB0-9DA5-A725216D8EB8}"/>
              </a:ext>
            </a:extLst>
          </p:cNvPr>
          <p:cNvCxnSpPr>
            <a:cxnSpLocks/>
          </p:cNvCxnSpPr>
          <p:nvPr/>
        </p:nvCxnSpPr>
        <p:spPr>
          <a:xfrm>
            <a:off x="7066383" y="4350752"/>
            <a:ext cx="0" cy="743338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id="{5180A3CC-0DDE-3C07-2647-BE85F7B2E879}"/>
              </a:ext>
            </a:extLst>
          </p:cNvPr>
          <p:cNvSpPr/>
          <p:nvPr/>
        </p:nvSpPr>
        <p:spPr>
          <a:xfrm>
            <a:off x="1324947" y="2679438"/>
            <a:ext cx="2351314" cy="436986"/>
          </a:xfrm>
          <a:prstGeom prst="rect">
            <a:avLst/>
          </a:prstGeom>
          <a:solidFill>
            <a:srgbClr val="FF0000">
              <a:alpha val="1019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E96A0E78-119C-EB3E-8C25-4C7EE3F0BD72}"/>
              </a:ext>
            </a:extLst>
          </p:cNvPr>
          <p:cNvSpPr/>
          <p:nvPr/>
        </p:nvSpPr>
        <p:spPr>
          <a:xfrm>
            <a:off x="1324947" y="3154521"/>
            <a:ext cx="2351314" cy="436985"/>
          </a:xfrm>
          <a:prstGeom prst="rect">
            <a:avLst/>
          </a:prstGeom>
          <a:solidFill>
            <a:schemeClr val="tx2">
              <a:alpha val="10196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641305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DB7B5111-85F6-7A1D-38EC-8AC735C0ECF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06B9164-4B34-24B2-B3B0-0E5E1BACB9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Approach to Storing Uncertainties</a:t>
            </a:r>
          </a:p>
        </p:txBody>
      </p:sp>
    </p:spTree>
    <p:extLst>
      <p:ext uri="{BB962C8B-B14F-4D97-AF65-F5344CB8AC3E}">
        <p14:creationId xmlns:p14="http://schemas.microsoft.com/office/powerpoint/2010/main" val="18843852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BD4AE19-E0BE-4743-B22A-A9600EF70B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Encoded Observations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C00DE25-B244-DD4E-9408-396FB6DF0F56}"/>
              </a:ext>
            </a:extLst>
          </p:cNvPr>
          <p:cNvSpPr txBox="1"/>
          <p:nvPr/>
        </p:nvSpPr>
        <p:spPr>
          <a:xfrm>
            <a:off x="699520" y="1403648"/>
            <a:ext cx="10142483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Geospatial data is encoded with complex metadata, though users typically never have to interact with it.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282676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BD4AE19-E0BE-4743-B22A-A9600EF70B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Encoded Observations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C6A75DC-C379-904D-ACEA-DA18EA97D9E9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563880" y="2951163"/>
            <a:ext cx="7412038" cy="266700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GB" b="1" dirty="0"/>
              <a:t>Example: </a:t>
            </a:r>
            <a:r>
              <a:rPr lang="en-GB" dirty="0"/>
              <a:t>Geocoding</a:t>
            </a:r>
          </a:p>
          <a:p>
            <a:pPr marL="514350" indent="-514350">
              <a:buAutoNum type="arabicPeriod"/>
            </a:pPr>
            <a:r>
              <a:rPr lang="en-GB" dirty="0"/>
              <a:t>Data is accompanied with standardised metadata</a:t>
            </a:r>
          </a:p>
          <a:p>
            <a:pPr marL="514350" indent="-514350">
              <a:buAutoNum type="arabicPeriod"/>
            </a:pPr>
            <a:r>
              <a:rPr lang="en-GB" dirty="0"/>
              <a:t>Tools provide means to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GB" dirty="0"/>
              <a:t>Interface with this information</a:t>
            </a:r>
          </a:p>
          <a:p>
            <a:pPr marL="971550" lvl="1" indent="-514350">
              <a:buAutoNum type="alphaUcPeriod"/>
            </a:pPr>
            <a:r>
              <a:rPr lang="en-GB" dirty="0"/>
              <a:t>Interpret and make use of this information</a:t>
            </a:r>
          </a:p>
          <a:p>
            <a:pPr marL="514350" indent="-514350">
              <a:buAutoNum type="arabicPeriod"/>
            </a:pPr>
            <a:endParaRPr lang="en-GB" dirty="0"/>
          </a:p>
        </p:txBody>
      </p:sp>
      <p:pic>
        <p:nvPicPr>
          <p:cNvPr id="1026" name="Picture 2" descr="GitHub - SciTools/cartopy: Cartopy - a cartographic python library with  matplotlib support">
            <a:extLst>
              <a:ext uri="{FF2B5EF4-FFF2-40B4-BE49-F238E27FC236}">
                <a16:creationId xmlns:a16="http://schemas.microsoft.com/office/drawing/2014/main" id="{5E274560-39AB-F444-9DC5-1CBC8E3EF7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632" y="5524887"/>
            <a:ext cx="983293" cy="502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903F996-B8A2-1849-B8F3-7CFD46E90172}"/>
              </a:ext>
            </a:extLst>
          </p:cNvPr>
          <p:cNvSpPr txBox="1"/>
          <p:nvPr/>
        </p:nvSpPr>
        <p:spPr>
          <a:xfrm>
            <a:off x="6965168" y="3860814"/>
            <a:ext cx="9984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1" u="none" strike="noStrike" kern="1200" cap="none" spc="0" normalizeH="0" baseline="0" noProof="0" dirty="0">
                <a:ln>
                  <a:noFill/>
                </a:ln>
                <a:solidFill>
                  <a:srgbClr val="0079CC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WKT</a:t>
            </a:r>
          </a:p>
        </p:txBody>
      </p:sp>
      <p:pic>
        <p:nvPicPr>
          <p:cNvPr id="1028" name="Picture 4" descr="ArcGIS - Wikipedia">
            <a:extLst>
              <a:ext uri="{FF2B5EF4-FFF2-40B4-BE49-F238E27FC236}">
                <a16:creationId xmlns:a16="http://schemas.microsoft.com/office/drawing/2014/main" id="{09EC800F-1C1C-1D42-935F-76A891F266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2051" y="4750119"/>
            <a:ext cx="741600" cy="74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Spatial Data on the Web Best Practices">
            <a:extLst>
              <a:ext uri="{FF2B5EF4-FFF2-40B4-BE49-F238E27FC236}">
                <a16:creationId xmlns:a16="http://schemas.microsoft.com/office/drawing/2014/main" id="{C1CAF437-9250-DC42-B238-E08E308041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3168" y="3888134"/>
            <a:ext cx="833364" cy="3841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Share a Web Map in ArcGIS Pro - YouTube">
            <a:extLst>
              <a:ext uri="{FF2B5EF4-FFF2-40B4-BE49-F238E27FC236}">
                <a16:creationId xmlns:a16="http://schemas.microsoft.com/office/drawing/2014/main" id="{2B989341-1D97-BA4C-B2FA-54A382CD5C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49048" y="3124903"/>
            <a:ext cx="3452653" cy="19334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C00DE25-B244-DD4E-9408-396FB6DF0F56}"/>
              </a:ext>
            </a:extLst>
          </p:cNvPr>
          <p:cNvSpPr txBox="1"/>
          <p:nvPr/>
        </p:nvSpPr>
        <p:spPr>
          <a:xfrm>
            <a:off x="699520" y="1403648"/>
            <a:ext cx="10142483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Geospatial data is encoded with complex metadata, though users typically never have to interact with it.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310154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BD4AE19-E0BE-4743-B22A-A9600EF70B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Encoded Observations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C00DE25-B244-DD4E-9408-396FB6DF0F56}"/>
              </a:ext>
            </a:extLst>
          </p:cNvPr>
          <p:cNvSpPr txBox="1"/>
          <p:nvPr/>
        </p:nvSpPr>
        <p:spPr>
          <a:xfrm>
            <a:off x="699520" y="1403648"/>
            <a:ext cx="10142483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Geospatial data is encoded with complex metadata, though users typically never have to interact with it.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0EAA5C4-AA27-E043-BE15-E58C71670F20}"/>
              </a:ext>
            </a:extLst>
          </p:cNvPr>
          <p:cNvSpPr txBox="1"/>
          <p:nvPr/>
        </p:nvSpPr>
        <p:spPr>
          <a:xfrm>
            <a:off x="3105246" y="3783723"/>
            <a:ext cx="6088181" cy="83099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Why not take the same approach for error-covariance information for observations?</a:t>
            </a:r>
          </a:p>
        </p:txBody>
      </p:sp>
    </p:spTree>
    <p:extLst>
      <p:ext uri="{BB962C8B-B14F-4D97-AF65-F5344CB8AC3E}">
        <p14:creationId xmlns:p14="http://schemas.microsoft.com/office/powerpoint/2010/main" val="12795295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BD4AE19-E0BE-4743-B22A-A9600EF70B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Encoded Observations</a:t>
            </a:r>
          </a:p>
        </p:txBody>
      </p:sp>
      <p:sp>
        <p:nvSpPr>
          <p:cNvPr id="6" name="Content Placeholder 4">
            <a:extLst>
              <a:ext uri="{FF2B5EF4-FFF2-40B4-BE49-F238E27FC236}">
                <a16:creationId xmlns:a16="http://schemas.microsoft.com/office/drawing/2014/main" id="{FE537AE1-AF25-0C49-B3F4-298A41AB1F12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384428" y="2787352"/>
            <a:ext cx="7412038" cy="266700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GB" b="1" dirty="0"/>
              <a:t>Parallel: </a:t>
            </a:r>
            <a:r>
              <a:rPr lang="en-GB" dirty="0"/>
              <a:t>Error-covariance encoding</a:t>
            </a:r>
          </a:p>
          <a:p>
            <a:pPr marL="514350" indent="-514350">
              <a:buAutoNum type="arabicPeriod"/>
            </a:pPr>
            <a:r>
              <a:rPr lang="en-GB" dirty="0"/>
              <a:t>Data is accompanied with standardised metadata</a:t>
            </a:r>
          </a:p>
          <a:p>
            <a:pPr marL="514350" indent="-514350">
              <a:buAutoNum type="arabicPeriod"/>
            </a:pPr>
            <a:r>
              <a:rPr lang="en-GB" dirty="0"/>
              <a:t>Tools provide means to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GB" dirty="0"/>
              <a:t>Interface with this information</a:t>
            </a:r>
          </a:p>
          <a:p>
            <a:pPr marL="971550" lvl="1" indent="-514350">
              <a:buAutoNum type="alphaUcPeriod"/>
            </a:pPr>
            <a:r>
              <a:rPr lang="en-GB" dirty="0"/>
              <a:t>Interpret and make use of this information</a:t>
            </a:r>
          </a:p>
          <a:p>
            <a:pPr marL="514350" indent="-514350">
              <a:buAutoNum type="arabicPeriod"/>
            </a:pPr>
            <a:endParaRPr lang="en-GB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C00DE25-B244-DD4E-9408-396FB6DF0F56}"/>
              </a:ext>
            </a:extLst>
          </p:cNvPr>
          <p:cNvSpPr txBox="1"/>
          <p:nvPr/>
        </p:nvSpPr>
        <p:spPr>
          <a:xfrm>
            <a:off x="699520" y="1403648"/>
            <a:ext cx="10142483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Measurement data encoded with uncertainty metadata, that users typically never have to interact with.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aphicFrame>
        <p:nvGraphicFramePr>
          <p:cNvPr id="10" name="Diagram 9">
            <a:extLst>
              <a:ext uri="{FF2B5EF4-FFF2-40B4-BE49-F238E27FC236}">
                <a16:creationId xmlns:a16="http://schemas.microsoft.com/office/drawing/2014/main" id="{292B9561-63F5-4149-A4F1-E43403F8D199}"/>
              </a:ext>
            </a:extLst>
          </p:cNvPr>
          <p:cNvGraphicFramePr/>
          <p:nvPr/>
        </p:nvGraphicFramePr>
        <p:xfrm>
          <a:off x="9053491" y="2634754"/>
          <a:ext cx="3012966" cy="30638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1" name="Picture 10">
            <a:extLst>
              <a:ext uri="{FF2B5EF4-FFF2-40B4-BE49-F238E27FC236}">
                <a16:creationId xmlns:a16="http://schemas.microsoft.com/office/drawing/2014/main" id="{AE78CE99-6C6C-7B47-B738-9B99F6D71DB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261212" y="3644268"/>
            <a:ext cx="1621642" cy="443699"/>
          </a:xfrm>
          <a:prstGeom prst="rect">
            <a:avLst/>
          </a:prstGeom>
        </p:spPr>
      </p:pic>
      <p:pic>
        <p:nvPicPr>
          <p:cNvPr id="1026" name="Picture 2" descr="Obsarray v0.2.7 documentation - Home">
            <a:extLst>
              <a:ext uri="{FF2B5EF4-FFF2-40B4-BE49-F238E27FC236}">
                <a16:creationId xmlns:a16="http://schemas.microsoft.com/office/drawing/2014/main" id="{EF0DF5B0-4E05-6D0F-296E-A317F6D86D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7293" y="4944883"/>
            <a:ext cx="1725561" cy="970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723558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2A8869-99DB-7C47-9E2A-A54EFCE54B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 </a:t>
            </a:r>
          </a:p>
        </p:txBody>
      </p:sp>
      <p:pic>
        <p:nvPicPr>
          <p:cNvPr id="6" name="Content Placeholder 5" descr="Table&#10;&#10;Description automatically generated">
            <a:extLst>
              <a:ext uri="{FF2B5EF4-FFF2-40B4-BE49-F238E27FC236}">
                <a16:creationId xmlns:a16="http://schemas.microsoft.com/office/drawing/2014/main" id="{4C69EAD5-77F6-2649-B893-1124F23F3C96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629197" y="1715166"/>
            <a:ext cx="4556125" cy="3922713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C986C13-DF21-D143-9B71-7A38C96741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0426" y="5797183"/>
            <a:ext cx="1208352" cy="33061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B65A751-447A-BB4B-9F4D-B21C6D40C871}"/>
              </a:ext>
            </a:extLst>
          </p:cNvPr>
          <p:cNvSpPr txBox="1"/>
          <p:nvPr/>
        </p:nvSpPr>
        <p:spPr>
          <a:xfrm>
            <a:off x="3026147" y="5808573"/>
            <a:ext cx="23483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Effects Table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D91D9AF-4208-5148-BEEA-A09938CAE312}"/>
              </a:ext>
            </a:extLst>
          </p:cNvPr>
          <p:cNvSpPr txBox="1"/>
          <p:nvPr/>
        </p:nvSpPr>
        <p:spPr>
          <a:xfrm>
            <a:off x="646774" y="365125"/>
            <a:ext cx="8509583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Standardised Error-Covariance Metadata: Digital Effects Tables</a:t>
            </a:r>
          </a:p>
        </p:txBody>
      </p:sp>
      <p:sp>
        <p:nvSpPr>
          <p:cNvPr id="11" name="Right Arrow 10">
            <a:extLst>
              <a:ext uri="{FF2B5EF4-FFF2-40B4-BE49-F238E27FC236}">
                <a16:creationId xmlns:a16="http://schemas.microsoft.com/office/drawing/2014/main" id="{4AE64D70-5FFC-DE4D-85AC-8D852753F18C}"/>
              </a:ext>
            </a:extLst>
          </p:cNvPr>
          <p:cNvSpPr/>
          <p:nvPr/>
        </p:nvSpPr>
        <p:spPr>
          <a:xfrm>
            <a:off x="5469693" y="3434326"/>
            <a:ext cx="939452" cy="25052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13" name="Picture 12" descr="Text&#10;&#10;Description automatically generated">
            <a:extLst>
              <a:ext uri="{FF2B5EF4-FFF2-40B4-BE49-F238E27FC236}">
                <a16:creationId xmlns:a16="http://schemas.microsoft.com/office/drawing/2014/main" id="{54DCD75C-3C38-DA49-B610-7684CCCCB3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74876" y="1972738"/>
            <a:ext cx="5332753" cy="3173696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22255A85-F50E-6F42-8869-CEC6CF88C260}"/>
              </a:ext>
            </a:extLst>
          </p:cNvPr>
          <p:cNvSpPr txBox="1"/>
          <p:nvPr/>
        </p:nvSpPr>
        <p:spPr>
          <a:xfrm>
            <a:off x="8194154" y="5734239"/>
            <a:ext cx="252443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Digital Effects Table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C40CD60-BCA2-5F49-8096-7659C4FA587A}"/>
              </a:ext>
            </a:extLst>
          </p:cNvPr>
          <p:cNvSpPr txBox="1"/>
          <p:nvPr/>
        </p:nvSpPr>
        <p:spPr>
          <a:xfrm>
            <a:off x="6290504" y="5146434"/>
            <a:ext cx="59014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Print out of uncertainty variable attributes for </a:t>
            </a:r>
            <a:r>
              <a:rPr kumimoji="0" lang="en-GB" sz="1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netCDF</a:t>
            </a:r>
            <a:r>
              <a:rPr kumimoji="0" lang="en-GB" sz="1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file</a:t>
            </a:r>
          </a:p>
        </p:txBody>
      </p:sp>
    </p:spTree>
    <p:extLst>
      <p:ext uri="{BB962C8B-B14F-4D97-AF65-F5344CB8AC3E}">
        <p14:creationId xmlns:p14="http://schemas.microsoft.com/office/powerpoint/2010/main" val="9967798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4D0C84-51C8-D760-EF3C-246D8F146A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87792B4E-5100-1A3F-3AF0-9886736B0B4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E56AB13-FC20-E61D-ABBB-99C0FEBC73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UNC Specification</a:t>
            </a:r>
          </a:p>
        </p:txBody>
      </p:sp>
    </p:spTree>
    <p:extLst>
      <p:ext uri="{BB962C8B-B14F-4D97-AF65-F5344CB8AC3E}">
        <p14:creationId xmlns:p14="http://schemas.microsoft.com/office/powerpoint/2010/main" val="4063209391"/>
      </p:ext>
    </p:extLst>
  </p:cSld>
  <p:clrMapOvr>
    <a:masterClrMapping/>
  </p:clrMapOvr>
</p:sld>
</file>

<file path=ppt/theme/theme1.xml><?xml version="1.0" encoding="utf-8"?>
<a:theme xmlns:a="http://schemas.openxmlformats.org/drawingml/2006/main" name="2_NPL -NiCEMSI 2015">
  <a:themeElements>
    <a:clrScheme name="NPL Colours">
      <a:dk1>
        <a:srgbClr val="005596"/>
      </a:dk1>
      <a:lt1>
        <a:sysClr val="window" lastClr="FFFFFF"/>
      </a:lt1>
      <a:dk2>
        <a:srgbClr val="00AEEF"/>
      </a:dk2>
      <a:lt2>
        <a:srgbClr val="EEECE1"/>
      </a:lt2>
      <a:accent1>
        <a:srgbClr val="005596"/>
      </a:accent1>
      <a:accent2>
        <a:srgbClr val="00AEEF"/>
      </a:accent2>
      <a:accent3>
        <a:srgbClr val="791D7E"/>
      </a:accent3>
      <a:accent4>
        <a:srgbClr val="FFC425"/>
      </a:accent4>
      <a:accent5>
        <a:srgbClr val="EE3224"/>
      </a:accent5>
      <a:accent6>
        <a:srgbClr val="6DB33F"/>
      </a:accent6>
      <a:hlink>
        <a:srgbClr val="0000FF"/>
      </a:hlink>
      <a:folHlink>
        <a:srgbClr val="800080"/>
      </a:folHlink>
    </a:clrScheme>
    <a:fontScheme name="NPL Font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ヒラギノ角ゴ Pro W3" pitchFamily="28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ヒラギノ角ゴ Pro W3" pitchFamily="28" charset="-128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NPL_template.pptx" id="{2E1E0A30-C7BD-491E-B369-41A8C220E0F0}" vid="{F543DA57-2993-4AF4-8DA5-EE1259452749}"/>
    </a:ext>
  </a:extLst>
</a:theme>
</file>

<file path=ppt/theme/theme10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3_NPL -NiCEMSI 2015">
  <a:themeElements>
    <a:clrScheme name="NPL Colours">
      <a:dk1>
        <a:srgbClr val="005596"/>
      </a:dk1>
      <a:lt1>
        <a:sysClr val="window" lastClr="FFFFFF"/>
      </a:lt1>
      <a:dk2>
        <a:srgbClr val="00AEEF"/>
      </a:dk2>
      <a:lt2>
        <a:srgbClr val="EEECE1"/>
      </a:lt2>
      <a:accent1>
        <a:srgbClr val="005596"/>
      </a:accent1>
      <a:accent2>
        <a:srgbClr val="00AEEF"/>
      </a:accent2>
      <a:accent3>
        <a:srgbClr val="791D7E"/>
      </a:accent3>
      <a:accent4>
        <a:srgbClr val="FFC425"/>
      </a:accent4>
      <a:accent5>
        <a:srgbClr val="EE3224"/>
      </a:accent5>
      <a:accent6>
        <a:srgbClr val="6DB33F"/>
      </a:accent6>
      <a:hlink>
        <a:srgbClr val="0000FF"/>
      </a:hlink>
      <a:folHlink>
        <a:srgbClr val="800080"/>
      </a:folHlink>
    </a:clrScheme>
    <a:fontScheme name="NPL Font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ヒラギノ角ゴ Pro W3" pitchFamily="28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ヒラギノ角ゴ Pro W3" pitchFamily="28" charset="-128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NPL_template.pptx" id="{2E1E0A30-C7BD-491E-B369-41A8C220E0F0}" vid="{F543DA57-2993-4AF4-8DA5-EE1259452749}"/>
    </a:ext>
  </a:extLst>
</a:theme>
</file>

<file path=ppt/theme/theme3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3_NPL Light Slides Templates">
  <a:themeElements>
    <a:clrScheme name="NPL Colour Palette 2022">
      <a:dk1>
        <a:srgbClr val="000000"/>
      </a:dk1>
      <a:lt1>
        <a:srgbClr val="FFFFFF"/>
      </a:lt1>
      <a:dk2>
        <a:srgbClr val="002F6C"/>
      </a:dk2>
      <a:lt2>
        <a:srgbClr val="00A3E6"/>
      </a:lt2>
      <a:accent1>
        <a:srgbClr val="0079CC"/>
      </a:accent1>
      <a:accent2>
        <a:srgbClr val="97D700"/>
      </a:accent2>
      <a:accent3>
        <a:srgbClr val="FFCD00"/>
      </a:accent3>
      <a:accent4>
        <a:srgbClr val="E97D2B"/>
      </a:accent4>
      <a:accent5>
        <a:srgbClr val="DE1B76"/>
      </a:accent5>
      <a:accent6>
        <a:srgbClr val="A554C3"/>
      </a:accent6>
      <a:hlink>
        <a:srgbClr val="00A3E6"/>
      </a:hlink>
      <a:folHlink>
        <a:srgbClr val="0079CC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PL Master PPT Template 2025_02_10" id="{AC0053ED-6B31-3B49-901F-09C2CC097D19}" vid="{5D993C12-B07C-754A-AC6C-580F57D75260}"/>
    </a:ext>
  </a:extLst>
</a:theme>
</file>

<file path=ppt/theme/theme5.xml><?xml version="1.0" encoding="utf-8"?>
<a:theme xmlns:a="http://schemas.openxmlformats.org/drawingml/2006/main" name="4_NPL Light Slides Templates">
  <a:themeElements>
    <a:clrScheme name="NPL Colour Palette 2022">
      <a:dk1>
        <a:srgbClr val="000000"/>
      </a:dk1>
      <a:lt1>
        <a:srgbClr val="FFFFFF"/>
      </a:lt1>
      <a:dk2>
        <a:srgbClr val="002F6C"/>
      </a:dk2>
      <a:lt2>
        <a:srgbClr val="00A3E6"/>
      </a:lt2>
      <a:accent1>
        <a:srgbClr val="0079CC"/>
      </a:accent1>
      <a:accent2>
        <a:srgbClr val="97D700"/>
      </a:accent2>
      <a:accent3>
        <a:srgbClr val="FFCD00"/>
      </a:accent3>
      <a:accent4>
        <a:srgbClr val="E97D2B"/>
      </a:accent4>
      <a:accent5>
        <a:srgbClr val="DE1B76"/>
      </a:accent5>
      <a:accent6>
        <a:srgbClr val="A554C3"/>
      </a:accent6>
      <a:hlink>
        <a:srgbClr val="00A3E6"/>
      </a:hlink>
      <a:folHlink>
        <a:srgbClr val="0079CC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5" id="{396E6FB0-7950-894E-BD69-36DF0E37F1E7}" vid="{A74774B0-FD71-A945-BA7E-418032D415D4}"/>
    </a:ext>
  </a:extLst>
</a:theme>
</file>

<file path=ppt/theme/theme6.xml><?xml version="1.0" encoding="utf-8"?>
<a:theme xmlns:a="http://schemas.openxmlformats.org/drawingml/2006/main" name="3_NPL Dark Slides Templates">
  <a:themeElements>
    <a:clrScheme name="NPL Colour Palette 2022">
      <a:dk1>
        <a:srgbClr val="000000"/>
      </a:dk1>
      <a:lt1>
        <a:srgbClr val="FFFFFF"/>
      </a:lt1>
      <a:dk2>
        <a:srgbClr val="002F6C"/>
      </a:dk2>
      <a:lt2>
        <a:srgbClr val="00A3E6"/>
      </a:lt2>
      <a:accent1>
        <a:srgbClr val="0079CC"/>
      </a:accent1>
      <a:accent2>
        <a:srgbClr val="97D700"/>
      </a:accent2>
      <a:accent3>
        <a:srgbClr val="FFCD00"/>
      </a:accent3>
      <a:accent4>
        <a:srgbClr val="E97D2B"/>
      </a:accent4>
      <a:accent5>
        <a:srgbClr val="DE1B76"/>
      </a:accent5>
      <a:accent6>
        <a:srgbClr val="A554C3"/>
      </a:accent6>
      <a:hlink>
        <a:srgbClr val="00A3E6"/>
      </a:hlink>
      <a:folHlink>
        <a:srgbClr val="0079CC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QA4EO presentation for BIPM-WMO workshop.pptx" id="{3082D19A-DE43-4817-BEA7-2B21C30A798D}" vid="{5607F324-94D8-4C03-9182-79B554DC22DE}"/>
    </a:ext>
  </a:extLst>
</a:theme>
</file>

<file path=ppt/theme/theme7.xml><?xml version="1.0" encoding="utf-8"?>
<a:theme xmlns:a="http://schemas.openxmlformats.org/drawingml/2006/main" name="2_NPL Cover Slides - Dark Options">
  <a:themeElements>
    <a:clrScheme name="NPL Colour Palette 2022">
      <a:dk1>
        <a:srgbClr val="000000"/>
      </a:dk1>
      <a:lt1>
        <a:srgbClr val="FFFFFF"/>
      </a:lt1>
      <a:dk2>
        <a:srgbClr val="002F6C"/>
      </a:dk2>
      <a:lt2>
        <a:srgbClr val="00A3E6"/>
      </a:lt2>
      <a:accent1>
        <a:srgbClr val="0079CC"/>
      </a:accent1>
      <a:accent2>
        <a:srgbClr val="97D700"/>
      </a:accent2>
      <a:accent3>
        <a:srgbClr val="FFCD00"/>
      </a:accent3>
      <a:accent4>
        <a:srgbClr val="E97D2B"/>
      </a:accent4>
      <a:accent5>
        <a:srgbClr val="DE1B76"/>
      </a:accent5>
      <a:accent6>
        <a:srgbClr val="A554C3"/>
      </a:accent6>
      <a:hlink>
        <a:srgbClr val="00A3E6"/>
      </a:hlink>
      <a:folHlink>
        <a:srgbClr val="0079CC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5" id="{396E6FB0-7950-894E-BD69-36DF0E37F1E7}" vid="{9CA5ABCC-F5E4-1F4A-AD56-54262F279DBC}"/>
    </a:ext>
  </a:extLst>
</a:theme>
</file>

<file path=ppt/theme/theme8.xml><?xml version="1.0" encoding="utf-8"?>
<a:theme xmlns:a="http://schemas.openxmlformats.org/drawingml/2006/main" name="NPL -NiCEMSI 2015">
  <a:themeElements>
    <a:clrScheme name="NPL Colours">
      <a:dk1>
        <a:srgbClr val="005596"/>
      </a:dk1>
      <a:lt1>
        <a:sysClr val="window" lastClr="FFFFFF"/>
      </a:lt1>
      <a:dk2>
        <a:srgbClr val="00AEEF"/>
      </a:dk2>
      <a:lt2>
        <a:srgbClr val="EEECE1"/>
      </a:lt2>
      <a:accent1>
        <a:srgbClr val="005596"/>
      </a:accent1>
      <a:accent2>
        <a:srgbClr val="00AEEF"/>
      </a:accent2>
      <a:accent3>
        <a:srgbClr val="791D7E"/>
      </a:accent3>
      <a:accent4>
        <a:srgbClr val="FFC425"/>
      </a:accent4>
      <a:accent5>
        <a:srgbClr val="EE3224"/>
      </a:accent5>
      <a:accent6>
        <a:srgbClr val="6DB33F"/>
      </a:accent6>
      <a:hlink>
        <a:srgbClr val="0000FF"/>
      </a:hlink>
      <a:folHlink>
        <a:srgbClr val="800080"/>
      </a:folHlink>
    </a:clrScheme>
    <a:fontScheme name="NPL Font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ヒラギノ角ゴ Pro W3" pitchFamily="28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ヒラギノ角ゴ Pro W3" pitchFamily="28" charset="-128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Presentation1" id="{FBEB3597-03D0-4B9B-BCEC-CD38D0F14EB7}" vid="{D9B75EAE-8E0D-4434-B013-AE2CC498FD69}"/>
    </a:ext>
  </a:extLst>
</a:theme>
</file>

<file path=ppt/theme/theme9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ab xmlns="961c92a1-393d-434c-aa63-717d69807a0b" xsi:nil="true"/>
    <_Flow_SignoffStatus xmlns="961c92a1-393d-434c-aa63-717d69807a0b" xsi:nil="true"/>
    <TaxCatchAll xmlns="f36ecca6-7e9a-4b27-bbf8-f131ade0cf13" xsi:nil="true"/>
    <lcf76f155ced4ddcb4097134ff3c332f xmlns="961c92a1-393d-434c-aa63-717d69807a0b">
      <Terms xmlns="http://schemas.microsoft.com/office/infopath/2007/PartnerControls"/>
    </lcf76f155ced4ddcb4097134ff3c332f>
    <Addedtotemplete xmlns="961c92a1-393d-434c-aa63-717d69807a0b">true</Addedtotemplete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7112EB25DA55C43B1DCA480EDEAD10C" ma:contentTypeVersion="22" ma:contentTypeDescription="Create a new document." ma:contentTypeScope="" ma:versionID="714eda4148306584eff555318c273566">
  <xsd:schema xmlns:xsd="http://www.w3.org/2001/XMLSchema" xmlns:xs="http://www.w3.org/2001/XMLSchema" xmlns:p="http://schemas.microsoft.com/office/2006/metadata/properties" xmlns:ns2="961c92a1-393d-434c-aa63-717d69807a0b" xmlns:ns3="f36ecca6-7e9a-4b27-bbf8-f131ade0cf13" targetNamespace="http://schemas.microsoft.com/office/2006/metadata/properties" ma:root="true" ma:fieldsID="869bbb6c14d578ecbe7696d325a2df74" ns2:_="" ns3:_="">
    <xsd:import namespace="961c92a1-393d-434c-aa63-717d69807a0b"/>
    <xsd:import namespace="f36ecca6-7e9a-4b27-bbf8-f131ade0cf1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Lab" minOccurs="0"/>
                <xsd:element ref="ns2:_Flow_SignoffStatu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  <xsd:element ref="ns2:MediaLengthInSeconds" minOccurs="0"/>
                <xsd:element ref="ns2:Addedtotemple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61c92a1-393d-434c-aa63-717d69807a0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ab" ma:index="14" nillable="true" ma:displayName="Lab" ma:format="Dropdown" ma:internalName="Lab">
      <xsd:simpleType>
        <xsd:restriction base="dms:Text">
          <xsd:maxLength value="255"/>
        </xsd:restriction>
      </xsd:simpleType>
    </xsd:element>
    <xsd:element name="_Flow_SignoffStatus" ma:index="15" nillable="true" ma:displayName="Sign-off status" ma:internalName="Sign_x002d_off_x0020_status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9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c82bccc2-81de-48e5-8e7d-e3401e24a5f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Addedtotemplete" ma:index="28" nillable="true" ma:displayName="Added to templete" ma:default="0" ma:format="Dropdown" ma:internalName="Addedtotemplete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36ecca6-7e9a-4b27-bbf8-f131ade0cf13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f6a1b1fb-0b08-4f27-abb4-9d1364ad4247}" ma:internalName="TaxCatchAll" ma:showField="CatchAllData" ma:web="f36ecca6-7e9a-4b27-bbf8-f131ade0cf1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0B149AB-72F1-4BF1-9AD0-7434C3969A7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50344FA-4A8A-40C5-920D-49E1595DE7E6}">
  <ds:schemaRefs>
    <ds:schemaRef ds:uri="961c92a1-393d-434c-aa63-717d69807a0b"/>
    <ds:schemaRef ds:uri="f36ecca6-7e9a-4b27-bbf8-f131ade0cf13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E52D77B7-456D-4F15-A6D0-A69B9E919121}">
  <ds:schemaRefs>
    <ds:schemaRef ds:uri="961c92a1-393d-434c-aa63-717d69807a0b"/>
    <ds:schemaRef ds:uri="f36ecca6-7e9a-4b27-bbf8-f131ade0cf13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NPL_template</Template>
  <TotalTime>14</TotalTime>
  <Words>943</Words>
  <Application>Microsoft Office PowerPoint</Application>
  <PresentationFormat>Widescreen</PresentationFormat>
  <Paragraphs>172</Paragraphs>
  <Slides>25</Slides>
  <Notes>5</Notes>
  <HiddenSlides>9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25</vt:i4>
      </vt:variant>
    </vt:vector>
  </HeadingPairs>
  <TitlesOfParts>
    <vt:vector size="45" baseType="lpstr">
      <vt:lpstr>Aptos</vt:lpstr>
      <vt:lpstr>Aptos Display</vt:lpstr>
      <vt:lpstr>Aptos Light</vt:lpstr>
      <vt:lpstr>Arial</vt:lpstr>
      <vt:lpstr>Calibri</vt:lpstr>
      <vt:lpstr>Cambria Math</vt:lpstr>
      <vt:lpstr>Courier New</vt:lpstr>
      <vt:lpstr>Superclarendon Bold</vt:lpstr>
      <vt:lpstr>Superclarendon Regular</vt:lpstr>
      <vt:lpstr>Times</vt:lpstr>
      <vt:lpstr>Times New Roman</vt:lpstr>
      <vt:lpstr>Wingdings</vt:lpstr>
      <vt:lpstr>2_NPL -NiCEMSI 2015</vt:lpstr>
      <vt:lpstr>3_NPL -NiCEMSI 2015</vt:lpstr>
      <vt:lpstr>Custom Design</vt:lpstr>
      <vt:lpstr>3_NPL Light Slides Templates</vt:lpstr>
      <vt:lpstr>4_NPL Light Slides Templates</vt:lpstr>
      <vt:lpstr>3_NPL Dark Slides Templates</vt:lpstr>
      <vt:lpstr>2_NPL Cover Slides - Dark Options</vt:lpstr>
      <vt:lpstr>NPL -NiCEMSI 2015</vt:lpstr>
      <vt:lpstr>UNC: Uncertainty metadata Naming Conventions</vt:lpstr>
      <vt:lpstr>PowerPoint Presentation</vt:lpstr>
      <vt:lpstr>Approach to Storing Uncertainties</vt:lpstr>
      <vt:lpstr>Encoded Observations</vt:lpstr>
      <vt:lpstr>Encoded Observations</vt:lpstr>
      <vt:lpstr>Encoded Observations</vt:lpstr>
      <vt:lpstr>Encoded Observations</vt:lpstr>
      <vt:lpstr> </vt:lpstr>
      <vt:lpstr>UNC Specification</vt:lpstr>
      <vt:lpstr>Uncertainty metadata Naming Convention (UNC) </vt:lpstr>
      <vt:lpstr>Design Principles </vt:lpstr>
      <vt:lpstr>Interaction with Other Standards </vt:lpstr>
      <vt:lpstr>Uncertainty Variable Metadata </vt:lpstr>
      <vt:lpstr>Error-Covariance Metadata </vt:lpstr>
      <vt:lpstr>UNC Progress – Towards CF Integration</vt:lpstr>
      <vt:lpstr>Next Steps</vt:lpstr>
      <vt:lpstr>Backup Slides</vt:lpstr>
      <vt:lpstr>ND Datasets &amp; Error-Correlation</vt:lpstr>
      <vt:lpstr>ND Datasets &amp; Error-Correlation</vt:lpstr>
      <vt:lpstr>ND Datasets &amp; Error-Correlation</vt:lpstr>
      <vt:lpstr>ND Datasets &amp; Error-Correlation</vt:lpstr>
      <vt:lpstr>ND Datasets &amp; Error-Correlation</vt:lpstr>
      <vt:lpstr>ND Datasets &amp; Error-Correlation</vt:lpstr>
      <vt:lpstr>Why does error-correlation matter?</vt:lpstr>
      <vt:lpstr>ND Datasets &amp; Error-Correlation</vt:lpstr>
    </vt:vector>
  </TitlesOfParts>
  <Company>InHouse Productions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QA4EO metrology toolkit</dc:title>
  <dc:subject>Powerpoint general presentation</dc:subject>
  <dc:creator>Pieter De Vis</dc:creator>
  <cp:lastModifiedBy>Sam Hunt</cp:lastModifiedBy>
  <cp:revision>2</cp:revision>
  <cp:lastPrinted>2015-02-02T13:33:46Z</cp:lastPrinted>
  <dcterms:created xsi:type="dcterms:W3CDTF">2021-09-07T12:15:17Z</dcterms:created>
  <dcterms:modified xsi:type="dcterms:W3CDTF">2026-04-20T16:31:53Z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SercoClassification">
    <vt:lpwstr>Not an NPL document (No visible marking)</vt:lpwstr>
  </property>
  <property fmtid="{D5CDD505-2E9C-101B-9397-08002B2CF9AE}" pid="3" name="aliashPowerpointFooter">
    <vt:lpwstr/>
  </property>
  <property fmtid="{D5CDD505-2E9C-101B-9397-08002B2CF9AE}" pid="4" name="ContentTypeId">
    <vt:lpwstr>0x01010007112EB25DA55C43B1DCA480EDEAD10C</vt:lpwstr>
  </property>
  <property fmtid="{D5CDD505-2E9C-101B-9397-08002B2CF9AE}" pid="5" name="MSIP_Label_9df4b5af-ab42-45d5-91e7-45583bed1b2a_Enabled">
    <vt:lpwstr>true</vt:lpwstr>
  </property>
  <property fmtid="{D5CDD505-2E9C-101B-9397-08002B2CF9AE}" pid="6" name="MSIP_Label_9df4b5af-ab42-45d5-91e7-45583bed1b2a_SetDate">
    <vt:lpwstr>2021-09-07T12:15:17Z</vt:lpwstr>
  </property>
  <property fmtid="{D5CDD505-2E9C-101B-9397-08002B2CF9AE}" pid="7" name="MSIP_Label_9df4b5af-ab42-45d5-91e7-45583bed1b2a_Method">
    <vt:lpwstr>Standard</vt:lpwstr>
  </property>
  <property fmtid="{D5CDD505-2E9C-101B-9397-08002B2CF9AE}" pid="8" name="MSIP_Label_9df4b5af-ab42-45d5-91e7-45583bed1b2a_Name">
    <vt:lpwstr>9df4b5af-ab42-45d5-91e7-45583bed1b2a</vt:lpwstr>
  </property>
  <property fmtid="{D5CDD505-2E9C-101B-9397-08002B2CF9AE}" pid="9" name="MSIP_Label_9df4b5af-ab42-45d5-91e7-45583bed1b2a_SiteId">
    <vt:lpwstr>601e5460-b1bf-49c0-bd2d-e76ffc186a8d</vt:lpwstr>
  </property>
  <property fmtid="{D5CDD505-2E9C-101B-9397-08002B2CF9AE}" pid="10" name="MSIP_Label_9df4b5af-ab42-45d5-91e7-45583bed1b2a_ActionId">
    <vt:lpwstr>c8a8e526-fac4-49c7-9e99-0a573345d3f2</vt:lpwstr>
  </property>
  <property fmtid="{D5CDD505-2E9C-101B-9397-08002B2CF9AE}" pid="11" name="MSIP_Label_9df4b5af-ab42-45d5-91e7-45583bed1b2a_ContentBits">
    <vt:lpwstr>0</vt:lpwstr>
  </property>
  <property fmtid="{D5CDD505-2E9C-101B-9397-08002B2CF9AE}" pid="12" name="MediaServiceImageTags">
    <vt:lpwstr/>
  </property>
</Properties>
</file>