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4" r:id="rId5"/>
    <p:sldMasterId id="2147483660" r:id="rId6"/>
    <p:sldMasterId id="2147483665"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Lst>
  <p:sldSz cy="5143500" cx="9144000"/>
  <p:notesSz cx="7010400" cy="9296400"/>
  <p:embeddedFontLst>
    <p:embeddedFont>
      <p:font typeface="Open Sans"/>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108">
          <p15:clr>
            <a:srgbClr val="A4A3A4"/>
          </p15:clr>
        </p15:guide>
        <p15:guide id="2" pos="168">
          <p15:clr>
            <a:srgbClr val="A4A3A4"/>
          </p15:clr>
        </p15:guide>
        <p15:guide id="3" orient="horz" pos="1620">
          <p15:clr>
            <a:srgbClr val="A4A3A4"/>
          </p15:clr>
        </p15:guide>
      </p15:sldGuideLst>
    </p:ext>
    <p:ext uri="{2D200454-40CA-4A62-9FC3-DE9A4176ACB9}">
      <p15:notesGuideLst>
        <p15:guide id="1" orient="horz" pos="2929">
          <p15:clr>
            <a:srgbClr val="A4A3A4"/>
          </p15:clr>
        </p15:guide>
        <p15:guide id="2" pos="2209">
          <p15:clr>
            <a:srgbClr val="A4A3A4"/>
          </p15:clr>
        </p15:guide>
      </p15:notesGuideLst>
    </p:ext>
    <p:ext uri="GoogleSlidesCustomDataVersion2">
      <go:slidesCustomData xmlns:go="http://customooxmlschemas.google.com/" r:id="rId41" roundtripDataSignature="AMtx7mggrJFlItwpgd85ArPqJ6eutwApw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08"/>
        <p:guide pos="168"/>
        <p:guide pos="1620" orient="horz"/>
      </p:guideLst>
    </p:cSldViewPr>
  </p:slideViewPr>
  <p:notesViewPr>
    <p:cSldViewPr snapToGrid="0">
      <p:cViewPr varScale="1">
        <p:scale>
          <a:sx n="100" d="100"/>
          <a:sy n="100" d="100"/>
        </p:scale>
        <p:origin x="0" y="0"/>
      </p:cViewPr>
      <p:guideLst>
        <p:guide pos="2929" orient="horz"/>
        <p:guide pos="2209"/>
      </p:guideLst>
    </p:cSldViewPr>
  </p:notesViewPr>
</p:viewPr>
</file>

<file path=ppt/_rels/presentation.xml.rels><?xml version="1.0" encoding="UTF-8" standalone="yes"?><Relationships xmlns="http://schemas.openxmlformats.org/package/2006/relationships"><Relationship Id="rId40" Type="http://schemas.openxmlformats.org/officeDocument/2006/relationships/font" Target="fonts/OpenSans-boldItalic.fntdata"/><Relationship Id="rId20" Type="http://schemas.openxmlformats.org/officeDocument/2006/relationships/slide" Target="slides/slide12.xml"/><Relationship Id="rId41" Type="http://customschemas.google.com/relationships/presentationmetadata" Target="metadata"/><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slide" Target="slides/slide21.xml"/><Relationship Id="rId7" Type="http://schemas.openxmlformats.org/officeDocument/2006/relationships/slideMaster" Target="slideMasters/slideMaster4.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11" Type="http://schemas.openxmlformats.org/officeDocument/2006/relationships/slide" Target="slides/slide3.xml"/><Relationship Id="rId33" Type="http://schemas.openxmlformats.org/officeDocument/2006/relationships/slide" Target="slides/slide25.xml"/><Relationship Id="rId10" Type="http://schemas.openxmlformats.org/officeDocument/2006/relationships/slide" Target="slides/slide2.xml"/><Relationship Id="rId32" Type="http://schemas.openxmlformats.org/officeDocument/2006/relationships/slide" Target="slides/slide24.xml"/><Relationship Id="rId13" Type="http://schemas.openxmlformats.org/officeDocument/2006/relationships/slide" Target="slides/slide5.xml"/><Relationship Id="rId35" Type="http://schemas.openxmlformats.org/officeDocument/2006/relationships/slide" Target="slides/slide27.xml"/><Relationship Id="rId12" Type="http://schemas.openxmlformats.org/officeDocument/2006/relationships/slide" Target="slides/slide4.xml"/><Relationship Id="rId34" Type="http://schemas.openxmlformats.org/officeDocument/2006/relationships/slide" Target="slides/slide26.xml"/><Relationship Id="rId15" Type="http://schemas.openxmlformats.org/officeDocument/2006/relationships/slide" Target="slides/slide7.xml"/><Relationship Id="rId37" Type="http://schemas.openxmlformats.org/officeDocument/2006/relationships/font" Target="fonts/OpenSans-regular.fntdata"/><Relationship Id="rId14" Type="http://schemas.openxmlformats.org/officeDocument/2006/relationships/slide" Target="slides/slide6.xml"/><Relationship Id="rId36" Type="http://schemas.openxmlformats.org/officeDocument/2006/relationships/slide" Target="slides/slide28.xml"/><Relationship Id="rId17" Type="http://schemas.openxmlformats.org/officeDocument/2006/relationships/slide" Target="slides/slide9.xml"/><Relationship Id="rId39" Type="http://schemas.openxmlformats.org/officeDocument/2006/relationships/font" Target="fonts/OpenSans-italic.fntdata"/><Relationship Id="rId16" Type="http://schemas.openxmlformats.org/officeDocument/2006/relationships/slide" Target="slides/slide8.xml"/><Relationship Id="rId38" Type="http://schemas.openxmlformats.org/officeDocument/2006/relationships/font" Target="fonts/OpenSans-bold.fntdata"/><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1" y="0"/>
            <a:ext cx="3038475" cy="463550"/>
          </a:xfrm>
          <a:prstGeom prst="rect">
            <a:avLst/>
          </a:prstGeom>
          <a:noFill/>
          <a:ln>
            <a:noFill/>
          </a:ln>
        </p:spPr>
        <p:txBody>
          <a:bodyPr anchorCtr="0" anchor="t" bIns="46775" lIns="93575" spcFirstLastPara="1" rIns="93575" wrap="square" tIns="46775">
            <a:noAutofit/>
          </a:bodyPr>
          <a:lstStyle>
            <a:lvl1pPr lvl="0" marR="0" rtl="0" algn="l">
              <a:spcBef>
                <a:spcPts val="0"/>
              </a:spcBef>
              <a:spcAft>
                <a:spcPts val="0"/>
              </a:spcAft>
              <a:buSzPts val="1400"/>
              <a:buNone/>
              <a:defRPr b="0" i="0" sz="1200" u="none" cap="none" strike="noStrike">
                <a:solidFill>
                  <a:schemeClr val="dk1"/>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p:nvPr>
            <p:ph idx="3"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 name="Google Shape;5;n"/>
          <p:cNvSpPr txBox="1"/>
          <p:nvPr>
            <p:ph idx="1" type="body"/>
          </p:nvPr>
        </p:nvSpPr>
        <p:spPr>
          <a:xfrm>
            <a:off x="933451" y="4414838"/>
            <a:ext cx="5143500" cy="4183062"/>
          </a:xfrm>
          <a:prstGeom prst="rect">
            <a:avLst/>
          </a:prstGeom>
          <a:noFill/>
          <a:ln>
            <a:noFill/>
          </a:ln>
        </p:spPr>
        <p:txBody>
          <a:bodyPr anchorCtr="0" anchor="t" bIns="46775" lIns="93575" spcFirstLastPara="1" rIns="93575" wrap="square" tIns="46775">
            <a:noAutofit/>
          </a:bodyPr>
          <a:lstStyle>
            <a:lvl1pPr indent="-228600" lvl="0" marL="457200" marR="0" rtl="0" algn="l">
              <a:spcBef>
                <a:spcPts val="270"/>
              </a:spcBef>
              <a:spcAft>
                <a:spcPts val="0"/>
              </a:spcAft>
              <a:buSzPts val="1400"/>
              <a:buNone/>
              <a:defRPr b="0" i="0" sz="900" u="none" cap="none" strike="noStrike">
                <a:solidFill>
                  <a:schemeClr val="dk1"/>
                </a:solidFill>
                <a:latin typeface="Times New Roman"/>
                <a:ea typeface="Times New Roman"/>
                <a:cs typeface="Times New Roman"/>
                <a:sym typeface="Times New Roman"/>
              </a:defRPr>
            </a:lvl1pPr>
            <a:lvl2pPr indent="-228600" lvl="1" marL="914400" marR="0" rtl="0" algn="l">
              <a:spcBef>
                <a:spcPts val="270"/>
              </a:spcBef>
              <a:spcAft>
                <a:spcPts val="0"/>
              </a:spcAft>
              <a:buSzPts val="1400"/>
              <a:buNone/>
              <a:defRPr b="0" i="0" sz="900" u="none" cap="none" strike="noStrike">
                <a:solidFill>
                  <a:schemeClr val="dk1"/>
                </a:solidFill>
                <a:latin typeface="Times New Roman"/>
                <a:ea typeface="Times New Roman"/>
                <a:cs typeface="Times New Roman"/>
                <a:sym typeface="Times New Roman"/>
              </a:defRPr>
            </a:lvl2pPr>
            <a:lvl3pPr indent="-228600" lvl="2" marL="1371600" marR="0" rtl="0" algn="l">
              <a:spcBef>
                <a:spcPts val="270"/>
              </a:spcBef>
              <a:spcAft>
                <a:spcPts val="0"/>
              </a:spcAft>
              <a:buSzPts val="1400"/>
              <a:buNone/>
              <a:defRPr b="0" i="0" sz="900" u="none" cap="none" strike="noStrike">
                <a:solidFill>
                  <a:schemeClr val="dk1"/>
                </a:solidFill>
                <a:latin typeface="Times New Roman"/>
                <a:ea typeface="Times New Roman"/>
                <a:cs typeface="Times New Roman"/>
                <a:sym typeface="Times New Roman"/>
              </a:defRPr>
            </a:lvl3pPr>
            <a:lvl4pPr indent="-228600" lvl="3" marL="1828800" marR="0" rtl="0" algn="l">
              <a:spcBef>
                <a:spcPts val="270"/>
              </a:spcBef>
              <a:spcAft>
                <a:spcPts val="0"/>
              </a:spcAft>
              <a:buSzPts val="1400"/>
              <a:buNone/>
              <a:defRPr b="0" i="0" sz="900" u="none" cap="none" strike="noStrike">
                <a:solidFill>
                  <a:schemeClr val="dk1"/>
                </a:solidFill>
                <a:latin typeface="Times New Roman"/>
                <a:ea typeface="Times New Roman"/>
                <a:cs typeface="Times New Roman"/>
                <a:sym typeface="Times New Roman"/>
              </a:defRPr>
            </a:lvl4pPr>
            <a:lvl5pPr indent="-228600" lvl="4" marL="2286000" marR="0" rtl="0" algn="l">
              <a:spcBef>
                <a:spcPts val="270"/>
              </a:spcBef>
              <a:spcAft>
                <a:spcPts val="0"/>
              </a:spcAft>
              <a:buSzPts val="1400"/>
              <a:buNone/>
              <a:defRPr b="0" i="0" sz="900" u="none" cap="none" strike="noStrike">
                <a:solidFill>
                  <a:schemeClr val="dk1"/>
                </a:solidFill>
                <a:latin typeface="Times New Roman"/>
                <a:ea typeface="Times New Roman"/>
                <a:cs typeface="Times New Roman"/>
                <a:sym typeface="Times New Roman"/>
              </a:defRPr>
            </a:lvl5pPr>
            <a:lvl6pPr indent="-228600" lvl="5" marL="2743200" marR="0" rtl="0" algn="l">
              <a:spcBef>
                <a:spcPts val="0"/>
              </a:spcBef>
              <a:spcAft>
                <a:spcPts val="0"/>
              </a:spcAft>
              <a:buSzPts val="1400"/>
              <a:buNone/>
              <a:defRPr b="0" i="0" sz="9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9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9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900" u="none" cap="none" strike="noStrike">
                <a:solidFill>
                  <a:schemeClr val="dk1"/>
                </a:solidFill>
                <a:latin typeface="Calibri"/>
                <a:ea typeface="Calibri"/>
                <a:cs typeface="Calibri"/>
                <a:sym typeface="Calibri"/>
              </a:defRPr>
            </a:lvl9pPr>
          </a:lstStyle>
          <a:p/>
        </p:txBody>
      </p:sp>
      <p:sp>
        <p:nvSpPr>
          <p:cNvPr id="6" name="Google Shape;6;n"/>
          <p:cNvSpPr txBox="1"/>
          <p:nvPr>
            <p:ph idx="10" type="dt"/>
          </p:nvPr>
        </p:nvSpPr>
        <p:spPr>
          <a:xfrm>
            <a:off x="3971926" y="0"/>
            <a:ext cx="3038475" cy="463550"/>
          </a:xfrm>
          <a:prstGeom prst="rect">
            <a:avLst/>
          </a:prstGeom>
          <a:noFill/>
          <a:ln>
            <a:noFill/>
          </a:ln>
        </p:spPr>
        <p:txBody>
          <a:bodyPr anchorCtr="0" anchor="t" bIns="46775" lIns="93575" spcFirstLastPara="1" rIns="93575" wrap="square" tIns="46775">
            <a:noAutofit/>
          </a:bodyPr>
          <a:lstStyle>
            <a:lvl1pPr lvl="0" marR="0" rtl="0" algn="r">
              <a:spcBef>
                <a:spcPts val="0"/>
              </a:spcBef>
              <a:spcAft>
                <a:spcPts val="0"/>
              </a:spcAft>
              <a:buSzPts val="1400"/>
              <a:buNone/>
              <a:defRPr b="0" i="0" sz="1200" u="none" cap="none" strike="noStrike">
                <a:solidFill>
                  <a:schemeClr val="dk1"/>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1" y="8832850"/>
            <a:ext cx="3038475" cy="463550"/>
          </a:xfrm>
          <a:prstGeom prst="rect">
            <a:avLst/>
          </a:prstGeom>
          <a:noFill/>
          <a:ln>
            <a:noFill/>
          </a:ln>
        </p:spPr>
        <p:txBody>
          <a:bodyPr anchorCtr="0" anchor="b" bIns="46775" lIns="93575" spcFirstLastPara="1" rIns="93575" wrap="square" tIns="46775">
            <a:noAutofit/>
          </a:bodyPr>
          <a:lstStyle>
            <a:lvl1pPr lvl="0" marR="0" rtl="0" algn="l">
              <a:spcBef>
                <a:spcPts val="0"/>
              </a:spcBef>
              <a:spcAft>
                <a:spcPts val="0"/>
              </a:spcAft>
              <a:buSzPts val="1400"/>
              <a:buNone/>
              <a:defRPr b="0" i="0" sz="1200" u="none" cap="none" strike="noStrike">
                <a:solidFill>
                  <a:schemeClr val="dk1"/>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971926" y="8832850"/>
            <a:ext cx="3038475" cy="463550"/>
          </a:xfrm>
          <a:prstGeom prst="rect">
            <a:avLst/>
          </a:prstGeom>
          <a:noFill/>
          <a:ln>
            <a:noFill/>
          </a:ln>
        </p:spPr>
        <p:txBody>
          <a:bodyPr anchorCtr="0" anchor="b" bIns="46775" lIns="93575" spcFirstLastPara="1" rIns="93575" wrap="square" tIns="46775">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1: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95" name="Google Shape;95;p1: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0: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202" name="Google Shape;202;p10: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1: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221" name="Google Shape;221;p11: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2: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227" name="Google Shape;227;p12: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3: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237" name="Google Shape;237;p13: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4: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244" name="Google Shape;244;p14: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5: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254" name="Google Shape;254;p15: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6: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260" name="Google Shape;260;p16: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7: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267" name="Google Shape;267;p17: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8: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274" name="Google Shape;274;p18: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19: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298" name="Google Shape;298;p19: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102" name="Google Shape;102;p2: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20: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307" name="Google Shape;307;p20: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21: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331" name="Google Shape;331;p21: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22: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337" name="Google Shape;337;p22: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23: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343" name="Google Shape;343;p23: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24: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349" name="Google Shape;349;p24: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p25: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355" name="Google Shape;355;p25: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26: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361" name="Google Shape;361;p26: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27: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367" name="Google Shape;367;p27: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28: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372" name="Google Shape;372;p28: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3: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109" name="Google Shape;109;p3: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4: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123" name="Google Shape;123;p4: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5: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133" name="Google Shape;133;p5: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6: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145" name="Google Shape;145;p6: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7: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158" name="Google Shape;158;p7: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8: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167" name="Google Shape;167;p8: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9:notes"/>
          <p:cNvSpPr txBox="1"/>
          <p:nvPr>
            <p:ph idx="1" type="body"/>
          </p:nvPr>
        </p:nvSpPr>
        <p:spPr>
          <a:xfrm>
            <a:off x="933451" y="4414838"/>
            <a:ext cx="5143500" cy="4183062"/>
          </a:xfrm>
          <a:prstGeom prst="rect">
            <a:avLst/>
          </a:prstGeom>
        </p:spPr>
        <p:txBody>
          <a:bodyPr anchorCtr="0" anchor="t" bIns="46775" lIns="93575" spcFirstLastPara="1" rIns="93575" wrap="square" tIns="46775">
            <a:noAutofit/>
          </a:bodyPr>
          <a:lstStyle/>
          <a:p>
            <a:pPr indent="0" lvl="0" marL="0" rtl="0" algn="l">
              <a:spcBef>
                <a:spcPts val="270"/>
              </a:spcBef>
              <a:spcAft>
                <a:spcPts val="0"/>
              </a:spcAft>
              <a:buNone/>
            </a:pPr>
            <a:r>
              <a:t/>
            </a:r>
            <a:endParaRPr/>
          </a:p>
        </p:txBody>
      </p:sp>
      <p:sp>
        <p:nvSpPr>
          <p:cNvPr id="178" name="Google Shape;178;p9:notes"/>
          <p:cNvSpPr/>
          <p:nvPr>
            <p:ph idx="2" type="sldImg"/>
          </p:nvPr>
        </p:nvSpPr>
        <p:spPr>
          <a:xfrm>
            <a:off x="406400" y="698500"/>
            <a:ext cx="6196013" cy="34845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spTree>
      <p:nvGrpSpPr>
        <p:cNvPr id="17" name="Shape 17"/>
        <p:cNvGrpSpPr/>
        <p:nvPr/>
      </p:nvGrpSpPr>
      <p:grpSpPr>
        <a:xfrm>
          <a:off x="0" y="0"/>
          <a:ext cx="0" cy="0"/>
          <a:chOff x="0" y="0"/>
          <a:chExt cx="0" cy="0"/>
        </a:xfrm>
      </p:grpSpPr>
      <p:sp>
        <p:nvSpPr>
          <p:cNvPr id="18" name="Google Shape;18;p30"/>
          <p:cNvSpPr txBox="1"/>
          <p:nvPr>
            <p:ph type="ctrTitle"/>
          </p:nvPr>
        </p:nvSpPr>
        <p:spPr>
          <a:xfrm>
            <a:off x="171450" y="1155158"/>
            <a:ext cx="8801100" cy="797489"/>
          </a:xfrm>
          <a:prstGeom prst="rect">
            <a:avLst/>
          </a:prstGeom>
          <a:noFill/>
          <a:ln>
            <a:noFill/>
          </a:ln>
        </p:spPr>
        <p:txBody>
          <a:bodyPr anchorCtr="0" anchor="ctr" bIns="46025" lIns="92075" spcFirstLastPara="1" rIns="92075" wrap="square" tIns="46025">
            <a:noAutofit/>
          </a:bodyPr>
          <a:lstStyle>
            <a:lvl1pPr lvl="0" algn="l">
              <a:spcBef>
                <a:spcPts val="0"/>
              </a:spcBef>
              <a:spcAft>
                <a:spcPts val="0"/>
              </a:spcAft>
              <a:buSzPts val="1400"/>
              <a:buNone/>
              <a:defRPr sz="4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0"/>
          <p:cNvSpPr/>
          <p:nvPr/>
        </p:nvSpPr>
        <p:spPr>
          <a:xfrm>
            <a:off x="171449" y="4576465"/>
            <a:ext cx="1476366" cy="328937"/>
          </a:xfrm>
          <a:prstGeom prst="rect">
            <a:avLst/>
          </a:prstGeom>
          <a:noFill/>
          <a:ln>
            <a:noFill/>
          </a:ln>
        </p:spPr>
        <p:txBody>
          <a:bodyPr anchorCtr="0" anchor="t" bIns="33325" lIns="66675" spcFirstLastPara="1" rIns="66675" wrap="square" tIns="33325">
            <a:spAutoFit/>
          </a:bodyPr>
          <a:lstStyle/>
          <a:p>
            <a:pPr indent="0" lvl="0" marL="0" marR="0" rtl="0" algn="l">
              <a:spcBef>
                <a:spcPts val="0"/>
              </a:spcBef>
              <a:spcAft>
                <a:spcPts val="0"/>
              </a:spcAft>
              <a:buNone/>
            </a:pPr>
            <a:r>
              <a:rPr b="1" i="0" lang="en-US" sz="850" u="none" cap="none" strike="noStrike">
                <a:solidFill>
                  <a:schemeClr val="dk1"/>
                </a:solidFill>
                <a:latin typeface="Open Sans"/>
                <a:ea typeface="Open Sans"/>
                <a:cs typeface="Open Sans"/>
                <a:sym typeface="Open Sans"/>
              </a:rPr>
              <a:t>U.S. Department of the Interior</a:t>
            </a:r>
            <a:endParaRPr/>
          </a:p>
          <a:p>
            <a:pPr indent="0" lvl="0" marL="0" marR="0" rtl="0" algn="l">
              <a:spcBef>
                <a:spcPts val="0"/>
              </a:spcBef>
              <a:spcAft>
                <a:spcPts val="0"/>
              </a:spcAft>
              <a:buNone/>
            </a:pPr>
            <a:r>
              <a:rPr b="1" i="0" lang="en-US" sz="850" u="none" cap="none" strike="noStrike">
                <a:solidFill>
                  <a:schemeClr val="dk1"/>
                </a:solidFill>
                <a:latin typeface="Open Sans"/>
                <a:ea typeface="Open Sans"/>
                <a:cs typeface="Open Sans"/>
                <a:sym typeface="Open Sans"/>
              </a:rPr>
              <a:t>U.S. Geological Survey</a:t>
            </a:r>
            <a:endParaRPr/>
          </a:p>
        </p:txBody>
      </p:sp>
      <p:pic>
        <p:nvPicPr>
          <p:cNvPr id="20" name="Google Shape;20;p30"/>
          <p:cNvPicPr preferRelativeResize="0"/>
          <p:nvPr/>
        </p:nvPicPr>
        <p:blipFill rotWithShape="1">
          <a:blip r:embed="rId2">
            <a:alphaModFix/>
          </a:blip>
          <a:srcRect b="0" l="0" r="0" t="0"/>
          <a:stretch/>
        </p:blipFill>
        <p:spPr>
          <a:xfrm>
            <a:off x="0" y="0"/>
            <a:ext cx="9144000" cy="914400"/>
          </a:xfrm>
          <a:prstGeom prst="rect">
            <a:avLst/>
          </a:prstGeom>
          <a:noFill/>
          <a:ln>
            <a:noFill/>
          </a:ln>
        </p:spPr>
      </p:pic>
    </p:spTree>
  </p:cSld>
  <p:clrMapOvr>
    <a:masterClrMapping/>
  </p:clrMapOvr>
  <p:extLst>
    <p:ext uri="{DCECCB84-F9BA-43D5-87BE-67443E8EF086}">
      <p15:sldGuideLst>
        <p15:guide id="1" pos="5652">
          <p15:clr>
            <a:srgbClr val="FBAE40"/>
          </p15:clr>
        </p15:guide>
        <p15:guide id="2" pos="108">
          <p15:clr>
            <a:srgbClr val="FBAE40"/>
          </p15:clr>
        </p15:guide>
        <p15:guide id="3" orient="horz" pos="293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Over Content">
  <p:cSld name="Title and Text Over Content">
    <p:spTree>
      <p:nvGrpSpPr>
        <p:cNvPr id="54" name="Shape 54"/>
        <p:cNvGrpSpPr/>
        <p:nvPr/>
      </p:nvGrpSpPr>
      <p:grpSpPr>
        <a:xfrm>
          <a:off x="0" y="0"/>
          <a:ext cx="0" cy="0"/>
          <a:chOff x="0" y="0"/>
          <a:chExt cx="0" cy="0"/>
        </a:xfrm>
      </p:grpSpPr>
      <p:sp>
        <p:nvSpPr>
          <p:cNvPr id="55" name="Google Shape;55;p40"/>
          <p:cNvSpPr txBox="1"/>
          <p:nvPr>
            <p:ph idx="1" type="body"/>
          </p:nvPr>
        </p:nvSpPr>
        <p:spPr>
          <a:xfrm>
            <a:off x="175540" y="939546"/>
            <a:ext cx="8728043" cy="1587086"/>
          </a:xfrm>
          <a:prstGeom prst="rect">
            <a:avLst/>
          </a:prstGeom>
          <a:noFill/>
          <a:ln>
            <a:noFill/>
          </a:ln>
        </p:spPr>
        <p:txBody>
          <a:bodyPr anchorCtr="0" anchor="t" bIns="46025" lIns="92075" spcFirstLastPara="1" rIns="92075" wrap="square" tIns="46025">
            <a:normAutofit/>
          </a:bodyPr>
          <a:lstStyle>
            <a:lvl1pPr indent="-342900" lvl="0" marL="457200" algn="l">
              <a:spcBef>
                <a:spcPts val="360"/>
              </a:spcBef>
              <a:spcAft>
                <a:spcPts val="0"/>
              </a:spcAft>
              <a:buSzPts val="1800"/>
              <a:buChar char="⬥"/>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56" name="Google Shape;56;p40"/>
          <p:cNvSpPr txBox="1"/>
          <p:nvPr>
            <p:ph idx="2" type="body"/>
          </p:nvPr>
        </p:nvSpPr>
        <p:spPr>
          <a:xfrm>
            <a:off x="175540" y="2610854"/>
            <a:ext cx="8728043" cy="1701911"/>
          </a:xfrm>
          <a:prstGeom prst="rect">
            <a:avLst/>
          </a:prstGeom>
          <a:noFill/>
          <a:ln>
            <a:noFill/>
          </a:ln>
        </p:spPr>
        <p:txBody>
          <a:bodyPr anchorCtr="0" anchor="t" bIns="46025" lIns="92075" spcFirstLastPara="1" rIns="92075" wrap="square" tIns="46025">
            <a:normAutofit/>
          </a:bodyPr>
          <a:lstStyle>
            <a:lvl1pPr indent="-342900" lvl="0" marL="457200" algn="l">
              <a:spcBef>
                <a:spcPts val="360"/>
              </a:spcBef>
              <a:spcAft>
                <a:spcPts val="0"/>
              </a:spcAft>
              <a:buSzPts val="1800"/>
              <a:buChar char="⬥"/>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57" name="Google Shape;57;p40"/>
          <p:cNvSpPr txBox="1"/>
          <p:nvPr>
            <p:ph type="title"/>
          </p:nvPr>
        </p:nvSpPr>
        <p:spPr>
          <a:xfrm>
            <a:off x="175540" y="266252"/>
            <a:ext cx="7850510" cy="484287"/>
          </a:xfrm>
          <a:prstGeom prst="rect">
            <a:avLst/>
          </a:prstGeom>
          <a:noFill/>
          <a:ln>
            <a:noFill/>
          </a:ln>
        </p:spPr>
        <p:txBody>
          <a:bodyPr anchorCtr="0" anchor="ctr" bIns="46025" lIns="92075" spcFirstLastPara="1" rIns="92075" wrap="square" tIns="460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3" name="Shape 63"/>
        <p:cNvGrpSpPr/>
        <p:nvPr/>
      </p:nvGrpSpPr>
      <p:grpSpPr>
        <a:xfrm>
          <a:off x="0" y="0"/>
          <a:ext cx="0" cy="0"/>
          <a:chOff x="0" y="0"/>
          <a:chExt cx="0" cy="0"/>
        </a:xfrm>
      </p:grpSpPr>
      <p:sp>
        <p:nvSpPr>
          <p:cNvPr id="64" name="Google Shape;64;p42"/>
          <p:cNvSpPr txBox="1"/>
          <p:nvPr>
            <p:ph type="title"/>
          </p:nvPr>
        </p:nvSpPr>
        <p:spPr>
          <a:xfrm>
            <a:off x="171451" y="265955"/>
            <a:ext cx="7854599" cy="484585"/>
          </a:xfrm>
          <a:prstGeom prst="rect">
            <a:avLst/>
          </a:prstGeom>
          <a:noFill/>
          <a:ln>
            <a:noFill/>
          </a:ln>
        </p:spPr>
        <p:txBody>
          <a:bodyPr anchorCtr="0" anchor="ctr" bIns="46025" lIns="92075" spcFirstLastPara="1" rIns="92075" wrap="square" tIns="460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extLst>
    <p:ext uri="{DCECCB84-F9BA-43D5-87BE-67443E8EF086}">
      <p15:sldGuideLst>
        <p15:guide id="1" orient="horz" pos="1620">
          <p15:clr>
            <a:srgbClr val="FBAE40"/>
          </p15:clr>
        </p15:guide>
        <p15:guide id="2" pos="10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65" name="Shape 65"/>
        <p:cNvGrpSpPr/>
        <p:nvPr/>
      </p:nvGrpSpPr>
      <p:grpSpPr>
        <a:xfrm>
          <a:off x="0" y="0"/>
          <a:ext cx="0" cy="0"/>
          <a:chOff x="0" y="0"/>
          <a:chExt cx="0" cy="0"/>
        </a:xfrm>
      </p:grpSpPr>
      <p:sp>
        <p:nvSpPr>
          <p:cNvPr id="66" name="Google Shape;66;p43"/>
          <p:cNvSpPr txBox="1"/>
          <p:nvPr>
            <p:ph type="title"/>
          </p:nvPr>
        </p:nvSpPr>
        <p:spPr>
          <a:xfrm>
            <a:off x="175540" y="266252"/>
            <a:ext cx="7850510" cy="484287"/>
          </a:xfrm>
          <a:prstGeom prst="rect">
            <a:avLst/>
          </a:prstGeom>
          <a:noFill/>
          <a:ln>
            <a:noFill/>
          </a:ln>
        </p:spPr>
        <p:txBody>
          <a:bodyPr anchorCtr="0" anchor="ctr" bIns="46025" lIns="92075" spcFirstLastPara="1" rIns="92075" wrap="square" tIns="460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43"/>
          <p:cNvSpPr txBox="1"/>
          <p:nvPr>
            <p:ph idx="1" type="body"/>
          </p:nvPr>
        </p:nvSpPr>
        <p:spPr>
          <a:xfrm>
            <a:off x="175540" y="939546"/>
            <a:ext cx="8621989" cy="3361744"/>
          </a:xfrm>
          <a:prstGeom prst="rect">
            <a:avLst/>
          </a:prstGeom>
          <a:noFill/>
          <a:ln>
            <a:noFill/>
          </a:ln>
        </p:spPr>
        <p:txBody>
          <a:bodyPr anchorCtr="0" anchor="t" bIns="46025" lIns="92075" spcFirstLastPara="1" rIns="92075" wrap="square" tIns="46025">
            <a:normAutofit/>
          </a:bodyPr>
          <a:lstStyle>
            <a:lvl1pPr indent="-361950" lvl="0" marL="457200" algn="l">
              <a:spcBef>
                <a:spcPts val="420"/>
              </a:spcBef>
              <a:spcAft>
                <a:spcPts val="0"/>
              </a:spcAft>
              <a:buSzPts val="2100"/>
              <a:buChar char="⬥"/>
              <a:defRPr b="1" sz="2100"/>
            </a:lvl1pPr>
            <a:lvl2pPr indent="-342900" lvl="1" marL="914400" algn="l">
              <a:spcBef>
                <a:spcPts val="360"/>
              </a:spcBef>
              <a:spcAft>
                <a:spcPts val="0"/>
              </a:spcAft>
              <a:buSzPts val="1800"/>
              <a:buChar char="⬥"/>
              <a:defRPr sz="1800"/>
            </a:lvl2pPr>
            <a:lvl3pPr indent="-323850" lvl="2" marL="1371600" algn="l">
              <a:spcBef>
                <a:spcPts val="300"/>
              </a:spcBef>
              <a:spcAft>
                <a:spcPts val="0"/>
              </a:spcAft>
              <a:buSzPts val="1500"/>
              <a:buChar char="•"/>
              <a:defRPr sz="1500"/>
            </a:lvl3pPr>
            <a:lvl4pPr indent="-314325" lvl="3" marL="1828800" algn="l">
              <a:spcBef>
                <a:spcPts val="270"/>
              </a:spcBef>
              <a:spcAft>
                <a:spcPts val="0"/>
              </a:spcAft>
              <a:buClr>
                <a:schemeClr val="dk1"/>
              </a:buClr>
              <a:buSzPts val="1350"/>
              <a:buFont typeface="Arial"/>
              <a:buChar char="–"/>
              <a:defRPr sz="1350"/>
            </a:lvl4pPr>
            <a:lvl5pPr indent="-314325" lvl="4" marL="2286000" algn="l">
              <a:spcBef>
                <a:spcPts val="270"/>
              </a:spcBef>
              <a:spcAft>
                <a:spcPts val="0"/>
              </a:spcAft>
              <a:buSzPts val="1350"/>
              <a:buFont typeface="Arial"/>
              <a:buChar char="•"/>
              <a:defRPr sz="1350"/>
            </a:lvl5pPr>
            <a:lvl6pPr indent="-314325" lvl="5" marL="2743200" algn="l">
              <a:spcBef>
                <a:spcPts val="270"/>
              </a:spcBef>
              <a:spcAft>
                <a:spcPts val="0"/>
              </a:spcAft>
              <a:buSzPts val="1350"/>
              <a:buFont typeface="Arial"/>
              <a:buChar char="•"/>
              <a:defRPr sz="1350"/>
            </a:lvl6pPr>
            <a:lvl7pPr indent="-314325" lvl="6" marL="3200400" algn="l">
              <a:spcBef>
                <a:spcPts val="270"/>
              </a:spcBef>
              <a:spcAft>
                <a:spcPts val="0"/>
              </a:spcAft>
              <a:buSzPts val="1350"/>
              <a:buFont typeface="Arial"/>
              <a:buChar char="•"/>
              <a:defRPr sz="1350"/>
            </a:lvl7pPr>
            <a:lvl8pPr indent="-314325" lvl="7" marL="3657600" algn="l">
              <a:spcBef>
                <a:spcPts val="270"/>
              </a:spcBef>
              <a:spcAft>
                <a:spcPts val="0"/>
              </a:spcAft>
              <a:buSzPts val="1350"/>
              <a:buFont typeface="Arial"/>
              <a:buChar char="•"/>
              <a:defRPr sz="1350"/>
            </a:lvl8pPr>
            <a:lvl9pPr indent="-314325" lvl="8" marL="4114800" algn="l">
              <a:spcBef>
                <a:spcPts val="270"/>
              </a:spcBef>
              <a:spcAft>
                <a:spcPts val="0"/>
              </a:spcAft>
              <a:buSzPts val="1350"/>
              <a:buFont typeface="Arial"/>
              <a:buChar char="•"/>
              <a:defRPr sz="135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8" name="Shape 68"/>
        <p:cNvGrpSpPr/>
        <p:nvPr/>
      </p:nvGrpSpPr>
      <p:grpSpPr>
        <a:xfrm>
          <a:off x="0" y="0"/>
          <a:ext cx="0" cy="0"/>
          <a:chOff x="0" y="0"/>
          <a:chExt cx="0" cy="0"/>
        </a:xfrm>
      </p:grpSpPr>
      <p:sp>
        <p:nvSpPr>
          <p:cNvPr id="69" name="Google Shape;69;p44"/>
          <p:cNvSpPr txBox="1"/>
          <p:nvPr>
            <p:ph type="title"/>
          </p:nvPr>
        </p:nvSpPr>
        <p:spPr>
          <a:xfrm>
            <a:off x="175540" y="265955"/>
            <a:ext cx="7850510" cy="484585"/>
          </a:xfrm>
          <a:prstGeom prst="rect">
            <a:avLst/>
          </a:prstGeom>
          <a:noFill/>
          <a:ln>
            <a:noFill/>
          </a:ln>
        </p:spPr>
        <p:txBody>
          <a:bodyPr anchorCtr="0" anchor="ctr" bIns="46025" lIns="92075" spcFirstLastPara="1" rIns="92075" wrap="square" tIns="460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44"/>
          <p:cNvSpPr txBox="1"/>
          <p:nvPr>
            <p:ph idx="1" type="body"/>
          </p:nvPr>
        </p:nvSpPr>
        <p:spPr>
          <a:xfrm>
            <a:off x="175540" y="939546"/>
            <a:ext cx="4352965" cy="3355463"/>
          </a:xfrm>
          <a:prstGeom prst="rect">
            <a:avLst/>
          </a:prstGeom>
          <a:noFill/>
          <a:ln>
            <a:noFill/>
          </a:ln>
        </p:spPr>
        <p:txBody>
          <a:bodyPr anchorCtr="0" anchor="t" bIns="46025" lIns="92075" spcFirstLastPara="1" rIns="92075" wrap="square" tIns="46025">
            <a:normAutofit/>
          </a:bodyPr>
          <a:lstStyle>
            <a:lvl1pPr indent="-361950" lvl="0" marL="457200" algn="l">
              <a:spcBef>
                <a:spcPts val="420"/>
              </a:spcBef>
              <a:spcAft>
                <a:spcPts val="0"/>
              </a:spcAft>
              <a:buSzPts val="2100"/>
              <a:buChar char="⬥"/>
              <a:defRPr sz="2100"/>
            </a:lvl1pPr>
            <a:lvl2pPr indent="-342900" lvl="1" marL="914400" algn="l">
              <a:spcBef>
                <a:spcPts val="360"/>
              </a:spcBef>
              <a:spcAft>
                <a:spcPts val="0"/>
              </a:spcAft>
              <a:buSzPts val="1800"/>
              <a:buChar char="⬥"/>
              <a:defRPr sz="1800"/>
            </a:lvl2pPr>
            <a:lvl3pPr indent="-323850" lvl="2" marL="1371600" algn="l">
              <a:spcBef>
                <a:spcPts val="300"/>
              </a:spcBef>
              <a:spcAft>
                <a:spcPts val="0"/>
              </a:spcAft>
              <a:buSzPts val="1500"/>
              <a:buChar char="•"/>
              <a:defRPr sz="1500"/>
            </a:lvl3pPr>
            <a:lvl4pPr indent="-314325" lvl="3" marL="1828800" algn="l">
              <a:spcBef>
                <a:spcPts val="270"/>
              </a:spcBef>
              <a:spcAft>
                <a:spcPts val="0"/>
              </a:spcAft>
              <a:buClr>
                <a:schemeClr val="dk1"/>
              </a:buClr>
              <a:buSzPts val="1350"/>
              <a:buFont typeface="Arial"/>
              <a:buChar char="–"/>
              <a:defRPr sz="1350"/>
            </a:lvl4pPr>
            <a:lvl5pPr indent="-314325" lvl="4" marL="2286000" algn="l">
              <a:spcBef>
                <a:spcPts val="270"/>
              </a:spcBef>
              <a:spcAft>
                <a:spcPts val="0"/>
              </a:spcAft>
              <a:buSzPts val="1350"/>
              <a:buFont typeface="Arial"/>
              <a:buChar char="•"/>
              <a:defRPr sz="1350"/>
            </a:lvl5pPr>
            <a:lvl6pPr indent="-314325" lvl="5" marL="2743200" algn="l">
              <a:spcBef>
                <a:spcPts val="270"/>
              </a:spcBef>
              <a:spcAft>
                <a:spcPts val="0"/>
              </a:spcAft>
              <a:buSzPts val="1350"/>
              <a:buFont typeface="Arial"/>
              <a:buChar char="•"/>
              <a:defRPr sz="1350"/>
            </a:lvl6pPr>
            <a:lvl7pPr indent="-314325" lvl="6" marL="3200400" algn="l">
              <a:spcBef>
                <a:spcPts val="270"/>
              </a:spcBef>
              <a:spcAft>
                <a:spcPts val="0"/>
              </a:spcAft>
              <a:buSzPts val="1350"/>
              <a:buFont typeface="Arial"/>
              <a:buChar char="•"/>
              <a:defRPr sz="1350"/>
            </a:lvl7pPr>
            <a:lvl8pPr indent="-314325" lvl="7" marL="3657600" algn="l">
              <a:spcBef>
                <a:spcPts val="270"/>
              </a:spcBef>
              <a:spcAft>
                <a:spcPts val="0"/>
              </a:spcAft>
              <a:buSzPts val="1350"/>
              <a:buFont typeface="Arial"/>
              <a:buChar char="•"/>
              <a:defRPr sz="1350"/>
            </a:lvl8pPr>
            <a:lvl9pPr indent="-314325" lvl="8" marL="4114800" algn="l">
              <a:spcBef>
                <a:spcPts val="270"/>
              </a:spcBef>
              <a:spcAft>
                <a:spcPts val="0"/>
              </a:spcAft>
              <a:buSzPts val="1350"/>
              <a:buFont typeface="Arial"/>
              <a:buChar char="•"/>
              <a:defRPr sz="1350"/>
            </a:lvl9pPr>
          </a:lstStyle>
          <a:p/>
        </p:txBody>
      </p:sp>
      <p:sp>
        <p:nvSpPr>
          <p:cNvPr id="71" name="Google Shape;71;p44"/>
          <p:cNvSpPr txBox="1"/>
          <p:nvPr>
            <p:ph idx="2" type="body"/>
          </p:nvPr>
        </p:nvSpPr>
        <p:spPr>
          <a:xfrm>
            <a:off x="4648439" y="936091"/>
            <a:ext cx="4255143" cy="3355463"/>
          </a:xfrm>
          <a:prstGeom prst="rect">
            <a:avLst/>
          </a:prstGeom>
          <a:noFill/>
          <a:ln>
            <a:noFill/>
          </a:ln>
        </p:spPr>
        <p:txBody>
          <a:bodyPr anchorCtr="0" anchor="t" bIns="46025" lIns="92075" spcFirstLastPara="1" rIns="92075" wrap="square" tIns="46025">
            <a:normAutofit/>
          </a:bodyPr>
          <a:lstStyle>
            <a:lvl1pPr indent="-361950" lvl="0" marL="457200" algn="l">
              <a:spcBef>
                <a:spcPts val="420"/>
              </a:spcBef>
              <a:spcAft>
                <a:spcPts val="0"/>
              </a:spcAft>
              <a:buSzPts val="2100"/>
              <a:buChar char="⬥"/>
              <a:defRPr sz="2100"/>
            </a:lvl1pPr>
            <a:lvl2pPr indent="-342900" lvl="1" marL="914400" algn="l">
              <a:spcBef>
                <a:spcPts val="360"/>
              </a:spcBef>
              <a:spcAft>
                <a:spcPts val="0"/>
              </a:spcAft>
              <a:buSzPts val="1800"/>
              <a:buChar char="⬥"/>
              <a:defRPr sz="1800"/>
            </a:lvl2pPr>
            <a:lvl3pPr indent="-323850" lvl="2" marL="1371600" algn="l">
              <a:spcBef>
                <a:spcPts val="300"/>
              </a:spcBef>
              <a:spcAft>
                <a:spcPts val="0"/>
              </a:spcAft>
              <a:buSzPts val="1500"/>
              <a:buChar char="•"/>
              <a:defRPr sz="1500"/>
            </a:lvl3pPr>
            <a:lvl4pPr indent="-314325" lvl="3" marL="1828800" algn="l">
              <a:spcBef>
                <a:spcPts val="270"/>
              </a:spcBef>
              <a:spcAft>
                <a:spcPts val="0"/>
              </a:spcAft>
              <a:buClr>
                <a:schemeClr val="dk1"/>
              </a:buClr>
              <a:buSzPts val="1350"/>
              <a:buFont typeface="Arial"/>
              <a:buChar char="–"/>
              <a:defRPr sz="1350"/>
            </a:lvl4pPr>
            <a:lvl5pPr indent="-314325" lvl="4" marL="2286000" algn="l">
              <a:spcBef>
                <a:spcPts val="270"/>
              </a:spcBef>
              <a:spcAft>
                <a:spcPts val="0"/>
              </a:spcAft>
              <a:buSzPts val="1350"/>
              <a:buFont typeface="Arial"/>
              <a:buChar char="•"/>
              <a:defRPr sz="1350"/>
            </a:lvl5pPr>
            <a:lvl6pPr indent="-314325" lvl="5" marL="2743200" algn="l">
              <a:spcBef>
                <a:spcPts val="270"/>
              </a:spcBef>
              <a:spcAft>
                <a:spcPts val="0"/>
              </a:spcAft>
              <a:buSzPts val="1350"/>
              <a:buFont typeface="Arial"/>
              <a:buChar char="•"/>
              <a:defRPr sz="1350"/>
            </a:lvl6pPr>
            <a:lvl7pPr indent="-314325" lvl="6" marL="3200400" algn="l">
              <a:spcBef>
                <a:spcPts val="270"/>
              </a:spcBef>
              <a:spcAft>
                <a:spcPts val="0"/>
              </a:spcAft>
              <a:buSzPts val="1350"/>
              <a:buFont typeface="Arial"/>
              <a:buChar char="•"/>
              <a:defRPr sz="1350"/>
            </a:lvl7pPr>
            <a:lvl8pPr indent="-314325" lvl="7" marL="3657600" algn="l">
              <a:spcBef>
                <a:spcPts val="270"/>
              </a:spcBef>
              <a:spcAft>
                <a:spcPts val="0"/>
              </a:spcAft>
              <a:buSzPts val="1350"/>
              <a:buFont typeface="Arial"/>
              <a:buChar char="•"/>
              <a:defRPr sz="1350"/>
            </a:lvl8pPr>
            <a:lvl9pPr indent="-314325" lvl="8" marL="4114800" algn="l">
              <a:spcBef>
                <a:spcPts val="270"/>
              </a:spcBef>
              <a:spcAft>
                <a:spcPts val="0"/>
              </a:spcAft>
              <a:buSzPts val="1350"/>
              <a:buFont typeface="Arial"/>
              <a:buChar char="•"/>
              <a:defRPr sz="1350"/>
            </a:lvl9pPr>
          </a:lstStyle>
          <a:p/>
        </p:txBody>
      </p:sp>
    </p:spTree>
  </p:cSld>
  <p:clrMapOvr>
    <a:masterClrMapping/>
  </p:clrMapOvr>
  <p:extLst>
    <p:ext uri="{DCECCB84-F9BA-43D5-87BE-67443E8EF086}">
      <p15:sldGuideLst>
        <p15:guide id="1" pos="10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Over Content">
  <p:cSld name="Title and Text Over Content">
    <p:spTree>
      <p:nvGrpSpPr>
        <p:cNvPr id="72" name="Shape 72"/>
        <p:cNvGrpSpPr/>
        <p:nvPr/>
      </p:nvGrpSpPr>
      <p:grpSpPr>
        <a:xfrm>
          <a:off x="0" y="0"/>
          <a:ext cx="0" cy="0"/>
          <a:chOff x="0" y="0"/>
          <a:chExt cx="0" cy="0"/>
        </a:xfrm>
      </p:grpSpPr>
      <p:sp>
        <p:nvSpPr>
          <p:cNvPr id="73" name="Google Shape;73;p45"/>
          <p:cNvSpPr txBox="1"/>
          <p:nvPr>
            <p:ph idx="1" type="body"/>
          </p:nvPr>
        </p:nvSpPr>
        <p:spPr>
          <a:xfrm>
            <a:off x="175540" y="939546"/>
            <a:ext cx="8728043" cy="1587086"/>
          </a:xfrm>
          <a:prstGeom prst="rect">
            <a:avLst/>
          </a:prstGeom>
          <a:noFill/>
          <a:ln>
            <a:noFill/>
          </a:ln>
        </p:spPr>
        <p:txBody>
          <a:bodyPr anchorCtr="0" anchor="t" bIns="46025" lIns="92075" spcFirstLastPara="1" rIns="92075" wrap="square" tIns="46025">
            <a:normAutofit/>
          </a:bodyPr>
          <a:lstStyle>
            <a:lvl1pPr indent="-342900" lvl="0" marL="457200" algn="l">
              <a:spcBef>
                <a:spcPts val="360"/>
              </a:spcBef>
              <a:spcAft>
                <a:spcPts val="0"/>
              </a:spcAft>
              <a:buSzPts val="1800"/>
              <a:buChar char="⬥"/>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74" name="Google Shape;74;p45"/>
          <p:cNvSpPr txBox="1"/>
          <p:nvPr>
            <p:ph idx="2" type="body"/>
          </p:nvPr>
        </p:nvSpPr>
        <p:spPr>
          <a:xfrm>
            <a:off x="175540" y="2610854"/>
            <a:ext cx="8728043" cy="1701911"/>
          </a:xfrm>
          <a:prstGeom prst="rect">
            <a:avLst/>
          </a:prstGeom>
          <a:noFill/>
          <a:ln>
            <a:noFill/>
          </a:ln>
        </p:spPr>
        <p:txBody>
          <a:bodyPr anchorCtr="0" anchor="t" bIns="46025" lIns="92075" spcFirstLastPara="1" rIns="92075" wrap="square" tIns="46025">
            <a:normAutofit/>
          </a:bodyPr>
          <a:lstStyle>
            <a:lvl1pPr indent="-342900" lvl="0" marL="457200" algn="l">
              <a:spcBef>
                <a:spcPts val="360"/>
              </a:spcBef>
              <a:spcAft>
                <a:spcPts val="0"/>
              </a:spcAft>
              <a:buSzPts val="1800"/>
              <a:buChar char="⬥"/>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75" name="Google Shape;75;p45"/>
          <p:cNvSpPr txBox="1"/>
          <p:nvPr>
            <p:ph type="title"/>
          </p:nvPr>
        </p:nvSpPr>
        <p:spPr>
          <a:xfrm>
            <a:off x="175540" y="266252"/>
            <a:ext cx="7850510" cy="484287"/>
          </a:xfrm>
          <a:prstGeom prst="rect">
            <a:avLst/>
          </a:prstGeom>
          <a:noFill/>
          <a:ln>
            <a:noFill/>
          </a:ln>
        </p:spPr>
        <p:txBody>
          <a:bodyPr anchorCtr="0" anchor="ctr" bIns="46025" lIns="92075" spcFirstLastPara="1" rIns="92075" wrap="square" tIns="460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0" name="Shape 80"/>
        <p:cNvGrpSpPr/>
        <p:nvPr/>
      </p:nvGrpSpPr>
      <p:grpSpPr>
        <a:xfrm>
          <a:off x="0" y="0"/>
          <a:ext cx="0" cy="0"/>
          <a:chOff x="0" y="0"/>
          <a:chExt cx="0" cy="0"/>
        </a:xfrm>
      </p:grpSpPr>
      <p:sp>
        <p:nvSpPr>
          <p:cNvPr id="81" name="Google Shape;81;p47"/>
          <p:cNvSpPr txBox="1"/>
          <p:nvPr>
            <p:ph type="title"/>
          </p:nvPr>
        </p:nvSpPr>
        <p:spPr>
          <a:xfrm>
            <a:off x="171451" y="265955"/>
            <a:ext cx="7854599" cy="484585"/>
          </a:xfrm>
          <a:prstGeom prst="rect">
            <a:avLst/>
          </a:prstGeom>
          <a:noFill/>
          <a:ln>
            <a:noFill/>
          </a:ln>
        </p:spPr>
        <p:txBody>
          <a:bodyPr anchorCtr="0" anchor="ctr" bIns="46025" lIns="92075" spcFirstLastPara="1" rIns="92075" wrap="square" tIns="460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extLst>
    <p:ext uri="{DCECCB84-F9BA-43D5-87BE-67443E8EF086}">
      <p15:sldGuideLst>
        <p15:guide id="1" orient="horz" pos="1620">
          <p15:clr>
            <a:srgbClr val="FBAE40"/>
          </p15:clr>
        </p15:guide>
        <p15:guide id="2" pos="10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82" name="Shape 82"/>
        <p:cNvGrpSpPr/>
        <p:nvPr/>
      </p:nvGrpSpPr>
      <p:grpSpPr>
        <a:xfrm>
          <a:off x="0" y="0"/>
          <a:ext cx="0" cy="0"/>
          <a:chOff x="0" y="0"/>
          <a:chExt cx="0" cy="0"/>
        </a:xfrm>
      </p:grpSpPr>
      <p:sp>
        <p:nvSpPr>
          <p:cNvPr id="83" name="Google Shape;83;p48"/>
          <p:cNvSpPr txBox="1"/>
          <p:nvPr>
            <p:ph type="title"/>
          </p:nvPr>
        </p:nvSpPr>
        <p:spPr>
          <a:xfrm>
            <a:off x="175540" y="266252"/>
            <a:ext cx="7850510" cy="484287"/>
          </a:xfrm>
          <a:prstGeom prst="rect">
            <a:avLst/>
          </a:prstGeom>
          <a:noFill/>
          <a:ln>
            <a:noFill/>
          </a:ln>
        </p:spPr>
        <p:txBody>
          <a:bodyPr anchorCtr="0" anchor="ctr" bIns="46025" lIns="92075" spcFirstLastPara="1" rIns="92075" wrap="square" tIns="460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48"/>
          <p:cNvSpPr txBox="1"/>
          <p:nvPr>
            <p:ph idx="1" type="body"/>
          </p:nvPr>
        </p:nvSpPr>
        <p:spPr>
          <a:xfrm>
            <a:off x="175540" y="939546"/>
            <a:ext cx="8621989" cy="3361744"/>
          </a:xfrm>
          <a:prstGeom prst="rect">
            <a:avLst/>
          </a:prstGeom>
          <a:noFill/>
          <a:ln>
            <a:noFill/>
          </a:ln>
        </p:spPr>
        <p:txBody>
          <a:bodyPr anchorCtr="0" anchor="t" bIns="46025" lIns="92075" spcFirstLastPara="1" rIns="92075" wrap="square" tIns="46025">
            <a:normAutofit/>
          </a:bodyPr>
          <a:lstStyle>
            <a:lvl1pPr indent="-361950" lvl="0" marL="457200" algn="l">
              <a:spcBef>
                <a:spcPts val="420"/>
              </a:spcBef>
              <a:spcAft>
                <a:spcPts val="0"/>
              </a:spcAft>
              <a:buSzPts val="2100"/>
              <a:buChar char="⬥"/>
              <a:defRPr b="1" sz="2100"/>
            </a:lvl1pPr>
            <a:lvl2pPr indent="-342900" lvl="1" marL="914400" algn="l">
              <a:spcBef>
                <a:spcPts val="360"/>
              </a:spcBef>
              <a:spcAft>
                <a:spcPts val="0"/>
              </a:spcAft>
              <a:buSzPts val="1800"/>
              <a:buChar char="⬥"/>
              <a:defRPr sz="1800"/>
            </a:lvl2pPr>
            <a:lvl3pPr indent="-323850" lvl="2" marL="1371600" algn="l">
              <a:spcBef>
                <a:spcPts val="300"/>
              </a:spcBef>
              <a:spcAft>
                <a:spcPts val="0"/>
              </a:spcAft>
              <a:buSzPts val="1500"/>
              <a:buChar char="•"/>
              <a:defRPr sz="1500"/>
            </a:lvl3pPr>
            <a:lvl4pPr indent="-314325" lvl="3" marL="1828800" algn="l">
              <a:spcBef>
                <a:spcPts val="270"/>
              </a:spcBef>
              <a:spcAft>
                <a:spcPts val="0"/>
              </a:spcAft>
              <a:buClr>
                <a:schemeClr val="dk1"/>
              </a:buClr>
              <a:buSzPts val="1350"/>
              <a:buFont typeface="Arial"/>
              <a:buChar char="–"/>
              <a:defRPr sz="1350"/>
            </a:lvl4pPr>
            <a:lvl5pPr indent="-314325" lvl="4" marL="2286000" algn="l">
              <a:spcBef>
                <a:spcPts val="270"/>
              </a:spcBef>
              <a:spcAft>
                <a:spcPts val="0"/>
              </a:spcAft>
              <a:buSzPts val="1350"/>
              <a:buFont typeface="Arial"/>
              <a:buChar char="•"/>
              <a:defRPr sz="1350"/>
            </a:lvl5pPr>
            <a:lvl6pPr indent="-314325" lvl="5" marL="2743200" algn="l">
              <a:spcBef>
                <a:spcPts val="270"/>
              </a:spcBef>
              <a:spcAft>
                <a:spcPts val="0"/>
              </a:spcAft>
              <a:buSzPts val="1350"/>
              <a:buFont typeface="Arial"/>
              <a:buChar char="•"/>
              <a:defRPr sz="1350"/>
            </a:lvl6pPr>
            <a:lvl7pPr indent="-314325" lvl="6" marL="3200400" algn="l">
              <a:spcBef>
                <a:spcPts val="270"/>
              </a:spcBef>
              <a:spcAft>
                <a:spcPts val="0"/>
              </a:spcAft>
              <a:buSzPts val="1350"/>
              <a:buFont typeface="Arial"/>
              <a:buChar char="•"/>
              <a:defRPr sz="1350"/>
            </a:lvl7pPr>
            <a:lvl8pPr indent="-314325" lvl="7" marL="3657600" algn="l">
              <a:spcBef>
                <a:spcPts val="270"/>
              </a:spcBef>
              <a:spcAft>
                <a:spcPts val="0"/>
              </a:spcAft>
              <a:buSzPts val="1350"/>
              <a:buFont typeface="Arial"/>
              <a:buChar char="•"/>
              <a:defRPr sz="1350"/>
            </a:lvl8pPr>
            <a:lvl9pPr indent="-314325" lvl="8" marL="4114800" algn="l">
              <a:spcBef>
                <a:spcPts val="270"/>
              </a:spcBef>
              <a:spcAft>
                <a:spcPts val="0"/>
              </a:spcAft>
              <a:buSzPts val="1350"/>
              <a:buFont typeface="Arial"/>
              <a:buChar char="•"/>
              <a:defRPr sz="135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5" name="Shape 85"/>
        <p:cNvGrpSpPr/>
        <p:nvPr/>
      </p:nvGrpSpPr>
      <p:grpSpPr>
        <a:xfrm>
          <a:off x="0" y="0"/>
          <a:ext cx="0" cy="0"/>
          <a:chOff x="0" y="0"/>
          <a:chExt cx="0" cy="0"/>
        </a:xfrm>
      </p:grpSpPr>
      <p:sp>
        <p:nvSpPr>
          <p:cNvPr id="86" name="Google Shape;86;p49"/>
          <p:cNvSpPr txBox="1"/>
          <p:nvPr>
            <p:ph type="title"/>
          </p:nvPr>
        </p:nvSpPr>
        <p:spPr>
          <a:xfrm>
            <a:off x="175540" y="265955"/>
            <a:ext cx="7850510" cy="484585"/>
          </a:xfrm>
          <a:prstGeom prst="rect">
            <a:avLst/>
          </a:prstGeom>
          <a:noFill/>
          <a:ln>
            <a:noFill/>
          </a:ln>
        </p:spPr>
        <p:txBody>
          <a:bodyPr anchorCtr="0" anchor="ctr" bIns="46025" lIns="92075" spcFirstLastPara="1" rIns="92075" wrap="square" tIns="460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49"/>
          <p:cNvSpPr txBox="1"/>
          <p:nvPr>
            <p:ph idx="1" type="body"/>
          </p:nvPr>
        </p:nvSpPr>
        <p:spPr>
          <a:xfrm>
            <a:off x="175540" y="939546"/>
            <a:ext cx="4352965" cy="3355463"/>
          </a:xfrm>
          <a:prstGeom prst="rect">
            <a:avLst/>
          </a:prstGeom>
          <a:noFill/>
          <a:ln>
            <a:noFill/>
          </a:ln>
        </p:spPr>
        <p:txBody>
          <a:bodyPr anchorCtr="0" anchor="t" bIns="46025" lIns="92075" spcFirstLastPara="1" rIns="92075" wrap="square" tIns="46025">
            <a:normAutofit/>
          </a:bodyPr>
          <a:lstStyle>
            <a:lvl1pPr indent="-361950" lvl="0" marL="457200" algn="l">
              <a:spcBef>
                <a:spcPts val="420"/>
              </a:spcBef>
              <a:spcAft>
                <a:spcPts val="0"/>
              </a:spcAft>
              <a:buSzPts val="2100"/>
              <a:buChar char="⬥"/>
              <a:defRPr sz="2100"/>
            </a:lvl1pPr>
            <a:lvl2pPr indent="-342900" lvl="1" marL="914400" algn="l">
              <a:spcBef>
                <a:spcPts val="360"/>
              </a:spcBef>
              <a:spcAft>
                <a:spcPts val="0"/>
              </a:spcAft>
              <a:buSzPts val="1800"/>
              <a:buChar char="⬥"/>
              <a:defRPr sz="1800"/>
            </a:lvl2pPr>
            <a:lvl3pPr indent="-323850" lvl="2" marL="1371600" algn="l">
              <a:spcBef>
                <a:spcPts val="300"/>
              </a:spcBef>
              <a:spcAft>
                <a:spcPts val="0"/>
              </a:spcAft>
              <a:buSzPts val="1500"/>
              <a:buChar char="•"/>
              <a:defRPr sz="1500"/>
            </a:lvl3pPr>
            <a:lvl4pPr indent="-314325" lvl="3" marL="1828800" algn="l">
              <a:spcBef>
                <a:spcPts val="270"/>
              </a:spcBef>
              <a:spcAft>
                <a:spcPts val="0"/>
              </a:spcAft>
              <a:buClr>
                <a:schemeClr val="dk1"/>
              </a:buClr>
              <a:buSzPts val="1350"/>
              <a:buFont typeface="Arial"/>
              <a:buChar char="–"/>
              <a:defRPr sz="1350"/>
            </a:lvl4pPr>
            <a:lvl5pPr indent="-314325" lvl="4" marL="2286000" algn="l">
              <a:spcBef>
                <a:spcPts val="270"/>
              </a:spcBef>
              <a:spcAft>
                <a:spcPts val="0"/>
              </a:spcAft>
              <a:buSzPts val="1350"/>
              <a:buFont typeface="Arial"/>
              <a:buChar char="•"/>
              <a:defRPr sz="1350"/>
            </a:lvl5pPr>
            <a:lvl6pPr indent="-314325" lvl="5" marL="2743200" algn="l">
              <a:spcBef>
                <a:spcPts val="270"/>
              </a:spcBef>
              <a:spcAft>
                <a:spcPts val="0"/>
              </a:spcAft>
              <a:buSzPts val="1350"/>
              <a:buFont typeface="Arial"/>
              <a:buChar char="•"/>
              <a:defRPr sz="1350"/>
            </a:lvl6pPr>
            <a:lvl7pPr indent="-314325" lvl="6" marL="3200400" algn="l">
              <a:spcBef>
                <a:spcPts val="270"/>
              </a:spcBef>
              <a:spcAft>
                <a:spcPts val="0"/>
              </a:spcAft>
              <a:buSzPts val="1350"/>
              <a:buFont typeface="Arial"/>
              <a:buChar char="•"/>
              <a:defRPr sz="1350"/>
            </a:lvl7pPr>
            <a:lvl8pPr indent="-314325" lvl="7" marL="3657600" algn="l">
              <a:spcBef>
                <a:spcPts val="270"/>
              </a:spcBef>
              <a:spcAft>
                <a:spcPts val="0"/>
              </a:spcAft>
              <a:buSzPts val="1350"/>
              <a:buFont typeface="Arial"/>
              <a:buChar char="•"/>
              <a:defRPr sz="1350"/>
            </a:lvl8pPr>
            <a:lvl9pPr indent="-314325" lvl="8" marL="4114800" algn="l">
              <a:spcBef>
                <a:spcPts val="270"/>
              </a:spcBef>
              <a:spcAft>
                <a:spcPts val="0"/>
              </a:spcAft>
              <a:buSzPts val="1350"/>
              <a:buFont typeface="Arial"/>
              <a:buChar char="•"/>
              <a:defRPr sz="1350"/>
            </a:lvl9pPr>
          </a:lstStyle>
          <a:p/>
        </p:txBody>
      </p:sp>
      <p:sp>
        <p:nvSpPr>
          <p:cNvPr id="88" name="Google Shape;88;p49"/>
          <p:cNvSpPr txBox="1"/>
          <p:nvPr>
            <p:ph idx="2" type="body"/>
          </p:nvPr>
        </p:nvSpPr>
        <p:spPr>
          <a:xfrm>
            <a:off x="4648439" y="936091"/>
            <a:ext cx="4255143" cy="3355463"/>
          </a:xfrm>
          <a:prstGeom prst="rect">
            <a:avLst/>
          </a:prstGeom>
          <a:noFill/>
          <a:ln>
            <a:noFill/>
          </a:ln>
        </p:spPr>
        <p:txBody>
          <a:bodyPr anchorCtr="0" anchor="t" bIns="46025" lIns="92075" spcFirstLastPara="1" rIns="92075" wrap="square" tIns="46025">
            <a:normAutofit/>
          </a:bodyPr>
          <a:lstStyle>
            <a:lvl1pPr indent="-361950" lvl="0" marL="457200" algn="l">
              <a:spcBef>
                <a:spcPts val="420"/>
              </a:spcBef>
              <a:spcAft>
                <a:spcPts val="0"/>
              </a:spcAft>
              <a:buSzPts val="2100"/>
              <a:buChar char="⬥"/>
              <a:defRPr sz="2100"/>
            </a:lvl1pPr>
            <a:lvl2pPr indent="-342900" lvl="1" marL="914400" algn="l">
              <a:spcBef>
                <a:spcPts val="360"/>
              </a:spcBef>
              <a:spcAft>
                <a:spcPts val="0"/>
              </a:spcAft>
              <a:buSzPts val="1800"/>
              <a:buChar char="⬥"/>
              <a:defRPr sz="1800"/>
            </a:lvl2pPr>
            <a:lvl3pPr indent="-323850" lvl="2" marL="1371600" algn="l">
              <a:spcBef>
                <a:spcPts val="300"/>
              </a:spcBef>
              <a:spcAft>
                <a:spcPts val="0"/>
              </a:spcAft>
              <a:buSzPts val="1500"/>
              <a:buChar char="•"/>
              <a:defRPr sz="1500"/>
            </a:lvl3pPr>
            <a:lvl4pPr indent="-314325" lvl="3" marL="1828800" algn="l">
              <a:spcBef>
                <a:spcPts val="270"/>
              </a:spcBef>
              <a:spcAft>
                <a:spcPts val="0"/>
              </a:spcAft>
              <a:buClr>
                <a:schemeClr val="dk1"/>
              </a:buClr>
              <a:buSzPts val="1350"/>
              <a:buFont typeface="Arial"/>
              <a:buChar char="–"/>
              <a:defRPr sz="1350"/>
            </a:lvl4pPr>
            <a:lvl5pPr indent="-314325" lvl="4" marL="2286000" algn="l">
              <a:spcBef>
                <a:spcPts val="270"/>
              </a:spcBef>
              <a:spcAft>
                <a:spcPts val="0"/>
              </a:spcAft>
              <a:buSzPts val="1350"/>
              <a:buFont typeface="Arial"/>
              <a:buChar char="•"/>
              <a:defRPr sz="1350"/>
            </a:lvl5pPr>
            <a:lvl6pPr indent="-314325" lvl="5" marL="2743200" algn="l">
              <a:spcBef>
                <a:spcPts val="270"/>
              </a:spcBef>
              <a:spcAft>
                <a:spcPts val="0"/>
              </a:spcAft>
              <a:buSzPts val="1350"/>
              <a:buFont typeface="Arial"/>
              <a:buChar char="•"/>
              <a:defRPr sz="1350"/>
            </a:lvl6pPr>
            <a:lvl7pPr indent="-314325" lvl="6" marL="3200400" algn="l">
              <a:spcBef>
                <a:spcPts val="270"/>
              </a:spcBef>
              <a:spcAft>
                <a:spcPts val="0"/>
              </a:spcAft>
              <a:buSzPts val="1350"/>
              <a:buFont typeface="Arial"/>
              <a:buChar char="•"/>
              <a:defRPr sz="1350"/>
            </a:lvl7pPr>
            <a:lvl8pPr indent="-314325" lvl="7" marL="3657600" algn="l">
              <a:spcBef>
                <a:spcPts val="270"/>
              </a:spcBef>
              <a:spcAft>
                <a:spcPts val="0"/>
              </a:spcAft>
              <a:buSzPts val="1350"/>
              <a:buFont typeface="Arial"/>
              <a:buChar char="•"/>
              <a:defRPr sz="1350"/>
            </a:lvl8pPr>
            <a:lvl9pPr indent="-314325" lvl="8" marL="4114800" algn="l">
              <a:spcBef>
                <a:spcPts val="270"/>
              </a:spcBef>
              <a:spcAft>
                <a:spcPts val="0"/>
              </a:spcAft>
              <a:buSzPts val="1350"/>
              <a:buFont typeface="Arial"/>
              <a:buChar char="•"/>
              <a:defRPr sz="1350"/>
            </a:lvl9pPr>
          </a:lstStyle>
          <a:p/>
        </p:txBody>
      </p:sp>
    </p:spTree>
  </p:cSld>
  <p:clrMapOvr>
    <a:masterClrMapping/>
  </p:clrMapOvr>
  <p:extLst>
    <p:ext uri="{DCECCB84-F9BA-43D5-87BE-67443E8EF086}">
      <p15:sldGuideLst>
        <p15:guide id="1" pos="10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Over Content">
  <p:cSld name="Title and Text Over Content">
    <p:spTree>
      <p:nvGrpSpPr>
        <p:cNvPr id="89" name="Shape 89"/>
        <p:cNvGrpSpPr/>
        <p:nvPr/>
      </p:nvGrpSpPr>
      <p:grpSpPr>
        <a:xfrm>
          <a:off x="0" y="0"/>
          <a:ext cx="0" cy="0"/>
          <a:chOff x="0" y="0"/>
          <a:chExt cx="0" cy="0"/>
        </a:xfrm>
      </p:grpSpPr>
      <p:sp>
        <p:nvSpPr>
          <p:cNvPr id="90" name="Google Shape;90;p50"/>
          <p:cNvSpPr txBox="1"/>
          <p:nvPr>
            <p:ph idx="1" type="body"/>
          </p:nvPr>
        </p:nvSpPr>
        <p:spPr>
          <a:xfrm>
            <a:off x="175540" y="939546"/>
            <a:ext cx="8728043" cy="1587086"/>
          </a:xfrm>
          <a:prstGeom prst="rect">
            <a:avLst/>
          </a:prstGeom>
          <a:noFill/>
          <a:ln>
            <a:noFill/>
          </a:ln>
        </p:spPr>
        <p:txBody>
          <a:bodyPr anchorCtr="0" anchor="t" bIns="46025" lIns="92075" spcFirstLastPara="1" rIns="92075" wrap="square" tIns="46025">
            <a:normAutofit/>
          </a:bodyPr>
          <a:lstStyle>
            <a:lvl1pPr indent="-342900" lvl="0" marL="457200" algn="l">
              <a:spcBef>
                <a:spcPts val="360"/>
              </a:spcBef>
              <a:spcAft>
                <a:spcPts val="0"/>
              </a:spcAft>
              <a:buSzPts val="1800"/>
              <a:buChar char="⬥"/>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91" name="Google Shape;91;p50"/>
          <p:cNvSpPr txBox="1"/>
          <p:nvPr>
            <p:ph idx="2" type="body"/>
          </p:nvPr>
        </p:nvSpPr>
        <p:spPr>
          <a:xfrm>
            <a:off x="175540" y="2610854"/>
            <a:ext cx="8728043" cy="1701911"/>
          </a:xfrm>
          <a:prstGeom prst="rect">
            <a:avLst/>
          </a:prstGeom>
          <a:noFill/>
          <a:ln>
            <a:noFill/>
          </a:ln>
        </p:spPr>
        <p:txBody>
          <a:bodyPr anchorCtr="0" anchor="t" bIns="46025" lIns="92075" spcFirstLastPara="1" rIns="92075" wrap="square" tIns="46025">
            <a:normAutofit/>
          </a:bodyPr>
          <a:lstStyle>
            <a:lvl1pPr indent="-342900" lvl="0" marL="457200" algn="l">
              <a:spcBef>
                <a:spcPts val="360"/>
              </a:spcBef>
              <a:spcAft>
                <a:spcPts val="0"/>
              </a:spcAft>
              <a:buSzPts val="1800"/>
              <a:buChar char="⬥"/>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92" name="Google Shape;92;p50"/>
          <p:cNvSpPr txBox="1"/>
          <p:nvPr>
            <p:ph type="title"/>
          </p:nvPr>
        </p:nvSpPr>
        <p:spPr>
          <a:xfrm>
            <a:off x="175540" y="266252"/>
            <a:ext cx="7850510" cy="484287"/>
          </a:xfrm>
          <a:prstGeom prst="rect">
            <a:avLst/>
          </a:prstGeom>
          <a:noFill/>
          <a:ln>
            <a:noFill/>
          </a:ln>
        </p:spPr>
        <p:txBody>
          <a:bodyPr anchorCtr="0" anchor="ctr" bIns="46025" lIns="92075" spcFirstLastPara="1" rIns="92075" wrap="square" tIns="460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1" name="Shape 21"/>
        <p:cNvGrpSpPr/>
        <p:nvPr/>
      </p:nvGrpSpPr>
      <p:grpSpPr>
        <a:xfrm>
          <a:off x="0" y="0"/>
          <a:ext cx="0" cy="0"/>
          <a:chOff x="0" y="0"/>
          <a:chExt cx="0" cy="0"/>
        </a:xfrm>
      </p:grpSpPr>
      <p:sp>
        <p:nvSpPr>
          <p:cNvPr id="22" name="Google Shape;22;p31"/>
          <p:cNvSpPr txBox="1"/>
          <p:nvPr>
            <p:ph type="title"/>
          </p:nvPr>
        </p:nvSpPr>
        <p:spPr>
          <a:xfrm>
            <a:off x="175540" y="266252"/>
            <a:ext cx="7850510" cy="484287"/>
          </a:xfrm>
          <a:prstGeom prst="rect">
            <a:avLst/>
          </a:prstGeom>
          <a:noFill/>
          <a:ln>
            <a:noFill/>
          </a:ln>
        </p:spPr>
        <p:txBody>
          <a:bodyPr anchorCtr="0" anchor="ctr" bIns="46025" lIns="92075" spcFirstLastPara="1" rIns="92075" wrap="square" tIns="460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1"/>
          <p:cNvSpPr txBox="1"/>
          <p:nvPr>
            <p:ph idx="1" type="body"/>
          </p:nvPr>
        </p:nvSpPr>
        <p:spPr>
          <a:xfrm>
            <a:off x="175540" y="939546"/>
            <a:ext cx="8621989" cy="3361744"/>
          </a:xfrm>
          <a:prstGeom prst="rect">
            <a:avLst/>
          </a:prstGeom>
          <a:noFill/>
          <a:ln>
            <a:noFill/>
          </a:ln>
        </p:spPr>
        <p:txBody>
          <a:bodyPr anchorCtr="0" anchor="t" bIns="46025" lIns="92075" spcFirstLastPara="1" rIns="92075" wrap="square" tIns="46025">
            <a:normAutofit/>
          </a:bodyPr>
          <a:lstStyle>
            <a:lvl1pPr indent="-361950" lvl="0" marL="457200" algn="l">
              <a:spcBef>
                <a:spcPts val="420"/>
              </a:spcBef>
              <a:spcAft>
                <a:spcPts val="0"/>
              </a:spcAft>
              <a:buSzPts val="2100"/>
              <a:buChar char="⬥"/>
              <a:defRPr b="1" sz="2100"/>
            </a:lvl1pPr>
            <a:lvl2pPr indent="-342900" lvl="1" marL="914400" algn="l">
              <a:spcBef>
                <a:spcPts val="360"/>
              </a:spcBef>
              <a:spcAft>
                <a:spcPts val="0"/>
              </a:spcAft>
              <a:buSzPts val="1800"/>
              <a:buChar char="⬥"/>
              <a:defRPr sz="1800"/>
            </a:lvl2pPr>
            <a:lvl3pPr indent="-323850" lvl="2" marL="1371600" algn="l">
              <a:spcBef>
                <a:spcPts val="300"/>
              </a:spcBef>
              <a:spcAft>
                <a:spcPts val="0"/>
              </a:spcAft>
              <a:buSzPts val="1500"/>
              <a:buChar char="•"/>
              <a:defRPr sz="1500"/>
            </a:lvl3pPr>
            <a:lvl4pPr indent="-314325" lvl="3" marL="1828800" algn="l">
              <a:spcBef>
                <a:spcPts val="270"/>
              </a:spcBef>
              <a:spcAft>
                <a:spcPts val="0"/>
              </a:spcAft>
              <a:buClr>
                <a:schemeClr val="dk1"/>
              </a:buClr>
              <a:buSzPts val="1350"/>
              <a:buFont typeface="Arial"/>
              <a:buChar char="–"/>
              <a:defRPr sz="1350"/>
            </a:lvl4pPr>
            <a:lvl5pPr indent="-314325" lvl="4" marL="2286000" algn="l">
              <a:spcBef>
                <a:spcPts val="270"/>
              </a:spcBef>
              <a:spcAft>
                <a:spcPts val="0"/>
              </a:spcAft>
              <a:buSzPts val="1350"/>
              <a:buFont typeface="Arial"/>
              <a:buChar char="•"/>
              <a:defRPr sz="1350"/>
            </a:lvl5pPr>
            <a:lvl6pPr indent="-314325" lvl="5" marL="2743200" algn="l">
              <a:spcBef>
                <a:spcPts val="270"/>
              </a:spcBef>
              <a:spcAft>
                <a:spcPts val="0"/>
              </a:spcAft>
              <a:buSzPts val="1350"/>
              <a:buFont typeface="Arial"/>
              <a:buChar char="•"/>
              <a:defRPr sz="1350"/>
            </a:lvl6pPr>
            <a:lvl7pPr indent="-314325" lvl="6" marL="3200400" algn="l">
              <a:spcBef>
                <a:spcPts val="270"/>
              </a:spcBef>
              <a:spcAft>
                <a:spcPts val="0"/>
              </a:spcAft>
              <a:buSzPts val="1350"/>
              <a:buFont typeface="Arial"/>
              <a:buChar char="•"/>
              <a:defRPr sz="1350"/>
            </a:lvl7pPr>
            <a:lvl8pPr indent="-314325" lvl="7" marL="3657600" algn="l">
              <a:spcBef>
                <a:spcPts val="270"/>
              </a:spcBef>
              <a:spcAft>
                <a:spcPts val="0"/>
              </a:spcAft>
              <a:buSzPts val="1350"/>
              <a:buFont typeface="Arial"/>
              <a:buChar char="•"/>
              <a:defRPr sz="1350"/>
            </a:lvl8pPr>
            <a:lvl9pPr indent="-314325" lvl="8" marL="4114800" algn="l">
              <a:spcBef>
                <a:spcPts val="270"/>
              </a:spcBef>
              <a:spcAft>
                <a:spcPts val="0"/>
              </a:spcAft>
              <a:buSzPts val="1350"/>
              <a:buFont typeface="Arial"/>
              <a:buChar char="•"/>
              <a:defRPr sz="135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4" name="Shape 24"/>
        <p:cNvGrpSpPr/>
        <p:nvPr/>
      </p:nvGrpSpPr>
      <p:grpSpPr>
        <a:xfrm>
          <a:off x="0" y="0"/>
          <a:ext cx="0" cy="0"/>
          <a:chOff x="0" y="0"/>
          <a:chExt cx="0" cy="0"/>
        </a:xfrm>
      </p:grpSpPr>
      <p:sp>
        <p:nvSpPr>
          <p:cNvPr id="25" name="Google Shape;25;p32"/>
          <p:cNvSpPr txBox="1"/>
          <p:nvPr>
            <p:ph type="title"/>
          </p:nvPr>
        </p:nvSpPr>
        <p:spPr>
          <a:xfrm>
            <a:off x="175540" y="265955"/>
            <a:ext cx="7850510" cy="484585"/>
          </a:xfrm>
          <a:prstGeom prst="rect">
            <a:avLst/>
          </a:prstGeom>
          <a:noFill/>
          <a:ln>
            <a:noFill/>
          </a:ln>
        </p:spPr>
        <p:txBody>
          <a:bodyPr anchorCtr="0" anchor="ctr" bIns="46025" lIns="92075" spcFirstLastPara="1" rIns="92075" wrap="square" tIns="460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2"/>
          <p:cNvSpPr txBox="1"/>
          <p:nvPr>
            <p:ph idx="1" type="body"/>
          </p:nvPr>
        </p:nvSpPr>
        <p:spPr>
          <a:xfrm>
            <a:off x="175540" y="939546"/>
            <a:ext cx="4352965" cy="3355463"/>
          </a:xfrm>
          <a:prstGeom prst="rect">
            <a:avLst/>
          </a:prstGeom>
          <a:noFill/>
          <a:ln>
            <a:noFill/>
          </a:ln>
        </p:spPr>
        <p:txBody>
          <a:bodyPr anchorCtr="0" anchor="t" bIns="46025" lIns="92075" spcFirstLastPara="1" rIns="92075" wrap="square" tIns="46025">
            <a:normAutofit/>
          </a:bodyPr>
          <a:lstStyle>
            <a:lvl1pPr indent="-361950" lvl="0" marL="457200" algn="l">
              <a:spcBef>
                <a:spcPts val="420"/>
              </a:spcBef>
              <a:spcAft>
                <a:spcPts val="0"/>
              </a:spcAft>
              <a:buSzPts val="2100"/>
              <a:buChar char="⬥"/>
              <a:defRPr sz="2100"/>
            </a:lvl1pPr>
            <a:lvl2pPr indent="-342900" lvl="1" marL="914400" algn="l">
              <a:spcBef>
                <a:spcPts val="360"/>
              </a:spcBef>
              <a:spcAft>
                <a:spcPts val="0"/>
              </a:spcAft>
              <a:buSzPts val="1800"/>
              <a:buChar char="⬥"/>
              <a:defRPr sz="1800"/>
            </a:lvl2pPr>
            <a:lvl3pPr indent="-323850" lvl="2" marL="1371600" algn="l">
              <a:spcBef>
                <a:spcPts val="300"/>
              </a:spcBef>
              <a:spcAft>
                <a:spcPts val="0"/>
              </a:spcAft>
              <a:buSzPts val="1500"/>
              <a:buChar char="•"/>
              <a:defRPr sz="1500"/>
            </a:lvl3pPr>
            <a:lvl4pPr indent="-314325" lvl="3" marL="1828800" algn="l">
              <a:spcBef>
                <a:spcPts val="270"/>
              </a:spcBef>
              <a:spcAft>
                <a:spcPts val="0"/>
              </a:spcAft>
              <a:buClr>
                <a:schemeClr val="dk1"/>
              </a:buClr>
              <a:buSzPts val="1350"/>
              <a:buFont typeface="Arial"/>
              <a:buChar char="–"/>
              <a:defRPr sz="1350"/>
            </a:lvl4pPr>
            <a:lvl5pPr indent="-314325" lvl="4" marL="2286000" algn="l">
              <a:spcBef>
                <a:spcPts val="270"/>
              </a:spcBef>
              <a:spcAft>
                <a:spcPts val="0"/>
              </a:spcAft>
              <a:buSzPts val="1350"/>
              <a:buFont typeface="Arial"/>
              <a:buChar char="•"/>
              <a:defRPr sz="1350"/>
            </a:lvl5pPr>
            <a:lvl6pPr indent="-314325" lvl="5" marL="2743200" algn="l">
              <a:spcBef>
                <a:spcPts val="270"/>
              </a:spcBef>
              <a:spcAft>
                <a:spcPts val="0"/>
              </a:spcAft>
              <a:buSzPts val="1350"/>
              <a:buFont typeface="Arial"/>
              <a:buChar char="•"/>
              <a:defRPr sz="1350"/>
            </a:lvl6pPr>
            <a:lvl7pPr indent="-314325" lvl="6" marL="3200400" algn="l">
              <a:spcBef>
                <a:spcPts val="270"/>
              </a:spcBef>
              <a:spcAft>
                <a:spcPts val="0"/>
              </a:spcAft>
              <a:buSzPts val="1350"/>
              <a:buFont typeface="Arial"/>
              <a:buChar char="•"/>
              <a:defRPr sz="1350"/>
            </a:lvl7pPr>
            <a:lvl8pPr indent="-314325" lvl="7" marL="3657600" algn="l">
              <a:spcBef>
                <a:spcPts val="270"/>
              </a:spcBef>
              <a:spcAft>
                <a:spcPts val="0"/>
              </a:spcAft>
              <a:buSzPts val="1350"/>
              <a:buFont typeface="Arial"/>
              <a:buChar char="•"/>
              <a:defRPr sz="1350"/>
            </a:lvl8pPr>
            <a:lvl9pPr indent="-314325" lvl="8" marL="4114800" algn="l">
              <a:spcBef>
                <a:spcPts val="270"/>
              </a:spcBef>
              <a:spcAft>
                <a:spcPts val="0"/>
              </a:spcAft>
              <a:buSzPts val="1350"/>
              <a:buFont typeface="Arial"/>
              <a:buChar char="•"/>
              <a:defRPr sz="1350"/>
            </a:lvl9pPr>
          </a:lstStyle>
          <a:p/>
        </p:txBody>
      </p:sp>
      <p:sp>
        <p:nvSpPr>
          <p:cNvPr id="27" name="Google Shape;27;p32"/>
          <p:cNvSpPr txBox="1"/>
          <p:nvPr>
            <p:ph idx="2" type="body"/>
          </p:nvPr>
        </p:nvSpPr>
        <p:spPr>
          <a:xfrm>
            <a:off x="4648439" y="936091"/>
            <a:ext cx="4255143" cy="3355463"/>
          </a:xfrm>
          <a:prstGeom prst="rect">
            <a:avLst/>
          </a:prstGeom>
          <a:noFill/>
          <a:ln>
            <a:noFill/>
          </a:ln>
        </p:spPr>
        <p:txBody>
          <a:bodyPr anchorCtr="0" anchor="t" bIns="46025" lIns="92075" spcFirstLastPara="1" rIns="92075" wrap="square" tIns="46025">
            <a:normAutofit/>
          </a:bodyPr>
          <a:lstStyle>
            <a:lvl1pPr indent="-361950" lvl="0" marL="457200" algn="l">
              <a:spcBef>
                <a:spcPts val="420"/>
              </a:spcBef>
              <a:spcAft>
                <a:spcPts val="0"/>
              </a:spcAft>
              <a:buSzPts val="2100"/>
              <a:buChar char="⬥"/>
              <a:defRPr sz="2100"/>
            </a:lvl1pPr>
            <a:lvl2pPr indent="-342900" lvl="1" marL="914400" algn="l">
              <a:spcBef>
                <a:spcPts val="360"/>
              </a:spcBef>
              <a:spcAft>
                <a:spcPts val="0"/>
              </a:spcAft>
              <a:buSzPts val="1800"/>
              <a:buChar char="⬥"/>
              <a:defRPr sz="1800"/>
            </a:lvl2pPr>
            <a:lvl3pPr indent="-323850" lvl="2" marL="1371600" algn="l">
              <a:spcBef>
                <a:spcPts val="300"/>
              </a:spcBef>
              <a:spcAft>
                <a:spcPts val="0"/>
              </a:spcAft>
              <a:buSzPts val="1500"/>
              <a:buChar char="•"/>
              <a:defRPr sz="1500"/>
            </a:lvl3pPr>
            <a:lvl4pPr indent="-314325" lvl="3" marL="1828800" algn="l">
              <a:spcBef>
                <a:spcPts val="270"/>
              </a:spcBef>
              <a:spcAft>
                <a:spcPts val="0"/>
              </a:spcAft>
              <a:buClr>
                <a:schemeClr val="dk1"/>
              </a:buClr>
              <a:buSzPts val="1350"/>
              <a:buFont typeface="Arial"/>
              <a:buChar char="–"/>
              <a:defRPr sz="1350"/>
            </a:lvl4pPr>
            <a:lvl5pPr indent="-314325" lvl="4" marL="2286000" algn="l">
              <a:spcBef>
                <a:spcPts val="270"/>
              </a:spcBef>
              <a:spcAft>
                <a:spcPts val="0"/>
              </a:spcAft>
              <a:buSzPts val="1350"/>
              <a:buFont typeface="Arial"/>
              <a:buChar char="•"/>
              <a:defRPr sz="1350"/>
            </a:lvl5pPr>
            <a:lvl6pPr indent="-314325" lvl="5" marL="2743200" algn="l">
              <a:spcBef>
                <a:spcPts val="270"/>
              </a:spcBef>
              <a:spcAft>
                <a:spcPts val="0"/>
              </a:spcAft>
              <a:buSzPts val="1350"/>
              <a:buFont typeface="Arial"/>
              <a:buChar char="•"/>
              <a:defRPr sz="1350"/>
            </a:lvl6pPr>
            <a:lvl7pPr indent="-314325" lvl="6" marL="3200400" algn="l">
              <a:spcBef>
                <a:spcPts val="270"/>
              </a:spcBef>
              <a:spcAft>
                <a:spcPts val="0"/>
              </a:spcAft>
              <a:buSzPts val="1350"/>
              <a:buFont typeface="Arial"/>
              <a:buChar char="•"/>
              <a:defRPr sz="1350"/>
            </a:lvl7pPr>
            <a:lvl8pPr indent="-314325" lvl="7" marL="3657600" algn="l">
              <a:spcBef>
                <a:spcPts val="270"/>
              </a:spcBef>
              <a:spcAft>
                <a:spcPts val="0"/>
              </a:spcAft>
              <a:buSzPts val="1350"/>
              <a:buFont typeface="Arial"/>
              <a:buChar char="•"/>
              <a:defRPr sz="1350"/>
            </a:lvl8pPr>
            <a:lvl9pPr indent="-314325" lvl="8" marL="4114800" algn="l">
              <a:spcBef>
                <a:spcPts val="270"/>
              </a:spcBef>
              <a:spcAft>
                <a:spcPts val="0"/>
              </a:spcAft>
              <a:buSzPts val="1350"/>
              <a:buFont typeface="Arial"/>
              <a:buChar char="•"/>
              <a:defRPr sz="1350"/>
            </a:lvl9pPr>
          </a:lstStyle>
          <a:p/>
        </p:txBody>
      </p:sp>
    </p:spTree>
  </p:cSld>
  <p:clrMapOvr>
    <a:masterClrMapping/>
  </p:clrMapOvr>
  <p:extLst>
    <p:ext uri="{DCECCB84-F9BA-43D5-87BE-67443E8EF086}">
      <p15:sldGuideLst>
        <p15:guide id="1" pos="10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36"/>
          <p:cNvSpPr txBox="1"/>
          <p:nvPr>
            <p:ph type="title"/>
          </p:nvPr>
        </p:nvSpPr>
        <p:spPr>
          <a:xfrm>
            <a:off x="171451" y="265955"/>
            <a:ext cx="7854599" cy="484585"/>
          </a:xfrm>
          <a:prstGeom prst="rect">
            <a:avLst/>
          </a:prstGeom>
          <a:noFill/>
          <a:ln>
            <a:noFill/>
          </a:ln>
        </p:spPr>
        <p:txBody>
          <a:bodyPr anchorCtr="0" anchor="ctr" bIns="46025" lIns="92075" spcFirstLastPara="1" rIns="92075" wrap="square" tIns="460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extLst>
    <p:ext uri="{DCECCB84-F9BA-43D5-87BE-67443E8EF086}">
      <p15:sldGuideLst>
        <p15:guide id="1" orient="horz" pos="1620">
          <p15:clr>
            <a:srgbClr val="FBAE40"/>
          </p15:clr>
        </p15:guide>
        <p15:guide id="2" pos="10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Over Content">
  <p:cSld name="Title and Text Over Content">
    <p:spTree>
      <p:nvGrpSpPr>
        <p:cNvPr id="30" name="Shape 30"/>
        <p:cNvGrpSpPr/>
        <p:nvPr/>
      </p:nvGrpSpPr>
      <p:grpSpPr>
        <a:xfrm>
          <a:off x="0" y="0"/>
          <a:ext cx="0" cy="0"/>
          <a:chOff x="0" y="0"/>
          <a:chExt cx="0" cy="0"/>
        </a:xfrm>
      </p:grpSpPr>
      <p:sp>
        <p:nvSpPr>
          <p:cNvPr id="31" name="Google Shape;31;p37"/>
          <p:cNvSpPr txBox="1"/>
          <p:nvPr>
            <p:ph idx="1" type="body"/>
          </p:nvPr>
        </p:nvSpPr>
        <p:spPr>
          <a:xfrm>
            <a:off x="175540" y="939546"/>
            <a:ext cx="8728043" cy="1587086"/>
          </a:xfrm>
          <a:prstGeom prst="rect">
            <a:avLst/>
          </a:prstGeom>
          <a:noFill/>
          <a:ln>
            <a:noFill/>
          </a:ln>
        </p:spPr>
        <p:txBody>
          <a:bodyPr anchorCtr="0" anchor="t" bIns="46025" lIns="92075" spcFirstLastPara="1" rIns="92075" wrap="square" tIns="46025">
            <a:normAutofit/>
          </a:bodyPr>
          <a:lstStyle>
            <a:lvl1pPr indent="-342900" lvl="0" marL="457200" algn="l">
              <a:spcBef>
                <a:spcPts val="360"/>
              </a:spcBef>
              <a:spcAft>
                <a:spcPts val="0"/>
              </a:spcAft>
              <a:buSzPts val="1800"/>
              <a:buChar char="⬥"/>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32" name="Google Shape;32;p37"/>
          <p:cNvSpPr txBox="1"/>
          <p:nvPr>
            <p:ph idx="2" type="body"/>
          </p:nvPr>
        </p:nvSpPr>
        <p:spPr>
          <a:xfrm>
            <a:off x="175540" y="2610854"/>
            <a:ext cx="8728043" cy="1701911"/>
          </a:xfrm>
          <a:prstGeom prst="rect">
            <a:avLst/>
          </a:prstGeom>
          <a:noFill/>
          <a:ln>
            <a:noFill/>
          </a:ln>
        </p:spPr>
        <p:txBody>
          <a:bodyPr anchorCtr="0" anchor="t" bIns="46025" lIns="92075" spcFirstLastPara="1" rIns="92075" wrap="square" tIns="46025">
            <a:normAutofit/>
          </a:bodyPr>
          <a:lstStyle>
            <a:lvl1pPr indent="-342900" lvl="0" marL="457200" algn="l">
              <a:spcBef>
                <a:spcPts val="360"/>
              </a:spcBef>
              <a:spcAft>
                <a:spcPts val="0"/>
              </a:spcAft>
              <a:buSzPts val="1800"/>
              <a:buChar char="⬥"/>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33" name="Google Shape;33;p37"/>
          <p:cNvSpPr txBox="1"/>
          <p:nvPr>
            <p:ph type="title"/>
          </p:nvPr>
        </p:nvSpPr>
        <p:spPr>
          <a:xfrm>
            <a:off x="175540" y="266252"/>
            <a:ext cx="7850510" cy="484287"/>
          </a:xfrm>
          <a:prstGeom prst="rect">
            <a:avLst/>
          </a:prstGeom>
          <a:noFill/>
          <a:ln>
            <a:noFill/>
          </a:ln>
        </p:spPr>
        <p:txBody>
          <a:bodyPr anchorCtr="0" anchor="ctr" bIns="46025" lIns="92075" spcFirstLastPara="1" rIns="92075" wrap="square" tIns="460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41" name="Shape 41"/>
        <p:cNvGrpSpPr/>
        <p:nvPr/>
      </p:nvGrpSpPr>
      <p:grpSpPr>
        <a:xfrm>
          <a:off x="0" y="0"/>
          <a:ext cx="0" cy="0"/>
          <a:chOff x="0" y="0"/>
          <a:chExt cx="0" cy="0"/>
        </a:xfrm>
      </p:grpSpPr>
      <p:sp>
        <p:nvSpPr>
          <p:cNvPr id="42" name="Google Shape;42;p34"/>
          <p:cNvSpPr txBox="1"/>
          <p:nvPr>
            <p:ph type="title"/>
          </p:nvPr>
        </p:nvSpPr>
        <p:spPr>
          <a:xfrm>
            <a:off x="175540" y="266252"/>
            <a:ext cx="7850510" cy="484287"/>
          </a:xfrm>
          <a:prstGeom prst="rect">
            <a:avLst/>
          </a:prstGeom>
          <a:noFill/>
          <a:ln>
            <a:noFill/>
          </a:ln>
        </p:spPr>
        <p:txBody>
          <a:bodyPr anchorCtr="0" anchor="ctr" bIns="46025" lIns="92075" spcFirstLastPara="1" rIns="92075" wrap="square" tIns="460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34"/>
          <p:cNvSpPr txBox="1"/>
          <p:nvPr>
            <p:ph idx="1" type="body"/>
          </p:nvPr>
        </p:nvSpPr>
        <p:spPr>
          <a:xfrm>
            <a:off x="175540" y="939546"/>
            <a:ext cx="8621989" cy="3361744"/>
          </a:xfrm>
          <a:prstGeom prst="rect">
            <a:avLst/>
          </a:prstGeom>
          <a:noFill/>
          <a:ln>
            <a:noFill/>
          </a:ln>
        </p:spPr>
        <p:txBody>
          <a:bodyPr anchorCtr="0" anchor="t" bIns="46025" lIns="92075" spcFirstLastPara="1" rIns="92075" wrap="square" tIns="46025">
            <a:normAutofit/>
          </a:bodyPr>
          <a:lstStyle>
            <a:lvl1pPr indent="-361950" lvl="0" marL="457200" algn="l">
              <a:spcBef>
                <a:spcPts val="420"/>
              </a:spcBef>
              <a:spcAft>
                <a:spcPts val="0"/>
              </a:spcAft>
              <a:buSzPts val="2100"/>
              <a:buChar char="⬥"/>
              <a:defRPr b="1" sz="2100"/>
            </a:lvl1pPr>
            <a:lvl2pPr indent="-342900" lvl="1" marL="914400" algn="l">
              <a:spcBef>
                <a:spcPts val="360"/>
              </a:spcBef>
              <a:spcAft>
                <a:spcPts val="0"/>
              </a:spcAft>
              <a:buSzPts val="1800"/>
              <a:buChar char="⬥"/>
              <a:defRPr sz="1800"/>
            </a:lvl2pPr>
            <a:lvl3pPr indent="-323850" lvl="2" marL="1371600" algn="l">
              <a:spcBef>
                <a:spcPts val="300"/>
              </a:spcBef>
              <a:spcAft>
                <a:spcPts val="0"/>
              </a:spcAft>
              <a:buSzPts val="1500"/>
              <a:buChar char="•"/>
              <a:defRPr sz="1500"/>
            </a:lvl3pPr>
            <a:lvl4pPr indent="-314325" lvl="3" marL="1828800" algn="l">
              <a:spcBef>
                <a:spcPts val="270"/>
              </a:spcBef>
              <a:spcAft>
                <a:spcPts val="0"/>
              </a:spcAft>
              <a:buClr>
                <a:schemeClr val="dk1"/>
              </a:buClr>
              <a:buSzPts val="1350"/>
              <a:buFont typeface="Arial"/>
              <a:buChar char="–"/>
              <a:defRPr sz="1350"/>
            </a:lvl4pPr>
            <a:lvl5pPr indent="-314325" lvl="4" marL="2286000" algn="l">
              <a:spcBef>
                <a:spcPts val="270"/>
              </a:spcBef>
              <a:spcAft>
                <a:spcPts val="0"/>
              </a:spcAft>
              <a:buSzPts val="1350"/>
              <a:buFont typeface="Arial"/>
              <a:buChar char="•"/>
              <a:defRPr sz="1350"/>
            </a:lvl5pPr>
            <a:lvl6pPr indent="-314325" lvl="5" marL="2743200" algn="l">
              <a:spcBef>
                <a:spcPts val="270"/>
              </a:spcBef>
              <a:spcAft>
                <a:spcPts val="0"/>
              </a:spcAft>
              <a:buSzPts val="1350"/>
              <a:buFont typeface="Arial"/>
              <a:buChar char="•"/>
              <a:defRPr sz="1350"/>
            </a:lvl6pPr>
            <a:lvl7pPr indent="-314325" lvl="6" marL="3200400" algn="l">
              <a:spcBef>
                <a:spcPts val="270"/>
              </a:spcBef>
              <a:spcAft>
                <a:spcPts val="0"/>
              </a:spcAft>
              <a:buSzPts val="1350"/>
              <a:buFont typeface="Arial"/>
              <a:buChar char="•"/>
              <a:defRPr sz="1350"/>
            </a:lvl7pPr>
            <a:lvl8pPr indent="-314325" lvl="7" marL="3657600" algn="l">
              <a:spcBef>
                <a:spcPts val="270"/>
              </a:spcBef>
              <a:spcAft>
                <a:spcPts val="0"/>
              </a:spcAft>
              <a:buSzPts val="1350"/>
              <a:buFont typeface="Arial"/>
              <a:buChar char="•"/>
              <a:defRPr sz="1350"/>
            </a:lvl8pPr>
            <a:lvl9pPr indent="-314325" lvl="8" marL="4114800" algn="l">
              <a:spcBef>
                <a:spcPts val="270"/>
              </a:spcBef>
              <a:spcAft>
                <a:spcPts val="0"/>
              </a:spcAft>
              <a:buSzPts val="1350"/>
              <a:buFont typeface="Arial"/>
              <a:buChar char="•"/>
              <a:defRPr sz="135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ansition">
  <p:cSld name="Transition">
    <p:spTree>
      <p:nvGrpSpPr>
        <p:cNvPr id="44" name="Shape 44"/>
        <p:cNvGrpSpPr/>
        <p:nvPr/>
      </p:nvGrpSpPr>
      <p:grpSpPr>
        <a:xfrm>
          <a:off x="0" y="0"/>
          <a:ext cx="0" cy="0"/>
          <a:chOff x="0" y="0"/>
          <a:chExt cx="0" cy="0"/>
        </a:xfrm>
      </p:grpSpPr>
      <p:sp>
        <p:nvSpPr>
          <p:cNvPr id="45" name="Google Shape;45;p35"/>
          <p:cNvSpPr txBox="1"/>
          <p:nvPr>
            <p:ph type="title"/>
          </p:nvPr>
        </p:nvSpPr>
        <p:spPr>
          <a:xfrm>
            <a:off x="1414920" y="2087463"/>
            <a:ext cx="6314160" cy="484287"/>
          </a:xfrm>
          <a:prstGeom prst="rect">
            <a:avLst/>
          </a:prstGeom>
          <a:noFill/>
          <a:ln>
            <a:noFill/>
          </a:ln>
        </p:spPr>
        <p:txBody>
          <a:bodyPr anchorCtr="0" anchor="ctr" bIns="46025" lIns="92075" spcFirstLastPara="1" rIns="92075" wrap="square" tIns="460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spTree>
      <p:nvGrpSpPr>
        <p:cNvPr id="46" name="Shape 46"/>
        <p:cNvGrpSpPr/>
        <p:nvPr/>
      </p:nvGrpSpPr>
      <p:grpSpPr>
        <a:xfrm>
          <a:off x="0" y="0"/>
          <a:ext cx="0" cy="0"/>
          <a:chOff x="0" y="0"/>
          <a:chExt cx="0" cy="0"/>
        </a:xfrm>
      </p:grpSpPr>
      <p:sp>
        <p:nvSpPr>
          <p:cNvPr id="47" name="Google Shape;47;p38"/>
          <p:cNvSpPr txBox="1"/>
          <p:nvPr>
            <p:ph type="ctrTitle"/>
          </p:nvPr>
        </p:nvSpPr>
        <p:spPr>
          <a:xfrm>
            <a:off x="171450" y="1155158"/>
            <a:ext cx="8801100" cy="797489"/>
          </a:xfrm>
          <a:prstGeom prst="rect">
            <a:avLst/>
          </a:prstGeom>
          <a:noFill/>
          <a:ln>
            <a:noFill/>
          </a:ln>
        </p:spPr>
        <p:txBody>
          <a:bodyPr anchorCtr="0" anchor="ctr" bIns="46025" lIns="92075" spcFirstLastPara="1" rIns="92075" wrap="square" tIns="46025">
            <a:noAutofit/>
          </a:bodyPr>
          <a:lstStyle>
            <a:lvl1pPr lvl="0" algn="l">
              <a:spcBef>
                <a:spcPts val="0"/>
              </a:spcBef>
              <a:spcAft>
                <a:spcPts val="0"/>
              </a:spcAft>
              <a:buSzPts val="1400"/>
              <a:buNone/>
              <a:defRPr sz="4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8"/>
          <p:cNvSpPr/>
          <p:nvPr/>
        </p:nvSpPr>
        <p:spPr>
          <a:xfrm>
            <a:off x="171449" y="4576465"/>
            <a:ext cx="1476366" cy="328937"/>
          </a:xfrm>
          <a:prstGeom prst="rect">
            <a:avLst/>
          </a:prstGeom>
          <a:noFill/>
          <a:ln>
            <a:noFill/>
          </a:ln>
        </p:spPr>
        <p:txBody>
          <a:bodyPr anchorCtr="0" anchor="t" bIns="33325" lIns="66675" spcFirstLastPara="1" rIns="66675" wrap="square" tIns="33325">
            <a:spAutoFit/>
          </a:bodyPr>
          <a:lstStyle/>
          <a:p>
            <a:pPr indent="0" lvl="0" marL="0" marR="0" rtl="0" algn="l">
              <a:spcBef>
                <a:spcPts val="0"/>
              </a:spcBef>
              <a:spcAft>
                <a:spcPts val="0"/>
              </a:spcAft>
              <a:buNone/>
            </a:pPr>
            <a:r>
              <a:rPr b="1" lang="en-US" sz="850">
                <a:solidFill>
                  <a:schemeClr val="dk1"/>
                </a:solidFill>
                <a:latin typeface="Open Sans"/>
                <a:ea typeface="Open Sans"/>
                <a:cs typeface="Open Sans"/>
                <a:sym typeface="Open Sans"/>
              </a:rPr>
              <a:t>U.S. Department of the Interior</a:t>
            </a:r>
            <a:endParaRPr/>
          </a:p>
          <a:p>
            <a:pPr indent="0" lvl="0" marL="0" marR="0" rtl="0" algn="l">
              <a:spcBef>
                <a:spcPts val="0"/>
              </a:spcBef>
              <a:spcAft>
                <a:spcPts val="0"/>
              </a:spcAft>
              <a:buNone/>
            </a:pPr>
            <a:r>
              <a:rPr b="1" lang="en-US" sz="850">
                <a:solidFill>
                  <a:schemeClr val="dk1"/>
                </a:solidFill>
                <a:latin typeface="Open Sans"/>
                <a:ea typeface="Open Sans"/>
                <a:cs typeface="Open Sans"/>
                <a:sym typeface="Open Sans"/>
              </a:rPr>
              <a:t>U.S. Geological Survey</a:t>
            </a:r>
            <a:endParaRPr/>
          </a:p>
        </p:txBody>
      </p:sp>
      <p:pic>
        <p:nvPicPr>
          <p:cNvPr id="49" name="Google Shape;49;p38"/>
          <p:cNvPicPr preferRelativeResize="0"/>
          <p:nvPr/>
        </p:nvPicPr>
        <p:blipFill rotWithShape="1">
          <a:blip r:embed="rId2">
            <a:alphaModFix/>
          </a:blip>
          <a:srcRect b="0" l="0" r="0" t="0"/>
          <a:stretch/>
        </p:blipFill>
        <p:spPr>
          <a:xfrm>
            <a:off x="0" y="0"/>
            <a:ext cx="9144000" cy="914400"/>
          </a:xfrm>
          <a:prstGeom prst="rect">
            <a:avLst/>
          </a:prstGeom>
          <a:noFill/>
          <a:ln>
            <a:noFill/>
          </a:ln>
        </p:spPr>
      </p:pic>
    </p:spTree>
  </p:cSld>
  <p:clrMapOvr>
    <a:masterClrMapping/>
  </p:clrMapOvr>
  <p:extLst>
    <p:ext uri="{DCECCB84-F9BA-43D5-87BE-67443E8EF086}">
      <p15:sldGuideLst>
        <p15:guide id="1" pos="5652">
          <p15:clr>
            <a:srgbClr val="FBAE40"/>
          </p15:clr>
        </p15:guide>
        <p15:guide id="2" pos="108">
          <p15:clr>
            <a:srgbClr val="FBAE40"/>
          </p15:clr>
        </p15:guide>
        <p15:guide id="3" orient="horz" pos="293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0" name="Shape 50"/>
        <p:cNvGrpSpPr/>
        <p:nvPr/>
      </p:nvGrpSpPr>
      <p:grpSpPr>
        <a:xfrm>
          <a:off x="0" y="0"/>
          <a:ext cx="0" cy="0"/>
          <a:chOff x="0" y="0"/>
          <a:chExt cx="0" cy="0"/>
        </a:xfrm>
      </p:grpSpPr>
      <p:sp>
        <p:nvSpPr>
          <p:cNvPr id="51" name="Google Shape;51;p39"/>
          <p:cNvSpPr txBox="1"/>
          <p:nvPr>
            <p:ph type="title"/>
          </p:nvPr>
        </p:nvSpPr>
        <p:spPr>
          <a:xfrm>
            <a:off x="175540" y="265955"/>
            <a:ext cx="7850510" cy="484585"/>
          </a:xfrm>
          <a:prstGeom prst="rect">
            <a:avLst/>
          </a:prstGeom>
          <a:noFill/>
          <a:ln>
            <a:noFill/>
          </a:ln>
        </p:spPr>
        <p:txBody>
          <a:bodyPr anchorCtr="0" anchor="ctr" bIns="46025" lIns="92075" spcFirstLastPara="1" rIns="92075" wrap="square" tIns="460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9"/>
          <p:cNvSpPr txBox="1"/>
          <p:nvPr>
            <p:ph idx="1" type="body"/>
          </p:nvPr>
        </p:nvSpPr>
        <p:spPr>
          <a:xfrm>
            <a:off x="175540" y="939546"/>
            <a:ext cx="4352965" cy="3355463"/>
          </a:xfrm>
          <a:prstGeom prst="rect">
            <a:avLst/>
          </a:prstGeom>
          <a:noFill/>
          <a:ln>
            <a:noFill/>
          </a:ln>
        </p:spPr>
        <p:txBody>
          <a:bodyPr anchorCtr="0" anchor="t" bIns="46025" lIns="92075" spcFirstLastPara="1" rIns="92075" wrap="square" tIns="46025">
            <a:normAutofit/>
          </a:bodyPr>
          <a:lstStyle>
            <a:lvl1pPr indent="-361950" lvl="0" marL="457200" algn="l">
              <a:spcBef>
                <a:spcPts val="420"/>
              </a:spcBef>
              <a:spcAft>
                <a:spcPts val="0"/>
              </a:spcAft>
              <a:buSzPts val="2100"/>
              <a:buChar char="⬥"/>
              <a:defRPr sz="2100"/>
            </a:lvl1pPr>
            <a:lvl2pPr indent="-342900" lvl="1" marL="914400" algn="l">
              <a:spcBef>
                <a:spcPts val="360"/>
              </a:spcBef>
              <a:spcAft>
                <a:spcPts val="0"/>
              </a:spcAft>
              <a:buSzPts val="1800"/>
              <a:buChar char="⬥"/>
              <a:defRPr sz="1800"/>
            </a:lvl2pPr>
            <a:lvl3pPr indent="-323850" lvl="2" marL="1371600" algn="l">
              <a:spcBef>
                <a:spcPts val="300"/>
              </a:spcBef>
              <a:spcAft>
                <a:spcPts val="0"/>
              </a:spcAft>
              <a:buSzPts val="1500"/>
              <a:buChar char="•"/>
              <a:defRPr sz="1500"/>
            </a:lvl3pPr>
            <a:lvl4pPr indent="-314325" lvl="3" marL="1828800" algn="l">
              <a:spcBef>
                <a:spcPts val="270"/>
              </a:spcBef>
              <a:spcAft>
                <a:spcPts val="0"/>
              </a:spcAft>
              <a:buClr>
                <a:schemeClr val="dk1"/>
              </a:buClr>
              <a:buSzPts val="1350"/>
              <a:buFont typeface="Arial"/>
              <a:buChar char="–"/>
              <a:defRPr sz="1350"/>
            </a:lvl4pPr>
            <a:lvl5pPr indent="-314325" lvl="4" marL="2286000" algn="l">
              <a:spcBef>
                <a:spcPts val="270"/>
              </a:spcBef>
              <a:spcAft>
                <a:spcPts val="0"/>
              </a:spcAft>
              <a:buSzPts val="1350"/>
              <a:buFont typeface="Arial"/>
              <a:buChar char="•"/>
              <a:defRPr sz="1350"/>
            </a:lvl5pPr>
            <a:lvl6pPr indent="-314325" lvl="5" marL="2743200" algn="l">
              <a:spcBef>
                <a:spcPts val="270"/>
              </a:spcBef>
              <a:spcAft>
                <a:spcPts val="0"/>
              </a:spcAft>
              <a:buSzPts val="1350"/>
              <a:buFont typeface="Arial"/>
              <a:buChar char="•"/>
              <a:defRPr sz="1350"/>
            </a:lvl6pPr>
            <a:lvl7pPr indent="-314325" lvl="6" marL="3200400" algn="l">
              <a:spcBef>
                <a:spcPts val="270"/>
              </a:spcBef>
              <a:spcAft>
                <a:spcPts val="0"/>
              </a:spcAft>
              <a:buSzPts val="1350"/>
              <a:buFont typeface="Arial"/>
              <a:buChar char="•"/>
              <a:defRPr sz="1350"/>
            </a:lvl7pPr>
            <a:lvl8pPr indent="-314325" lvl="7" marL="3657600" algn="l">
              <a:spcBef>
                <a:spcPts val="270"/>
              </a:spcBef>
              <a:spcAft>
                <a:spcPts val="0"/>
              </a:spcAft>
              <a:buSzPts val="1350"/>
              <a:buFont typeface="Arial"/>
              <a:buChar char="•"/>
              <a:defRPr sz="1350"/>
            </a:lvl8pPr>
            <a:lvl9pPr indent="-314325" lvl="8" marL="4114800" algn="l">
              <a:spcBef>
                <a:spcPts val="270"/>
              </a:spcBef>
              <a:spcAft>
                <a:spcPts val="0"/>
              </a:spcAft>
              <a:buSzPts val="1350"/>
              <a:buFont typeface="Arial"/>
              <a:buChar char="•"/>
              <a:defRPr sz="1350"/>
            </a:lvl9pPr>
          </a:lstStyle>
          <a:p/>
        </p:txBody>
      </p:sp>
      <p:sp>
        <p:nvSpPr>
          <p:cNvPr id="53" name="Google Shape;53;p39"/>
          <p:cNvSpPr txBox="1"/>
          <p:nvPr>
            <p:ph idx="2" type="body"/>
          </p:nvPr>
        </p:nvSpPr>
        <p:spPr>
          <a:xfrm>
            <a:off x="4648439" y="936091"/>
            <a:ext cx="4255143" cy="3355463"/>
          </a:xfrm>
          <a:prstGeom prst="rect">
            <a:avLst/>
          </a:prstGeom>
          <a:noFill/>
          <a:ln>
            <a:noFill/>
          </a:ln>
        </p:spPr>
        <p:txBody>
          <a:bodyPr anchorCtr="0" anchor="t" bIns="46025" lIns="92075" spcFirstLastPara="1" rIns="92075" wrap="square" tIns="46025">
            <a:normAutofit/>
          </a:bodyPr>
          <a:lstStyle>
            <a:lvl1pPr indent="-361950" lvl="0" marL="457200" algn="l">
              <a:spcBef>
                <a:spcPts val="420"/>
              </a:spcBef>
              <a:spcAft>
                <a:spcPts val="0"/>
              </a:spcAft>
              <a:buSzPts val="2100"/>
              <a:buChar char="⬥"/>
              <a:defRPr sz="2100"/>
            </a:lvl1pPr>
            <a:lvl2pPr indent="-342900" lvl="1" marL="914400" algn="l">
              <a:spcBef>
                <a:spcPts val="360"/>
              </a:spcBef>
              <a:spcAft>
                <a:spcPts val="0"/>
              </a:spcAft>
              <a:buSzPts val="1800"/>
              <a:buChar char="⬥"/>
              <a:defRPr sz="1800"/>
            </a:lvl2pPr>
            <a:lvl3pPr indent="-323850" lvl="2" marL="1371600" algn="l">
              <a:spcBef>
                <a:spcPts val="300"/>
              </a:spcBef>
              <a:spcAft>
                <a:spcPts val="0"/>
              </a:spcAft>
              <a:buSzPts val="1500"/>
              <a:buChar char="•"/>
              <a:defRPr sz="1500"/>
            </a:lvl3pPr>
            <a:lvl4pPr indent="-314325" lvl="3" marL="1828800" algn="l">
              <a:spcBef>
                <a:spcPts val="270"/>
              </a:spcBef>
              <a:spcAft>
                <a:spcPts val="0"/>
              </a:spcAft>
              <a:buClr>
                <a:schemeClr val="dk1"/>
              </a:buClr>
              <a:buSzPts val="1350"/>
              <a:buFont typeface="Arial"/>
              <a:buChar char="–"/>
              <a:defRPr sz="1350"/>
            </a:lvl4pPr>
            <a:lvl5pPr indent="-314325" lvl="4" marL="2286000" algn="l">
              <a:spcBef>
                <a:spcPts val="270"/>
              </a:spcBef>
              <a:spcAft>
                <a:spcPts val="0"/>
              </a:spcAft>
              <a:buSzPts val="1350"/>
              <a:buFont typeface="Arial"/>
              <a:buChar char="•"/>
              <a:defRPr sz="1350"/>
            </a:lvl5pPr>
            <a:lvl6pPr indent="-314325" lvl="5" marL="2743200" algn="l">
              <a:spcBef>
                <a:spcPts val="270"/>
              </a:spcBef>
              <a:spcAft>
                <a:spcPts val="0"/>
              </a:spcAft>
              <a:buSzPts val="1350"/>
              <a:buFont typeface="Arial"/>
              <a:buChar char="•"/>
              <a:defRPr sz="1350"/>
            </a:lvl6pPr>
            <a:lvl7pPr indent="-314325" lvl="6" marL="3200400" algn="l">
              <a:spcBef>
                <a:spcPts val="270"/>
              </a:spcBef>
              <a:spcAft>
                <a:spcPts val="0"/>
              </a:spcAft>
              <a:buSzPts val="1350"/>
              <a:buFont typeface="Arial"/>
              <a:buChar char="•"/>
              <a:defRPr sz="1350"/>
            </a:lvl7pPr>
            <a:lvl8pPr indent="-314325" lvl="7" marL="3657600" algn="l">
              <a:spcBef>
                <a:spcPts val="270"/>
              </a:spcBef>
              <a:spcAft>
                <a:spcPts val="0"/>
              </a:spcAft>
              <a:buSzPts val="1350"/>
              <a:buFont typeface="Arial"/>
              <a:buChar char="•"/>
              <a:defRPr sz="1350"/>
            </a:lvl8pPr>
            <a:lvl9pPr indent="-314325" lvl="8" marL="4114800" algn="l">
              <a:spcBef>
                <a:spcPts val="270"/>
              </a:spcBef>
              <a:spcAft>
                <a:spcPts val="0"/>
              </a:spcAft>
              <a:buSzPts val="1350"/>
              <a:buFont typeface="Arial"/>
              <a:buChar char="•"/>
              <a:defRPr sz="1350"/>
            </a:lvl9pPr>
          </a:lstStyle>
          <a:p/>
        </p:txBody>
      </p:sp>
    </p:spTree>
  </p:cSld>
  <p:clrMapOvr>
    <a:masterClrMapping/>
  </p:clrMapOvr>
  <p:extLst>
    <p:ext uri="{DCECCB84-F9BA-43D5-87BE-67443E8EF086}">
      <p15:sldGuideLst>
        <p15:guide id="1" pos="108">
          <p15:clr>
            <a:srgbClr val="FBAE40"/>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5.jp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5.jpg"/><Relationship Id="rId2" Type="http://schemas.openxmlformats.org/officeDocument/2006/relationships/image" Target="../media/image1.png"/><Relationship Id="rId3" Type="http://schemas.openxmlformats.org/officeDocument/2006/relationships/slideLayout" Target="../slideLayouts/slideLayout6.xml"/><Relationship Id="rId4" Type="http://schemas.openxmlformats.org/officeDocument/2006/relationships/slideLayout" Target="../slideLayouts/slideLayout7.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theme" Target="../theme/theme5.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theme" Target="../theme/theme4.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29"/>
          <p:cNvPicPr preferRelativeResize="0"/>
          <p:nvPr/>
        </p:nvPicPr>
        <p:blipFill rotWithShape="1">
          <a:blip r:embed="rId1">
            <a:alphaModFix/>
          </a:blip>
          <a:srcRect b="0" l="0" r="0" t="0"/>
          <a:stretch/>
        </p:blipFill>
        <p:spPr>
          <a:xfrm>
            <a:off x="-1" y="4457700"/>
            <a:ext cx="9144001" cy="685800"/>
          </a:xfrm>
          <a:prstGeom prst="rect">
            <a:avLst/>
          </a:prstGeom>
          <a:noFill/>
          <a:ln>
            <a:noFill/>
          </a:ln>
        </p:spPr>
      </p:pic>
      <p:sp>
        <p:nvSpPr>
          <p:cNvPr id="11" name="Google Shape;11;p29"/>
          <p:cNvSpPr txBox="1"/>
          <p:nvPr>
            <p:ph type="title"/>
          </p:nvPr>
        </p:nvSpPr>
        <p:spPr>
          <a:xfrm>
            <a:off x="175540" y="266252"/>
            <a:ext cx="7850510" cy="484287"/>
          </a:xfrm>
          <a:prstGeom prst="rect">
            <a:avLst/>
          </a:prstGeom>
          <a:noFill/>
          <a:ln>
            <a:noFill/>
          </a:ln>
        </p:spPr>
        <p:txBody>
          <a:bodyPr anchorCtr="0" anchor="ctr" bIns="46025" lIns="92075" spcFirstLastPara="1" rIns="92075" wrap="square" tIns="46025">
            <a:noAutofit/>
          </a:bodyPr>
          <a:lstStyle>
            <a:lvl1pPr lvl="0" marR="0" rtl="0" algn="l">
              <a:spcBef>
                <a:spcPts val="0"/>
              </a:spcBef>
              <a:spcAft>
                <a:spcPts val="0"/>
              </a:spcAft>
              <a:buSzPts val="1400"/>
              <a:buNone/>
              <a:defRPr b="1" i="0" sz="27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255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55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55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55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55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55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55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550" u="none" cap="none" strike="noStrike">
                <a:solidFill>
                  <a:schemeClr val="dk1"/>
                </a:solidFill>
                <a:latin typeface="Arial"/>
                <a:ea typeface="Arial"/>
                <a:cs typeface="Arial"/>
                <a:sym typeface="Arial"/>
              </a:defRPr>
            </a:lvl9pPr>
          </a:lstStyle>
          <a:p/>
        </p:txBody>
      </p:sp>
      <p:sp>
        <p:nvSpPr>
          <p:cNvPr id="12" name="Google Shape;12;p29"/>
          <p:cNvSpPr txBox="1"/>
          <p:nvPr>
            <p:ph idx="1" type="body"/>
          </p:nvPr>
        </p:nvSpPr>
        <p:spPr>
          <a:xfrm>
            <a:off x="175539" y="938777"/>
            <a:ext cx="8739862" cy="3407853"/>
          </a:xfrm>
          <a:prstGeom prst="rect">
            <a:avLst/>
          </a:prstGeom>
          <a:noFill/>
          <a:ln>
            <a:noFill/>
          </a:ln>
        </p:spPr>
        <p:txBody>
          <a:bodyPr anchorCtr="0" anchor="t" bIns="46025" lIns="92075" spcFirstLastPara="1" rIns="92075" wrap="square" tIns="46025">
            <a:normAutofit/>
          </a:bodyPr>
          <a:lstStyle>
            <a:lvl1pPr indent="-361950" lvl="0" marL="457200" marR="0" rtl="0" algn="l">
              <a:spcBef>
                <a:spcPts val="420"/>
              </a:spcBef>
              <a:spcAft>
                <a:spcPts val="0"/>
              </a:spcAft>
              <a:buClr>
                <a:srgbClr val="D0CECE"/>
              </a:buClr>
              <a:buSzPts val="2100"/>
              <a:buFont typeface="Noto Sans Symbols"/>
              <a:buChar char="⬥"/>
              <a:defRPr b="1" i="0" sz="2100" u="none" cap="none" strike="noStrike">
                <a:solidFill>
                  <a:schemeClr val="dk1"/>
                </a:solidFill>
                <a:latin typeface="Arial"/>
                <a:ea typeface="Arial"/>
                <a:cs typeface="Arial"/>
                <a:sym typeface="Arial"/>
              </a:defRPr>
            </a:lvl1pPr>
            <a:lvl2pPr indent="-342900" lvl="1" marL="914400" marR="0" rtl="0" algn="l">
              <a:spcBef>
                <a:spcPts val="360"/>
              </a:spcBef>
              <a:spcAft>
                <a:spcPts val="0"/>
              </a:spcAft>
              <a:buClr>
                <a:srgbClr val="AEABAB"/>
              </a:buClr>
              <a:buSzPts val="1800"/>
              <a:buFont typeface="Noto Sans Symbols"/>
              <a:buChar char="⬥"/>
              <a:defRPr b="0" i="0" sz="1800" u="none" cap="none" strike="noStrike">
                <a:solidFill>
                  <a:schemeClr val="dk1"/>
                </a:solidFill>
                <a:latin typeface="Arial"/>
                <a:ea typeface="Arial"/>
                <a:cs typeface="Arial"/>
                <a:sym typeface="Arial"/>
              </a:defRPr>
            </a:lvl2pPr>
            <a:lvl3pPr indent="-323850" lvl="2" marL="1371600" marR="0" rtl="0" algn="l">
              <a:spcBef>
                <a:spcPts val="300"/>
              </a:spcBef>
              <a:spcAft>
                <a:spcPts val="0"/>
              </a:spcAft>
              <a:buClr>
                <a:srgbClr val="757070"/>
              </a:buClr>
              <a:buSzPts val="1500"/>
              <a:buFont typeface="Times New Roman"/>
              <a:buChar char="•"/>
              <a:defRPr b="0" i="0" sz="1500" u="none" cap="none" strike="noStrike">
                <a:solidFill>
                  <a:schemeClr val="dk1"/>
                </a:solidFill>
                <a:latin typeface="Arial"/>
                <a:ea typeface="Arial"/>
                <a:cs typeface="Arial"/>
                <a:sym typeface="Arial"/>
              </a:defRPr>
            </a:lvl3pPr>
            <a:lvl4pPr indent="-314325" lvl="3" marL="1828800" marR="0" rtl="0" algn="l">
              <a:spcBef>
                <a:spcPts val="270"/>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4pPr>
            <a:lvl5pPr indent="-314325" lvl="4" marL="2286000" marR="0" rtl="0" algn="l">
              <a:spcBef>
                <a:spcPts val="270"/>
              </a:spcBef>
              <a:spcAft>
                <a:spcPts val="0"/>
              </a:spcAft>
              <a:buClr>
                <a:srgbClr val="171616"/>
              </a:buClr>
              <a:buSzPts val="1350"/>
              <a:buFont typeface="Arial"/>
              <a:buChar char="•"/>
              <a:defRPr b="0" i="0" sz="1350" u="none" cap="none" strike="noStrike">
                <a:solidFill>
                  <a:schemeClr val="dk1"/>
                </a:solidFill>
                <a:latin typeface="Arial"/>
                <a:ea typeface="Arial"/>
                <a:cs typeface="Arial"/>
                <a:sym typeface="Arial"/>
              </a:defRPr>
            </a:lvl5pPr>
            <a:lvl6pPr indent="-304800" lvl="5" marL="2743200" marR="0" rtl="0" algn="l">
              <a:spcBef>
                <a:spcPts val="240"/>
              </a:spcBef>
              <a:spcAft>
                <a:spcPts val="0"/>
              </a:spcAft>
              <a:buClr>
                <a:schemeClr val="lt2"/>
              </a:buClr>
              <a:buSzPts val="1200"/>
              <a:buFont typeface="Arial"/>
              <a:buChar char="•"/>
              <a:defRPr b="0" i="0" sz="1200" u="none" cap="none" strike="noStrike">
                <a:solidFill>
                  <a:schemeClr val="dk1"/>
                </a:solidFill>
                <a:latin typeface="Arial"/>
                <a:ea typeface="Arial"/>
                <a:cs typeface="Arial"/>
                <a:sym typeface="Arial"/>
              </a:defRPr>
            </a:lvl6pPr>
            <a:lvl7pPr indent="-304800" lvl="6" marL="3200400" marR="0" rtl="0" algn="l">
              <a:spcBef>
                <a:spcPts val="240"/>
              </a:spcBef>
              <a:spcAft>
                <a:spcPts val="0"/>
              </a:spcAft>
              <a:buClr>
                <a:schemeClr val="lt2"/>
              </a:buClr>
              <a:buSzPts val="1200"/>
              <a:buFont typeface="Arial"/>
              <a:buChar char="•"/>
              <a:defRPr b="0" i="0" sz="1200" u="none" cap="none" strike="noStrike">
                <a:solidFill>
                  <a:schemeClr val="dk1"/>
                </a:solidFill>
                <a:latin typeface="Arial"/>
                <a:ea typeface="Arial"/>
                <a:cs typeface="Arial"/>
                <a:sym typeface="Arial"/>
              </a:defRPr>
            </a:lvl7pPr>
            <a:lvl8pPr indent="-304800" lvl="7" marL="3657600" marR="0" rtl="0" algn="l">
              <a:spcBef>
                <a:spcPts val="240"/>
              </a:spcBef>
              <a:spcAft>
                <a:spcPts val="0"/>
              </a:spcAft>
              <a:buClr>
                <a:schemeClr val="lt2"/>
              </a:buClr>
              <a:buSzPts val="1200"/>
              <a:buFont typeface="Arial"/>
              <a:buChar char="•"/>
              <a:defRPr b="0" i="0" sz="1200" u="none" cap="none" strike="noStrike">
                <a:solidFill>
                  <a:schemeClr val="dk1"/>
                </a:solidFill>
                <a:latin typeface="Arial"/>
                <a:ea typeface="Arial"/>
                <a:cs typeface="Arial"/>
                <a:sym typeface="Arial"/>
              </a:defRPr>
            </a:lvl8pPr>
            <a:lvl9pPr indent="-304800" lvl="8" marL="4114800" marR="0" rtl="0" algn="l">
              <a:spcBef>
                <a:spcPts val="240"/>
              </a:spcBef>
              <a:spcAft>
                <a:spcPts val="0"/>
              </a:spcAft>
              <a:buClr>
                <a:schemeClr val="lt2"/>
              </a:buClr>
              <a:buSzPts val="1200"/>
              <a:buFont typeface="Arial"/>
              <a:buChar char="•"/>
              <a:defRPr b="0" i="0" sz="1200" u="none" cap="none" strike="noStrike">
                <a:solidFill>
                  <a:schemeClr val="dk1"/>
                </a:solidFill>
                <a:latin typeface="Arial"/>
                <a:ea typeface="Arial"/>
                <a:cs typeface="Arial"/>
                <a:sym typeface="Arial"/>
              </a:defRPr>
            </a:lvl9pPr>
          </a:lstStyle>
          <a:p/>
        </p:txBody>
      </p:sp>
      <p:sp>
        <p:nvSpPr>
          <p:cNvPr id="13" name="Google Shape;13;p29"/>
          <p:cNvSpPr/>
          <p:nvPr/>
        </p:nvSpPr>
        <p:spPr>
          <a:xfrm rot="10800000">
            <a:off x="175539" y="805623"/>
            <a:ext cx="8739860" cy="34289"/>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900"/>
              <a:buFont typeface="Arial"/>
              <a:buNone/>
            </a:pPr>
            <a:r>
              <a:t/>
            </a:r>
            <a:endParaRPr b="0" i="0" sz="900" u="none" cap="none" strike="noStrike">
              <a:solidFill>
                <a:srgbClr val="0C0C0C"/>
              </a:solidFill>
              <a:latin typeface="Arial"/>
              <a:ea typeface="Arial"/>
              <a:cs typeface="Arial"/>
              <a:sym typeface="Arial"/>
            </a:endParaRPr>
          </a:p>
        </p:txBody>
      </p:sp>
      <p:sp>
        <p:nvSpPr>
          <p:cNvPr id="14" name="Google Shape;14;p29"/>
          <p:cNvSpPr txBox="1"/>
          <p:nvPr/>
        </p:nvSpPr>
        <p:spPr>
          <a:xfrm>
            <a:off x="1365992" y="4540451"/>
            <a:ext cx="6412012" cy="177454"/>
          </a:xfrm>
          <a:prstGeom prst="rect">
            <a:avLst/>
          </a:prstGeom>
          <a:gradFill>
            <a:gsLst>
              <a:gs pos="0">
                <a:srgbClr val="F6F9FC">
                  <a:alpha val="0"/>
                </a:srgbClr>
              </a:gs>
              <a:gs pos="5000">
                <a:srgbClr val="F7FAFD">
                  <a:alpha val="67058"/>
                </a:srgbClr>
              </a:gs>
              <a:gs pos="50000">
                <a:srgbClr val="F7FAFD">
                  <a:alpha val="67058"/>
                </a:srgbClr>
              </a:gs>
              <a:gs pos="95000">
                <a:srgbClr val="F7FAFD">
                  <a:alpha val="67058"/>
                </a:srgbClr>
              </a:gs>
              <a:gs pos="100000">
                <a:srgbClr val="F6F9FC">
                  <a:alpha val="0"/>
                </a:srgbClr>
              </a:gs>
            </a:gsLst>
            <a:lin ang="0" scaled="0"/>
          </a:gradFill>
          <a:ln>
            <a:noFill/>
          </a:ln>
        </p:spPr>
        <p:txBody>
          <a:bodyPr anchorCtr="0" anchor="t" bIns="34525" lIns="69050" spcFirstLastPara="1" rIns="69050" wrap="square" tIns="34525">
            <a:spAutoFit/>
          </a:bodyPr>
          <a:lstStyle/>
          <a:p>
            <a:pPr indent="0" lvl="0" marL="0" marR="0" rtl="0" algn="ctr">
              <a:spcBef>
                <a:spcPts val="0"/>
              </a:spcBef>
              <a:spcAft>
                <a:spcPts val="0"/>
              </a:spcAft>
              <a:buClr>
                <a:srgbClr val="EA7500"/>
              </a:buClr>
              <a:buSzPts val="700"/>
              <a:buFont typeface="Noto Sans Symbols"/>
              <a:buNone/>
            </a:pPr>
            <a:r>
              <a:rPr b="0" i="0" lang="en-US" sz="700" u="none" cap="none" strike="noStrike">
                <a:solidFill>
                  <a:schemeClr val="dk1"/>
                </a:solidFill>
                <a:latin typeface="Arial"/>
                <a:ea typeface="Arial"/>
                <a:cs typeface="Arial"/>
                <a:sym typeface="Arial"/>
              </a:rPr>
              <a:t>JACIE Data Quality Assessment Interoperability (CEOS WGCV - Sharing Perspectives and Approaches to Documenting and Assessing Data Quality (USGS))</a:t>
            </a:r>
            <a:endParaRPr/>
          </a:p>
        </p:txBody>
      </p:sp>
      <p:sp>
        <p:nvSpPr>
          <p:cNvPr id="15" name="Google Shape;15;p29"/>
          <p:cNvSpPr txBox="1"/>
          <p:nvPr/>
        </p:nvSpPr>
        <p:spPr>
          <a:xfrm>
            <a:off x="4393264" y="4817433"/>
            <a:ext cx="356616" cy="201168"/>
          </a:xfrm>
          <a:prstGeom prst="rect">
            <a:avLst/>
          </a:prstGeom>
          <a:gradFill>
            <a:gsLst>
              <a:gs pos="0">
                <a:srgbClr val="F6F9FC">
                  <a:alpha val="0"/>
                </a:srgbClr>
              </a:gs>
              <a:gs pos="5000">
                <a:srgbClr val="F7FAFD">
                  <a:alpha val="67058"/>
                </a:srgbClr>
              </a:gs>
              <a:gs pos="50000">
                <a:srgbClr val="F7FAFD">
                  <a:alpha val="67058"/>
                </a:srgbClr>
              </a:gs>
              <a:gs pos="95000">
                <a:srgbClr val="F7FAFD">
                  <a:alpha val="67058"/>
                </a:srgbClr>
              </a:gs>
              <a:gs pos="100000">
                <a:srgbClr val="F6F9FC">
                  <a:alpha val="0"/>
                </a:srgbClr>
              </a:gs>
            </a:gsLst>
            <a:lin ang="0" scaled="0"/>
          </a:gra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fld id="{00000000-1234-1234-1234-123412341234}" type="slidenum">
              <a:rPr b="0" i="0" lang="en-US" sz="900" u="none" cap="none" strike="noStrike">
                <a:solidFill>
                  <a:schemeClr val="dk1"/>
                </a:solidFill>
                <a:latin typeface="Arial"/>
                <a:ea typeface="Arial"/>
                <a:cs typeface="Arial"/>
                <a:sym typeface="Arial"/>
              </a:rPr>
              <a:t>‹#›</a:t>
            </a:fld>
            <a:endParaRPr b="0" i="0" sz="900" u="none" cap="none" strike="noStrike">
              <a:solidFill>
                <a:schemeClr val="dk1"/>
              </a:solidFill>
              <a:latin typeface="Arial"/>
              <a:ea typeface="Arial"/>
              <a:cs typeface="Arial"/>
              <a:sym typeface="Arial"/>
            </a:endParaRPr>
          </a:p>
        </p:txBody>
      </p:sp>
      <p:pic>
        <p:nvPicPr>
          <p:cNvPr descr="Logo&#10;&#10;Description automatically generated" id="16" name="Google Shape;16;p29"/>
          <p:cNvPicPr preferRelativeResize="0"/>
          <p:nvPr/>
        </p:nvPicPr>
        <p:blipFill rotWithShape="1">
          <a:blip r:embed="rId2">
            <a:alphaModFix/>
          </a:blip>
          <a:srcRect b="0" l="0" r="0" t="0"/>
          <a:stretch/>
        </p:blipFill>
        <p:spPr>
          <a:xfrm>
            <a:off x="175540" y="4690703"/>
            <a:ext cx="877824" cy="237744"/>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4" name="Shape 34"/>
        <p:cNvGrpSpPr/>
        <p:nvPr/>
      </p:nvGrpSpPr>
      <p:grpSpPr>
        <a:xfrm>
          <a:off x="0" y="0"/>
          <a:ext cx="0" cy="0"/>
          <a:chOff x="0" y="0"/>
          <a:chExt cx="0" cy="0"/>
        </a:xfrm>
      </p:grpSpPr>
      <p:pic>
        <p:nvPicPr>
          <p:cNvPr id="35" name="Google Shape;35;p33"/>
          <p:cNvPicPr preferRelativeResize="0"/>
          <p:nvPr/>
        </p:nvPicPr>
        <p:blipFill rotWithShape="1">
          <a:blip r:embed="rId1">
            <a:alphaModFix/>
          </a:blip>
          <a:srcRect b="0" l="0" r="0" t="0"/>
          <a:stretch/>
        </p:blipFill>
        <p:spPr>
          <a:xfrm>
            <a:off x="-1" y="4457700"/>
            <a:ext cx="9144001" cy="685800"/>
          </a:xfrm>
          <a:prstGeom prst="rect">
            <a:avLst/>
          </a:prstGeom>
          <a:noFill/>
          <a:ln>
            <a:noFill/>
          </a:ln>
        </p:spPr>
      </p:pic>
      <p:sp>
        <p:nvSpPr>
          <p:cNvPr id="36" name="Google Shape;36;p33"/>
          <p:cNvSpPr txBox="1"/>
          <p:nvPr>
            <p:ph type="title"/>
          </p:nvPr>
        </p:nvSpPr>
        <p:spPr>
          <a:xfrm>
            <a:off x="175540" y="266252"/>
            <a:ext cx="7850510" cy="484287"/>
          </a:xfrm>
          <a:prstGeom prst="rect">
            <a:avLst/>
          </a:prstGeom>
          <a:noFill/>
          <a:ln>
            <a:noFill/>
          </a:ln>
        </p:spPr>
        <p:txBody>
          <a:bodyPr anchorCtr="0" anchor="ctr" bIns="46025" lIns="92075" spcFirstLastPara="1" rIns="92075" wrap="square" tIns="46025">
            <a:noAutofit/>
          </a:bodyPr>
          <a:lstStyle>
            <a:lvl1pPr lvl="0" marR="0" rtl="0" algn="l">
              <a:spcBef>
                <a:spcPts val="0"/>
              </a:spcBef>
              <a:spcAft>
                <a:spcPts val="0"/>
              </a:spcAft>
              <a:buSzPts val="1400"/>
              <a:buNone/>
              <a:defRPr b="1" i="0" sz="27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255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55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55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55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55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55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55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550" u="none" cap="none" strike="noStrike">
                <a:solidFill>
                  <a:schemeClr val="dk1"/>
                </a:solidFill>
                <a:latin typeface="Arial"/>
                <a:ea typeface="Arial"/>
                <a:cs typeface="Arial"/>
                <a:sym typeface="Arial"/>
              </a:defRPr>
            </a:lvl9pPr>
          </a:lstStyle>
          <a:p/>
        </p:txBody>
      </p:sp>
      <p:sp>
        <p:nvSpPr>
          <p:cNvPr id="37" name="Google Shape;37;p33"/>
          <p:cNvSpPr txBox="1"/>
          <p:nvPr>
            <p:ph idx="1" type="body"/>
          </p:nvPr>
        </p:nvSpPr>
        <p:spPr>
          <a:xfrm>
            <a:off x="175539" y="938777"/>
            <a:ext cx="8739862" cy="3407853"/>
          </a:xfrm>
          <a:prstGeom prst="rect">
            <a:avLst/>
          </a:prstGeom>
          <a:noFill/>
          <a:ln>
            <a:noFill/>
          </a:ln>
        </p:spPr>
        <p:txBody>
          <a:bodyPr anchorCtr="0" anchor="t" bIns="46025" lIns="92075" spcFirstLastPara="1" rIns="92075" wrap="square" tIns="46025">
            <a:normAutofit/>
          </a:bodyPr>
          <a:lstStyle>
            <a:lvl1pPr indent="-361950" lvl="0" marL="457200" marR="0" rtl="0" algn="l">
              <a:spcBef>
                <a:spcPts val="420"/>
              </a:spcBef>
              <a:spcAft>
                <a:spcPts val="0"/>
              </a:spcAft>
              <a:buClr>
                <a:srgbClr val="D0CECE"/>
              </a:buClr>
              <a:buSzPts val="2100"/>
              <a:buFont typeface="Noto Sans Symbols"/>
              <a:buChar char="⬥"/>
              <a:defRPr b="1" i="0" sz="2100" u="none" cap="none" strike="noStrike">
                <a:solidFill>
                  <a:schemeClr val="dk1"/>
                </a:solidFill>
                <a:latin typeface="Arial"/>
                <a:ea typeface="Arial"/>
                <a:cs typeface="Arial"/>
                <a:sym typeface="Arial"/>
              </a:defRPr>
            </a:lvl1pPr>
            <a:lvl2pPr indent="-342900" lvl="1" marL="914400" marR="0" rtl="0" algn="l">
              <a:spcBef>
                <a:spcPts val="360"/>
              </a:spcBef>
              <a:spcAft>
                <a:spcPts val="0"/>
              </a:spcAft>
              <a:buClr>
                <a:srgbClr val="AEABAB"/>
              </a:buClr>
              <a:buSzPts val="1800"/>
              <a:buFont typeface="Noto Sans Symbols"/>
              <a:buChar char="⬥"/>
              <a:defRPr b="0" i="0" sz="1800" u="none" cap="none" strike="noStrike">
                <a:solidFill>
                  <a:schemeClr val="dk1"/>
                </a:solidFill>
                <a:latin typeface="Arial"/>
                <a:ea typeface="Arial"/>
                <a:cs typeface="Arial"/>
                <a:sym typeface="Arial"/>
              </a:defRPr>
            </a:lvl2pPr>
            <a:lvl3pPr indent="-323850" lvl="2" marL="1371600" marR="0" rtl="0" algn="l">
              <a:spcBef>
                <a:spcPts val="300"/>
              </a:spcBef>
              <a:spcAft>
                <a:spcPts val="0"/>
              </a:spcAft>
              <a:buClr>
                <a:srgbClr val="757070"/>
              </a:buClr>
              <a:buSzPts val="1500"/>
              <a:buFont typeface="Times New Roman"/>
              <a:buChar char="•"/>
              <a:defRPr b="0" i="0" sz="1500" u="none" cap="none" strike="noStrike">
                <a:solidFill>
                  <a:schemeClr val="dk1"/>
                </a:solidFill>
                <a:latin typeface="Arial"/>
                <a:ea typeface="Arial"/>
                <a:cs typeface="Arial"/>
                <a:sym typeface="Arial"/>
              </a:defRPr>
            </a:lvl3pPr>
            <a:lvl4pPr indent="-314325" lvl="3" marL="1828800" marR="0" rtl="0" algn="l">
              <a:spcBef>
                <a:spcPts val="270"/>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4pPr>
            <a:lvl5pPr indent="-314325" lvl="4" marL="2286000" marR="0" rtl="0" algn="l">
              <a:spcBef>
                <a:spcPts val="270"/>
              </a:spcBef>
              <a:spcAft>
                <a:spcPts val="0"/>
              </a:spcAft>
              <a:buClr>
                <a:srgbClr val="171616"/>
              </a:buClr>
              <a:buSzPts val="1350"/>
              <a:buFont typeface="Arial"/>
              <a:buChar char="•"/>
              <a:defRPr b="0" i="0" sz="1350" u="none" cap="none" strike="noStrike">
                <a:solidFill>
                  <a:schemeClr val="dk1"/>
                </a:solidFill>
                <a:latin typeface="Arial"/>
                <a:ea typeface="Arial"/>
                <a:cs typeface="Arial"/>
                <a:sym typeface="Arial"/>
              </a:defRPr>
            </a:lvl5pPr>
            <a:lvl6pPr indent="-304800" lvl="5" marL="2743200" marR="0" rtl="0" algn="l">
              <a:spcBef>
                <a:spcPts val="240"/>
              </a:spcBef>
              <a:spcAft>
                <a:spcPts val="0"/>
              </a:spcAft>
              <a:buClr>
                <a:schemeClr val="lt2"/>
              </a:buClr>
              <a:buSzPts val="1200"/>
              <a:buFont typeface="Arial"/>
              <a:buChar char="•"/>
              <a:defRPr b="0" i="0" sz="1200" u="none" cap="none" strike="noStrike">
                <a:solidFill>
                  <a:schemeClr val="dk1"/>
                </a:solidFill>
                <a:latin typeface="Arial"/>
                <a:ea typeface="Arial"/>
                <a:cs typeface="Arial"/>
                <a:sym typeface="Arial"/>
              </a:defRPr>
            </a:lvl6pPr>
            <a:lvl7pPr indent="-304800" lvl="6" marL="3200400" marR="0" rtl="0" algn="l">
              <a:spcBef>
                <a:spcPts val="240"/>
              </a:spcBef>
              <a:spcAft>
                <a:spcPts val="0"/>
              </a:spcAft>
              <a:buClr>
                <a:schemeClr val="lt2"/>
              </a:buClr>
              <a:buSzPts val="1200"/>
              <a:buFont typeface="Arial"/>
              <a:buChar char="•"/>
              <a:defRPr b="0" i="0" sz="1200" u="none" cap="none" strike="noStrike">
                <a:solidFill>
                  <a:schemeClr val="dk1"/>
                </a:solidFill>
                <a:latin typeface="Arial"/>
                <a:ea typeface="Arial"/>
                <a:cs typeface="Arial"/>
                <a:sym typeface="Arial"/>
              </a:defRPr>
            </a:lvl7pPr>
            <a:lvl8pPr indent="-304800" lvl="7" marL="3657600" marR="0" rtl="0" algn="l">
              <a:spcBef>
                <a:spcPts val="240"/>
              </a:spcBef>
              <a:spcAft>
                <a:spcPts val="0"/>
              </a:spcAft>
              <a:buClr>
                <a:schemeClr val="lt2"/>
              </a:buClr>
              <a:buSzPts val="1200"/>
              <a:buFont typeface="Arial"/>
              <a:buChar char="•"/>
              <a:defRPr b="0" i="0" sz="1200" u="none" cap="none" strike="noStrike">
                <a:solidFill>
                  <a:schemeClr val="dk1"/>
                </a:solidFill>
                <a:latin typeface="Arial"/>
                <a:ea typeface="Arial"/>
                <a:cs typeface="Arial"/>
                <a:sym typeface="Arial"/>
              </a:defRPr>
            </a:lvl8pPr>
            <a:lvl9pPr indent="-304800" lvl="8" marL="4114800" marR="0" rtl="0" algn="l">
              <a:spcBef>
                <a:spcPts val="240"/>
              </a:spcBef>
              <a:spcAft>
                <a:spcPts val="0"/>
              </a:spcAft>
              <a:buClr>
                <a:schemeClr val="lt2"/>
              </a:buClr>
              <a:buSzPts val="1200"/>
              <a:buFont typeface="Arial"/>
              <a:buChar char="•"/>
              <a:defRPr b="0" i="0" sz="1200" u="none" cap="none" strike="noStrike">
                <a:solidFill>
                  <a:schemeClr val="dk1"/>
                </a:solidFill>
                <a:latin typeface="Arial"/>
                <a:ea typeface="Arial"/>
                <a:cs typeface="Arial"/>
                <a:sym typeface="Arial"/>
              </a:defRPr>
            </a:lvl9pPr>
          </a:lstStyle>
          <a:p/>
        </p:txBody>
      </p:sp>
      <p:sp>
        <p:nvSpPr>
          <p:cNvPr id="38" name="Google Shape;38;p33"/>
          <p:cNvSpPr txBox="1"/>
          <p:nvPr/>
        </p:nvSpPr>
        <p:spPr>
          <a:xfrm>
            <a:off x="1365992" y="4540451"/>
            <a:ext cx="6412012" cy="177454"/>
          </a:xfrm>
          <a:prstGeom prst="rect">
            <a:avLst/>
          </a:prstGeom>
          <a:gradFill>
            <a:gsLst>
              <a:gs pos="0">
                <a:srgbClr val="F6F9FC">
                  <a:alpha val="0"/>
                </a:srgbClr>
              </a:gs>
              <a:gs pos="5000">
                <a:srgbClr val="F7FAFD">
                  <a:alpha val="67058"/>
                </a:srgbClr>
              </a:gs>
              <a:gs pos="50000">
                <a:srgbClr val="F7FAFD">
                  <a:alpha val="67058"/>
                </a:srgbClr>
              </a:gs>
              <a:gs pos="95000">
                <a:srgbClr val="F7FAFD">
                  <a:alpha val="67058"/>
                </a:srgbClr>
              </a:gs>
              <a:gs pos="100000">
                <a:srgbClr val="F6F9FC">
                  <a:alpha val="0"/>
                </a:srgbClr>
              </a:gs>
            </a:gsLst>
            <a:lin ang="0" scaled="0"/>
          </a:gradFill>
          <a:ln>
            <a:noFill/>
          </a:ln>
        </p:spPr>
        <p:txBody>
          <a:bodyPr anchorCtr="0" anchor="t" bIns="34525" lIns="69050" spcFirstLastPara="1" rIns="69050" wrap="square" tIns="34525">
            <a:spAutoFit/>
          </a:bodyPr>
          <a:lstStyle/>
          <a:p>
            <a:pPr indent="0" lvl="0" marL="0" marR="0" rtl="0" algn="ctr">
              <a:spcBef>
                <a:spcPts val="0"/>
              </a:spcBef>
              <a:spcAft>
                <a:spcPts val="0"/>
              </a:spcAft>
              <a:buClr>
                <a:srgbClr val="EA7500"/>
              </a:buClr>
              <a:buSzPts val="700"/>
              <a:buFont typeface="Noto Sans Symbols"/>
              <a:buNone/>
            </a:pPr>
            <a:r>
              <a:rPr b="0" lang="en-US" sz="700">
                <a:solidFill>
                  <a:schemeClr val="dk1"/>
                </a:solidFill>
                <a:latin typeface="Arial"/>
                <a:ea typeface="Arial"/>
                <a:cs typeface="Arial"/>
                <a:sym typeface="Arial"/>
              </a:rPr>
              <a:t>JACIE Data Quality Assessment Interoperability (CEOS WGCV - Sharing Perspectives and Approaches to Documenting and Assessing Data Quality (USGS))</a:t>
            </a:r>
            <a:endParaRPr/>
          </a:p>
        </p:txBody>
      </p:sp>
      <p:sp>
        <p:nvSpPr>
          <p:cNvPr id="39" name="Google Shape;39;p33"/>
          <p:cNvSpPr txBox="1"/>
          <p:nvPr/>
        </p:nvSpPr>
        <p:spPr>
          <a:xfrm>
            <a:off x="4393264" y="4817433"/>
            <a:ext cx="356616" cy="201168"/>
          </a:xfrm>
          <a:prstGeom prst="rect">
            <a:avLst/>
          </a:prstGeom>
          <a:gradFill>
            <a:gsLst>
              <a:gs pos="0">
                <a:srgbClr val="F6F9FC">
                  <a:alpha val="0"/>
                </a:srgbClr>
              </a:gs>
              <a:gs pos="5000">
                <a:srgbClr val="F7FAFD">
                  <a:alpha val="67058"/>
                </a:srgbClr>
              </a:gs>
              <a:gs pos="50000">
                <a:srgbClr val="F7FAFD">
                  <a:alpha val="67058"/>
                </a:srgbClr>
              </a:gs>
              <a:gs pos="95000">
                <a:srgbClr val="F7FAFD">
                  <a:alpha val="67058"/>
                </a:srgbClr>
              </a:gs>
              <a:gs pos="100000">
                <a:srgbClr val="F6F9FC">
                  <a:alpha val="0"/>
                </a:srgbClr>
              </a:gs>
            </a:gsLst>
            <a:lin ang="0" scaled="0"/>
          </a:gra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fld id="{00000000-1234-1234-1234-123412341234}" type="slidenum">
              <a:rPr lang="en-US" sz="900">
                <a:solidFill>
                  <a:schemeClr val="dk1"/>
                </a:solidFill>
                <a:latin typeface="Arial"/>
                <a:ea typeface="Arial"/>
                <a:cs typeface="Arial"/>
                <a:sym typeface="Arial"/>
              </a:rPr>
              <a:t>‹#›</a:t>
            </a:fld>
            <a:endParaRPr sz="900">
              <a:solidFill>
                <a:schemeClr val="dk1"/>
              </a:solidFill>
              <a:latin typeface="Arial"/>
              <a:ea typeface="Arial"/>
              <a:cs typeface="Arial"/>
              <a:sym typeface="Arial"/>
            </a:endParaRPr>
          </a:p>
        </p:txBody>
      </p:sp>
      <p:pic>
        <p:nvPicPr>
          <p:cNvPr descr="Logo&#10;&#10;Description automatically generated" id="40" name="Google Shape;40;p33"/>
          <p:cNvPicPr preferRelativeResize="0"/>
          <p:nvPr/>
        </p:nvPicPr>
        <p:blipFill rotWithShape="1">
          <a:blip r:embed="rId2">
            <a:alphaModFix/>
          </a:blip>
          <a:srcRect b="0" l="0" r="0" t="0"/>
          <a:stretch/>
        </p:blipFill>
        <p:spPr>
          <a:xfrm>
            <a:off x="175539" y="4690701"/>
            <a:ext cx="877824" cy="237744"/>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5" r:id="rId3"/>
    <p:sldLayoutId id="2147483656" r:id="rId4"/>
    <p:sldLayoutId id="2147483657" r:id="rId5"/>
    <p:sldLayoutId id="2147483658" r:id="rId6"/>
    <p:sldLayoutId id="2147483659"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8" name="Shape 58"/>
        <p:cNvGrpSpPr/>
        <p:nvPr/>
      </p:nvGrpSpPr>
      <p:grpSpPr>
        <a:xfrm>
          <a:off x="0" y="0"/>
          <a:ext cx="0" cy="0"/>
          <a:chOff x="0" y="0"/>
          <a:chExt cx="0" cy="0"/>
        </a:xfrm>
      </p:grpSpPr>
      <p:sp>
        <p:nvSpPr>
          <p:cNvPr id="59" name="Google Shape;59;p41"/>
          <p:cNvSpPr txBox="1"/>
          <p:nvPr>
            <p:ph type="title"/>
          </p:nvPr>
        </p:nvSpPr>
        <p:spPr>
          <a:xfrm>
            <a:off x="175540" y="266252"/>
            <a:ext cx="7850510" cy="484287"/>
          </a:xfrm>
          <a:prstGeom prst="rect">
            <a:avLst/>
          </a:prstGeom>
          <a:noFill/>
          <a:ln>
            <a:noFill/>
          </a:ln>
        </p:spPr>
        <p:txBody>
          <a:bodyPr anchorCtr="0" anchor="ctr" bIns="46025" lIns="92075" spcFirstLastPara="1" rIns="92075" wrap="square" tIns="46025">
            <a:noAutofit/>
          </a:bodyPr>
          <a:lstStyle>
            <a:lvl1pPr lvl="0" marR="0" rtl="0" algn="l">
              <a:spcBef>
                <a:spcPts val="0"/>
              </a:spcBef>
              <a:spcAft>
                <a:spcPts val="0"/>
              </a:spcAft>
              <a:buSzPts val="1400"/>
              <a:buNone/>
              <a:defRPr b="1" i="0" sz="27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255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55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55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55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55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55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55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550" u="none" cap="none" strike="noStrike">
                <a:solidFill>
                  <a:schemeClr val="dk1"/>
                </a:solidFill>
                <a:latin typeface="Arial"/>
                <a:ea typeface="Arial"/>
                <a:cs typeface="Arial"/>
                <a:sym typeface="Arial"/>
              </a:defRPr>
            </a:lvl9pPr>
          </a:lstStyle>
          <a:p/>
        </p:txBody>
      </p:sp>
      <p:sp>
        <p:nvSpPr>
          <p:cNvPr id="60" name="Google Shape;60;p41"/>
          <p:cNvSpPr txBox="1"/>
          <p:nvPr>
            <p:ph idx="1" type="body"/>
          </p:nvPr>
        </p:nvSpPr>
        <p:spPr>
          <a:xfrm>
            <a:off x="175539" y="938777"/>
            <a:ext cx="8739862" cy="3407853"/>
          </a:xfrm>
          <a:prstGeom prst="rect">
            <a:avLst/>
          </a:prstGeom>
          <a:noFill/>
          <a:ln>
            <a:noFill/>
          </a:ln>
        </p:spPr>
        <p:txBody>
          <a:bodyPr anchorCtr="0" anchor="t" bIns="46025" lIns="92075" spcFirstLastPara="1" rIns="92075" wrap="square" tIns="46025">
            <a:normAutofit/>
          </a:bodyPr>
          <a:lstStyle>
            <a:lvl1pPr indent="-361950" lvl="0" marL="457200" marR="0" rtl="0" algn="l">
              <a:spcBef>
                <a:spcPts val="420"/>
              </a:spcBef>
              <a:spcAft>
                <a:spcPts val="0"/>
              </a:spcAft>
              <a:buClr>
                <a:srgbClr val="D0CECE"/>
              </a:buClr>
              <a:buSzPts val="2100"/>
              <a:buFont typeface="Noto Sans Symbols"/>
              <a:buChar char="⬥"/>
              <a:defRPr b="1" i="0" sz="2100" u="none" cap="none" strike="noStrike">
                <a:solidFill>
                  <a:schemeClr val="dk1"/>
                </a:solidFill>
                <a:latin typeface="Arial"/>
                <a:ea typeface="Arial"/>
                <a:cs typeface="Arial"/>
                <a:sym typeface="Arial"/>
              </a:defRPr>
            </a:lvl1pPr>
            <a:lvl2pPr indent="-342900" lvl="1" marL="914400" marR="0" rtl="0" algn="l">
              <a:spcBef>
                <a:spcPts val="360"/>
              </a:spcBef>
              <a:spcAft>
                <a:spcPts val="0"/>
              </a:spcAft>
              <a:buClr>
                <a:srgbClr val="AEABAB"/>
              </a:buClr>
              <a:buSzPts val="1800"/>
              <a:buFont typeface="Noto Sans Symbols"/>
              <a:buChar char="⬥"/>
              <a:defRPr b="0" i="0" sz="1800" u="none" cap="none" strike="noStrike">
                <a:solidFill>
                  <a:schemeClr val="dk1"/>
                </a:solidFill>
                <a:latin typeface="Arial"/>
                <a:ea typeface="Arial"/>
                <a:cs typeface="Arial"/>
                <a:sym typeface="Arial"/>
              </a:defRPr>
            </a:lvl2pPr>
            <a:lvl3pPr indent="-323850" lvl="2" marL="1371600" marR="0" rtl="0" algn="l">
              <a:spcBef>
                <a:spcPts val="300"/>
              </a:spcBef>
              <a:spcAft>
                <a:spcPts val="0"/>
              </a:spcAft>
              <a:buClr>
                <a:srgbClr val="757070"/>
              </a:buClr>
              <a:buSzPts val="1500"/>
              <a:buFont typeface="Times New Roman"/>
              <a:buChar char="•"/>
              <a:defRPr b="0" i="0" sz="1500" u="none" cap="none" strike="noStrike">
                <a:solidFill>
                  <a:schemeClr val="dk1"/>
                </a:solidFill>
                <a:latin typeface="Arial"/>
                <a:ea typeface="Arial"/>
                <a:cs typeface="Arial"/>
                <a:sym typeface="Arial"/>
              </a:defRPr>
            </a:lvl3pPr>
            <a:lvl4pPr indent="-314325" lvl="3" marL="1828800" marR="0" rtl="0" algn="l">
              <a:spcBef>
                <a:spcPts val="270"/>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4pPr>
            <a:lvl5pPr indent="-314325" lvl="4" marL="2286000" marR="0" rtl="0" algn="l">
              <a:spcBef>
                <a:spcPts val="270"/>
              </a:spcBef>
              <a:spcAft>
                <a:spcPts val="0"/>
              </a:spcAft>
              <a:buClr>
                <a:srgbClr val="171616"/>
              </a:buClr>
              <a:buSzPts val="1350"/>
              <a:buFont typeface="Arial"/>
              <a:buChar char="•"/>
              <a:defRPr b="0" i="0" sz="1350" u="none" cap="none" strike="noStrike">
                <a:solidFill>
                  <a:schemeClr val="dk1"/>
                </a:solidFill>
                <a:latin typeface="Arial"/>
                <a:ea typeface="Arial"/>
                <a:cs typeface="Arial"/>
                <a:sym typeface="Arial"/>
              </a:defRPr>
            </a:lvl5pPr>
            <a:lvl6pPr indent="-304800" lvl="5" marL="2743200" marR="0" rtl="0" algn="l">
              <a:spcBef>
                <a:spcPts val="240"/>
              </a:spcBef>
              <a:spcAft>
                <a:spcPts val="0"/>
              </a:spcAft>
              <a:buClr>
                <a:schemeClr val="lt2"/>
              </a:buClr>
              <a:buSzPts val="1200"/>
              <a:buFont typeface="Arial"/>
              <a:buChar char="•"/>
              <a:defRPr b="0" i="0" sz="1200" u="none" cap="none" strike="noStrike">
                <a:solidFill>
                  <a:schemeClr val="dk1"/>
                </a:solidFill>
                <a:latin typeface="Arial"/>
                <a:ea typeface="Arial"/>
                <a:cs typeface="Arial"/>
                <a:sym typeface="Arial"/>
              </a:defRPr>
            </a:lvl6pPr>
            <a:lvl7pPr indent="-304800" lvl="6" marL="3200400" marR="0" rtl="0" algn="l">
              <a:spcBef>
                <a:spcPts val="240"/>
              </a:spcBef>
              <a:spcAft>
                <a:spcPts val="0"/>
              </a:spcAft>
              <a:buClr>
                <a:schemeClr val="lt2"/>
              </a:buClr>
              <a:buSzPts val="1200"/>
              <a:buFont typeface="Arial"/>
              <a:buChar char="•"/>
              <a:defRPr b="0" i="0" sz="1200" u="none" cap="none" strike="noStrike">
                <a:solidFill>
                  <a:schemeClr val="dk1"/>
                </a:solidFill>
                <a:latin typeface="Arial"/>
                <a:ea typeface="Arial"/>
                <a:cs typeface="Arial"/>
                <a:sym typeface="Arial"/>
              </a:defRPr>
            </a:lvl7pPr>
            <a:lvl8pPr indent="-304800" lvl="7" marL="3657600" marR="0" rtl="0" algn="l">
              <a:spcBef>
                <a:spcPts val="240"/>
              </a:spcBef>
              <a:spcAft>
                <a:spcPts val="0"/>
              </a:spcAft>
              <a:buClr>
                <a:schemeClr val="lt2"/>
              </a:buClr>
              <a:buSzPts val="1200"/>
              <a:buFont typeface="Arial"/>
              <a:buChar char="•"/>
              <a:defRPr b="0" i="0" sz="1200" u="none" cap="none" strike="noStrike">
                <a:solidFill>
                  <a:schemeClr val="dk1"/>
                </a:solidFill>
                <a:latin typeface="Arial"/>
                <a:ea typeface="Arial"/>
                <a:cs typeface="Arial"/>
                <a:sym typeface="Arial"/>
              </a:defRPr>
            </a:lvl8pPr>
            <a:lvl9pPr indent="-304800" lvl="8" marL="4114800" marR="0" rtl="0" algn="l">
              <a:spcBef>
                <a:spcPts val="240"/>
              </a:spcBef>
              <a:spcAft>
                <a:spcPts val="0"/>
              </a:spcAft>
              <a:buClr>
                <a:schemeClr val="lt2"/>
              </a:buClr>
              <a:buSzPts val="1200"/>
              <a:buFont typeface="Arial"/>
              <a:buChar char="•"/>
              <a:defRPr b="0" i="0" sz="1200" u="none" cap="none" strike="noStrike">
                <a:solidFill>
                  <a:schemeClr val="dk1"/>
                </a:solidFill>
                <a:latin typeface="Arial"/>
                <a:ea typeface="Arial"/>
                <a:cs typeface="Arial"/>
                <a:sym typeface="Arial"/>
              </a:defRPr>
            </a:lvl9pPr>
          </a:lstStyle>
          <a:p/>
        </p:txBody>
      </p:sp>
      <p:sp>
        <p:nvSpPr>
          <p:cNvPr id="61" name="Google Shape;61;p41"/>
          <p:cNvSpPr/>
          <p:nvPr/>
        </p:nvSpPr>
        <p:spPr>
          <a:xfrm rot="10800000">
            <a:off x="175539" y="805623"/>
            <a:ext cx="8739860" cy="34289"/>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900"/>
              <a:buFont typeface="Arial"/>
              <a:buNone/>
            </a:pPr>
            <a:r>
              <a:t/>
            </a:r>
            <a:endParaRPr b="0" i="0" sz="900" u="none" cap="none" strike="noStrike">
              <a:solidFill>
                <a:srgbClr val="0C0C0C"/>
              </a:solidFill>
              <a:latin typeface="Arial"/>
              <a:ea typeface="Arial"/>
              <a:cs typeface="Arial"/>
              <a:sym typeface="Arial"/>
            </a:endParaRPr>
          </a:p>
        </p:txBody>
      </p:sp>
      <p:sp>
        <p:nvSpPr>
          <p:cNvPr id="62" name="Google Shape;62;p41"/>
          <p:cNvSpPr/>
          <p:nvPr/>
        </p:nvSpPr>
        <p:spPr>
          <a:xfrm>
            <a:off x="171449" y="4576465"/>
            <a:ext cx="1147750" cy="198132"/>
          </a:xfrm>
          <a:prstGeom prst="rect">
            <a:avLst/>
          </a:prstGeom>
          <a:noFill/>
          <a:ln>
            <a:noFill/>
          </a:ln>
        </p:spPr>
        <p:txBody>
          <a:bodyPr anchorCtr="0" anchor="t" bIns="33325" lIns="66675" spcFirstLastPara="1" rIns="66675" wrap="square" tIns="33325">
            <a:spAutoFit/>
          </a:bodyPr>
          <a:lstStyle/>
          <a:p>
            <a:pPr indent="0" lvl="0" marL="0" marR="0" rtl="0" algn="l">
              <a:spcBef>
                <a:spcPts val="0"/>
              </a:spcBef>
              <a:spcAft>
                <a:spcPts val="0"/>
              </a:spcAft>
              <a:buNone/>
            </a:pPr>
            <a:r>
              <a:rPr b="1" lang="en-US" sz="850">
                <a:solidFill>
                  <a:schemeClr val="lt1"/>
                </a:solidFill>
                <a:latin typeface="Open Sans"/>
                <a:ea typeface="Open Sans"/>
                <a:cs typeface="Open Sans"/>
                <a:sym typeface="Open Sans"/>
              </a:rPr>
              <a:t>U.S. Geological Survey</a:t>
            </a:r>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6" name="Shape 76"/>
        <p:cNvGrpSpPr/>
        <p:nvPr/>
      </p:nvGrpSpPr>
      <p:grpSpPr>
        <a:xfrm>
          <a:off x="0" y="0"/>
          <a:ext cx="0" cy="0"/>
          <a:chOff x="0" y="0"/>
          <a:chExt cx="0" cy="0"/>
        </a:xfrm>
      </p:grpSpPr>
      <p:sp>
        <p:nvSpPr>
          <p:cNvPr id="77" name="Google Shape;77;p46"/>
          <p:cNvSpPr txBox="1"/>
          <p:nvPr>
            <p:ph type="title"/>
          </p:nvPr>
        </p:nvSpPr>
        <p:spPr>
          <a:xfrm>
            <a:off x="175540" y="266252"/>
            <a:ext cx="7850510" cy="484287"/>
          </a:xfrm>
          <a:prstGeom prst="rect">
            <a:avLst/>
          </a:prstGeom>
          <a:noFill/>
          <a:ln>
            <a:noFill/>
          </a:ln>
        </p:spPr>
        <p:txBody>
          <a:bodyPr anchorCtr="0" anchor="ctr" bIns="46025" lIns="92075" spcFirstLastPara="1" rIns="92075" wrap="square" tIns="46025">
            <a:noAutofit/>
          </a:bodyPr>
          <a:lstStyle>
            <a:lvl1pPr lvl="0" marR="0" rtl="0" algn="l">
              <a:spcBef>
                <a:spcPts val="0"/>
              </a:spcBef>
              <a:spcAft>
                <a:spcPts val="0"/>
              </a:spcAft>
              <a:buSzPts val="1400"/>
              <a:buNone/>
              <a:defRPr b="1" i="0" sz="27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255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55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55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55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55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55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55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550" u="none" cap="none" strike="noStrike">
                <a:solidFill>
                  <a:schemeClr val="dk1"/>
                </a:solidFill>
                <a:latin typeface="Arial"/>
                <a:ea typeface="Arial"/>
                <a:cs typeface="Arial"/>
                <a:sym typeface="Arial"/>
              </a:defRPr>
            </a:lvl9pPr>
          </a:lstStyle>
          <a:p/>
        </p:txBody>
      </p:sp>
      <p:sp>
        <p:nvSpPr>
          <p:cNvPr id="78" name="Google Shape;78;p46"/>
          <p:cNvSpPr txBox="1"/>
          <p:nvPr>
            <p:ph idx="1" type="body"/>
          </p:nvPr>
        </p:nvSpPr>
        <p:spPr>
          <a:xfrm>
            <a:off x="175539" y="938777"/>
            <a:ext cx="8739862" cy="3407853"/>
          </a:xfrm>
          <a:prstGeom prst="rect">
            <a:avLst/>
          </a:prstGeom>
          <a:noFill/>
          <a:ln>
            <a:noFill/>
          </a:ln>
        </p:spPr>
        <p:txBody>
          <a:bodyPr anchorCtr="0" anchor="t" bIns="46025" lIns="92075" spcFirstLastPara="1" rIns="92075" wrap="square" tIns="46025">
            <a:normAutofit/>
          </a:bodyPr>
          <a:lstStyle>
            <a:lvl1pPr indent="-361950" lvl="0" marL="457200" marR="0" rtl="0" algn="l">
              <a:spcBef>
                <a:spcPts val="420"/>
              </a:spcBef>
              <a:spcAft>
                <a:spcPts val="0"/>
              </a:spcAft>
              <a:buClr>
                <a:srgbClr val="D0CECE"/>
              </a:buClr>
              <a:buSzPts val="2100"/>
              <a:buFont typeface="Noto Sans Symbols"/>
              <a:buChar char="⬥"/>
              <a:defRPr b="1" i="0" sz="2100" u="none" cap="none" strike="noStrike">
                <a:solidFill>
                  <a:schemeClr val="dk1"/>
                </a:solidFill>
                <a:latin typeface="Arial"/>
                <a:ea typeface="Arial"/>
                <a:cs typeface="Arial"/>
                <a:sym typeface="Arial"/>
              </a:defRPr>
            </a:lvl1pPr>
            <a:lvl2pPr indent="-342900" lvl="1" marL="914400" marR="0" rtl="0" algn="l">
              <a:spcBef>
                <a:spcPts val="360"/>
              </a:spcBef>
              <a:spcAft>
                <a:spcPts val="0"/>
              </a:spcAft>
              <a:buClr>
                <a:srgbClr val="AEABAB"/>
              </a:buClr>
              <a:buSzPts val="1800"/>
              <a:buFont typeface="Noto Sans Symbols"/>
              <a:buChar char="⬥"/>
              <a:defRPr b="0" i="0" sz="1800" u="none" cap="none" strike="noStrike">
                <a:solidFill>
                  <a:schemeClr val="dk1"/>
                </a:solidFill>
                <a:latin typeface="Arial"/>
                <a:ea typeface="Arial"/>
                <a:cs typeface="Arial"/>
                <a:sym typeface="Arial"/>
              </a:defRPr>
            </a:lvl2pPr>
            <a:lvl3pPr indent="-323850" lvl="2" marL="1371600" marR="0" rtl="0" algn="l">
              <a:spcBef>
                <a:spcPts val="300"/>
              </a:spcBef>
              <a:spcAft>
                <a:spcPts val="0"/>
              </a:spcAft>
              <a:buClr>
                <a:srgbClr val="757070"/>
              </a:buClr>
              <a:buSzPts val="1500"/>
              <a:buFont typeface="Times New Roman"/>
              <a:buChar char="•"/>
              <a:defRPr b="0" i="0" sz="1500" u="none" cap="none" strike="noStrike">
                <a:solidFill>
                  <a:schemeClr val="dk1"/>
                </a:solidFill>
                <a:latin typeface="Arial"/>
                <a:ea typeface="Arial"/>
                <a:cs typeface="Arial"/>
                <a:sym typeface="Arial"/>
              </a:defRPr>
            </a:lvl3pPr>
            <a:lvl4pPr indent="-314325" lvl="3" marL="1828800" marR="0" rtl="0" algn="l">
              <a:spcBef>
                <a:spcPts val="270"/>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4pPr>
            <a:lvl5pPr indent="-314325" lvl="4" marL="2286000" marR="0" rtl="0" algn="l">
              <a:spcBef>
                <a:spcPts val="270"/>
              </a:spcBef>
              <a:spcAft>
                <a:spcPts val="0"/>
              </a:spcAft>
              <a:buClr>
                <a:srgbClr val="171616"/>
              </a:buClr>
              <a:buSzPts val="1350"/>
              <a:buFont typeface="Arial"/>
              <a:buChar char="•"/>
              <a:defRPr b="0" i="0" sz="1350" u="none" cap="none" strike="noStrike">
                <a:solidFill>
                  <a:schemeClr val="dk1"/>
                </a:solidFill>
                <a:latin typeface="Arial"/>
                <a:ea typeface="Arial"/>
                <a:cs typeface="Arial"/>
                <a:sym typeface="Arial"/>
              </a:defRPr>
            </a:lvl5pPr>
            <a:lvl6pPr indent="-304800" lvl="5" marL="2743200" marR="0" rtl="0" algn="l">
              <a:spcBef>
                <a:spcPts val="240"/>
              </a:spcBef>
              <a:spcAft>
                <a:spcPts val="0"/>
              </a:spcAft>
              <a:buClr>
                <a:schemeClr val="lt2"/>
              </a:buClr>
              <a:buSzPts val="1200"/>
              <a:buFont typeface="Arial"/>
              <a:buChar char="•"/>
              <a:defRPr b="0" i="0" sz="1200" u="none" cap="none" strike="noStrike">
                <a:solidFill>
                  <a:schemeClr val="dk1"/>
                </a:solidFill>
                <a:latin typeface="Arial"/>
                <a:ea typeface="Arial"/>
                <a:cs typeface="Arial"/>
                <a:sym typeface="Arial"/>
              </a:defRPr>
            </a:lvl6pPr>
            <a:lvl7pPr indent="-304800" lvl="6" marL="3200400" marR="0" rtl="0" algn="l">
              <a:spcBef>
                <a:spcPts val="240"/>
              </a:spcBef>
              <a:spcAft>
                <a:spcPts val="0"/>
              </a:spcAft>
              <a:buClr>
                <a:schemeClr val="lt2"/>
              </a:buClr>
              <a:buSzPts val="1200"/>
              <a:buFont typeface="Arial"/>
              <a:buChar char="•"/>
              <a:defRPr b="0" i="0" sz="1200" u="none" cap="none" strike="noStrike">
                <a:solidFill>
                  <a:schemeClr val="dk1"/>
                </a:solidFill>
                <a:latin typeface="Arial"/>
                <a:ea typeface="Arial"/>
                <a:cs typeface="Arial"/>
                <a:sym typeface="Arial"/>
              </a:defRPr>
            </a:lvl7pPr>
            <a:lvl8pPr indent="-304800" lvl="7" marL="3657600" marR="0" rtl="0" algn="l">
              <a:spcBef>
                <a:spcPts val="240"/>
              </a:spcBef>
              <a:spcAft>
                <a:spcPts val="0"/>
              </a:spcAft>
              <a:buClr>
                <a:schemeClr val="lt2"/>
              </a:buClr>
              <a:buSzPts val="1200"/>
              <a:buFont typeface="Arial"/>
              <a:buChar char="•"/>
              <a:defRPr b="0" i="0" sz="1200" u="none" cap="none" strike="noStrike">
                <a:solidFill>
                  <a:schemeClr val="dk1"/>
                </a:solidFill>
                <a:latin typeface="Arial"/>
                <a:ea typeface="Arial"/>
                <a:cs typeface="Arial"/>
                <a:sym typeface="Arial"/>
              </a:defRPr>
            </a:lvl8pPr>
            <a:lvl9pPr indent="-304800" lvl="8" marL="4114800" marR="0" rtl="0" algn="l">
              <a:spcBef>
                <a:spcPts val="240"/>
              </a:spcBef>
              <a:spcAft>
                <a:spcPts val="0"/>
              </a:spcAft>
              <a:buClr>
                <a:schemeClr val="lt2"/>
              </a:buClr>
              <a:buSzPts val="1200"/>
              <a:buFont typeface="Arial"/>
              <a:buChar char="•"/>
              <a:defRPr b="0" i="0" sz="1200" u="none" cap="none" strike="noStrike">
                <a:solidFill>
                  <a:schemeClr val="dk1"/>
                </a:solidFill>
                <a:latin typeface="Arial"/>
                <a:ea typeface="Arial"/>
                <a:cs typeface="Arial"/>
                <a:sym typeface="Arial"/>
              </a:defRPr>
            </a:lvl9pPr>
          </a:lstStyle>
          <a:p/>
        </p:txBody>
      </p:sp>
      <p:sp>
        <p:nvSpPr>
          <p:cNvPr id="79" name="Google Shape;79;p46"/>
          <p:cNvSpPr/>
          <p:nvPr/>
        </p:nvSpPr>
        <p:spPr>
          <a:xfrm>
            <a:off x="171449" y="4576465"/>
            <a:ext cx="1147750" cy="198132"/>
          </a:xfrm>
          <a:prstGeom prst="rect">
            <a:avLst/>
          </a:prstGeom>
          <a:noFill/>
          <a:ln>
            <a:noFill/>
          </a:ln>
        </p:spPr>
        <p:txBody>
          <a:bodyPr anchorCtr="0" anchor="t" bIns="33325" lIns="66675" spcFirstLastPara="1" rIns="66675" wrap="square" tIns="33325">
            <a:spAutoFit/>
          </a:bodyPr>
          <a:lstStyle/>
          <a:p>
            <a:pPr indent="0" lvl="0" marL="0" marR="0" rtl="0" algn="l">
              <a:spcBef>
                <a:spcPts val="0"/>
              </a:spcBef>
              <a:spcAft>
                <a:spcPts val="0"/>
              </a:spcAft>
              <a:buNone/>
            </a:pPr>
            <a:r>
              <a:rPr b="1" lang="en-US" sz="850">
                <a:solidFill>
                  <a:schemeClr val="lt1"/>
                </a:solidFill>
                <a:latin typeface="Open Sans"/>
                <a:ea typeface="Open Sans"/>
                <a:cs typeface="Open Sans"/>
                <a:sym typeface="Open Sans"/>
              </a:rPr>
              <a:t>U.S. Geological Survey</a:t>
            </a:r>
            <a:endParaRPr/>
          </a:p>
        </p:txBody>
      </p:sp>
    </p:spTree>
  </p:cSld>
  <p:clrMap accent1="accent1" accent2="accent2" accent3="accent3" accent4="accent4" accent5="accent5" accent6="accent6" bg1="lt1" bg2="dk2" tx1="dk1" tx2="lt2" folHlink="folHlink" hlink="hlink"/>
  <p:sldLayoutIdLst>
    <p:sldLayoutId id="2147483666" r:id="rId1"/>
    <p:sldLayoutId id="2147483667" r:id="rId2"/>
    <p:sldLayoutId id="2147483668" r:id="rId3"/>
    <p:sldLayoutId id="2147483669"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29.png"/><Relationship Id="rId10" Type="http://schemas.openxmlformats.org/officeDocument/2006/relationships/image" Target="../media/image17.png"/><Relationship Id="rId9" Type="http://schemas.openxmlformats.org/officeDocument/2006/relationships/image" Target="../media/image22.png"/><Relationship Id="rId5" Type="http://schemas.openxmlformats.org/officeDocument/2006/relationships/image" Target="../media/image18.png"/><Relationship Id="rId6" Type="http://schemas.openxmlformats.org/officeDocument/2006/relationships/image" Target="../media/image26.png"/><Relationship Id="rId7" Type="http://schemas.openxmlformats.org/officeDocument/2006/relationships/image" Target="../media/image25.png"/><Relationship Id="rId8" Type="http://schemas.openxmlformats.org/officeDocument/2006/relationships/image" Target="../media/image2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3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2.png"/><Relationship Id="rId4" Type="http://schemas.openxmlformats.org/officeDocument/2006/relationships/image" Target="../media/image41.png"/><Relationship Id="rId5" Type="http://schemas.openxmlformats.org/officeDocument/2006/relationships/image" Target="../media/image24.png"/><Relationship Id="rId6" Type="http://schemas.openxmlformats.org/officeDocument/2006/relationships/image" Target="../media/image3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34.png"/><Relationship Id="rId4" Type="http://schemas.openxmlformats.org/officeDocument/2006/relationships/image" Target="../media/image33.png"/><Relationship Id="rId5"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2.png"/><Relationship Id="rId4" Type="http://schemas.openxmlformats.org/officeDocument/2006/relationships/image" Target="../media/image35.png"/><Relationship Id="rId5" Type="http://schemas.openxmlformats.org/officeDocument/2006/relationships/image" Target="../media/image37.png"/><Relationship Id="rId6" Type="http://schemas.openxmlformats.org/officeDocument/2006/relationships/image" Target="../media/image3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8.png"/><Relationship Id="rId10" Type="http://schemas.openxmlformats.org/officeDocument/2006/relationships/image" Target="../media/image10.png"/><Relationship Id="rId9"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11.png"/><Relationship Id="rId7" Type="http://schemas.openxmlformats.org/officeDocument/2006/relationships/hyperlink" Target="https://www.usgs.gov/calval" TargetMode="External"/><Relationship Id="rId8"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3.png"/><Relationship Id="rId4" Type="http://schemas.openxmlformats.org/officeDocument/2006/relationships/image" Target="../media/image16.png"/><Relationship Id="rId5" Type="http://schemas.openxmlformats.org/officeDocument/2006/relationships/image" Target="../media/image30.png"/><Relationship Id="rId6"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image" Target="../media/image15.png"/><Relationship Id="rId7"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19.png"/><Relationship Id="rId5" Type="http://schemas.openxmlformats.org/officeDocument/2006/relationships/image" Target="../media/image39.png"/><Relationship Id="rId6" Type="http://schemas.openxmlformats.org/officeDocument/2006/relationships/image" Target="../media/image28.png"/><Relationship Id="rId7" Type="http://schemas.openxmlformats.org/officeDocument/2006/relationships/image" Target="../media/image12.png"/><Relationship Id="rId8"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0.png"/><Relationship Id="rId4" Type="http://schemas.openxmlformats.org/officeDocument/2006/relationships/image" Target="../media/image29.png"/><Relationship Id="rId5"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20.png"/><Relationship Id="rId5" Type="http://schemas.openxmlformats.org/officeDocument/2006/relationships/image" Target="../media/image18.png"/><Relationship Id="rId6" Type="http://schemas.openxmlformats.org/officeDocument/2006/relationships/image" Target="../media/image38.png"/><Relationship Id="rId7"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
          <p:cNvSpPr txBox="1"/>
          <p:nvPr>
            <p:ph type="ctrTitle"/>
          </p:nvPr>
        </p:nvSpPr>
        <p:spPr>
          <a:xfrm>
            <a:off x="1" y="1188609"/>
            <a:ext cx="9144000" cy="797489"/>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sz="2400"/>
              <a:t>JACIE Data Quality Assessment Interoperability</a:t>
            </a:r>
            <a:endParaRPr/>
          </a:p>
        </p:txBody>
      </p:sp>
      <p:sp>
        <p:nvSpPr>
          <p:cNvPr id="98" name="Google Shape;98;p1"/>
          <p:cNvSpPr txBox="1"/>
          <p:nvPr/>
        </p:nvSpPr>
        <p:spPr>
          <a:xfrm>
            <a:off x="171450" y="2279286"/>
            <a:ext cx="8801100" cy="2133918"/>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Arial"/>
                <a:ea typeface="Arial"/>
                <a:cs typeface="Arial"/>
                <a:sym typeface="Arial"/>
              </a:rPr>
              <a:t>20 April 2026</a:t>
            </a:r>
            <a:endParaRPr/>
          </a:p>
          <a:p>
            <a:pPr indent="0" lvl="0" marL="0" marR="0" rtl="0" algn="l">
              <a:lnSpc>
                <a:spcPct val="100000"/>
              </a:lnSpc>
              <a:spcBef>
                <a:spcPts val="0"/>
              </a:spcBef>
              <a:spcAft>
                <a:spcPts val="0"/>
              </a:spcAft>
              <a:buClr>
                <a:schemeClr val="dk1"/>
              </a:buClr>
              <a:buSzPts val="1800"/>
              <a:buFont typeface="Arial"/>
              <a:buNone/>
            </a:pPr>
            <a:r>
              <a:t/>
            </a:r>
            <a:endParaRPr b="1"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1" i="0" sz="1800" u="none" cap="none" strike="noStrike">
              <a:solidFill>
                <a:srgbClr val="000000"/>
              </a:solidFill>
              <a:latin typeface="Arial"/>
              <a:ea typeface="Arial"/>
              <a:cs typeface="Arial"/>
              <a:sym typeface="Arial"/>
            </a:endParaRPr>
          </a:p>
          <a:p>
            <a:pPr indent="0" lvl="0" marL="0" marR="0" rtl="0" algn="l">
              <a:lnSpc>
                <a:spcPct val="155555"/>
              </a:lnSpc>
              <a:spcBef>
                <a:spcPts val="0"/>
              </a:spcBef>
              <a:spcAft>
                <a:spcPts val="0"/>
              </a:spcAft>
              <a:buClr>
                <a:srgbClr val="000000"/>
              </a:buClr>
              <a:buSzPts val="1800"/>
              <a:buFont typeface="Arial"/>
              <a:buNone/>
            </a:pPr>
            <a:r>
              <a:rPr b="1" i="0" lang="en-US" sz="1800" u="none" cap="none" strike="noStrike">
                <a:solidFill>
                  <a:srgbClr val="000000"/>
                </a:solidFill>
                <a:latin typeface="Arial"/>
                <a:ea typeface="Arial"/>
                <a:cs typeface="Arial"/>
                <a:sym typeface="Arial"/>
              </a:rPr>
              <a:t>Jeffrey Clauson</a:t>
            </a:r>
            <a:endParaRPr/>
          </a:p>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USGS ECCOE Data Quality Lead</a:t>
            </a:r>
            <a:endParaRPr/>
          </a:p>
          <a:p>
            <a:pPr indent="0" lvl="0" marL="0" marR="0" rtl="0" algn="l">
              <a:lnSpc>
                <a:spcPct val="233333"/>
              </a:lnSpc>
              <a:spcBef>
                <a:spcPts val="0"/>
              </a:spcBef>
              <a:spcAft>
                <a:spcPts val="0"/>
              </a:spcAft>
              <a:buClr>
                <a:srgbClr val="0000FF"/>
              </a:buClr>
              <a:buSzPts val="1200"/>
              <a:buFont typeface="Arial"/>
              <a:buNone/>
            </a:pPr>
            <a:r>
              <a:rPr b="1" i="0" lang="en-US" sz="1200" u="sng" cap="none" strike="noStrike">
                <a:solidFill>
                  <a:srgbClr val="0000FF"/>
                </a:solidFill>
                <a:latin typeface="Arial"/>
                <a:ea typeface="Arial"/>
                <a:cs typeface="Arial"/>
                <a:sym typeface="Arial"/>
              </a:rPr>
              <a:t>jclauson@usgs.gov</a:t>
            </a:r>
            <a:endParaRPr b="1" i="0" sz="1200" u="none" cap="none" strike="noStrike">
              <a:solidFill>
                <a:srgbClr val="000000"/>
              </a:solidFill>
              <a:latin typeface="Arial"/>
              <a:ea typeface="Arial"/>
              <a:cs typeface="Arial"/>
              <a:sym typeface="Arial"/>
            </a:endParaRPr>
          </a:p>
          <a:p>
            <a:pPr indent="0" lvl="0" marL="0" marR="0" rtl="0" algn="l">
              <a:spcBef>
                <a:spcPts val="0"/>
              </a:spcBef>
              <a:spcAft>
                <a:spcPts val="0"/>
              </a:spcAft>
              <a:buNone/>
            </a:pPr>
            <a:r>
              <a:t/>
            </a:r>
            <a:endParaRPr b="1" sz="1000">
              <a:solidFill>
                <a:schemeClr val="dk1"/>
              </a:solidFill>
              <a:latin typeface="Arial"/>
              <a:ea typeface="Arial"/>
              <a:cs typeface="Arial"/>
              <a:sym typeface="Arial"/>
            </a:endParaRPr>
          </a:p>
          <a:p>
            <a:pPr indent="0" lvl="0" marL="0" marR="0" rtl="0" algn="l">
              <a:spcBef>
                <a:spcPts val="0"/>
              </a:spcBef>
              <a:spcAft>
                <a:spcPts val="0"/>
              </a:spcAft>
              <a:buNone/>
            </a:pPr>
            <a:r>
              <a:rPr b="1" lang="en-US" sz="1000">
                <a:solidFill>
                  <a:schemeClr val="dk1"/>
                </a:solidFill>
                <a:latin typeface="Arial"/>
                <a:ea typeface="Arial"/>
                <a:cs typeface="Arial"/>
                <a:sym typeface="Arial"/>
              </a:rPr>
              <a:t>U.S. Geological Survey (USGS) Earth Resources Observation and Science (EROS) Center, Sioux Falls, SD 57198, USA.</a:t>
            </a:r>
            <a:endParaRPr/>
          </a:p>
        </p:txBody>
      </p:sp>
      <p:sp>
        <p:nvSpPr>
          <p:cNvPr id="99" name="Google Shape;99;p1"/>
          <p:cNvSpPr txBox="1"/>
          <p:nvPr/>
        </p:nvSpPr>
        <p:spPr>
          <a:xfrm>
            <a:off x="1380565" y="4866501"/>
            <a:ext cx="7763436" cy="27699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chemeClr val="dk1"/>
                </a:solidFill>
                <a:latin typeface="Arial"/>
                <a:ea typeface="Arial"/>
                <a:cs typeface="Arial"/>
                <a:sym typeface="Arial"/>
              </a:rPr>
              <a:t>CEOS WGCV - Sharing Perspectives and Approaches to Documenting and Assessing Data Quality (USGS)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10"/>
          <p:cNvSpPr/>
          <p:nvPr/>
        </p:nvSpPr>
        <p:spPr>
          <a:xfrm>
            <a:off x="3765814" y="2269915"/>
            <a:ext cx="391901" cy="169488"/>
          </a:xfrm>
          <a:prstGeom prst="rightArrow">
            <a:avLst>
              <a:gd fmla="val 50000" name="adj1"/>
              <a:gd fmla="val 50000" name="adj2"/>
            </a:avLst>
          </a:prstGeom>
          <a:solidFill>
            <a:schemeClr val="accent6"/>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1200">
              <a:solidFill>
                <a:schemeClr val="lt2"/>
              </a:solidFill>
              <a:latin typeface="Arial"/>
              <a:ea typeface="Arial"/>
              <a:cs typeface="Arial"/>
              <a:sym typeface="Arial"/>
            </a:endParaRPr>
          </a:p>
        </p:txBody>
      </p:sp>
      <p:sp>
        <p:nvSpPr>
          <p:cNvPr id="205" name="Google Shape;205;p10"/>
          <p:cNvSpPr/>
          <p:nvPr/>
        </p:nvSpPr>
        <p:spPr>
          <a:xfrm rot="-1419106">
            <a:off x="3793425" y="2721110"/>
            <a:ext cx="391901" cy="169488"/>
          </a:xfrm>
          <a:prstGeom prst="rightArrow">
            <a:avLst>
              <a:gd fmla="val 50000" name="adj1"/>
              <a:gd fmla="val 50000" name="adj2"/>
            </a:avLst>
          </a:prstGeom>
          <a:solidFill>
            <a:schemeClr val="accent6"/>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1200">
              <a:solidFill>
                <a:schemeClr val="lt2"/>
              </a:solidFill>
              <a:latin typeface="Arial"/>
              <a:ea typeface="Arial"/>
              <a:cs typeface="Arial"/>
              <a:sym typeface="Arial"/>
            </a:endParaRPr>
          </a:p>
        </p:txBody>
      </p:sp>
      <p:sp>
        <p:nvSpPr>
          <p:cNvPr id="206" name="Google Shape;206;p10"/>
          <p:cNvSpPr/>
          <p:nvPr/>
        </p:nvSpPr>
        <p:spPr>
          <a:xfrm rot="1554578">
            <a:off x="3824400" y="1721813"/>
            <a:ext cx="391901" cy="169488"/>
          </a:xfrm>
          <a:prstGeom prst="rightArrow">
            <a:avLst>
              <a:gd fmla="val 50000" name="adj1"/>
              <a:gd fmla="val 50000" name="adj2"/>
            </a:avLst>
          </a:prstGeom>
          <a:solidFill>
            <a:schemeClr val="accent6"/>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1200">
              <a:solidFill>
                <a:schemeClr val="lt2"/>
              </a:solidFill>
              <a:latin typeface="Arial"/>
              <a:ea typeface="Arial"/>
              <a:cs typeface="Arial"/>
              <a:sym typeface="Arial"/>
            </a:endParaRPr>
          </a:p>
        </p:txBody>
      </p:sp>
      <p:sp>
        <p:nvSpPr>
          <p:cNvPr id="207" name="Google Shape;207;p10"/>
          <p:cNvSpPr/>
          <p:nvPr/>
        </p:nvSpPr>
        <p:spPr>
          <a:xfrm rot="-10011464">
            <a:off x="4965339" y="2514406"/>
            <a:ext cx="1106508" cy="169488"/>
          </a:xfrm>
          <a:prstGeom prst="rightArrow">
            <a:avLst>
              <a:gd fmla="val 50000" name="adj1"/>
              <a:gd fmla="val 50000" name="adj2"/>
            </a:avLst>
          </a:prstGeom>
          <a:solidFill>
            <a:schemeClr val="accent6"/>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1200">
              <a:solidFill>
                <a:schemeClr val="lt2"/>
              </a:solidFill>
              <a:latin typeface="Arial"/>
              <a:ea typeface="Arial"/>
              <a:cs typeface="Arial"/>
              <a:sym typeface="Arial"/>
            </a:endParaRPr>
          </a:p>
        </p:txBody>
      </p:sp>
      <p:sp>
        <p:nvSpPr>
          <p:cNvPr id="208" name="Google Shape;208;p10"/>
          <p:cNvSpPr/>
          <p:nvPr/>
        </p:nvSpPr>
        <p:spPr>
          <a:xfrm rot="9867542">
            <a:off x="4957063" y="1966030"/>
            <a:ext cx="1106508" cy="169488"/>
          </a:xfrm>
          <a:prstGeom prst="rightArrow">
            <a:avLst>
              <a:gd fmla="val 50000" name="adj1"/>
              <a:gd fmla="val 50000" name="adj2"/>
            </a:avLst>
          </a:prstGeom>
          <a:solidFill>
            <a:schemeClr val="accent6"/>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1200">
              <a:solidFill>
                <a:schemeClr val="lt2"/>
              </a:solidFill>
              <a:latin typeface="Arial"/>
              <a:ea typeface="Arial"/>
              <a:cs typeface="Arial"/>
              <a:sym typeface="Arial"/>
            </a:endParaRPr>
          </a:p>
        </p:txBody>
      </p:sp>
      <p:sp>
        <p:nvSpPr>
          <p:cNvPr id="209" name="Google Shape;209;p10"/>
          <p:cNvSpPr txBox="1"/>
          <p:nvPr>
            <p:ph type="title"/>
          </p:nvPr>
        </p:nvSpPr>
        <p:spPr>
          <a:xfrm>
            <a:off x="175540" y="265955"/>
            <a:ext cx="7850510" cy="484585"/>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a:t>USGS ECCOE Project</a:t>
            </a:r>
            <a:br>
              <a:rPr lang="en-US"/>
            </a:br>
            <a:r>
              <a:rPr lang="en-US" sz="1600"/>
              <a:t>Data Quality Reporting – EDAP+ USGS Interoperability</a:t>
            </a:r>
            <a:endParaRPr/>
          </a:p>
        </p:txBody>
      </p:sp>
      <p:pic>
        <p:nvPicPr>
          <p:cNvPr id="210" name="Google Shape;210;p10"/>
          <p:cNvPicPr preferRelativeResize="0"/>
          <p:nvPr/>
        </p:nvPicPr>
        <p:blipFill rotWithShape="1">
          <a:blip r:embed="rId3">
            <a:alphaModFix/>
          </a:blip>
          <a:srcRect b="0" l="0" r="0" t="0"/>
          <a:stretch/>
        </p:blipFill>
        <p:spPr>
          <a:xfrm>
            <a:off x="8026050" y="57374"/>
            <a:ext cx="1067108" cy="693165"/>
          </a:xfrm>
          <a:prstGeom prst="rect">
            <a:avLst/>
          </a:prstGeom>
          <a:noFill/>
          <a:ln>
            <a:noFill/>
          </a:ln>
        </p:spPr>
      </p:pic>
      <p:pic>
        <p:nvPicPr>
          <p:cNvPr id="211" name="Google Shape;211;p10"/>
          <p:cNvPicPr preferRelativeResize="0"/>
          <p:nvPr/>
        </p:nvPicPr>
        <p:blipFill rotWithShape="1">
          <a:blip r:embed="rId4">
            <a:alphaModFix/>
          </a:blip>
          <a:srcRect b="0" l="0" r="0" t="0"/>
          <a:stretch/>
        </p:blipFill>
        <p:spPr>
          <a:xfrm>
            <a:off x="5127733" y="860721"/>
            <a:ext cx="3950525" cy="2354396"/>
          </a:xfrm>
          <a:prstGeom prst="rect">
            <a:avLst/>
          </a:prstGeom>
          <a:noFill/>
          <a:ln>
            <a:noFill/>
          </a:ln>
        </p:spPr>
      </p:pic>
      <p:pic>
        <p:nvPicPr>
          <p:cNvPr id="212" name="Google Shape;212;p10"/>
          <p:cNvPicPr preferRelativeResize="0"/>
          <p:nvPr/>
        </p:nvPicPr>
        <p:blipFill rotWithShape="1">
          <a:blip r:embed="rId5">
            <a:alphaModFix/>
          </a:blip>
          <a:srcRect b="0" l="0" r="0" t="0"/>
          <a:stretch/>
        </p:blipFill>
        <p:spPr>
          <a:xfrm>
            <a:off x="8187764" y="3054394"/>
            <a:ext cx="905393" cy="1333046"/>
          </a:xfrm>
          <a:prstGeom prst="rect">
            <a:avLst/>
          </a:prstGeom>
          <a:noFill/>
          <a:ln cap="flat" cmpd="sng" w="9525">
            <a:solidFill>
              <a:schemeClr val="dk1"/>
            </a:solidFill>
            <a:prstDash val="solid"/>
            <a:round/>
            <a:headEnd len="sm" w="sm" type="none"/>
            <a:tailEnd len="sm" w="sm" type="none"/>
          </a:ln>
        </p:spPr>
      </p:pic>
      <p:pic>
        <p:nvPicPr>
          <p:cNvPr id="213" name="Google Shape;213;p10"/>
          <p:cNvPicPr preferRelativeResize="0"/>
          <p:nvPr/>
        </p:nvPicPr>
        <p:blipFill rotWithShape="1">
          <a:blip r:embed="rId6">
            <a:alphaModFix/>
          </a:blip>
          <a:srcRect b="0" l="0" r="0" t="0"/>
          <a:stretch/>
        </p:blipFill>
        <p:spPr>
          <a:xfrm>
            <a:off x="119530" y="894922"/>
            <a:ext cx="3842951" cy="2427996"/>
          </a:xfrm>
          <a:prstGeom prst="rect">
            <a:avLst/>
          </a:prstGeom>
          <a:noFill/>
          <a:ln cap="flat" cmpd="sng" w="9525">
            <a:solidFill>
              <a:schemeClr val="dk1"/>
            </a:solidFill>
            <a:prstDash val="solid"/>
            <a:round/>
            <a:headEnd len="sm" w="sm" type="none"/>
            <a:tailEnd len="sm" w="sm" type="none"/>
          </a:ln>
        </p:spPr>
      </p:pic>
      <p:pic>
        <p:nvPicPr>
          <p:cNvPr id="214" name="Google Shape;214;p10"/>
          <p:cNvPicPr preferRelativeResize="0"/>
          <p:nvPr/>
        </p:nvPicPr>
        <p:blipFill rotWithShape="1">
          <a:blip r:embed="rId7">
            <a:alphaModFix/>
          </a:blip>
          <a:srcRect b="0" l="0" r="0" t="0"/>
          <a:stretch/>
        </p:blipFill>
        <p:spPr>
          <a:xfrm>
            <a:off x="65742" y="2962613"/>
            <a:ext cx="1848613" cy="954807"/>
          </a:xfrm>
          <a:prstGeom prst="rect">
            <a:avLst/>
          </a:prstGeom>
          <a:noFill/>
          <a:ln cap="flat" cmpd="sng" w="9525">
            <a:solidFill>
              <a:schemeClr val="dk1"/>
            </a:solidFill>
            <a:prstDash val="solid"/>
            <a:round/>
            <a:headEnd len="sm" w="sm" type="none"/>
            <a:tailEnd len="sm" w="sm" type="none"/>
          </a:ln>
        </p:spPr>
      </p:pic>
      <p:pic>
        <p:nvPicPr>
          <p:cNvPr id="215" name="Google Shape;215;p10"/>
          <p:cNvPicPr preferRelativeResize="0"/>
          <p:nvPr/>
        </p:nvPicPr>
        <p:blipFill rotWithShape="1">
          <a:blip r:embed="rId8">
            <a:alphaModFix/>
          </a:blip>
          <a:srcRect b="0" l="0" r="0" t="0"/>
          <a:stretch/>
        </p:blipFill>
        <p:spPr>
          <a:xfrm>
            <a:off x="175540" y="3460328"/>
            <a:ext cx="2353430" cy="747120"/>
          </a:xfrm>
          <a:prstGeom prst="rect">
            <a:avLst/>
          </a:prstGeom>
          <a:noFill/>
          <a:ln cap="flat" cmpd="sng" w="9525">
            <a:solidFill>
              <a:schemeClr val="dk1"/>
            </a:solidFill>
            <a:prstDash val="solid"/>
            <a:round/>
            <a:headEnd len="sm" w="sm" type="none"/>
            <a:tailEnd len="sm" w="sm" type="none"/>
          </a:ln>
        </p:spPr>
      </p:pic>
      <p:pic>
        <p:nvPicPr>
          <p:cNvPr id="216" name="Google Shape;216;p10"/>
          <p:cNvPicPr preferRelativeResize="0"/>
          <p:nvPr/>
        </p:nvPicPr>
        <p:blipFill rotWithShape="1">
          <a:blip r:embed="rId9">
            <a:alphaModFix/>
          </a:blip>
          <a:srcRect b="0" l="0" r="0" t="0"/>
          <a:stretch/>
        </p:blipFill>
        <p:spPr>
          <a:xfrm>
            <a:off x="2089588" y="2968541"/>
            <a:ext cx="1926681" cy="784634"/>
          </a:xfrm>
          <a:prstGeom prst="rect">
            <a:avLst/>
          </a:prstGeom>
          <a:noFill/>
          <a:ln cap="flat" cmpd="sng" w="9525">
            <a:solidFill>
              <a:schemeClr val="dk1"/>
            </a:solidFill>
            <a:prstDash val="solid"/>
            <a:round/>
            <a:headEnd len="sm" w="sm" type="none"/>
            <a:tailEnd len="sm" w="sm" type="none"/>
          </a:ln>
        </p:spPr>
      </p:pic>
      <p:pic>
        <p:nvPicPr>
          <p:cNvPr id="217" name="Google Shape;217;p10"/>
          <p:cNvPicPr preferRelativeResize="0"/>
          <p:nvPr/>
        </p:nvPicPr>
        <p:blipFill rotWithShape="1">
          <a:blip r:embed="rId10">
            <a:alphaModFix/>
          </a:blip>
          <a:srcRect b="0" l="0" r="0" t="0"/>
          <a:stretch/>
        </p:blipFill>
        <p:spPr>
          <a:xfrm>
            <a:off x="2193438" y="3648292"/>
            <a:ext cx="2378562" cy="484585"/>
          </a:xfrm>
          <a:prstGeom prst="rect">
            <a:avLst/>
          </a:prstGeom>
          <a:noFill/>
          <a:ln cap="flat" cmpd="sng" w="9525">
            <a:solidFill>
              <a:schemeClr val="dk1"/>
            </a:solidFill>
            <a:prstDash val="solid"/>
            <a:round/>
            <a:headEnd len="sm" w="sm" type="none"/>
            <a:tailEnd len="sm" w="sm" type="none"/>
          </a:ln>
        </p:spPr>
      </p:pic>
      <p:sp>
        <p:nvSpPr>
          <p:cNvPr id="218" name="Google Shape;218;p10"/>
          <p:cNvSpPr/>
          <p:nvPr/>
        </p:nvSpPr>
        <p:spPr>
          <a:xfrm>
            <a:off x="4172614" y="1754235"/>
            <a:ext cx="781971" cy="1406188"/>
          </a:xfrm>
          <a:prstGeom prst="flowChartMagneticDisk">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000"/>
              <a:buFont typeface="Arial"/>
              <a:buNone/>
            </a:pPr>
            <a:r>
              <a:rPr b="1" i="0" lang="en-US" sz="1000" u="none" cap="none" strike="noStrike">
                <a:solidFill>
                  <a:schemeClr val="dk1"/>
                </a:solidFill>
                <a:latin typeface="Arial"/>
                <a:ea typeface="Arial"/>
                <a:cs typeface="Arial"/>
                <a:sym typeface="Arial"/>
              </a:rPr>
              <a:t>Common and Unique Analysis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11"/>
          <p:cNvSpPr txBox="1"/>
          <p:nvPr>
            <p:ph type="title"/>
          </p:nvPr>
        </p:nvSpPr>
        <p:spPr>
          <a:xfrm>
            <a:off x="175540" y="266252"/>
            <a:ext cx="7850510" cy="484287"/>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a:t>JACIE Partner Analysis Collaboration</a:t>
            </a:r>
            <a:br>
              <a:rPr lang="en-US"/>
            </a:br>
            <a:r>
              <a:rPr lang="en-US" sz="1600"/>
              <a:t>Summary</a:t>
            </a:r>
            <a:endParaRPr/>
          </a:p>
        </p:txBody>
      </p:sp>
      <p:sp>
        <p:nvSpPr>
          <p:cNvPr id="224" name="Google Shape;224;p11"/>
          <p:cNvSpPr txBox="1"/>
          <p:nvPr>
            <p:ph idx="1" type="body"/>
          </p:nvPr>
        </p:nvSpPr>
        <p:spPr>
          <a:xfrm>
            <a:off x="175540" y="939546"/>
            <a:ext cx="8621989" cy="3361744"/>
          </a:xfrm>
          <a:prstGeom prst="rect">
            <a:avLst/>
          </a:prstGeom>
          <a:noFill/>
          <a:ln>
            <a:noFill/>
          </a:ln>
        </p:spPr>
        <p:txBody>
          <a:bodyPr anchorCtr="0" anchor="t" bIns="46025" lIns="92075" spcFirstLastPara="1" rIns="92075" wrap="square" tIns="46025">
            <a:normAutofit/>
          </a:bodyPr>
          <a:lstStyle/>
          <a:p>
            <a:pPr indent="-257168" lvl="0" marL="257168" rtl="0" algn="l">
              <a:spcBef>
                <a:spcPts val="0"/>
              </a:spcBef>
              <a:spcAft>
                <a:spcPts val="0"/>
              </a:spcAft>
              <a:buSzPts val="2100"/>
              <a:buChar char="⬥"/>
            </a:pPr>
            <a:r>
              <a:rPr lang="en-US"/>
              <a:t>Taking a step back from reports and reporting to analysis …</a:t>
            </a:r>
            <a:endParaRPr/>
          </a:p>
          <a:p>
            <a:pPr indent="-214308" lvl="1" marL="557199" rtl="0" algn="l">
              <a:spcBef>
                <a:spcPts val="360"/>
              </a:spcBef>
              <a:spcAft>
                <a:spcPts val="0"/>
              </a:spcAft>
              <a:buSzPts val="1800"/>
              <a:buChar char="⬥"/>
            </a:pPr>
            <a:r>
              <a:rPr lang="en-US"/>
              <a:t>Methodologies</a:t>
            </a:r>
            <a:endParaRPr/>
          </a:p>
          <a:p>
            <a:pPr indent="-171446" lvl="2" marL="857228" rtl="0" algn="l">
              <a:spcBef>
                <a:spcPts val="300"/>
              </a:spcBef>
              <a:spcAft>
                <a:spcPts val="0"/>
              </a:spcAft>
              <a:buSzPts val="1500"/>
              <a:buChar char="•"/>
            </a:pPr>
            <a:r>
              <a:rPr lang="en-US"/>
              <a:t>Statistically Significant Number of Scenes, State of Algorithm Publication, Types of Analysis, etc.</a:t>
            </a:r>
            <a:endParaRPr/>
          </a:p>
          <a:p>
            <a:pPr indent="-214308" lvl="1" marL="557199" rtl="0" algn="l">
              <a:spcBef>
                <a:spcPts val="360"/>
              </a:spcBef>
              <a:spcAft>
                <a:spcPts val="0"/>
              </a:spcAft>
              <a:buSzPts val="1800"/>
              <a:buChar char="⬥"/>
            </a:pPr>
            <a:r>
              <a:rPr lang="en-US"/>
              <a:t>Tools</a:t>
            </a:r>
            <a:endParaRPr/>
          </a:p>
          <a:p>
            <a:pPr indent="-171446" lvl="2" marL="857228" rtl="0" algn="l">
              <a:spcBef>
                <a:spcPts val="300"/>
              </a:spcBef>
              <a:spcAft>
                <a:spcPts val="0"/>
              </a:spcAft>
              <a:buSzPts val="1500"/>
              <a:buChar char="•"/>
            </a:pPr>
            <a:r>
              <a:rPr lang="en-US"/>
              <a:t>COTS, Open-source, Combination, etc.</a:t>
            </a:r>
            <a:endParaRPr/>
          </a:p>
          <a:p>
            <a:pPr indent="-214308" lvl="1" marL="557199" rtl="0" algn="l">
              <a:spcBef>
                <a:spcPts val="360"/>
              </a:spcBef>
              <a:spcAft>
                <a:spcPts val="0"/>
              </a:spcAft>
              <a:buSzPts val="1800"/>
              <a:buChar char="⬥"/>
            </a:pPr>
            <a:r>
              <a:rPr lang="en-US"/>
              <a:t>Guidelines and Best Practices</a:t>
            </a:r>
            <a:endParaRPr/>
          </a:p>
          <a:p>
            <a:pPr indent="-171446" lvl="2" marL="857228" rtl="0" algn="l">
              <a:spcBef>
                <a:spcPts val="300"/>
              </a:spcBef>
              <a:spcAft>
                <a:spcPts val="0"/>
              </a:spcAft>
              <a:buSzPts val="1500"/>
              <a:buChar char="•"/>
            </a:pPr>
            <a:r>
              <a:rPr lang="en-US"/>
              <a:t>Foundational to Interoperability</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12"/>
          <p:cNvSpPr txBox="1"/>
          <p:nvPr>
            <p:ph type="title"/>
          </p:nvPr>
        </p:nvSpPr>
        <p:spPr>
          <a:xfrm>
            <a:off x="175540" y="265955"/>
            <a:ext cx="7850510" cy="484585"/>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a:t>JACIE Partner Analysis Collaboration</a:t>
            </a:r>
            <a:br>
              <a:rPr lang="en-US"/>
            </a:br>
            <a:r>
              <a:rPr lang="en-US" sz="1600"/>
              <a:t>Methodologies</a:t>
            </a:r>
            <a:endParaRPr/>
          </a:p>
        </p:txBody>
      </p:sp>
      <p:sp>
        <p:nvSpPr>
          <p:cNvPr id="230" name="Google Shape;230;p12"/>
          <p:cNvSpPr txBox="1"/>
          <p:nvPr>
            <p:ph idx="1" type="body"/>
          </p:nvPr>
        </p:nvSpPr>
        <p:spPr>
          <a:xfrm>
            <a:off x="175540" y="939546"/>
            <a:ext cx="4352965" cy="3355463"/>
          </a:xfrm>
          <a:prstGeom prst="rect">
            <a:avLst/>
          </a:prstGeom>
          <a:noFill/>
          <a:ln>
            <a:noFill/>
          </a:ln>
        </p:spPr>
        <p:txBody>
          <a:bodyPr anchorCtr="0" anchor="t" bIns="46025" lIns="92075" spcFirstLastPara="1" rIns="92075" wrap="square" tIns="46025">
            <a:normAutofit fontScale="92500" lnSpcReduction="20000"/>
          </a:bodyPr>
          <a:lstStyle/>
          <a:p>
            <a:pPr indent="-257200" lvl="0" marL="257168" rtl="0" algn="l">
              <a:spcBef>
                <a:spcPts val="0"/>
              </a:spcBef>
              <a:spcAft>
                <a:spcPts val="0"/>
              </a:spcAft>
              <a:buSzPct val="100000"/>
              <a:buChar char="⬥"/>
            </a:pPr>
            <a:r>
              <a:rPr lang="en-US"/>
              <a:t>USGS Initial Look</a:t>
            </a:r>
            <a:endParaRPr/>
          </a:p>
          <a:p>
            <a:pPr indent="-214308" lvl="1" marL="557199" rtl="0" algn="l">
              <a:spcBef>
                <a:spcPts val="333"/>
              </a:spcBef>
              <a:spcAft>
                <a:spcPts val="0"/>
              </a:spcAft>
              <a:buSzPct val="100000"/>
              <a:buChar char="⬥"/>
            </a:pPr>
            <a:r>
              <a:rPr lang="en-US"/>
              <a:t>Analysis based on a very limited number of scenes (N &lt; 20)</a:t>
            </a:r>
            <a:endParaRPr/>
          </a:p>
          <a:p>
            <a:pPr indent="-214308" lvl="1" marL="557199" rtl="0" algn="l">
              <a:spcBef>
                <a:spcPts val="333"/>
              </a:spcBef>
              <a:spcAft>
                <a:spcPts val="0"/>
              </a:spcAft>
              <a:buSzPct val="100000"/>
              <a:buChar char="⬥"/>
            </a:pPr>
            <a:r>
              <a:rPr lang="en-US"/>
              <a:t>Analysis algorithms published in peer review literature</a:t>
            </a:r>
            <a:endParaRPr/>
          </a:p>
          <a:p>
            <a:pPr indent="-214308" lvl="1" marL="557199" rtl="0" algn="l">
              <a:spcBef>
                <a:spcPts val="333"/>
              </a:spcBef>
              <a:spcAft>
                <a:spcPts val="0"/>
              </a:spcAft>
              <a:buSzPct val="100000"/>
              <a:buChar char="⬥"/>
            </a:pPr>
            <a:r>
              <a:rPr lang="en-US"/>
              <a:t>Radiometric Analysis</a:t>
            </a:r>
            <a:endParaRPr/>
          </a:p>
          <a:p>
            <a:pPr indent="-171478" lvl="2" marL="857228" rtl="0" algn="l">
              <a:spcBef>
                <a:spcPts val="277"/>
              </a:spcBef>
              <a:spcAft>
                <a:spcPts val="0"/>
              </a:spcAft>
              <a:buSzPct val="100000"/>
              <a:buChar char="•"/>
            </a:pPr>
            <a:r>
              <a:rPr lang="en-US"/>
              <a:t>In-situ and Cross Comparisons</a:t>
            </a:r>
            <a:endParaRPr/>
          </a:p>
          <a:p>
            <a:pPr indent="-214308" lvl="1" marL="557199" rtl="0" algn="l">
              <a:spcBef>
                <a:spcPts val="333"/>
              </a:spcBef>
              <a:spcAft>
                <a:spcPts val="0"/>
              </a:spcAft>
              <a:buSzPct val="100000"/>
              <a:buChar char="⬥"/>
            </a:pPr>
            <a:r>
              <a:rPr lang="en-US"/>
              <a:t>Geometric Analysis</a:t>
            </a:r>
            <a:endParaRPr/>
          </a:p>
          <a:p>
            <a:pPr indent="-171478" lvl="2" marL="857228" rtl="0" algn="l">
              <a:spcBef>
                <a:spcPts val="277"/>
              </a:spcBef>
              <a:spcAft>
                <a:spcPts val="0"/>
              </a:spcAft>
              <a:buSzPct val="100000"/>
              <a:buChar char="•"/>
            </a:pPr>
            <a:r>
              <a:rPr lang="en-US"/>
              <a:t>Exterior: I2I</a:t>
            </a:r>
            <a:endParaRPr/>
          </a:p>
          <a:p>
            <a:pPr indent="-171478" lvl="2" marL="857228" rtl="0" algn="l">
              <a:spcBef>
                <a:spcPts val="277"/>
              </a:spcBef>
              <a:spcAft>
                <a:spcPts val="0"/>
              </a:spcAft>
              <a:buSzPct val="100000"/>
              <a:buChar char="•"/>
            </a:pPr>
            <a:r>
              <a:rPr lang="en-US"/>
              <a:t>Interior: B2B</a:t>
            </a:r>
            <a:endParaRPr/>
          </a:p>
          <a:p>
            <a:pPr indent="-171478" lvl="2" marL="857228" rtl="0" algn="l">
              <a:spcBef>
                <a:spcPts val="277"/>
              </a:spcBef>
              <a:spcAft>
                <a:spcPts val="0"/>
              </a:spcAft>
              <a:buSzPct val="100000"/>
              <a:buChar char="•"/>
            </a:pPr>
            <a:r>
              <a:rPr lang="en-US"/>
              <a:t>GCPs</a:t>
            </a:r>
            <a:endParaRPr/>
          </a:p>
          <a:p>
            <a:pPr indent="-214308" lvl="1" marL="557199" rtl="0" algn="l">
              <a:spcBef>
                <a:spcPts val="333"/>
              </a:spcBef>
              <a:spcAft>
                <a:spcPts val="0"/>
              </a:spcAft>
              <a:buSzPct val="100000"/>
              <a:buChar char="⬥"/>
            </a:pPr>
            <a:r>
              <a:rPr lang="en-US"/>
              <a:t>Spatial Analysis</a:t>
            </a:r>
            <a:endParaRPr/>
          </a:p>
          <a:p>
            <a:pPr indent="-171478" lvl="2" marL="857228" rtl="0" algn="l">
              <a:spcBef>
                <a:spcPts val="277"/>
              </a:spcBef>
              <a:spcAft>
                <a:spcPts val="0"/>
              </a:spcAft>
              <a:buSzPct val="100000"/>
              <a:buChar char="•"/>
            </a:pPr>
            <a:r>
              <a:rPr lang="en-US"/>
              <a:t>Bridge Targets</a:t>
            </a:r>
            <a:endParaRPr/>
          </a:p>
          <a:p>
            <a:pPr indent="-171478" lvl="2" marL="857228" rtl="0" algn="l">
              <a:spcBef>
                <a:spcPts val="277"/>
              </a:spcBef>
              <a:spcAft>
                <a:spcPts val="0"/>
              </a:spcAft>
              <a:buSzPct val="100000"/>
              <a:buChar char="•"/>
            </a:pPr>
            <a:r>
              <a:rPr lang="en-US"/>
              <a:t>Checkerboard Targets</a:t>
            </a:r>
            <a:endParaRPr/>
          </a:p>
        </p:txBody>
      </p:sp>
      <p:sp>
        <p:nvSpPr>
          <p:cNvPr id="231" name="Google Shape;231;p12"/>
          <p:cNvSpPr txBox="1"/>
          <p:nvPr>
            <p:ph idx="2" type="body"/>
          </p:nvPr>
        </p:nvSpPr>
        <p:spPr>
          <a:xfrm>
            <a:off x="4189046" y="936091"/>
            <a:ext cx="4892431" cy="3355463"/>
          </a:xfrm>
          <a:prstGeom prst="rect">
            <a:avLst/>
          </a:prstGeom>
          <a:noFill/>
          <a:ln>
            <a:noFill/>
          </a:ln>
        </p:spPr>
        <p:txBody>
          <a:bodyPr anchorCtr="0" anchor="t" bIns="46025" lIns="92075" spcFirstLastPara="1" rIns="92075" wrap="square" tIns="46025">
            <a:normAutofit fontScale="92500" lnSpcReduction="20000"/>
          </a:bodyPr>
          <a:lstStyle/>
          <a:p>
            <a:pPr indent="-257200" lvl="0" marL="257168" rtl="0" algn="l">
              <a:spcBef>
                <a:spcPts val="0"/>
              </a:spcBef>
              <a:spcAft>
                <a:spcPts val="0"/>
              </a:spcAft>
              <a:buSzPct val="100000"/>
              <a:buChar char="⬥"/>
            </a:pPr>
            <a:r>
              <a:rPr lang="en-US"/>
              <a:t>NASA CSDA Full Look and EDAP+</a:t>
            </a:r>
            <a:endParaRPr/>
          </a:p>
          <a:p>
            <a:pPr indent="-214308" lvl="1" marL="557199" rtl="0" algn="l">
              <a:spcBef>
                <a:spcPts val="333"/>
              </a:spcBef>
              <a:spcAft>
                <a:spcPts val="0"/>
              </a:spcAft>
              <a:buSzPct val="100000"/>
              <a:buChar char="⬥"/>
            </a:pPr>
            <a:r>
              <a:rPr lang="en-US"/>
              <a:t>Analysis based on a statistically significant number of scenes (N &gt;&gt; 20)</a:t>
            </a:r>
            <a:endParaRPr/>
          </a:p>
          <a:p>
            <a:pPr indent="-214308" lvl="1" marL="557199" rtl="0" algn="l">
              <a:spcBef>
                <a:spcPts val="333"/>
              </a:spcBef>
              <a:spcAft>
                <a:spcPts val="0"/>
              </a:spcAft>
              <a:buSzPct val="100000"/>
              <a:buChar char="⬥"/>
            </a:pPr>
            <a:r>
              <a:rPr lang="en-US"/>
              <a:t>Analysis algorithms published in peer review literature</a:t>
            </a:r>
            <a:endParaRPr/>
          </a:p>
          <a:p>
            <a:pPr indent="-214308" lvl="1" marL="557199" rtl="0" algn="l">
              <a:spcBef>
                <a:spcPts val="333"/>
              </a:spcBef>
              <a:spcAft>
                <a:spcPts val="0"/>
              </a:spcAft>
              <a:buSzPct val="100000"/>
              <a:buChar char="⬥"/>
            </a:pPr>
            <a:r>
              <a:rPr lang="en-US"/>
              <a:t>Radiometric Analysis</a:t>
            </a:r>
            <a:endParaRPr/>
          </a:p>
          <a:p>
            <a:pPr indent="-214308" lvl="1" marL="557199" rtl="0" algn="l">
              <a:spcBef>
                <a:spcPts val="333"/>
              </a:spcBef>
              <a:spcAft>
                <a:spcPts val="0"/>
              </a:spcAft>
              <a:buSzPct val="100000"/>
              <a:buChar char="⬥"/>
            </a:pPr>
            <a:r>
              <a:rPr lang="en-US"/>
              <a:t>Geometric Analysis</a:t>
            </a:r>
            <a:endParaRPr/>
          </a:p>
          <a:p>
            <a:pPr indent="-214308" lvl="1" marL="557199" rtl="0" algn="l">
              <a:spcBef>
                <a:spcPts val="333"/>
              </a:spcBef>
              <a:spcAft>
                <a:spcPts val="0"/>
              </a:spcAft>
              <a:buSzPct val="100000"/>
              <a:buChar char="⬥"/>
            </a:pPr>
            <a:r>
              <a:rPr lang="en-US"/>
              <a:t>Spatial Analysis</a:t>
            </a:r>
            <a:endParaRPr/>
          </a:p>
          <a:p>
            <a:pPr indent="-214308" lvl="1" marL="557199" rtl="0" algn="l">
              <a:spcBef>
                <a:spcPts val="333"/>
              </a:spcBef>
              <a:spcAft>
                <a:spcPts val="0"/>
              </a:spcAft>
              <a:buSzPct val="100000"/>
              <a:buChar char="⬥"/>
            </a:pPr>
            <a:r>
              <a:rPr lang="en-US"/>
              <a:t>SNR, Stability, etc.</a:t>
            </a:r>
            <a:endParaRPr/>
          </a:p>
          <a:p>
            <a:pPr indent="-108580" lvl="1" marL="557199" rtl="0" algn="l">
              <a:spcBef>
                <a:spcPts val="333"/>
              </a:spcBef>
              <a:spcAft>
                <a:spcPts val="0"/>
              </a:spcAft>
              <a:buSzPct val="100000"/>
              <a:buNone/>
            </a:pPr>
            <a:r>
              <a:t/>
            </a:r>
            <a:endParaRPr/>
          </a:p>
          <a:p>
            <a:pPr indent="-214308" lvl="1" marL="557199" rtl="0" algn="l">
              <a:spcBef>
                <a:spcPts val="333"/>
              </a:spcBef>
              <a:spcAft>
                <a:spcPts val="0"/>
              </a:spcAft>
              <a:buSzPct val="100000"/>
              <a:buChar char="⬥"/>
            </a:pPr>
            <a:r>
              <a:rPr lang="en-US"/>
              <a:t>Documentation assessment</a:t>
            </a:r>
            <a:endParaRPr/>
          </a:p>
          <a:p>
            <a:pPr indent="-214308" lvl="1" marL="557199" rtl="0" algn="l">
              <a:spcBef>
                <a:spcPts val="333"/>
              </a:spcBef>
              <a:spcAft>
                <a:spcPts val="0"/>
              </a:spcAft>
              <a:buSzPct val="100000"/>
              <a:buChar char="⬥"/>
            </a:pPr>
            <a:r>
              <a:rPr lang="en-US"/>
              <a:t>Grading or Fit-for-Purpose</a:t>
            </a:r>
            <a:endParaRPr/>
          </a:p>
        </p:txBody>
      </p:sp>
      <p:sp>
        <p:nvSpPr>
          <p:cNvPr id="232" name="Google Shape;232;p12"/>
          <p:cNvSpPr/>
          <p:nvPr/>
        </p:nvSpPr>
        <p:spPr>
          <a:xfrm>
            <a:off x="4479237" y="2188796"/>
            <a:ext cx="222228" cy="765907"/>
          </a:xfrm>
          <a:prstGeom prst="leftBrace">
            <a:avLst>
              <a:gd fmla="val 8333" name="adj1"/>
              <a:gd fmla="val 50000" name="adj2"/>
            </a:avLst>
          </a:prstGeom>
          <a:noFill/>
          <a:ln cap="flat" cmpd="sng" w="28575">
            <a:solidFill>
              <a:schemeClr val="accent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200"/>
              <a:buFont typeface="Arial"/>
              <a:buNone/>
            </a:pPr>
            <a:r>
              <a:t/>
            </a:r>
            <a:endParaRPr b="1" i="0" sz="1200" u="none" cap="none" strike="noStrike">
              <a:solidFill>
                <a:schemeClr val="lt2"/>
              </a:solidFill>
              <a:latin typeface="Arial"/>
              <a:ea typeface="Arial"/>
              <a:cs typeface="Arial"/>
              <a:sym typeface="Arial"/>
            </a:endParaRPr>
          </a:p>
        </p:txBody>
      </p:sp>
      <p:sp>
        <p:nvSpPr>
          <p:cNvPr id="233" name="Google Shape;233;p12"/>
          <p:cNvSpPr/>
          <p:nvPr/>
        </p:nvSpPr>
        <p:spPr>
          <a:xfrm rot="10800000">
            <a:off x="3482775" y="2173164"/>
            <a:ext cx="299869" cy="2102760"/>
          </a:xfrm>
          <a:prstGeom prst="leftBrace">
            <a:avLst>
              <a:gd fmla="val 8333" name="adj1"/>
              <a:gd fmla="val 50000" name="adj2"/>
            </a:avLst>
          </a:prstGeom>
          <a:noFill/>
          <a:ln cap="flat" cmpd="sng" w="28575">
            <a:solidFill>
              <a:schemeClr val="accent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200"/>
              <a:buFont typeface="Arial"/>
              <a:buNone/>
            </a:pPr>
            <a:r>
              <a:t/>
            </a:r>
            <a:endParaRPr b="1" i="0" sz="1200" u="none" cap="none" strike="noStrike">
              <a:solidFill>
                <a:schemeClr val="lt2"/>
              </a:solidFill>
              <a:latin typeface="Arial"/>
              <a:ea typeface="Arial"/>
              <a:cs typeface="Arial"/>
              <a:sym typeface="Arial"/>
            </a:endParaRPr>
          </a:p>
        </p:txBody>
      </p:sp>
      <p:cxnSp>
        <p:nvCxnSpPr>
          <p:cNvPr id="234" name="Google Shape;234;p12"/>
          <p:cNvCxnSpPr/>
          <p:nvPr/>
        </p:nvCxnSpPr>
        <p:spPr>
          <a:xfrm flipH="1" rot="10800000">
            <a:off x="3829050" y="2603648"/>
            <a:ext cx="602069" cy="594092"/>
          </a:xfrm>
          <a:prstGeom prst="straightConnector1">
            <a:avLst/>
          </a:prstGeom>
          <a:solidFill>
            <a:schemeClr val="hlink"/>
          </a:solidFill>
          <a:ln cap="flat" cmpd="sng" w="28575">
            <a:solidFill>
              <a:schemeClr val="accent6"/>
            </a:solidFill>
            <a:prstDash val="solid"/>
            <a:round/>
            <a:headEnd len="med" w="med" type="triangle"/>
            <a:tailEnd len="med" w="med" type="triangle"/>
          </a:ln>
        </p:spPr>
      </p:cxn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13"/>
          <p:cNvSpPr txBox="1"/>
          <p:nvPr>
            <p:ph type="title"/>
          </p:nvPr>
        </p:nvSpPr>
        <p:spPr>
          <a:xfrm>
            <a:off x="175540" y="265955"/>
            <a:ext cx="7850510" cy="484585"/>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a:t>JACIE Partner Analysis Collaboration</a:t>
            </a:r>
            <a:br>
              <a:rPr lang="en-US"/>
            </a:br>
            <a:r>
              <a:rPr lang="en-US" sz="1600"/>
              <a:t>Tools</a:t>
            </a:r>
            <a:endParaRPr/>
          </a:p>
        </p:txBody>
      </p:sp>
      <p:sp>
        <p:nvSpPr>
          <p:cNvPr id="240" name="Google Shape;240;p13"/>
          <p:cNvSpPr txBox="1"/>
          <p:nvPr>
            <p:ph idx="1" type="body"/>
          </p:nvPr>
        </p:nvSpPr>
        <p:spPr>
          <a:xfrm>
            <a:off x="175540" y="939546"/>
            <a:ext cx="4352965" cy="3355463"/>
          </a:xfrm>
          <a:prstGeom prst="rect">
            <a:avLst/>
          </a:prstGeom>
          <a:noFill/>
          <a:ln>
            <a:noFill/>
          </a:ln>
        </p:spPr>
        <p:txBody>
          <a:bodyPr anchorCtr="0" anchor="t" bIns="46025" lIns="92075" spcFirstLastPara="1" rIns="92075" wrap="square" tIns="46025">
            <a:normAutofit/>
          </a:bodyPr>
          <a:lstStyle/>
          <a:p>
            <a:pPr indent="-257168" lvl="0" marL="257168" rtl="0" algn="l">
              <a:spcBef>
                <a:spcPts val="0"/>
              </a:spcBef>
              <a:spcAft>
                <a:spcPts val="0"/>
              </a:spcAft>
              <a:buSzPts val="2100"/>
              <a:buChar char="⬥"/>
            </a:pPr>
            <a:r>
              <a:rPr lang="en-US"/>
              <a:t>USGS Tools</a:t>
            </a:r>
            <a:endParaRPr/>
          </a:p>
          <a:p>
            <a:pPr indent="-214308" lvl="1" marL="557199" rtl="0" algn="l">
              <a:spcBef>
                <a:spcPts val="360"/>
              </a:spcBef>
              <a:spcAft>
                <a:spcPts val="0"/>
              </a:spcAft>
              <a:buSzPts val="1800"/>
              <a:buChar char="⬥"/>
            </a:pPr>
            <a:r>
              <a:rPr lang="en-US"/>
              <a:t>Tools are typically lower volumes of data; however, scaling to be able to handle large volumes of data</a:t>
            </a:r>
            <a:endParaRPr/>
          </a:p>
          <a:p>
            <a:pPr indent="-214308" lvl="1" marL="557199" rtl="0" algn="l">
              <a:spcBef>
                <a:spcPts val="360"/>
              </a:spcBef>
              <a:spcAft>
                <a:spcPts val="0"/>
              </a:spcAft>
              <a:buSzPts val="1800"/>
              <a:buChar char="⬥"/>
            </a:pPr>
            <a:r>
              <a:rPr lang="en-US"/>
              <a:t>COTS:  IDL</a:t>
            </a:r>
            <a:endParaRPr/>
          </a:p>
          <a:p>
            <a:pPr indent="-214308" lvl="1" marL="557199" rtl="0" algn="l">
              <a:spcBef>
                <a:spcPts val="360"/>
              </a:spcBef>
              <a:spcAft>
                <a:spcPts val="0"/>
              </a:spcAft>
              <a:buSzPts val="1800"/>
              <a:buChar char="⬥"/>
            </a:pPr>
            <a:r>
              <a:rPr lang="en-US"/>
              <a:t>Open-source:  Python</a:t>
            </a:r>
            <a:endParaRPr/>
          </a:p>
          <a:p>
            <a:pPr indent="-214308" lvl="1" marL="557199" rtl="0" algn="l">
              <a:spcBef>
                <a:spcPts val="360"/>
              </a:spcBef>
              <a:spcAft>
                <a:spcPts val="0"/>
              </a:spcAft>
              <a:buSzPts val="1800"/>
              <a:buChar char="⬥"/>
            </a:pPr>
            <a:r>
              <a:rPr lang="en-US"/>
              <a:t>Latest Development:  Moving all data quality analysis tools to USGS GitLab Open-source</a:t>
            </a:r>
            <a:endParaRPr/>
          </a:p>
          <a:p>
            <a:pPr indent="-171446" lvl="2" marL="857228" rtl="0" algn="l">
              <a:spcBef>
                <a:spcPts val="300"/>
              </a:spcBef>
              <a:spcAft>
                <a:spcPts val="0"/>
              </a:spcAft>
              <a:buSzPts val="1500"/>
              <a:buChar char="•"/>
            </a:pPr>
            <a:r>
              <a:rPr lang="en-US"/>
              <a:t>Enables sharing with partners and a pathway to public release/access</a:t>
            </a:r>
            <a:endParaRPr/>
          </a:p>
          <a:p>
            <a:pPr indent="-100008" lvl="1" marL="557199" rtl="0" algn="l">
              <a:spcBef>
                <a:spcPts val="360"/>
              </a:spcBef>
              <a:spcAft>
                <a:spcPts val="0"/>
              </a:spcAft>
              <a:buSzPts val="1800"/>
              <a:buNone/>
            </a:pPr>
            <a:r>
              <a:t/>
            </a:r>
            <a:endParaRPr/>
          </a:p>
        </p:txBody>
      </p:sp>
      <p:sp>
        <p:nvSpPr>
          <p:cNvPr id="241" name="Google Shape;241;p13"/>
          <p:cNvSpPr txBox="1"/>
          <p:nvPr>
            <p:ph idx="2" type="body"/>
          </p:nvPr>
        </p:nvSpPr>
        <p:spPr>
          <a:xfrm>
            <a:off x="4648439" y="936091"/>
            <a:ext cx="4255143" cy="3355463"/>
          </a:xfrm>
          <a:prstGeom prst="rect">
            <a:avLst/>
          </a:prstGeom>
          <a:noFill/>
          <a:ln>
            <a:noFill/>
          </a:ln>
        </p:spPr>
        <p:txBody>
          <a:bodyPr anchorCtr="0" anchor="t" bIns="46025" lIns="92075" spcFirstLastPara="1" rIns="92075" wrap="square" tIns="46025">
            <a:normAutofit/>
          </a:bodyPr>
          <a:lstStyle/>
          <a:p>
            <a:pPr indent="-257168" lvl="0" marL="257168" rtl="0" algn="l">
              <a:spcBef>
                <a:spcPts val="0"/>
              </a:spcBef>
              <a:spcAft>
                <a:spcPts val="0"/>
              </a:spcAft>
              <a:buSzPts val="2100"/>
              <a:buChar char="⬥"/>
            </a:pPr>
            <a:r>
              <a:rPr lang="en-US"/>
              <a:t>ESA / NASA Tools</a:t>
            </a:r>
            <a:endParaRPr/>
          </a:p>
          <a:p>
            <a:pPr indent="-214308" lvl="1" marL="557199" rtl="0" algn="l">
              <a:spcBef>
                <a:spcPts val="360"/>
              </a:spcBef>
              <a:spcAft>
                <a:spcPts val="0"/>
              </a:spcAft>
              <a:buSzPts val="1800"/>
              <a:buChar char="⬥"/>
            </a:pPr>
            <a:r>
              <a:rPr lang="en-US"/>
              <a:t>Tools are typically able to handle large volumes of data</a:t>
            </a:r>
            <a:endParaRPr/>
          </a:p>
          <a:p>
            <a:pPr indent="-213995" lvl="1" marL="556895" rtl="0" algn="l">
              <a:spcBef>
                <a:spcPts val="360"/>
              </a:spcBef>
              <a:spcAft>
                <a:spcPts val="0"/>
              </a:spcAft>
              <a:buSzPts val="1800"/>
              <a:buChar char="⬥"/>
            </a:pPr>
            <a:r>
              <a:rPr lang="en-US"/>
              <a:t>Karios … ESA geometric tool</a:t>
            </a:r>
            <a:endParaRPr/>
          </a:p>
          <a:p>
            <a:pPr indent="-213995" lvl="1" marL="556895" rtl="0" algn="l">
              <a:spcBef>
                <a:spcPts val="360"/>
              </a:spcBef>
              <a:spcAft>
                <a:spcPts val="0"/>
              </a:spcAft>
              <a:buSzPts val="1800"/>
              <a:buChar char="⬥"/>
            </a:pPr>
            <a:r>
              <a:rPr lang="en-US"/>
              <a:t>Catalyst … ESA match-up</a:t>
            </a:r>
            <a:endParaRPr/>
          </a:p>
          <a:p>
            <a:pPr indent="-213995" lvl="1" marL="556895" rtl="0" algn="l">
              <a:spcBef>
                <a:spcPts val="360"/>
              </a:spcBef>
              <a:spcAft>
                <a:spcPts val="0"/>
              </a:spcAft>
              <a:buSzPts val="1800"/>
              <a:buChar char="⬥"/>
            </a:pPr>
            <a:r>
              <a:rPr lang="en-US"/>
              <a:t>ISOFIT … NASA atmospheric correction package</a:t>
            </a:r>
            <a:endParaRPr/>
          </a:p>
          <a:p>
            <a:pPr indent="-213995" lvl="1" marL="556895" rtl="0" algn="l">
              <a:spcBef>
                <a:spcPts val="360"/>
              </a:spcBef>
              <a:spcAft>
                <a:spcPts val="0"/>
              </a:spcAft>
              <a:buClr>
                <a:srgbClr val="AFABAB"/>
              </a:buClr>
              <a:buSzPts val="1800"/>
              <a:buChar char="⬥"/>
            </a:pPr>
            <a:r>
              <a:rPr lang="en-US"/>
              <a:t>MSI, HSI, SAR, DEMs, Atmospherics, etc.</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14"/>
          <p:cNvSpPr txBox="1"/>
          <p:nvPr>
            <p:ph idx="1" type="body"/>
          </p:nvPr>
        </p:nvSpPr>
        <p:spPr>
          <a:xfrm>
            <a:off x="176213" y="861650"/>
            <a:ext cx="4352925" cy="3475891"/>
          </a:xfrm>
          <a:prstGeom prst="rect">
            <a:avLst/>
          </a:prstGeom>
          <a:noFill/>
          <a:ln>
            <a:noFill/>
          </a:ln>
        </p:spPr>
        <p:txBody>
          <a:bodyPr anchorCtr="0" anchor="t" bIns="46025" lIns="92075" spcFirstLastPara="1" rIns="92075" wrap="square" tIns="46025">
            <a:normAutofit fontScale="77500" lnSpcReduction="20000"/>
          </a:bodyPr>
          <a:lstStyle/>
          <a:p>
            <a:pPr indent="-257200" lvl="0" marL="257168" rtl="0" algn="l">
              <a:spcBef>
                <a:spcPts val="0"/>
              </a:spcBef>
              <a:spcAft>
                <a:spcPts val="0"/>
              </a:spcAft>
              <a:buSzPct val="100000"/>
              <a:buChar char="⬥"/>
            </a:pPr>
            <a:r>
              <a:rPr lang="en-US"/>
              <a:t>JACIE Best Practices</a:t>
            </a:r>
            <a:endParaRPr/>
          </a:p>
          <a:p>
            <a:pPr indent="-214308" lvl="1" marL="557199" rtl="0" algn="l">
              <a:spcBef>
                <a:spcPts val="279"/>
              </a:spcBef>
              <a:spcAft>
                <a:spcPts val="0"/>
              </a:spcAft>
              <a:buSzPct val="100000"/>
              <a:buChar char="⬥"/>
            </a:pPr>
            <a:r>
              <a:rPr lang="en-US"/>
              <a:t>Provides some background and history about JACIE</a:t>
            </a:r>
            <a:endParaRPr/>
          </a:p>
          <a:p>
            <a:pPr indent="-214308" lvl="1" marL="557199" rtl="0" algn="l">
              <a:spcBef>
                <a:spcPts val="279"/>
              </a:spcBef>
              <a:spcAft>
                <a:spcPts val="0"/>
              </a:spcAft>
              <a:buSzPct val="100000"/>
              <a:buChar char="⬥"/>
            </a:pPr>
            <a:r>
              <a:rPr lang="en-US"/>
              <a:t>Addresses both pre and post launch aspects of data quality and reporting</a:t>
            </a:r>
            <a:endParaRPr/>
          </a:p>
          <a:p>
            <a:pPr indent="-214308" lvl="1" marL="557199" rtl="0" algn="l">
              <a:spcBef>
                <a:spcPts val="279"/>
              </a:spcBef>
              <a:spcAft>
                <a:spcPts val="0"/>
              </a:spcAft>
              <a:buSzPct val="100000"/>
              <a:buChar char="⬥"/>
            </a:pPr>
            <a:r>
              <a:rPr lang="en-US"/>
              <a:t>Analysis areas covered …</a:t>
            </a:r>
            <a:endParaRPr/>
          </a:p>
          <a:p>
            <a:pPr indent="-171478" lvl="2" marL="857228" rtl="0" algn="l">
              <a:spcBef>
                <a:spcPts val="232"/>
              </a:spcBef>
              <a:spcAft>
                <a:spcPts val="0"/>
              </a:spcAft>
              <a:buSzPct val="100000"/>
              <a:buChar char="•"/>
            </a:pPr>
            <a:r>
              <a:rPr lang="en-US"/>
              <a:t>Geometry</a:t>
            </a:r>
            <a:endParaRPr/>
          </a:p>
          <a:p>
            <a:pPr indent="-171478" lvl="3" marL="1200120" rtl="0" algn="l">
              <a:spcBef>
                <a:spcPts val="201"/>
              </a:spcBef>
              <a:spcAft>
                <a:spcPts val="0"/>
              </a:spcAft>
              <a:buClr>
                <a:schemeClr val="dk1"/>
              </a:buClr>
              <a:buSzPct val="96296"/>
              <a:buFont typeface="Arial"/>
              <a:buChar char="–"/>
            </a:pPr>
            <a:r>
              <a:rPr lang="en-US"/>
              <a:t>Internal and External</a:t>
            </a:r>
            <a:endParaRPr/>
          </a:p>
          <a:p>
            <a:pPr indent="-171478" lvl="2" marL="857228" rtl="0" algn="l">
              <a:spcBef>
                <a:spcPts val="232"/>
              </a:spcBef>
              <a:spcAft>
                <a:spcPts val="0"/>
              </a:spcAft>
              <a:buSzPct val="100000"/>
              <a:buChar char="•"/>
            </a:pPr>
            <a:r>
              <a:rPr lang="en-US"/>
              <a:t>Radiometry</a:t>
            </a:r>
            <a:endParaRPr/>
          </a:p>
          <a:p>
            <a:pPr indent="-171478" lvl="2" marL="857228" rtl="0" algn="l">
              <a:spcBef>
                <a:spcPts val="232"/>
              </a:spcBef>
              <a:spcAft>
                <a:spcPts val="0"/>
              </a:spcAft>
              <a:buSzPct val="100000"/>
              <a:buChar char="•"/>
            </a:pPr>
            <a:r>
              <a:rPr lang="en-US"/>
              <a:t>Spatial</a:t>
            </a:r>
            <a:endParaRPr/>
          </a:p>
          <a:p>
            <a:pPr indent="-214308" lvl="1" marL="557199" rtl="0" algn="l">
              <a:spcBef>
                <a:spcPts val="279"/>
              </a:spcBef>
              <a:spcAft>
                <a:spcPts val="0"/>
              </a:spcAft>
              <a:buSzPct val="100000"/>
              <a:buChar char="⬥"/>
            </a:pPr>
            <a:r>
              <a:rPr lang="en-US"/>
              <a:t>Co-authored and reviewed by JACIE Partners</a:t>
            </a:r>
            <a:endParaRPr/>
          </a:p>
          <a:p>
            <a:pPr indent="-214308" lvl="1" marL="557199" rtl="0" algn="l">
              <a:spcBef>
                <a:spcPts val="279"/>
              </a:spcBef>
              <a:spcAft>
                <a:spcPts val="0"/>
              </a:spcAft>
              <a:buSzPct val="100000"/>
              <a:buChar char="⬥"/>
            </a:pPr>
            <a:r>
              <a:rPr lang="en-US"/>
              <a:t>JBPs moving toward interoperability with EDAP+ Guidelines and Best Practices</a:t>
            </a:r>
            <a:endParaRPr/>
          </a:p>
          <a:p>
            <a:pPr indent="-214308" lvl="1" marL="557199" rtl="0" algn="l">
              <a:spcBef>
                <a:spcPts val="279"/>
              </a:spcBef>
              <a:spcAft>
                <a:spcPts val="0"/>
              </a:spcAft>
              <a:buSzPct val="100000"/>
              <a:buChar char="⬥"/>
            </a:pPr>
            <a:r>
              <a:rPr lang="en-US"/>
              <a:t>USGS is moving Initial Look data quality analysis methods and techniques toward interoperability with the NASA CSDA Full Analysis and the broader EDAP+ analysis and reporting</a:t>
            </a:r>
            <a:endParaRPr/>
          </a:p>
        </p:txBody>
      </p:sp>
      <p:sp>
        <p:nvSpPr>
          <p:cNvPr id="247" name="Google Shape;247;p14"/>
          <p:cNvSpPr txBox="1"/>
          <p:nvPr>
            <p:ph type="title"/>
          </p:nvPr>
        </p:nvSpPr>
        <p:spPr>
          <a:xfrm>
            <a:off x="175540" y="265955"/>
            <a:ext cx="7850510" cy="484585"/>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a:t>JACIE Partner Analysis Collaboration</a:t>
            </a:r>
            <a:br>
              <a:rPr lang="en-US"/>
            </a:br>
            <a:r>
              <a:rPr lang="en-US" sz="1600"/>
              <a:t>Guidelines and Best Practices</a:t>
            </a:r>
            <a:endParaRPr/>
          </a:p>
        </p:txBody>
      </p:sp>
      <p:sp>
        <p:nvSpPr>
          <p:cNvPr id="248" name="Google Shape;248;p14"/>
          <p:cNvSpPr txBox="1"/>
          <p:nvPr>
            <p:ph idx="2" type="body"/>
          </p:nvPr>
        </p:nvSpPr>
        <p:spPr>
          <a:xfrm>
            <a:off x="4648200" y="874105"/>
            <a:ext cx="4256088" cy="3354388"/>
          </a:xfrm>
          <a:prstGeom prst="rect">
            <a:avLst/>
          </a:prstGeom>
          <a:noFill/>
          <a:ln>
            <a:noFill/>
          </a:ln>
        </p:spPr>
        <p:txBody>
          <a:bodyPr anchorCtr="0" anchor="t" bIns="46025" lIns="92075" spcFirstLastPara="1" rIns="92075" wrap="square" tIns="46025">
            <a:normAutofit fontScale="77500" lnSpcReduction="20000"/>
          </a:bodyPr>
          <a:lstStyle/>
          <a:p>
            <a:pPr indent="-257200" lvl="0" marL="257168" rtl="0" algn="l">
              <a:spcBef>
                <a:spcPts val="0"/>
              </a:spcBef>
              <a:spcAft>
                <a:spcPts val="0"/>
              </a:spcAft>
              <a:buSzPct val="100000"/>
              <a:buChar char="⬥"/>
            </a:pPr>
            <a:r>
              <a:rPr lang="en-US"/>
              <a:t>EDAP+ Guidelines and Best Practices</a:t>
            </a:r>
            <a:endParaRPr/>
          </a:p>
          <a:p>
            <a:pPr indent="-214308" lvl="1" marL="557199" rtl="0" algn="l">
              <a:spcBef>
                <a:spcPts val="279"/>
              </a:spcBef>
              <a:spcAft>
                <a:spcPts val="0"/>
              </a:spcAft>
              <a:buSzPct val="100000"/>
              <a:buChar char="⬥"/>
            </a:pPr>
            <a:r>
              <a:rPr lang="en-US"/>
              <a:t>ESA/NASA SAR Guidelines (2024)</a:t>
            </a:r>
            <a:endParaRPr/>
          </a:p>
          <a:p>
            <a:pPr indent="-213995" lvl="1" marL="556895" rtl="0" algn="l">
              <a:spcBef>
                <a:spcPts val="279"/>
              </a:spcBef>
              <a:spcAft>
                <a:spcPts val="0"/>
              </a:spcAft>
              <a:buSzPct val="100000"/>
              <a:buChar char="⬥"/>
            </a:pPr>
            <a:r>
              <a:rPr lang="en-US"/>
              <a:t>ESA/NASA OPT Guidelines (2026)</a:t>
            </a:r>
            <a:endParaRPr/>
          </a:p>
          <a:p>
            <a:pPr indent="-213995" lvl="1" marL="556895" rtl="0" algn="l">
              <a:spcBef>
                <a:spcPts val="279"/>
              </a:spcBef>
              <a:spcAft>
                <a:spcPts val="0"/>
              </a:spcAft>
              <a:buSzPct val="100000"/>
              <a:buChar char="⬥"/>
            </a:pPr>
            <a:r>
              <a:rPr lang="en-US"/>
              <a:t>ESA/NASA ATM Guidelines (2026)</a:t>
            </a:r>
            <a:endParaRPr/>
          </a:p>
          <a:p>
            <a:pPr indent="-213995" lvl="1" marL="556895" rtl="0" algn="l">
              <a:spcBef>
                <a:spcPts val="279"/>
              </a:spcBef>
              <a:spcAft>
                <a:spcPts val="0"/>
              </a:spcAft>
              <a:buSzPct val="100000"/>
              <a:buChar char="⬥"/>
            </a:pPr>
            <a:r>
              <a:rPr lang="en-US"/>
              <a:t>ESA/NASA DEM Guidelines (2026)</a:t>
            </a:r>
            <a:endParaRPr/>
          </a:p>
          <a:p>
            <a:pPr indent="-213995" lvl="1" marL="556895" rtl="0" algn="l">
              <a:spcBef>
                <a:spcPts val="279"/>
              </a:spcBef>
              <a:spcAft>
                <a:spcPts val="0"/>
              </a:spcAft>
              <a:buSzPct val="100000"/>
              <a:buChar char="⬥"/>
            </a:pPr>
            <a:r>
              <a:rPr lang="en-US"/>
              <a:t>ESA/NASA Other Domains + Usability (2026)</a:t>
            </a:r>
            <a:endParaRPr/>
          </a:p>
          <a:p>
            <a:pPr indent="-153854" lvl="0" marL="257168" rtl="0" algn="l">
              <a:spcBef>
                <a:spcPts val="325"/>
              </a:spcBef>
              <a:spcAft>
                <a:spcPts val="0"/>
              </a:spcAft>
              <a:buSzPct val="100000"/>
              <a:buNone/>
            </a:pPr>
            <a:r>
              <a:t/>
            </a:r>
            <a:endParaRPr/>
          </a:p>
        </p:txBody>
      </p:sp>
      <p:sp>
        <p:nvSpPr>
          <p:cNvPr id="249" name="Google Shape;249;p14"/>
          <p:cNvSpPr txBox="1"/>
          <p:nvPr/>
        </p:nvSpPr>
        <p:spPr>
          <a:xfrm>
            <a:off x="-543" y="4191180"/>
            <a:ext cx="463506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US" sz="1400" u="sng">
                <a:solidFill>
                  <a:schemeClr val="accent4"/>
                </a:solidFill>
                <a:latin typeface="Arial"/>
                <a:ea typeface="Arial"/>
                <a:cs typeface="Arial"/>
                <a:sym typeface="Arial"/>
              </a:rPr>
              <a:t>https://pubs.usgs.gov/of/2024/1023/ofr20241023.pdf</a:t>
            </a:r>
            <a:endParaRPr/>
          </a:p>
        </p:txBody>
      </p:sp>
      <p:cxnSp>
        <p:nvCxnSpPr>
          <p:cNvPr id="250" name="Google Shape;250;p14"/>
          <p:cNvCxnSpPr/>
          <p:nvPr/>
        </p:nvCxnSpPr>
        <p:spPr>
          <a:xfrm flipH="1" rot="10800000">
            <a:off x="4495801" y="1484923"/>
            <a:ext cx="584199" cy="2024185"/>
          </a:xfrm>
          <a:prstGeom prst="straightConnector1">
            <a:avLst/>
          </a:prstGeom>
          <a:solidFill>
            <a:schemeClr val="hlink"/>
          </a:solidFill>
          <a:ln cap="flat" cmpd="sng" w="28575">
            <a:solidFill>
              <a:schemeClr val="accent6"/>
            </a:solidFill>
            <a:prstDash val="solid"/>
            <a:round/>
            <a:headEnd len="sm" w="sm" type="none"/>
            <a:tailEnd len="med" w="med" type="stealth"/>
          </a:ln>
        </p:spPr>
      </p:cxnSp>
      <p:sp>
        <p:nvSpPr>
          <p:cNvPr id="251" name="Google Shape;251;p14"/>
          <p:cNvSpPr/>
          <p:nvPr/>
        </p:nvSpPr>
        <p:spPr>
          <a:xfrm rot="10800000">
            <a:off x="4032738" y="3016689"/>
            <a:ext cx="344001" cy="1174491"/>
          </a:xfrm>
          <a:prstGeom prst="leftBrace">
            <a:avLst>
              <a:gd fmla="val 8333" name="adj1"/>
              <a:gd fmla="val 50000" name="adj2"/>
            </a:avLst>
          </a:prstGeom>
          <a:noFill/>
          <a:ln cap="flat" cmpd="sng" w="28575">
            <a:solidFill>
              <a:schemeClr val="accent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200"/>
              <a:buFont typeface="Arial"/>
              <a:buNone/>
            </a:pPr>
            <a:r>
              <a:t/>
            </a:r>
            <a:endParaRPr b="1" i="0" sz="1200" u="none" cap="none" strike="noStrike">
              <a:solidFill>
                <a:schemeClr val="lt2"/>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15"/>
          <p:cNvSpPr txBox="1"/>
          <p:nvPr>
            <p:ph type="title"/>
          </p:nvPr>
        </p:nvSpPr>
        <p:spPr>
          <a:xfrm>
            <a:off x="104500" y="266700"/>
            <a:ext cx="9015600" cy="484188"/>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a:t>JACIE Partner Data Quality Assessment Collaboration</a:t>
            </a:r>
            <a:br>
              <a:rPr lang="en-US"/>
            </a:br>
            <a:r>
              <a:rPr lang="en-US" sz="1600"/>
              <a:t>JACIE Data Quality Assessment Dashboard – Why?</a:t>
            </a:r>
            <a:endParaRPr/>
          </a:p>
        </p:txBody>
      </p:sp>
      <p:sp>
        <p:nvSpPr>
          <p:cNvPr id="257" name="Google Shape;257;p15"/>
          <p:cNvSpPr txBox="1"/>
          <p:nvPr>
            <p:ph idx="1" type="body"/>
          </p:nvPr>
        </p:nvSpPr>
        <p:spPr>
          <a:xfrm>
            <a:off x="176213" y="939800"/>
            <a:ext cx="8854234" cy="3360738"/>
          </a:xfrm>
          <a:prstGeom prst="rect">
            <a:avLst/>
          </a:prstGeom>
          <a:noFill/>
          <a:ln>
            <a:noFill/>
          </a:ln>
        </p:spPr>
        <p:txBody>
          <a:bodyPr anchorCtr="0" anchor="t" bIns="46025" lIns="92075" spcFirstLastPara="1" rIns="92075" wrap="square" tIns="46025">
            <a:normAutofit fontScale="92500" lnSpcReduction="10000"/>
          </a:bodyPr>
          <a:lstStyle/>
          <a:p>
            <a:pPr indent="-257200" lvl="0" marL="257168" rtl="0" algn="l">
              <a:spcBef>
                <a:spcPts val="0"/>
              </a:spcBef>
              <a:spcAft>
                <a:spcPts val="0"/>
              </a:spcAft>
              <a:buSzPct val="100000"/>
              <a:buChar char="⬥"/>
            </a:pPr>
            <a:r>
              <a:rPr lang="en-US"/>
              <a:t>Taking another step back from analysis to JACIE partner collaboration …</a:t>
            </a:r>
            <a:endParaRPr/>
          </a:p>
          <a:p>
            <a:pPr indent="-214308" lvl="1" marL="557199" rtl="0" algn="l">
              <a:spcBef>
                <a:spcPts val="333"/>
              </a:spcBef>
              <a:spcAft>
                <a:spcPts val="0"/>
              </a:spcAft>
              <a:buSzPct val="100000"/>
              <a:buChar char="⬥"/>
            </a:pPr>
            <a:r>
              <a:rPr lang="en-US"/>
              <a:t>Who are the data providers of interest to the JACIE partners for data quality assessment?</a:t>
            </a:r>
            <a:endParaRPr/>
          </a:p>
          <a:p>
            <a:pPr indent="-214308" lvl="1" marL="557199" rtl="0" algn="l">
              <a:spcBef>
                <a:spcPts val="333"/>
              </a:spcBef>
              <a:spcAft>
                <a:spcPts val="0"/>
              </a:spcAft>
              <a:buSzPct val="100000"/>
              <a:buChar char="⬥"/>
            </a:pPr>
            <a:r>
              <a:rPr lang="en-US"/>
              <a:t>What data quality assessment analysis needs to be performed?</a:t>
            </a:r>
            <a:endParaRPr/>
          </a:p>
          <a:p>
            <a:pPr indent="-171478" lvl="2" marL="857228" rtl="0" algn="l">
              <a:spcBef>
                <a:spcPts val="277"/>
              </a:spcBef>
              <a:spcAft>
                <a:spcPts val="0"/>
              </a:spcAft>
              <a:buSzPct val="100000"/>
              <a:buChar char="•"/>
            </a:pPr>
            <a:r>
              <a:rPr lang="en-US"/>
              <a:t>Radiometry?, Geometry?, Spatial?, All?, Some?, Initial Look?, Full Look?, EDAP+? …</a:t>
            </a:r>
            <a:endParaRPr/>
          </a:p>
          <a:p>
            <a:pPr indent="-214308" lvl="1" marL="557199" rtl="0" algn="l">
              <a:spcBef>
                <a:spcPts val="333"/>
              </a:spcBef>
              <a:spcAft>
                <a:spcPts val="0"/>
              </a:spcAft>
              <a:buSzPct val="100000"/>
              <a:buChar char="⬥"/>
            </a:pPr>
            <a:r>
              <a:rPr lang="en-US"/>
              <a:t>What is the data quality assessment reporting mechanism?</a:t>
            </a:r>
            <a:endParaRPr/>
          </a:p>
          <a:p>
            <a:pPr indent="-171478" lvl="2" marL="857228" rtl="0" algn="l">
              <a:spcBef>
                <a:spcPts val="277"/>
              </a:spcBef>
              <a:spcAft>
                <a:spcPts val="0"/>
              </a:spcAft>
              <a:buSzPct val="100000"/>
              <a:buChar char="•"/>
            </a:pPr>
            <a:r>
              <a:rPr lang="en-US"/>
              <a:t>Formal Report?, Internal PPT?, Initial Look Results?, Full Look Results?, EDAP+?</a:t>
            </a:r>
            <a:endParaRPr/>
          </a:p>
          <a:p>
            <a:pPr indent="-214308" lvl="1" marL="557199" rtl="0" algn="l">
              <a:spcBef>
                <a:spcPts val="333"/>
              </a:spcBef>
              <a:spcAft>
                <a:spcPts val="0"/>
              </a:spcAft>
              <a:buSzPct val="100000"/>
              <a:buChar char="⬥"/>
            </a:pPr>
            <a:r>
              <a:rPr lang="en-US"/>
              <a:t>When will JACIE partners have resources available to perform the data quality assessment?</a:t>
            </a:r>
            <a:endParaRPr/>
          </a:p>
          <a:p>
            <a:pPr indent="-214308" lvl="1" marL="557199" rtl="0" algn="l">
              <a:spcBef>
                <a:spcPts val="333"/>
              </a:spcBef>
              <a:spcAft>
                <a:spcPts val="0"/>
              </a:spcAft>
              <a:buSzPct val="100000"/>
              <a:buChar char="⬥"/>
            </a:pPr>
            <a:r>
              <a:rPr lang="en-US"/>
              <a:t>How do the JACIE partners not duplicate effort?</a:t>
            </a:r>
            <a:endParaRPr/>
          </a:p>
          <a:p>
            <a:pPr indent="-171478" lvl="2" marL="857228" rtl="0" algn="l">
              <a:spcBef>
                <a:spcPts val="277"/>
              </a:spcBef>
              <a:spcAft>
                <a:spcPts val="0"/>
              </a:spcAft>
              <a:buSzPct val="100000"/>
              <a:buChar char="•"/>
            </a:pPr>
            <a:r>
              <a:rPr lang="en-US"/>
              <a:t>Interoperable data quality assessment analysis and reporting that enable …</a:t>
            </a:r>
            <a:endParaRPr/>
          </a:p>
          <a:p>
            <a:pPr indent="-171478" lvl="3" marL="1200120" rtl="0" algn="l">
              <a:spcBef>
                <a:spcPts val="240"/>
              </a:spcBef>
              <a:spcAft>
                <a:spcPts val="0"/>
              </a:spcAft>
              <a:buClr>
                <a:schemeClr val="dk1"/>
              </a:buClr>
              <a:buSzPct val="96296"/>
              <a:buFont typeface="Arial"/>
              <a:buChar char="–"/>
            </a:pPr>
            <a:r>
              <a:rPr lang="en-US"/>
              <a:t>distributing data quality analysis within the JACIE partners</a:t>
            </a:r>
            <a:endParaRPr/>
          </a:p>
          <a:p>
            <a:pPr indent="-171478" lvl="3" marL="1200120" rtl="0" algn="l">
              <a:spcBef>
                <a:spcPts val="240"/>
              </a:spcBef>
              <a:spcAft>
                <a:spcPts val="0"/>
              </a:spcAft>
              <a:buClr>
                <a:schemeClr val="dk1"/>
              </a:buClr>
              <a:buSzPct val="96296"/>
              <a:buFont typeface="Arial"/>
              <a:buChar char="–"/>
            </a:pPr>
            <a:r>
              <a:rPr lang="en-US"/>
              <a:t>sharing known equivalent data quality assessment results. </a:t>
            </a:r>
            <a:endParaRPr/>
          </a:p>
          <a:p>
            <a:pPr indent="-108580" lvl="1" marL="557199" rtl="0" algn="l">
              <a:spcBef>
                <a:spcPts val="333"/>
              </a:spcBef>
              <a:spcAft>
                <a:spcPts val="0"/>
              </a:spcAft>
              <a:buSzPct val="100000"/>
              <a:buNone/>
            </a:pPr>
            <a:r>
              <a:t/>
            </a:r>
            <a:endParaRPr/>
          </a:p>
          <a:p>
            <a:pPr indent="-108580" lvl="1" marL="557199" rtl="0" algn="l">
              <a:spcBef>
                <a:spcPts val="333"/>
              </a:spcBef>
              <a:spcAft>
                <a:spcPts val="0"/>
              </a:spcAft>
              <a:buSzPct val="100000"/>
              <a:buNone/>
            </a:pPr>
            <a:r>
              <a:t/>
            </a:r>
            <a:endParaRPr/>
          </a:p>
          <a:p>
            <a:pPr indent="-108580" lvl="1" marL="557199" rtl="0" algn="l">
              <a:spcBef>
                <a:spcPts val="333"/>
              </a:spcBef>
              <a:spcAft>
                <a:spcPts val="0"/>
              </a:spcAft>
              <a:buSzPct val="100000"/>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16"/>
          <p:cNvSpPr txBox="1"/>
          <p:nvPr>
            <p:ph idx="1" type="body"/>
          </p:nvPr>
        </p:nvSpPr>
        <p:spPr>
          <a:xfrm>
            <a:off x="175540" y="939546"/>
            <a:ext cx="4235095" cy="3355463"/>
          </a:xfrm>
          <a:prstGeom prst="rect">
            <a:avLst/>
          </a:prstGeom>
          <a:noFill/>
          <a:ln>
            <a:noFill/>
          </a:ln>
        </p:spPr>
        <p:txBody>
          <a:bodyPr anchorCtr="0" anchor="t" bIns="46025" lIns="92075" spcFirstLastPara="1" rIns="92075" wrap="square" tIns="46025">
            <a:normAutofit/>
          </a:bodyPr>
          <a:lstStyle/>
          <a:p>
            <a:pPr indent="-257168" lvl="0" marL="257168" rtl="0" algn="l">
              <a:spcBef>
                <a:spcPts val="0"/>
              </a:spcBef>
              <a:spcAft>
                <a:spcPts val="0"/>
              </a:spcAft>
              <a:buSzPts val="2100"/>
              <a:buChar char="⬥"/>
            </a:pPr>
            <a:r>
              <a:rPr lang="en-US"/>
              <a:t>Continue to request JACIE Data Quality Assessment Dashboard joint development input from JACIE partners</a:t>
            </a:r>
            <a:endParaRPr/>
          </a:p>
          <a:p>
            <a:pPr indent="-214308" lvl="1" marL="557199" rtl="0" algn="l">
              <a:spcBef>
                <a:spcPts val="360"/>
              </a:spcBef>
              <a:spcAft>
                <a:spcPts val="0"/>
              </a:spcAft>
              <a:buSzPts val="1800"/>
              <a:buChar char="⬥"/>
            </a:pPr>
            <a:r>
              <a:rPr lang="en-US"/>
              <a:t>Data quality analysis summaries</a:t>
            </a:r>
            <a:endParaRPr/>
          </a:p>
          <a:p>
            <a:pPr indent="-214308" lvl="1" marL="557199" rtl="0" algn="l">
              <a:spcBef>
                <a:spcPts val="360"/>
              </a:spcBef>
              <a:spcAft>
                <a:spcPts val="0"/>
              </a:spcAft>
              <a:buSzPts val="1800"/>
              <a:buChar char="⬥"/>
            </a:pPr>
            <a:r>
              <a:rPr lang="en-US"/>
              <a:t>Leveraging the Optical base, expanding to appropriate fields for SAR, LiDAR, atmospherics, DEMs, etc.</a:t>
            </a:r>
            <a:endParaRPr/>
          </a:p>
          <a:p>
            <a:pPr indent="-123818" lvl="0" marL="257168" rtl="0" algn="l">
              <a:spcBef>
                <a:spcPts val="420"/>
              </a:spcBef>
              <a:spcAft>
                <a:spcPts val="0"/>
              </a:spcAft>
              <a:buSzPts val="2100"/>
              <a:buNone/>
            </a:pPr>
            <a:r>
              <a:t/>
            </a:r>
            <a:endParaRPr/>
          </a:p>
        </p:txBody>
      </p:sp>
      <p:pic>
        <p:nvPicPr>
          <p:cNvPr id="263" name="Google Shape;263;p16"/>
          <p:cNvPicPr preferRelativeResize="0"/>
          <p:nvPr/>
        </p:nvPicPr>
        <p:blipFill rotWithShape="1">
          <a:blip r:embed="rId3">
            <a:alphaModFix/>
          </a:blip>
          <a:srcRect b="0" l="0" r="0" t="0"/>
          <a:stretch/>
        </p:blipFill>
        <p:spPr>
          <a:xfrm>
            <a:off x="4353027" y="1142824"/>
            <a:ext cx="4615433" cy="2711999"/>
          </a:xfrm>
          <a:prstGeom prst="rect">
            <a:avLst/>
          </a:prstGeom>
          <a:noFill/>
          <a:ln cap="flat" cmpd="sng" w="12700">
            <a:solidFill>
              <a:schemeClr val="dk1"/>
            </a:solidFill>
            <a:prstDash val="solid"/>
            <a:round/>
            <a:headEnd len="sm" w="sm" type="none"/>
            <a:tailEnd len="sm" w="sm" type="none"/>
          </a:ln>
        </p:spPr>
      </p:pic>
      <p:sp>
        <p:nvSpPr>
          <p:cNvPr id="264" name="Google Shape;264;p16"/>
          <p:cNvSpPr txBox="1"/>
          <p:nvPr>
            <p:ph type="title"/>
          </p:nvPr>
        </p:nvSpPr>
        <p:spPr>
          <a:xfrm>
            <a:off x="104500" y="266700"/>
            <a:ext cx="9015600" cy="484188"/>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a:t>JACIE Partner Data Quality Assessment Collaboration</a:t>
            </a:r>
            <a:br>
              <a:rPr lang="en-US"/>
            </a:br>
            <a:r>
              <a:rPr lang="en-US" sz="1600"/>
              <a:t>JACIE Data Quality Assessment Dashboard - Background</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17"/>
          <p:cNvSpPr txBox="1"/>
          <p:nvPr>
            <p:ph idx="1" type="body"/>
          </p:nvPr>
        </p:nvSpPr>
        <p:spPr>
          <a:xfrm>
            <a:off x="253232" y="939546"/>
            <a:ext cx="2936493" cy="3355463"/>
          </a:xfrm>
          <a:prstGeom prst="rect">
            <a:avLst/>
          </a:prstGeom>
          <a:noFill/>
          <a:ln>
            <a:noFill/>
          </a:ln>
        </p:spPr>
        <p:txBody>
          <a:bodyPr anchorCtr="0" anchor="t" bIns="46025" lIns="92075" spcFirstLastPara="1" rIns="92075" wrap="square" tIns="46025">
            <a:normAutofit fontScale="92500"/>
          </a:bodyPr>
          <a:lstStyle/>
          <a:p>
            <a:pPr indent="-257200" lvl="0" marL="257168" rtl="0" algn="l">
              <a:spcBef>
                <a:spcPts val="0"/>
              </a:spcBef>
              <a:spcAft>
                <a:spcPts val="0"/>
              </a:spcAft>
              <a:buSzPct val="100000"/>
              <a:buChar char="⬥"/>
            </a:pPr>
            <a:r>
              <a:rPr lang="en-US"/>
              <a:t>Filtering by List</a:t>
            </a:r>
            <a:endParaRPr/>
          </a:p>
          <a:p>
            <a:pPr indent="-214308" lvl="1" marL="557199" rtl="0" algn="l">
              <a:spcBef>
                <a:spcPts val="333"/>
              </a:spcBef>
              <a:spcAft>
                <a:spcPts val="0"/>
              </a:spcAft>
              <a:buSzPct val="100000"/>
              <a:buChar char="⬥"/>
            </a:pPr>
            <a:r>
              <a:rPr lang="en-US"/>
              <a:t>Sensor</a:t>
            </a:r>
            <a:endParaRPr/>
          </a:p>
          <a:p>
            <a:pPr indent="-214308" lvl="1" marL="557199" rtl="0" algn="l">
              <a:spcBef>
                <a:spcPts val="333"/>
              </a:spcBef>
              <a:spcAft>
                <a:spcPts val="0"/>
              </a:spcAft>
              <a:buSzPct val="100000"/>
              <a:buChar char="⬥"/>
            </a:pPr>
            <a:r>
              <a:rPr lang="en-US"/>
              <a:t>Sensor Type</a:t>
            </a:r>
            <a:endParaRPr/>
          </a:p>
          <a:p>
            <a:pPr indent="-214308" lvl="1" marL="557199" rtl="0" algn="l">
              <a:spcBef>
                <a:spcPts val="333"/>
              </a:spcBef>
              <a:spcAft>
                <a:spcPts val="0"/>
              </a:spcAft>
              <a:buSzPct val="100000"/>
              <a:buChar char="⬥"/>
            </a:pPr>
            <a:r>
              <a:rPr lang="en-US"/>
              <a:t>Agency</a:t>
            </a:r>
            <a:endParaRPr/>
          </a:p>
          <a:p>
            <a:pPr indent="-214308" lvl="1" marL="557199" rtl="0" algn="l">
              <a:spcBef>
                <a:spcPts val="333"/>
              </a:spcBef>
              <a:spcAft>
                <a:spcPts val="0"/>
              </a:spcAft>
              <a:buSzPct val="100000"/>
              <a:buChar char="⬥"/>
            </a:pPr>
            <a:r>
              <a:rPr lang="en-US"/>
              <a:t>Affiliation</a:t>
            </a:r>
            <a:endParaRPr/>
          </a:p>
          <a:p>
            <a:pPr indent="-214308" lvl="1" marL="557199" rtl="0" algn="l">
              <a:spcBef>
                <a:spcPts val="333"/>
              </a:spcBef>
              <a:spcAft>
                <a:spcPts val="0"/>
              </a:spcAft>
              <a:buSzPct val="100000"/>
              <a:buChar char="⬥"/>
            </a:pPr>
            <a:r>
              <a:rPr lang="en-US"/>
              <a:t>Analysis</a:t>
            </a:r>
            <a:endParaRPr/>
          </a:p>
          <a:p>
            <a:pPr indent="-214308" lvl="1" marL="557199" rtl="0" algn="l">
              <a:spcBef>
                <a:spcPts val="333"/>
              </a:spcBef>
              <a:spcAft>
                <a:spcPts val="0"/>
              </a:spcAft>
              <a:buSzPct val="100000"/>
              <a:buChar char="⬥"/>
            </a:pPr>
            <a:r>
              <a:rPr lang="en-US"/>
              <a:t>Report by Year (slider)</a:t>
            </a:r>
            <a:endParaRPr/>
          </a:p>
          <a:p>
            <a:pPr indent="-214308" lvl="1" marL="557199" rtl="0" algn="l">
              <a:spcBef>
                <a:spcPts val="333"/>
              </a:spcBef>
              <a:spcAft>
                <a:spcPts val="0"/>
              </a:spcAft>
              <a:buSzPct val="100000"/>
              <a:buChar char="⬥"/>
            </a:pPr>
            <a:r>
              <a:rPr lang="en-US"/>
              <a:t>Reset All Filters</a:t>
            </a:r>
            <a:endParaRPr/>
          </a:p>
          <a:p>
            <a:pPr indent="-257200" lvl="0" marL="257168" rtl="0" algn="l">
              <a:spcBef>
                <a:spcPts val="388"/>
              </a:spcBef>
              <a:spcAft>
                <a:spcPts val="0"/>
              </a:spcAft>
              <a:buSzPct val="100000"/>
              <a:buChar char="⬥"/>
            </a:pPr>
            <a:r>
              <a:rPr lang="en-US"/>
              <a:t>Filtering by Icon</a:t>
            </a:r>
            <a:endParaRPr/>
          </a:p>
          <a:p>
            <a:pPr indent="-214308" lvl="1" marL="557199" rtl="0" algn="l">
              <a:spcBef>
                <a:spcPts val="333"/>
              </a:spcBef>
              <a:spcAft>
                <a:spcPts val="0"/>
              </a:spcAft>
              <a:buSzPct val="100000"/>
              <a:buChar char="⬥"/>
            </a:pPr>
            <a:r>
              <a:rPr lang="en-US"/>
              <a:t>Selectable</a:t>
            </a:r>
            <a:endParaRPr/>
          </a:p>
        </p:txBody>
      </p:sp>
      <p:pic>
        <p:nvPicPr>
          <p:cNvPr id="270" name="Google Shape;270;p17"/>
          <p:cNvPicPr preferRelativeResize="0"/>
          <p:nvPr/>
        </p:nvPicPr>
        <p:blipFill rotWithShape="1">
          <a:blip r:embed="rId3">
            <a:alphaModFix/>
          </a:blip>
          <a:srcRect b="0" l="0" r="0" t="0"/>
          <a:stretch/>
        </p:blipFill>
        <p:spPr>
          <a:xfrm>
            <a:off x="3243515" y="863918"/>
            <a:ext cx="5829251" cy="3425231"/>
          </a:xfrm>
          <a:prstGeom prst="rect">
            <a:avLst/>
          </a:prstGeom>
          <a:noFill/>
          <a:ln cap="flat" cmpd="sng" w="12700">
            <a:solidFill>
              <a:schemeClr val="dk1"/>
            </a:solidFill>
            <a:prstDash val="solid"/>
            <a:round/>
            <a:headEnd len="sm" w="sm" type="none"/>
            <a:tailEnd len="sm" w="sm" type="none"/>
          </a:ln>
        </p:spPr>
      </p:pic>
      <p:sp>
        <p:nvSpPr>
          <p:cNvPr id="271" name="Google Shape;271;p17"/>
          <p:cNvSpPr txBox="1"/>
          <p:nvPr>
            <p:ph type="title"/>
          </p:nvPr>
        </p:nvSpPr>
        <p:spPr>
          <a:xfrm>
            <a:off x="104500" y="266700"/>
            <a:ext cx="9015600" cy="484188"/>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a:t>JACIE Partner Data Quality Assessment Collaboration</a:t>
            </a:r>
            <a:br>
              <a:rPr lang="en-US"/>
            </a:br>
            <a:r>
              <a:rPr lang="en-US" sz="1600"/>
              <a:t>JACIE Data Quality Assessment Dashboard - Functionality</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18"/>
          <p:cNvSpPr txBox="1"/>
          <p:nvPr>
            <p:ph idx="1" type="body"/>
          </p:nvPr>
        </p:nvSpPr>
        <p:spPr>
          <a:xfrm>
            <a:off x="175541" y="750540"/>
            <a:ext cx="2875020" cy="3544469"/>
          </a:xfrm>
          <a:prstGeom prst="rect">
            <a:avLst/>
          </a:prstGeom>
          <a:noFill/>
          <a:ln>
            <a:noFill/>
          </a:ln>
        </p:spPr>
        <p:txBody>
          <a:bodyPr anchorCtr="0" anchor="t" bIns="46025" lIns="92075" spcFirstLastPara="1" rIns="92075" wrap="square" tIns="46025">
            <a:normAutofit/>
          </a:bodyPr>
          <a:lstStyle/>
          <a:p>
            <a:pPr indent="-257168" lvl="0" marL="257168" rtl="0" algn="l">
              <a:spcBef>
                <a:spcPts val="0"/>
              </a:spcBef>
              <a:spcAft>
                <a:spcPts val="0"/>
              </a:spcAft>
              <a:buSzPts val="2100"/>
              <a:buChar char="⬥"/>
            </a:pPr>
            <a:r>
              <a:rPr lang="en-US"/>
              <a:t>Analysis Status</a:t>
            </a:r>
            <a:endParaRPr/>
          </a:p>
        </p:txBody>
      </p:sp>
      <p:pic>
        <p:nvPicPr>
          <p:cNvPr id="277" name="Google Shape;277;p18"/>
          <p:cNvPicPr preferRelativeResize="0"/>
          <p:nvPr/>
        </p:nvPicPr>
        <p:blipFill rotWithShape="1">
          <a:blip r:embed="rId3">
            <a:alphaModFix/>
          </a:blip>
          <a:srcRect b="0" l="0" r="0" t="0"/>
          <a:stretch/>
        </p:blipFill>
        <p:spPr>
          <a:xfrm>
            <a:off x="3243515" y="863918"/>
            <a:ext cx="5829251" cy="3425231"/>
          </a:xfrm>
          <a:prstGeom prst="rect">
            <a:avLst/>
          </a:prstGeom>
          <a:noFill/>
          <a:ln cap="flat" cmpd="sng" w="12700">
            <a:solidFill>
              <a:schemeClr val="dk1"/>
            </a:solidFill>
            <a:prstDash val="solid"/>
            <a:round/>
            <a:headEnd len="sm" w="sm" type="none"/>
            <a:tailEnd len="sm" w="sm" type="none"/>
          </a:ln>
        </p:spPr>
      </p:pic>
      <p:cxnSp>
        <p:nvCxnSpPr>
          <p:cNvPr id="278" name="Google Shape;278;p18"/>
          <p:cNvCxnSpPr/>
          <p:nvPr/>
        </p:nvCxnSpPr>
        <p:spPr>
          <a:xfrm flipH="1" rot="10800000">
            <a:off x="175540" y="1848378"/>
            <a:ext cx="5672951" cy="671467"/>
          </a:xfrm>
          <a:prstGeom prst="straightConnector1">
            <a:avLst/>
          </a:prstGeom>
          <a:noFill/>
          <a:ln cap="flat" cmpd="sng" w="9525">
            <a:solidFill>
              <a:schemeClr val="dk1"/>
            </a:solidFill>
            <a:prstDash val="dash"/>
            <a:round/>
            <a:headEnd len="sm" w="sm" type="none"/>
            <a:tailEnd len="sm" w="sm" type="none"/>
          </a:ln>
        </p:spPr>
      </p:cxnSp>
      <p:cxnSp>
        <p:nvCxnSpPr>
          <p:cNvPr id="279" name="Google Shape;279;p18"/>
          <p:cNvCxnSpPr/>
          <p:nvPr/>
        </p:nvCxnSpPr>
        <p:spPr>
          <a:xfrm flipH="1" rot="10800000">
            <a:off x="175540" y="2904565"/>
            <a:ext cx="5656640" cy="1413343"/>
          </a:xfrm>
          <a:prstGeom prst="straightConnector1">
            <a:avLst/>
          </a:prstGeom>
          <a:noFill/>
          <a:ln cap="flat" cmpd="sng" w="9525">
            <a:solidFill>
              <a:schemeClr val="dk1"/>
            </a:solidFill>
            <a:prstDash val="dash"/>
            <a:round/>
            <a:headEnd len="sm" w="sm" type="none"/>
            <a:tailEnd len="sm" w="sm" type="none"/>
          </a:ln>
        </p:spPr>
      </p:cxnSp>
      <p:pic>
        <p:nvPicPr>
          <p:cNvPr id="280" name="Google Shape;280;p18"/>
          <p:cNvPicPr preferRelativeResize="0"/>
          <p:nvPr/>
        </p:nvPicPr>
        <p:blipFill rotWithShape="1">
          <a:blip r:embed="rId4">
            <a:alphaModFix/>
          </a:blip>
          <a:srcRect b="34968" l="74202" r="3361" t="38142"/>
          <a:stretch/>
        </p:blipFill>
        <p:spPr>
          <a:xfrm>
            <a:off x="175540" y="2519845"/>
            <a:ext cx="5334246" cy="1798063"/>
          </a:xfrm>
          <a:prstGeom prst="rect">
            <a:avLst/>
          </a:prstGeom>
          <a:noFill/>
          <a:ln cap="flat" cmpd="sng" w="12700">
            <a:solidFill>
              <a:schemeClr val="dk1"/>
            </a:solidFill>
            <a:prstDash val="solid"/>
            <a:round/>
            <a:headEnd len="sm" w="sm" type="none"/>
            <a:tailEnd len="sm" w="sm" type="none"/>
          </a:ln>
        </p:spPr>
      </p:pic>
      <p:cxnSp>
        <p:nvCxnSpPr>
          <p:cNvPr id="281" name="Google Shape;281;p18"/>
          <p:cNvCxnSpPr/>
          <p:nvPr/>
        </p:nvCxnSpPr>
        <p:spPr>
          <a:xfrm flipH="1" rot="10800000">
            <a:off x="5509786" y="1855007"/>
            <a:ext cx="3417060" cy="664838"/>
          </a:xfrm>
          <a:prstGeom prst="straightConnector1">
            <a:avLst/>
          </a:prstGeom>
          <a:noFill/>
          <a:ln cap="flat" cmpd="sng" w="9525">
            <a:solidFill>
              <a:schemeClr val="dk1"/>
            </a:solidFill>
            <a:prstDash val="dash"/>
            <a:round/>
            <a:headEnd len="sm" w="sm" type="none"/>
            <a:tailEnd len="sm" w="sm" type="none"/>
          </a:ln>
        </p:spPr>
      </p:cxnSp>
      <p:cxnSp>
        <p:nvCxnSpPr>
          <p:cNvPr id="282" name="Google Shape;282;p18"/>
          <p:cNvCxnSpPr/>
          <p:nvPr/>
        </p:nvCxnSpPr>
        <p:spPr>
          <a:xfrm flipH="1" rot="10800000">
            <a:off x="5509786" y="2904565"/>
            <a:ext cx="3417060" cy="1413343"/>
          </a:xfrm>
          <a:prstGeom prst="straightConnector1">
            <a:avLst/>
          </a:prstGeom>
          <a:noFill/>
          <a:ln cap="flat" cmpd="sng" w="9525">
            <a:solidFill>
              <a:schemeClr val="dk1"/>
            </a:solidFill>
            <a:prstDash val="dash"/>
            <a:round/>
            <a:headEnd len="sm" w="sm" type="none"/>
            <a:tailEnd len="sm" w="sm" type="none"/>
          </a:ln>
        </p:spPr>
      </p:cxnSp>
      <p:sp>
        <p:nvSpPr>
          <p:cNvPr id="283" name="Google Shape;283;p18"/>
          <p:cNvSpPr/>
          <p:nvPr/>
        </p:nvSpPr>
        <p:spPr>
          <a:xfrm>
            <a:off x="5848491" y="1855007"/>
            <a:ext cx="3078355" cy="1049558"/>
          </a:xfrm>
          <a:prstGeom prst="rect">
            <a:avLst/>
          </a:prstGeom>
          <a:noFill/>
          <a:ln cap="flat" cmpd="sng" w="12700">
            <a:solidFill>
              <a:schemeClr val="dk1"/>
            </a:solidFill>
            <a:prstDash val="dash"/>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200"/>
              <a:buFont typeface="Arial"/>
              <a:buNone/>
            </a:pPr>
            <a:r>
              <a:t/>
            </a:r>
            <a:endParaRPr b="1" i="0" sz="1200" u="none" cap="none" strike="noStrike">
              <a:solidFill>
                <a:schemeClr val="lt2"/>
              </a:solidFill>
              <a:latin typeface="Arial"/>
              <a:ea typeface="Arial"/>
              <a:cs typeface="Arial"/>
              <a:sym typeface="Arial"/>
            </a:endParaRPr>
          </a:p>
        </p:txBody>
      </p:sp>
      <p:pic>
        <p:nvPicPr>
          <p:cNvPr id="284" name="Google Shape;284;p18"/>
          <p:cNvPicPr preferRelativeResize="0"/>
          <p:nvPr/>
        </p:nvPicPr>
        <p:blipFill rotWithShape="1">
          <a:blip r:embed="rId5">
            <a:alphaModFix/>
          </a:blip>
          <a:srcRect b="0" l="0" r="0" t="0"/>
          <a:stretch/>
        </p:blipFill>
        <p:spPr>
          <a:xfrm>
            <a:off x="932843" y="1679782"/>
            <a:ext cx="873824" cy="488313"/>
          </a:xfrm>
          <a:prstGeom prst="rect">
            <a:avLst/>
          </a:prstGeom>
          <a:noFill/>
          <a:ln>
            <a:noFill/>
          </a:ln>
        </p:spPr>
      </p:pic>
      <p:sp>
        <p:nvSpPr>
          <p:cNvPr id="285" name="Google Shape;285;p18"/>
          <p:cNvSpPr txBox="1"/>
          <p:nvPr/>
        </p:nvSpPr>
        <p:spPr>
          <a:xfrm>
            <a:off x="217154" y="1550939"/>
            <a:ext cx="859531"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Geometry</a:t>
            </a:r>
            <a:endParaRPr/>
          </a:p>
        </p:txBody>
      </p:sp>
      <p:sp>
        <p:nvSpPr>
          <p:cNvPr id="286" name="Google Shape;286;p18"/>
          <p:cNvSpPr txBox="1"/>
          <p:nvPr/>
        </p:nvSpPr>
        <p:spPr>
          <a:xfrm>
            <a:off x="1806667" y="1550939"/>
            <a:ext cx="968535"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Radiometry</a:t>
            </a:r>
            <a:endParaRPr/>
          </a:p>
        </p:txBody>
      </p:sp>
      <p:sp>
        <p:nvSpPr>
          <p:cNvPr id="287" name="Google Shape;287;p18"/>
          <p:cNvSpPr txBox="1"/>
          <p:nvPr/>
        </p:nvSpPr>
        <p:spPr>
          <a:xfrm>
            <a:off x="316331" y="2074701"/>
            <a:ext cx="65274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Spatial</a:t>
            </a:r>
            <a:endParaRPr/>
          </a:p>
        </p:txBody>
      </p:sp>
      <p:sp>
        <p:nvSpPr>
          <p:cNvPr id="288" name="Google Shape;288;p18"/>
          <p:cNvSpPr txBox="1"/>
          <p:nvPr/>
        </p:nvSpPr>
        <p:spPr>
          <a:xfrm>
            <a:off x="1757094" y="1940368"/>
            <a:ext cx="1141659"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TBD (EDAP?)</a:t>
            </a:r>
            <a:endParaRPr/>
          </a:p>
        </p:txBody>
      </p:sp>
      <p:cxnSp>
        <p:nvCxnSpPr>
          <p:cNvPr id="289" name="Google Shape;289;p18"/>
          <p:cNvCxnSpPr>
            <a:stCxn id="285" idx="3"/>
          </p:cNvCxnSpPr>
          <p:nvPr/>
        </p:nvCxnSpPr>
        <p:spPr>
          <a:xfrm>
            <a:off x="1076685" y="1689438"/>
            <a:ext cx="216300" cy="165600"/>
          </a:xfrm>
          <a:prstGeom prst="straightConnector1">
            <a:avLst/>
          </a:prstGeom>
          <a:noFill/>
          <a:ln cap="flat" cmpd="sng" w="28575">
            <a:solidFill>
              <a:schemeClr val="accent6"/>
            </a:solidFill>
            <a:prstDash val="solid"/>
            <a:round/>
            <a:headEnd len="sm" w="sm" type="none"/>
            <a:tailEnd len="med" w="med" type="triangle"/>
          </a:ln>
        </p:spPr>
      </p:cxnSp>
      <p:cxnSp>
        <p:nvCxnSpPr>
          <p:cNvPr id="290" name="Google Shape;290;p18"/>
          <p:cNvCxnSpPr>
            <a:stCxn id="287" idx="3"/>
          </p:cNvCxnSpPr>
          <p:nvPr/>
        </p:nvCxnSpPr>
        <p:spPr>
          <a:xfrm flipH="1" rot="10800000">
            <a:off x="969074" y="1988801"/>
            <a:ext cx="323700" cy="224400"/>
          </a:xfrm>
          <a:prstGeom prst="straightConnector1">
            <a:avLst/>
          </a:prstGeom>
          <a:noFill/>
          <a:ln cap="flat" cmpd="sng" w="28575">
            <a:solidFill>
              <a:schemeClr val="accent6"/>
            </a:solidFill>
            <a:prstDash val="solid"/>
            <a:round/>
            <a:headEnd len="sm" w="sm" type="none"/>
            <a:tailEnd len="med" w="med" type="triangle"/>
          </a:ln>
        </p:spPr>
      </p:cxnSp>
      <p:cxnSp>
        <p:nvCxnSpPr>
          <p:cNvPr id="291" name="Google Shape;291;p18"/>
          <p:cNvCxnSpPr>
            <a:stCxn id="286" idx="1"/>
          </p:cNvCxnSpPr>
          <p:nvPr/>
        </p:nvCxnSpPr>
        <p:spPr>
          <a:xfrm flipH="1">
            <a:off x="1461967" y="1689438"/>
            <a:ext cx="344700" cy="165600"/>
          </a:xfrm>
          <a:prstGeom prst="straightConnector1">
            <a:avLst/>
          </a:prstGeom>
          <a:noFill/>
          <a:ln cap="flat" cmpd="sng" w="28575">
            <a:solidFill>
              <a:schemeClr val="accent6"/>
            </a:solidFill>
            <a:prstDash val="solid"/>
            <a:round/>
            <a:headEnd len="sm" w="sm" type="none"/>
            <a:tailEnd len="med" w="med" type="triangle"/>
          </a:ln>
        </p:spPr>
      </p:cxnSp>
      <p:cxnSp>
        <p:nvCxnSpPr>
          <p:cNvPr id="292" name="Google Shape;292;p18"/>
          <p:cNvCxnSpPr>
            <a:stCxn id="288" idx="1"/>
          </p:cNvCxnSpPr>
          <p:nvPr/>
        </p:nvCxnSpPr>
        <p:spPr>
          <a:xfrm rot="10800000">
            <a:off x="1461894" y="2003868"/>
            <a:ext cx="295200" cy="75000"/>
          </a:xfrm>
          <a:prstGeom prst="straightConnector1">
            <a:avLst/>
          </a:prstGeom>
          <a:noFill/>
          <a:ln cap="flat" cmpd="sng" w="28575">
            <a:solidFill>
              <a:schemeClr val="accent6"/>
            </a:solidFill>
            <a:prstDash val="solid"/>
            <a:round/>
            <a:headEnd len="sm" w="sm" type="none"/>
            <a:tailEnd len="med" w="med" type="triangle"/>
          </a:ln>
        </p:spPr>
      </p:cxnSp>
      <p:pic>
        <p:nvPicPr>
          <p:cNvPr id="293" name="Google Shape;293;p18"/>
          <p:cNvPicPr preferRelativeResize="0"/>
          <p:nvPr/>
        </p:nvPicPr>
        <p:blipFill rotWithShape="1">
          <a:blip r:embed="rId6">
            <a:alphaModFix/>
          </a:blip>
          <a:srcRect b="0" l="0" r="0" t="0"/>
          <a:stretch/>
        </p:blipFill>
        <p:spPr>
          <a:xfrm>
            <a:off x="676357" y="1172328"/>
            <a:ext cx="1539373" cy="358171"/>
          </a:xfrm>
          <a:prstGeom prst="rect">
            <a:avLst/>
          </a:prstGeom>
          <a:noFill/>
          <a:ln>
            <a:noFill/>
          </a:ln>
        </p:spPr>
      </p:pic>
      <p:cxnSp>
        <p:nvCxnSpPr>
          <p:cNvPr id="294" name="Google Shape;294;p18"/>
          <p:cNvCxnSpPr/>
          <p:nvPr/>
        </p:nvCxnSpPr>
        <p:spPr>
          <a:xfrm flipH="1">
            <a:off x="642702" y="2130416"/>
            <a:ext cx="4945298" cy="741179"/>
          </a:xfrm>
          <a:prstGeom prst="straightConnector1">
            <a:avLst/>
          </a:prstGeom>
          <a:noFill/>
          <a:ln cap="flat" cmpd="sng" w="28575">
            <a:solidFill>
              <a:schemeClr val="accent6"/>
            </a:solidFill>
            <a:prstDash val="dot"/>
            <a:round/>
            <a:headEnd len="sm" w="sm" type="none"/>
            <a:tailEnd len="med" w="med" type="triangle"/>
          </a:ln>
        </p:spPr>
      </p:cxnSp>
      <p:sp>
        <p:nvSpPr>
          <p:cNvPr id="295" name="Google Shape;295;p18"/>
          <p:cNvSpPr txBox="1"/>
          <p:nvPr>
            <p:ph type="title"/>
          </p:nvPr>
        </p:nvSpPr>
        <p:spPr>
          <a:xfrm>
            <a:off x="104500" y="266700"/>
            <a:ext cx="9015600" cy="484188"/>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a:t>JACIE Partner Data Quality Assessment Collaboration</a:t>
            </a:r>
            <a:br>
              <a:rPr lang="en-US"/>
            </a:br>
            <a:r>
              <a:rPr lang="en-US" sz="1600"/>
              <a:t>JACIE Data Quality Assessment Dashboard - Functionality</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19"/>
          <p:cNvSpPr txBox="1"/>
          <p:nvPr>
            <p:ph idx="1" type="body"/>
          </p:nvPr>
        </p:nvSpPr>
        <p:spPr>
          <a:xfrm>
            <a:off x="229327" y="884828"/>
            <a:ext cx="2875020" cy="3410181"/>
          </a:xfrm>
          <a:prstGeom prst="rect">
            <a:avLst/>
          </a:prstGeom>
          <a:noFill/>
          <a:ln>
            <a:noFill/>
          </a:ln>
        </p:spPr>
        <p:txBody>
          <a:bodyPr anchorCtr="0" anchor="t" bIns="46025" lIns="92075" spcFirstLastPara="1" rIns="92075" wrap="square" tIns="46025">
            <a:normAutofit/>
          </a:bodyPr>
          <a:lstStyle/>
          <a:p>
            <a:pPr indent="-257168" lvl="0" marL="257168" rtl="0" algn="l">
              <a:spcBef>
                <a:spcPts val="0"/>
              </a:spcBef>
              <a:spcAft>
                <a:spcPts val="0"/>
              </a:spcAft>
              <a:buSzPts val="1800"/>
              <a:buChar char="⬥"/>
            </a:pPr>
            <a:r>
              <a:rPr lang="en-US" sz="1800"/>
              <a:t>Data</a:t>
            </a:r>
            <a:endParaRPr/>
          </a:p>
          <a:p>
            <a:pPr indent="-142868" lvl="0" marL="257168" rtl="0" algn="l">
              <a:spcBef>
                <a:spcPts val="360"/>
              </a:spcBef>
              <a:spcAft>
                <a:spcPts val="0"/>
              </a:spcAft>
              <a:buSzPts val="1800"/>
              <a:buNone/>
            </a:pPr>
            <a:r>
              <a:t/>
            </a:r>
            <a:endParaRPr sz="1800"/>
          </a:p>
          <a:p>
            <a:pPr indent="-142868" lvl="0" marL="257168" rtl="0" algn="l">
              <a:spcBef>
                <a:spcPts val="360"/>
              </a:spcBef>
              <a:spcAft>
                <a:spcPts val="0"/>
              </a:spcAft>
              <a:buSzPts val="1800"/>
              <a:buNone/>
            </a:pPr>
            <a:r>
              <a:t/>
            </a:r>
            <a:endParaRPr sz="1800"/>
          </a:p>
          <a:p>
            <a:pPr indent="-257168" lvl="0" marL="257168" rtl="0" algn="l">
              <a:spcBef>
                <a:spcPts val="360"/>
              </a:spcBef>
              <a:spcAft>
                <a:spcPts val="0"/>
              </a:spcAft>
              <a:buSzPts val="1800"/>
              <a:buChar char="⬥"/>
            </a:pPr>
            <a:r>
              <a:rPr lang="en-US" sz="1800"/>
              <a:t>Reports</a:t>
            </a:r>
            <a:endParaRPr/>
          </a:p>
          <a:p>
            <a:pPr indent="-142868" lvl="0" marL="257168" rtl="0" algn="l">
              <a:spcBef>
                <a:spcPts val="360"/>
              </a:spcBef>
              <a:spcAft>
                <a:spcPts val="0"/>
              </a:spcAft>
              <a:buSzPts val="1800"/>
              <a:buNone/>
            </a:pPr>
            <a:r>
              <a:t/>
            </a:r>
            <a:endParaRPr sz="1800"/>
          </a:p>
          <a:p>
            <a:pPr indent="-142868" lvl="0" marL="257168" rtl="0" algn="l">
              <a:spcBef>
                <a:spcPts val="360"/>
              </a:spcBef>
              <a:spcAft>
                <a:spcPts val="0"/>
              </a:spcAft>
              <a:buSzPts val="1800"/>
              <a:buNone/>
            </a:pPr>
            <a:r>
              <a:t/>
            </a:r>
            <a:endParaRPr sz="1800"/>
          </a:p>
          <a:p>
            <a:pPr indent="-214308" lvl="1" marL="557199" rtl="0" algn="l">
              <a:spcBef>
                <a:spcPts val="320"/>
              </a:spcBef>
              <a:spcAft>
                <a:spcPts val="0"/>
              </a:spcAft>
              <a:buSzPts val="1600"/>
              <a:buChar char="⬥"/>
            </a:pPr>
            <a:r>
              <a:rPr lang="en-US" sz="1600"/>
              <a:t>Complete reports are linked for access.</a:t>
            </a:r>
            <a:endParaRPr/>
          </a:p>
          <a:p>
            <a:pPr indent="-171446" lvl="2" marL="857228" rtl="0" algn="l">
              <a:spcBef>
                <a:spcPts val="240"/>
              </a:spcBef>
              <a:spcAft>
                <a:spcPts val="0"/>
              </a:spcAft>
              <a:buSzPts val="1200"/>
              <a:buChar char="•"/>
            </a:pPr>
            <a:r>
              <a:rPr lang="en-US" sz="1200"/>
              <a:t>OFRs</a:t>
            </a:r>
            <a:endParaRPr/>
          </a:p>
          <a:p>
            <a:pPr indent="-171446" lvl="2" marL="857228" rtl="0" algn="l">
              <a:spcBef>
                <a:spcPts val="240"/>
              </a:spcBef>
              <a:spcAft>
                <a:spcPts val="0"/>
              </a:spcAft>
              <a:buSzPts val="1200"/>
              <a:buChar char="•"/>
            </a:pPr>
            <a:r>
              <a:rPr lang="en-US" sz="1200"/>
              <a:t>Citable web reports</a:t>
            </a:r>
            <a:endParaRPr/>
          </a:p>
          <a:p>
            <a:pPr indent="-171446" lvl="2" marL="857228" rtl="0" algn="l">
              <a:spcBef>
                <a:spcPts val="240"/>
              </a:spcBef>
              <a:spcAft>
                <a:spcPts val="0"/>
              </a:spcAft>
              <a:buSzPts val="1200"/>
              <a:buChar char="•"/>
            </a:pPr>
            <a:r>
              <a:rPr lang="en-US" sz="1200"/>
              <a:t>JACIE historical presentations</a:t>
            </a:r>
            <a:endParaRPr/>
          </a:p>
        </p:txBody>
      </p:sp>
      <p:pic>
        <p:nvPicPr>
          <p:cNvPr id="301" name="Google Shape;301;p19"/>
          <p:cNvPicPr preferRelativeResize="0"/>
          <p:nvPr/>
        </p:nvPicPr>
        <p:blipFill rotWithShape="1">
          <a:blip r:embed="rId3">
            <a:alphaModFix/>
          </a:blip>
          <a:srcRect b="0" l="0" r="0" t="0"/>
          <a:stretch/>
        </p:blipFill>
        <p:spPr>
          <a:xfrm>
            <a:off x="690908" y="1283017"/>
            <a:ext cx="1447925" cy="320068"/>
          </a:xfrm>
          <a:prstGeom prst="rect">
            <a:avLst/>
          </a:prstGeom>
          <a:noFill/>
          <a:ln>
            <a:noFill/>
          </a:ln>
        </p:spPr>
      </p:pic>
      <p:pic>
        <p:nvPicPr>
          <p:cNvPr id="302" name="Google Shape;302;p19"/>
          <p:cNvPicPr preferRelativeResize="0"/>
          <p:nvPr/>
        </p:nvPicPr>
        <p:blipFill rotWithShape="1">
          <a:blip r:embed="rId4">
            <a:alphaModFix/>
          </a:blip>
          <a:srcRect b="0" l="0" r="0" t="0"/>
          <a:stretch/>
        </p:blipFill>
        <p:spPr>
          <a:xfrm>
            <a:off x="740443" y="2231747"/>
            <a:ext cx="1348857" cy="358171"/>
          </a:xfrm>
          <a:prstGeom prst="rect">
            <a:avLst/>
          </a:prstGeom>
          <a:noFill/>
          <a:ln>
            <a:noFill/>
          </a:ln>
        </p:spPr>
      </p:pic>
      <p:pic>
        <p:nvPicPr>
          <p:cNvPr id="303" name="Google Shape;303;p19"/>
          <p:cNvPicPr preferRelativeResize="0"/>
          <p:nvPr/>
        </p:nvPicPr>
        <p:blipFill rotWithShape="1">
          <a:blip r:embed="rId5">
            <a:alphaModFix/>
          </a:blip>
          <a:srcRect b="0" l="0" r="0" t="0"/>
          <a:stretch/>
        </p:blipFill>
        <p:spPr>
          <a:xfrm>
            <a:off x="3243515" y="863918"/>
            <a:ext cx="5829251" cy="3425231"/>
          </a:xfrm>
          <a:prstGeom prst="rect">
            <a:avLst/>
          </a:prstGeom>
          <a:noFill/>
          <a:ln cap="flat" cmpd="sng" w="12700">
            <a:solidFill>
              <a:schemeClr val="dk1"/>
            </a:solidFill>
            <a:prstDash val="solid"/>
            <a:round/>
            <a:headEnd len="sm" w="sm" type="none"/>
            <a:tailEnd len="sm" w="sm" type="none"/>
          </a:ln>
        </p:spPr>
      </p:pic>
      <p:sp>
        <p:nvSpPr>
          <p:cNvPr id="304" name="Google Shape;304;p19"/>
          <p:cNvSpPr txBox="1"/>
          <p:nvPr>
            <p:ph type="title"/>
          </p:nvPr>
        </p:nvSpPr>
        <p:spPr>
          <a:xfrm>
            <a:off x="104500" y="266700"/>
            <a:ext cx="9015600" cy="484188"/>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a:t>JACIE Partner Data Quality Assessment Collaboration</a:t>
            </a:r>
            <a:br>
              <a:rPr lang="en-US"/>
            </a:br>
            <a:r>
              <a:rPr lang="en-US" sz="1600"/>
              <a:t>JACIE Data Quality Assessment Dashboard - Functionality</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
          <p:cNvSpPr txBox="1"/>
          <p:nvPr>
            <p:ph type="title"/>
          </p:nvPr>
        </p:nvSpPr>
        <p:spPr>
          <a:xfrm>
            <a:off x="175540" y="266252"/>
            <a:ext cx="7850510" cy="484287"/>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a:t>Topics</a:t>
            </a:r>
            <a:endParaRPr/>
          </a:p>
        </p:txBody>
      </p:sp>
      <p:sp>
        <p:nvSpPr>
          <p:cNvPr id="105" name="Google Shape;105;p2"/>
          <p:cNvSpPr txBox="1"/>
          <p:nvPr>
            <p:ph idx="1" type="body"/>
          </p:nvPr>
        </p:nvSpPr>
        <p:spPr>
          <a:xfrm>
            <a:off x="175540" y="939546"/>
            <a:ext cx="8621989" cy="3361744"/>
          </a:xfrm>
          <a:prstGeom prst="rect">
            <a:avLst/>
          </a:prstGeom>
          <a:noFill/>
          <a:ln>
            <a:noFill/>
          </a:ln>
        </p:spPr>
        <p:txBody>
          <a:bodyPr anchorCtr="0" anchor="t" bIns="46025" lIns="92075" spcFirstLastPara="1" rIns="92075" wrap="square" tIns="46025">
            <a:normAutofit/>
          </a:bodyPr>
          <a:lstStyle/>
          <a:p>
            <a:pPr indent="-257168" lvl="0" marL="257168" rtl="0" algn="l">
              <a:spcBef>
                <a:spcPts val="0"/>
              </a:spcBef>
              <a:spcAft>
                <a:spcPts val="0"/>
              </a:spcAft>
              <a:buSzPts val="2100"/>
              <a:buChar char="⬥"/>
            </a:pPr>
            <a:r>
              <a:rPr lang="en-US"/>
              <a:t>USGS ECCOE Project Activity</a:t>
            </a:r>
            <a:endParaRPr/>
          </a:p>
          <a:p>
            <a:pPr indent="-257168" lvl="0" marL="257168" rtl="0" algn="l">
              <a:spcBef>
                <a:spcPts val="420"/>
              </a:spcBef>
              <a:spcAft>
                <a:spcPts val="0"/>
              </a:spcAft>
              <a:buSzPts val="2100"/>
              <a:buChar char="⬥"/>
            </a:pPr>
            <a:r>
              <a:rPr lang="en-US"/>
              <a:t>JACIE Partner Analysis Collaboration</a:t>
            </a:r>
            <a:endParaRPr/>
          </a:p>
          <a:p>
            <a:pPr indent="-257168" lvl="0" marL="257168" rtl="0" algn="l">
              <a:spcBef>
                <a:spcPts val="420"/>
              </a:spcBef>
              <a:spcAft>
                <a:spcPts val="0"/>
              </a:spcAft>
              <a:buSzPts val="2100"/>
              <a:buChar char="⬥"/>
            </a:pPr>
            <a:r>
              <a:rPr lang="en-US"/>
              <a:t>JACIE Partner Data Quality Assessment Collaboration</a:t>
            </a:r>
            <a:endParaRPr/>
          </a:p>
          <a:p>
            <a:pPr indent="-257168" lvl="0" marL="257168" rtl="0" algn="l">
              <a:spcBef>
                <a:spcPts val="420"/>
              </a:spcBef>
              <a:spcAft>
                <a:spcPts val="0"/>
              </a:spcAft>
              <a:buSzPts val="2100"/>
              <a:buChar char="⬥"/>
            </a:pPr>
            <a:r>
              <a:rPr lang="en-US"/>
              <a:t>Toward an Initial Operational Configuration (IOC)</a:t>
            </a:r>
            <a:endParaRPr/>
          </a:p>
          <a:p>
            <a:pPr indent="-100008" lvl="1" marL="557199" rtl="0" algn="l">
              <a:spcBef>
                <a:spcPts val="360"/>
              </a:spcBef>
              <a:spcAft>
                <a:spcPts val="0"/>
              </a:spcAft>
              <a:buSzPts val="1800"/>
              <a:buNone/>
            </a:pPr>
            <a:r>
              <a:t/>
            </a:r>
            <a:endParaRPr/>
          </a:p>
        </p:txBody>
      </p:sp>
      <p:pic>
        <p:nvPicPr>
          <p:cNvPr id="106" name="Google Shape;106;p2"/>
          <p:cNvPicPr preferRelativeResize="0"/>
          <p:nvPr/>
        </p:nvPicPr>
        <p:blipFill rotWithShape="1">
          <a:blip r:embed="rId3">
            <a:alphaModFix/>
          </a:blip>
          <a:srcRect b="0" l="0" r="0" t="0"/>
          <a:stretch/>
        </p:blipFill>
        <p:spPr>
          <a:xfrm>
            <a:off x="8026050" y="57374"/>
            <a:ext cx="1067108" cy="69316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pic>
        <p:nvPicPr>
          <p:cNvPr id="309" name="Google Shape;309;p20"/>
          <p:cNvPicPr preferRelativeResize="0"/>
          <p:nvPr/>
        </p:nvPicPr>
        <p:blipFill rotWithShape="1">
          <a:blip r:embed="rId3">
            <a:alphaModFix/>
          </a:blip>
          <a:srcRect b="0" l="0" r="0" t="0"/>
          <a:stretch/>
        </p:blipFill>
        <p:spPr>
          <a:xfrm>
            <a:off x="179531" y="1176187"/>
            <a:ext cx="2912306" cy="1711252"/>
          </a:xfrm>
          <a:prstGeom prst="rect">
            <a:avLst/>
          </a:prstGeom>
          <a:noFill/>
          <a:ln cap="flat" cmpd="sng" w="12700">
            <a:solidFill>
              <a:schemeClr val="dk1"/>
            </a:solidFill>
            <a:prstDash val="solid"/>
            <a:round/>
            <a:headEnd len="sm" w="sm" type="none"/>
            <a:tailEnd len="sm" w="sm" type="none"/>
          </a:ln>
        </p:spPr>
      </p:pic>
      <p:sp>
        <p:nvSpPr>
          <p:cNvPr id="310" name="Google Shape;310;p20"/>
          <p:cNvSpPr txBox="1"/>
          <p:nvPr>
            <p:ph type="title"/>
          </p:nvPr>
        </p:nvSpPr>
        <p:spPr>
          <a:xfrm>
            <a:off x="104500" y="266700"/>
            <a:ext cx="9015600" cy="484188"/>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a:t>JACIE Partner Data Quality Assessment Collaboration</a:t>
            </a:r>
            <a:br>
              <a:rPr lang="en-US"/>
            </a:br>
            <a:r>
              <a:rPr lang="en-US" sz="1600"/>
              <a:t>JACIE Data Quality Assessment Dashboard – New Development</a:t>
            </a:r>
            <a:endParaRPr/>
          </a:p>
        </p:txBody>
      </p:sp>
      <p:pic>
        <p:nvPicPr>
          <p:cNvPr id="311" name="Google Shape;311;p20"/>
          <p:cNvPicPr preferRelativeResize="0"/>
          <p:nvPr/>
        </p:nvPicPr>
        <p:blipFill rotWithShape="1">
          <a:blip r:embed="rId3">
            <a:alphaModFix/>
          </a:blip>
          <a:srcRect b="0" l="0" r="0" t="0"/>
          <a:stretch/>
        </p:blipFill>
        <p:spPr>
          <a:xfrm>
            <a:off x="6078747" y="2704615"/>
            <a:ext cx="2912306" cy="1711252"/>
          </a:xfrm>
          <a:prstGeom prst="rect">
            <a:avLst/>
          </a:prstGeom>
          <a:noFill/>
          <a:ln cap="flat" cmpd="sng" w="12700">
            <a:solidFill>
              <a:schemeClr val="dk1"/>
            </a:solidFill>
            <a:prstDash val="solid"/>
            <a:round/>
            <a:headEnd len="sm" w="sm" type="none"/>
            <a:tailEnd len="sm" w="sm" type="none"/>
          </a:ln>
        </p:spPr>
      </p:pic>
      <p:sp>
        <p:nvSpPr>
          <p:cNvPr id="312" name="Google Shape;312;p20"/>
          <p:cNvSpPr txBox="1"/>
          <p:nvPr/>
        </p:nvSpPr>
        <p:spPr>
          <a:xfrm>
            <a:off x="179532" y="884149"/>
            <a:ext cx="2912306"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chemeClr val="dk1"/>
                </a:solidFill>
                <a:latin typeface="Arial"/>
                <a:ea typeface="Arial"/>
                <a:cs typeface="Arial"/>
                <a:sym typeface="Arial"/>
              </a:rPr>
              <a:t>Public Facing</a:t>
            </a:r>
            <a:endParaRPr/>
          </a:p>
        </p:txBody>
      </p:sp>
      <p:sp>
        <p:nvSpPr>
          <p:cNvPr id="313" name="Google Shape;313;p20"/>
          <p:cNvSpPr txBox="1"/>
          <p:nvPr/>
        </p:nvSpPr>
        <p:spPr>
          <a:xfrm>
            <a:off x="6078747" y="2366060"/>
            <a:ext cx="2912306"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chemeClr val="dk1"/>
                </a:solidFill>
                <a:latin typeface="Arial"/>
                <a:ea typeface="Arial"/>
                <a:cs typeface="Arial"/>
                <a:sym typeface="Arial"/>
              </a:rPr>
              <a:t>USGS Internal</a:t>
            </a:r>
            <a:endParaRPr/>
          </a:p>
        </p:txBody>
      </p:sp>
      <p:pic>
        <p:nvPicPr>
          <p:cNvPr id="314" name="Google Shape;314;p20"/>
          <p:cNvPicPr preferRelativeResize="0"/>
          <p:nvPr/>
        </p:nvPicPr>
        <p:blipFill rotWithShape="1">
          <a:blip r:embed="rId4">
            <a:alphaModFix/>
          </a:blip>
          <a:srcRect b="0" l="0" r="0" t="0"/>
          <a:stretch/>
        </p:blipFill>
        <p:spPr>
          <a:xfrm>
            <a:off x="3898598" y="3221078"/>
            <a:ext cx="934788" cy="934788"/>
          </a:xfrm>
          <a:prstGeom prst="rect">
            <a:avLst/>
          </a:prstGeom>
          <a:noFill/>
          <a:ln>
            <a:noFill/>
          </a:ln>
        </p:spPr>
      </p:pic>
      <p:cxnSp>
        <p:nvCxnSpPr>
          <p:cNvPr id="315" name="Google Shape;315;p20"/>
          <p:cNvCxnSpPr/>
          <p:nvPr/>
        </p:nvCxnSpPr>
        <p:spPr>
          <a:xfrm rot="10800000">
            <a:off x="3184035" y="2533372"/>
            <a:ext cx="880697" cy="749733"/>
          </a:xfrm>
          <a:prstGeom prst="straightConnector1">
            <a:avLst/>
          </a:prstGeom>
          <a:solidFill>
            <a:schemeClr val="hlink"/>
          </a:solidFill>
          <a:ln cap="flat" cmpd="sng" w="28575">
            <a:solidFill>
              <a:schemeClr val="accent6"/>
            </a:solidFill>
            <a:prstDash val="solid"/>
            <a:round/>
            <a:headEnd len="sm" w="sm" type="none"/>
            <a:tailEnd len="med" w="med" type="stealth"/>
          </a:ln>
        </p:spPr>
      </p:cxnSp>
      <p:cxnSp>
        <p:nvCxnSpPr>
          <p:cNvPr id="316" name="Google Shape;316;p20"/>
          <p:cNvCxnSpPr>
            <a:stCxn id="314" idx="3"/>
          </p:cNvCxnSpPr>
          <p:nvPr/>
        </p:nvCxnSpPr>
        <p:spPr>
          <a:xfrm flipH="1" rot="10800000">
            <a:off x="4833386" y="3530072"/>
            <a:ext cx="1166400" cy="158400"/>
          </a:xfrm>
          <a:prstGeom prst="straightConnector1">
            <a:avLst/>
          </a:prstGeom>
          <a:solidFill>
            <a:schemeClr val="hlink"/>
          </a:solidFill>
          <a:ln cap="flat" cmpd="sng" w="28575">
            <a:solidFill>
              <a:schemeClr val="accent6"/>
            </a:solidFill>
            <a:prstDash val="solid"/>
            <a:round/>
            <a:headEnd len="sm" w="sm" type="none"/>
            <a:tailEnd len="med" w="med" type="stealth"/>
          </a:ln>
        </p:spPr>
      </p:cxnSp>
      <p:pic>
        <p:nvPicPr>
          <p:cNvPr id="317" name="Google Shape;317;p20"/>
          <p:cNvPicPr preferRelativeResize="0"/>
          <p:nvPr/>
        </p:nvPicPr>
        <p:blipFill rotWithShape="1">
          <a:blip r:embed="rId5">
            <a:alphaModFix/>
          </a:blip>
          <a:srcRect b="0" l="0" r="0" t="0"/>
          <a:stretch/>
        </p:blipFill>
        <p:spPr>
          <a:xfrm>
            <a:off x="3932979" y="968611"/>
            <a:ext cx="1272527" cy="958198"/>
          </a:xfrm>
          <a:prstGeom prst="rect">
            <a:avLst/>
          </a:prstGeom>
          <a:noFill/>
          <a:ln>
            <a:noFill/>
          </a:ln>
        </p:spPr>
      </p:pic>
      <p:sp>
        <p:nvSpPr>
          <p:cNvPr id="318" name="Google Shape;318;p20"/>
          <p:cNvSpPr txBox="1"/>
          <p:nvPr/>
        </p:nvSpPr>
        <p:spPr>
          <a:xfrm>
            <a:off x="4763290" y="897767"/>
            <a:ext cx="1519560"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Arial"/>
                <a:ea typeface="Arial"/>
                <a:cs typeface="Arial"/>
                <a:sym typeface="Arial"/>
              </a:rPr>
              <a:t>JACIE Partner</a:t>
            </a:r>
            <a:endParaRPr/>
          </a:p>
        </p:txBody>
      </p:sp>
      <p:cxnSp>
        <p:nvCxnSpPr>
          <p:cNvPr id="319" name="Google Shape;319;p20"/>
          <p:cNvCxnSpPr/>
          <p:nvPr/>
        </p:nvCxnSpPr>
        <p:spPr>
          <a:xfrm flipH="1">
            <a:off x="4363237" y="1800548"/>
            <a:ext cx="17182" cy="1480338"/>
          </a:xfrm>
          <a:prstGeom prst="straightConnector1">
            <a:avLst/>
          </a:prstGeom>
          <a:solidFill>
            <a:schemeClr val="hlink"/>
          </a:solidFill>
          <a:ln cap="flat" cmpd="sng" w="28575">
            <a:solidFill>
              <a:schemeClr val="accent6"/>
            </a:solidFill>
            <a:prstDash val="solid"/>
            <a:round/>
            <a:headEnd len="sm" w="sm" type="none"/>
            <a:tailEnd len="med" w="med" type="stealth"/>
          </a:ln>
        </p:spPr>
      </p:cxnSp>
      <p:sp>
        <p:nvSpPr>
          <p:cNvPr id="320" name="Google Shape;320;p20"/>
          <p:cNvSpPr txBox="1"/>
          <p:nvPr/>
        </p:nvSpPr>
        <p:spPr>
          <a:xfrm>
            <a:off x="3624803" y="2293544"/>
            <a:ext cx="725680"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100">
                <a:solidFill>
                  <a:schemeClr val="dk1"/>
                </a:solidFill>
                <a:latin typeface="Arial"/>
                <a:ea typeface="Arial"/>
                <a:cs typeface="Arial"/>
                <a:sym typeface="Arial"/>
              </a:rPr>
              <a:t>No Internal Only Reports</a:t>
            </a:r>
            <a:endParaRPr/>
          </a:p>
        </p:txBody>
      </p:sp>
      <p:sp>
        <p:nvSpPr>
          <p:cNvPr id="321" name="Google Shape;321;p20"/>
          <p:cNvSpPr txBox="1"/>
          <p:nvPr/>
        </p:nvSpPr>
        <p:spPr>
          <a:xfrm>
            <a:off x="4441475" y="1926792"/>
            <a:ext cx="1571375" cy="2616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100">
                <a:solidFill>
                  <a:schemeClr val="dk1"/>
                </a:solidFill>
                <a:latin typeface="Arial"/>
                <a:ea typeface="Arial"/>
                <a:cs typeface="Arial"/>
                <a:sym typeface="Arial"/>
              </a:rPr>
              <a:t>Data Quality Results</a:t>
            </a:r>
            <a:endParaRPr/>
          </a:p>
        </p:txBody>
      </p:sp>
      <p:cxnSp>
        <p:nvCxnSpPr>
          <p:cNvPr id="322" name="Google Shape;322;p20"/>
          <p:cNvCxnSpPr/>
          <p:nvPr/>
        </p:nvCxnSpPr>
        <p:spPr>
          <a:xfrm flipH="1" rot="10800000">
            <a:off x="3164288" y="1454696"/>
            <a:ext cx="680581" cy="208724"/>
          </a:xfrm>
          <a:prstGeom prst="straightConnector1">
            <a:avLst/>
          </a:prstGeom>
          <a:solidFill>
            <a:schemeClr val="hlink"/>
          </a:solidFill>
          <a:ln cap="flat" cmpd="sng" w="28575">
            <a:solidFill>
              <a:schemeClr val="accent6"/>
            </a:solidFill>
            <a:prstDash val="solid"/>
            <a:round/>
            <a:headEnd len="sm" w="sm" type="none"/>
            <a:tailEnd len="med" w="med" type="stealth"/>
          </a:ln>
        </p:spPr>
      </p:cxnSp>
      <p:cxnSp>
        <p:nvCxnSpPr>
          <p:cNvPr id="323" name="Google Shape;323;p20"/>
          <p:cNvCxnSpPr/>
          <p:nvPr/>
        </p:nvCxnSpPr>
        <p:spPr>
          <a:xfrm rot="10800000">
            <a:off x="7466515" y="1866500"/>
            <a:ext cx="0" cy="412979"/>
          </a:xfrm>
          <a:prstGeom prst="straightConnector1">
            <a:avLst/>
          </a:prstGeom>
          <a:solidFill>
            <a:schemeClr val="hlink"/>
          </a:solidFill>
          <a:ln cap="flat" cmpd="sng" w="28575">
            <a:solidFill>
              <a:schemeClr val="accent6"/>
            </a:solidFill>
            <a:prstDash val="solid"/>
            <a:round/>
            <a:headEnd len="sm" w="sm" type="none"/>
            <a:tailEnd len="med" w="med" type="stealth"/>
          </a:ln>
        </p:spPr>
      </p:cxnSp>
      <p:pic>
        <p:nvPicPr>
          <p:cNvPr id="324" name="Google Shape;324;p20"/>
          <p:cNvPicPr preferRelativeResize="0"/>
          <p:nvPr/>
        </p:nvPicPr>
        <p:blipFill rotWithShape="1">
          <a:blip r:embed="rId4">
            <a:alphaModFix/>
          </a:blip>
          <a:srcRect b="0" l="0" r="0" t="0"/>
          <a:stretch/>
        </p:blipFill>
        <p:spPr>
          <a:xfrm>
            <a:off x="7114317" y="1179375"/>
            <a:ext cx="571487" cy="571487"/>
          </a:xfrm>
          <a:prstGeom prst="rect">
            <a:avLst/>
          </a:prstGeom>
          <a:noFill/>
          <a:ln>
            <a:noFill/>
          </a:ln>
        </p:spPr>
      </p:pic>
      <p:cxnSp>
        <p:nvCxnSpPr>
          <p:cNvPr id="325" name="Google Shape;325;p20"/>
          <p:cNvCxnSpPr/>
          <p:nvPr/>
        </p:nvCxnSpPr>
        <p:spPr>
          <a:xfrm rot="10800000">
            <a:off x="5523070" y="1461342"/>
            <a:ext cx="1432662" cy="30357"/>
          </a:xfrm>
          <a:prstGeom prst="straightConnector1">
            <a:avLst/>
          </a:prstGeom>
          <a:solidFill>
            <a:schemeClr val="hlink"/>
          </a:solidFill>
          <a:ln cap="flat" cmpd="sng" w="28575">
            <a:solidFill>
              <a:schemeClr val="accent6"/>
            </a:solidFill>
            <a:prstDash val="solid"/>
            <a:round/>
            <a:headEnd len="sm" w="sm" type="none"/>
            <a:tailEnd len="med" w="med" type="stealth"/>
          </a:ln>
        </p:spPr>
      </p:cxnSp>
      <p:sp>
        <p:nvSpPr>
          <p:cNvPr id="326" name="Google Shape;326;p20"/>
          <p:cNvSpPr txBox="1"/>
          <p:nvPr/>
        </p:nvSpPr>
        <p:spPr>
          <a:xfrm>
            <a:off x="55730" y="3235379"/>
            <a:ext cx="3642435"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00">
                <a:solidFill>
                  <a:schemeClr val="dk1"/>
                </a:solidFill>
                <a:latin typeface="Arial"/>
                <a:ea typeface="Arial"/>
                <a:cs typeface="Arial"/>
                <a:sym typeface="Arial"/>
              </a:rPr>
              <a:t>Sensor Name, Sensor Type, Agency, Analysis Status, Initial Data Received, Additional Data Received, Geometric: Exterior Results, Geometric: Interior Results, Geometric: Absolute Results, Radiometry Results, Spatial Results, Other Results, Internal or External Report, Report Status, External Report Link, Revisions (Y/N), and Revision Date.</a:t>
            </a:r>
            <a:endParaRPr sz="1600">
              <a:solidFill>
                <a:schemeClr val="dk1"/>
              </a:solidFill>
              <a:latin typeface="Arial"/>
              <a:ea typeface="Arial"/>
              <a:cs typeface="Arial"/>
              <a:sym typeface="Arial"/>
            </a:endParaRPr>
          </a:p>
        </p:txBody>
      </p:sp>
      <p:pic>
        <p:nvPicPr>
          <p:cNvPr descr="Filter outline" id="327" name="Google Shape;327;p20"/>
          <p:cNvPicPr preferRelativeResize="0"/>
          <p:nvPr/>
        </p:nvPicPr>
        <p:blipFill rotWithShape="1">
          <a:blip r:embed="rId6">
            <a:alphaModFix/>
          </a:blip>
          <a:srcRect b="0" l="0" r="0" t="0"/>
          <a:stretch/>
        </p:blipFill>
        <p:spPr>
          <a:xfrm>
            <a:off x="3206562" y="2335476"/>
            <a:ext cx="725680" cy="725680"/>
          </a:xfrm>
          <a:prstGeom prst="rect">
            <a:avLst/>
          </a:prstGeom>
          <a:noFill/>
          <a:ln>
            <a:noFill/>
          </a:ln>
        </p:spPr>
      </p:pic>
      <p:sp>
        <p:nvSpPr>
          <p:cNvPr id="328" name="Google Shape;328;p20"/>
          <p:cNvSpPr/>
          <p:nvPr/>
        </p:nvSpPr>
        <p:spPr>
          <a:xfrm rot="10800000">
            <a:off x="3502373" y="3198890"/>
            <a:ext cx="395004" cy="1011782"/>
          </a:xfrm>
          <a:prstGeom prst="leftBrace">
            <a:avLst>
              <a:gd fmla="val 8333" name="adj1"/>
              <a:gd fmla="val 50000" name="adj2"/>
            </a:avLst>
          </a:prstGeom>
          <a:noFill/>
          <a:ln cap="flat" cmpd="sng" w="28575">
            <a:solidFill>
              <a:schemeClr val="accent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200"/>
              <a:buFont typeface="Arial"/>
              <a:buNone/>
            </a:pPr>
            <a:r>
              <a:t/>
            </a:r>
            <a:endParaRPr b="1" i="0" sz="1200" u="none" cap="none" strike="noStrike">
              <a:solidFill>
                <a:schemeClr val="lt2"/>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21"/>
          <p:cNvSpPr txBox="1"/>
          <p:nvPr>
            <p:ph type="title"/>
          </p:nvPr>
        </p:nvSpPr>
        <p:spPr>
          <a:xfrm>
            <a:off x="175540" y="266252"/>
            <a:ext cx="8454484" cy="484287"/>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a:t>Toward an Initial Operational Configuration (IOC)</a:t>
            </a:r>
            <a:br>
              <a:rPr lang="en-US"/>
            </a:br>
            <a:r>
              <a:rPr lang="en-US" sz="1800"/>
              <a:t>JACIE Joint Data Quality Evaluations - Commercial</a:t>
            </a:r>
            <a:endParaRPr/>
          </a:p>
        </p:txBody>
      </p:sp>
      <p:sp>
        <p:nvSpPr>
          <p:cNvPr id="334" name="Google Shape;334;p21"/>
          <p:cNvSpPr txBox="1"/>
          <p:nvPr>
            <p:ph idx="1" type="body"/>
          </p:nvPr>
        </p:nvSpPr>
        <p:spPr>
          <a:xfrm>
            <a:off x="175540" y="939546"/>
            <a:ext cx="8621989" cy="3361744"/>
          </a:xfrm>
          <a:prstGeom prst="rect">
            <a:avLst/>
          </a:prstGeom>
          <a:noFill/>
          <a:ln>
            <a:noFill/>
          </a:ln>
        </p:spPr>
        <p:txBody>
          <a:bodyPr anchorCtr="0" anchor="t" bIns="46025" lIns="92075" spcFirstLastPara="1" rIns="92075" wrap="square" tIns="46025">
            <a:normAutofit fontScale="77500" lnSpcReduction="20000"/>
          </a:bodyPr>
          <a:lstStyle/>
          <a:p>
            <a:pPr indent="-257200" lvl="0" marL="257168" rtl="0" algn="l">
              <a:spcBef>
                <a:spcPts val="0"/>
              </a:spcBef>
              <a:spcAft>
                <a:spcPts val="0"/>
              </a:spcAft>
              <a:buSzPct val="100000"/>
              <a:buChar char="⬥"/>
            </a:pPr>
            <a:r>
              <a:rPr lang="en-US"/>
              <a:t>JACIE Joint Airbus Data Quality Evaluation</a:t>
            </a:r>
            <a:endParaRPr/>
          </a:p>
          <a:p>
            <a:pPr indent="-214308" lvl="1" marL="557199" rtl="0" algn="l">
              <a:spcBef>
                <a:spcPts val="279"/>
              </a:spcBef>
              <a:spcAft>
                <a:spcPts val="0"/>
              </a:spcAft>
              <a:buSzPct val="100000"/>
              <a:buChar char="⬥"/>
            </a:pPr>
            <a:r>
              <a:rPr lang="en-US"/>
              <a:t>Participants:  ESA, NASA CSDA, and USGS</a:t>
            </a:r>
            <a:endParaRPr/>
          </a:p>
          <a:p>
            <a:pPr indent="-214308" lvl="1" marL="557199" rtl="0" algn="l">
              <a:spcBef>
                <a:spcPts val="279"/>
              </a:spcBef>
              <a:spcAft>
                <a:spcPts val="0"/>
              </a:spcAft>
              <a:buSzPct val="100000"/>
              <a:buChar char="⬥"/>
            </a:pPr>
            <a:r>
              <a:rPr lang="en-US"/>
              <a:t>Capabilities:  Pleiades (VNIR), Pleiades Neo (VNIR), and SPOT (VNIR &amp; SWIR)</a:t>
            </a:r>
            <a:endParaRPr/>
          </a:p>
          <a:p>
            <a:pPr indent="-214308" lvl="1" marL="557199" rtl="0" algn="l">
              <a:spcBef>
                <a:spcPts val="279"/>
              </a:spcBef>
              <a:spcAft>
                <a:spcPts val="0"/>
              </a:spcAft>
              <a:buSzPct val="100000"/>
              <a:buChar char="⬥"/>
            </a:pPr>
            <a:r>
              <a:rPr lang="en-US"/>
              <a:t>Activities</a:t>
            </a:r>
            <a:endParaRPr/>
          </a:p>
          <a:p>
            <a:pPr indent="-171478" lvl="2" marL="857228" rtl="0" algn="l">
              <a:spcBef>
                <a:spcPts val="232"/>
              </a:spcBef>
              <a:spcAft>
                <a:spcPts val="0"/>
              </a:spcAft>
              <a:buSzPct val="100000"/>
              <a:buChar char="•"/>
            </a:pPr>
            <a:r>
              <a:rPr lang="en-US"/>
              <a:t>Provided input the joint data acquisition plan over Cal/Val test sites</a:t>
            </a:r>
            <a:endParaRPr/>
          </a:p>
          <a:p>
            <a:pPr indent="-171478" lvl="2" marL="857228" rtl="0" algn="l">
              <a:spcBef>
                <a:spcPts val="232"/>
              </a:spcBef>
              <a:spcAft>
                <a:spcPts val="0"/>
              </a:spcAft>
              <a:buSzPct val="100000"/>
              <a:buChar char="•"/>
            </a:pPr>
            <a:r>
              <a:rPr lang="en-US"/>
              <a:t>Analysis is underway</a:t>
            </a:r>
            <a:endParaRPr/>
          </a:p>
          <a:p>
            <a:pPr indent="-171478" lvl="2" marL="857228" rtl="0" algn="l">
              <a:spcBef>
                <a:spcPts val="232"/>
              </a:spcBef>
              <a:spcAft>
                <a:spcPts val="0"/>
              </a:spcAft>
              <a:buSzPct val="100000"/>
              <a:buChar char="•"/>
            </a:pPr>
            <a:r>
              <a:rPr lang="en-US"/>
              <a:t>Planning a results intercomparison to evaluate impact of methodologies and/or tools</a:t>
            </a:r>
            <a:endParaRPr/>
          </a:p>
          <a:p>
            <a:pPr indent="-171478" lvl="2" marL="857228" rtl="0" algn="l">
              <a:spcBef>
                <a:spcPts val="232"/>
              </a:spcBef>
              <a:spcAft>
                <a:spcPts val="0"/>
              </a:spcAft>
              <a:buSzPct val="100000"/>
              <a:buChar char="•"/>
            </a:pPr>
            <a:r>
              <a:rPr lang="en-US"/>
              <a:t>Planning participant and a combined joint report</a:t>
            </a:r>
            <a:endParaRPr/>
          </a:p>
          <a:p>
            <a:pPr indent="-257200" lvl="0" marL="257168" rtl="0" algn="l">
              <a:spcBef>
                <a:spcPts val="325"/>
              </a:spcBef>
              <a:spcAft>
                <a:spcPts val="0"/>
              </a:spcAft>
              <a:buSzPct val="100000"/>
              <a:buChar char="⬥"/>
            </a:pPr>
            <a:r>
              <a:rPr lang="en-US"/>
              <a:t>JACIE Joint Muon Space Data Quality Evaluation</a:t>
            </a:r>
            <a:endParaRPr/>
          </a:p>
          <a:p>
            <a:pPr indent="-214308" lvl="1" marL="557199" rtl="0" algn="l">
              <a:spcBef>
                <a:spcPts val="279"/>
              </a:spcBef>
              <a:spcAft>
                <a:spcPts val="0"/>
              </a:spcAft>
              <a:buSzPct val="100000"/>
              <a:buChar char="⬥"/>
            </a:pPr>
            <a:r>
              <a:rPr lang="en-US"/>
              <a:t>Participants:  NASA CSDA and USGS</a:t>
            </a:r>
            <a:endParaRPr/>
          </a:p>
          <a:p>
            <a:pPr indent="-214308" lvl="1" marL="557199" rtl="0" algn="l">
              <a:spcBef>
                <a:spcPts val="279"/>
              </a:spcBef>
              <a:spcAft>
                <a:spcPts val="0"/>
              </a:spcAft>
              <a:buSzPct val="100000"/>
              <a:buChar char="⬥"/>
            </a:pPr>
            <a:r>
              <a:rPr lang="en-US"/>
              <a:t>Capabilities:  MuSat-4 (MWIR and LWIR)</a:t>
            </a:r>
            <a:endParaRPr/>
          </a:p>
          <a:p>
            <a:pPr indent="-214308" lvl="1" marL="557199" rtl="0" algn="l">
              <a:spcBef>
                <a:spcPts val="279"/>
              </a:spcBef>
              <a:spcAft>
                <a:spcPts val="0"/>
              </a:spcAft>
              <a:buSzPct val="100000"/>
              <a:buChar char="⬥"/>
            </a:pPr>
            <a:r>
              <a:rPr lang="en-US"/>
              <a:t>Activities</a:t>
            </a:r>
            <a:endParaRPr/>
          </a:p>
          <a:p>
            <a:pPr indent="-171478" lvl="2" marL="857228" rtl="0" algn="l">
              <a:spcBef>
                <a:spcPts val="232"/>
              </a:spcBef>
              <a:spcAft>
                <a:spcPts val="0"/>
              </a:spcAft>
              <a:buSzPct val="100000"/>
              <a:buChar char="•"/>
            </a:pPr>
            <a:r>
              <a:rPr lang="en-US"/>
              <a:t>Provided input the joint data acquisition plan over Cal/Val test sites</a:t>
            </a:r>
            <a:endParaRPr/>
          </a:p>
          <a:p>
            <a:pPr indent="-170847" lvl="2" marL="856615" rtl="0" algn="l">
              <a:spcBef>
                <a:spcPts val="232"/>
              </a:spcBef>
              <a:spcAft>
                <a:spcPts val="0"/>
              </a:spcAft>
              <a:buSzPct val="100000"/>
              <a:buChar char="•"/>
            </a:pPr>
            <a:r>
              <a:rPr lang="en-US"/>
              <a:t>Analysis is planned</a:t>
            </a:r>
            <a:endParaRPr/>
          </a:p>
          <a:p>
            <a:pPr indent="-171478" lvl="2" marL="857228" rtl="0" algn="l">
              <a:spcBef>
                <a:spcPts val="232"/>
              </a:spcBef>
              <a:spcAft>
                <a:spcPts val="0"/>
              </a:spcAft>
              <a:buSzPct val="100000"/>
              <a:buChar char="•"/>
            </a:pPr>
            <a:r>
              <a:rPr lang="en-US"/>
              <a:t>Planning a results intercomparison to evaluate impact of methodologies and/or tools</a:t>
            </a:r>
            <a:endParaRPr/>
          </a:p>
          <a:p>
            <a:pPr indent="-171478" lvl="2" marL="857228" rtl="0" algn="l">
              <a:spcBef>
                <a:spcPts val="232"/>
              </a:spcBef>
              <a:spcAft>
                <a:spcPts val="0"/>
              </a:spcAft>
              <a:buSzPct val="100000"/>
              <a:buChar char="•"/>
            </a:pPr>
            <a:r>
              <a:rPr lang="en-US"/>
              <a:t>Planning participant and a combined joint report</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22"/>
          <p:cNvSpPr txBox="1"/>
          <p:nvPr>
            <p:ph type="title"/>
          </p:nvPr>
        </p:nvSpPr>
        <p:spPr>
          <a:xfrm>
            <a:off x="175540" y="266252"/>
            <a:ext cx="8454484" cy="484287"/>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a:t>Toward an Initial Operational Configuration (IOC)</a:t>
            </a:r>
            <a:br>
              <a:rPr lang="en-US"/>
            </a:br>
            <a:r>
              <a:rPr lang="en-US" sz="1800"/>
              <a:t>EDAP+ Landsat Evaluation - Civil</a:t>
            </a:r>
            <a:endParaRPr/>
          </a:p>
        </p:txBody>
      </p:sp>
      <p:sp>
        <p:nvSpPr>
          <p:cNvPr id="340" name="Google Shape;340;p22"/>
          <p:cNvSpPr txBox="1"/>
          <p:nvPr>
            <p:ph idx="1" type="body"/>
          </p:nvPr>
        </p:nvSpPr>
        <p:spPr>
          <a:xfrm>
            <a:off x="175540" y="939546"/>
            <a:ext cx="8621989" cy="3361744"/>
          </a:xfrm>
          <a:prstGeom prst="rect">
            <a:avLst/>
          </a:prstGeom>
          <a:noFill/>
          <a:ln>
            <a:noFill/>
          </a:ln>
        </p:spPr>
        <p:txBody>
          <a:bodyPr anchorCtr="0" anchor="t" bIns="46025" lIns="92075" spcFirstLastPara="1" rIns="92075" wrap="square" tIns="46025">
            <a:normAutofit/>
          </a:bodyPr>
          <a:lstStyle/>
          <a:p>
            <a:pPr indent="-257168" lvl="0" marL="257168" rtl="0" algn="l">
              <a:spcBef>
                <a:spcPts val="0"/>
              </a:spcBef>
              <a:spcAft>
                <a:spcPts val="0"/>
              </a:spcAft>
              <a:buSzPts val="2100"/>
              <a:buChar char="⬥"/>
            </a:pPr>
            <a:r>
              <a:rPr lang="en-US"/>
              <a:t>Landsat 8 and Landsat 9</a:t>
            </a:r>
            <a:endParaRPr/>
          </a:p>
          <a:p>
            <a:pPr indent="-214308" lvl="1" marL="557199" rtl="0" algn="l">
              <a:spcBef>
                <a:spcPts val="360"/>
              </a:spcBef>
              <a:spcAft>
                <a:spcPts val="0"/>
              </a:spcAft>
              <a:buSzPts val="1800"/>
              <a:buChar char="⬥"/>
            </a:pPr>
            <a:r>
              <a:rPr lang="en-US"/>
              <a:t>If the remote sensing community is expecting Commercial missions to be able to perform EDAP+ analysis and reporting, then the reference Civil missions should also be able to complete a full EDAP+ analysis and report.</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23"/>
          <p:cNvSpPr txBox="1"/>
          <p:nvPr>
            <p:ph type="title"/>
          </p:nvPr>
        </p:nvSpPr>
        <p:spPr>
          <a:xfrm>
            <a:off x="175540" y="266252"/>
            <a:ext cx="8454484" cy="484287"/>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a:t>Toward an Initial Operational Configuration (IOC)</a:t>
            </a:r>
            <a:br>
              <a:rPr lang="en-US"/>
            </a:br>
            <a:r>
              <a:rPr lang="en-US" sz="1800"/>
              <a:t>EDAP+ Landsat Evaluation – High-level Results</a:t>
            </a:r>
            <a:endParaRPr/>
          </a:p>
        </p:txBody>
      </p:sp>
      <p:sp>
        <p:nvSpPr>
          <p:cNvPr id="346" name="Google Shape;346;p23"/>
          <p:cNvSpPr txBox="1"/>
          <p:nvPr>
            <p:ph idx="1" type="body"/>
          </p:nvPr>
        </p:nvSpPr>
        <p:spPr>
          <a:xfrm>
            <a:off x="175540" y="939546"/>
            <a:ext cx="8621989" cy="3361744"/>
          </a:xfrm>
          <a:prstGeom prst="rect">
            <a:avLst/>
          </a:prstGeom>
          <a:noFill/>
          <a:ln>
            <a:noFill/>
          </a:ln>
        </p:spPr>
        <p:txBody>
          <a:bodyPr anchorCtr="0" anchor="t" bIns="46025" lIns="92075" spcFirstLastPara="1" rIns="92075" wrap="square" tIns="46025">
            <a:normAutofit fontScale="92500" lnSpcReduction="20000"/>
          </a:bodyPr>
          <a:lstStyle/>
          <a:p>
            <a:pPr indent="-257200" lvl="0" marL="257168" rtl="0" algn="l">
              <a:spcBef>
                <a:spcPts val="0"/>
              </a:spcBef>
              <a:spcAft>
                <a:spcPts val="0"/>
              </a:spcAft>
              <a:buSzPct val="100000"/>
              <a:buChar char="⬥"/>
            </a:pPr>
            <a:r>
              <a:rPr lang="en-US"/>
              <a:t>Landsat 8 and Landsat 9</a:t>
            </a:r>
            <a:endParaRPr/>
          </a:p>
          <a:p>
            <a:pPr indent="-214308" lvl="1" marL="557199" rtl="0" algn="l">
              <a:spcBef>
                <a:spcPts val="333"/>
              </a:spcBef>
              <a:spcAft>
                <a:spcPts val="0"/>
              </a:spcAft>
              <a:buSzPct val="100000"/>
              <a:buChar char="⬥"/>
            </a:pPr>
            <a:r>
              <a:rPr lang="en-US"/>
              <a:t>Documentation Maturity and Transparency</a:t>
            </a:r>
            <a:endParaRPr/>
          </a:p>
          <a:p>
            <a:pPr indent="-171478" lvl="2" marL="857228" rtl="0" algn="l">
              <a:spcBef>
                <a:spcPts val="277"/>
              </a:spcBef>
              <a:spcAft>
                <a:spcPts val="0"/>
              </a:spcAft>
              <a:buSzPct val="100000"/>
              <a:buChar char="•"/>
            </a:pPr>
            <a:r>
              <a:rPr lang="en-US"/>
              <a:t>Mission documentation (e.g., Product User Guides, Algorithm Theoretical Basis Documents, and calibration reports) provides clear traceability from pre-launch characterization to on-orbit calibration and monitoring</a:t>
            </a:r>
            <a:endParaRPr/>
          </a:p>
          <a:p>
            <a:pPr indent="-171478" lvl="2" marL="857228" rtl="0" algn="l">
              <a:spcBef>
                <a:spcPts val="277"/>
              </a:spcBef>
              <a:spcAft>
                <a:spcPts val="0"/>
              </a:spcAft>
              <a:buSzPct val="100000"/>
              <a:buChar char="•"/>
            </a:pPr>
            <a:r>
              <a:rPr lang="en-US"/>
              <a:t>Calibration and geometric performance metrics are well defined, consistently reported, and aligned with community standards (e.g., CEOS, QA4EO)</a:t>
            </a:r>
            <a:endParaRPr/>
          </a:p>
          <a:p>
            <a:pPr indent="-171478" lvl="2" marL="857228" rtl="0" algn="l">
              <a:spcBef>
                <a:spcPts val="277"/>
              </a:spcBef>
              <a:spcAft>
                <a:spcPts val="0"/>
              </a:spcAft>
              <a:buSzPct val="100000"/>
              <a:buChar char="•"/>
            </a:pPr>
            <a:r>
              <a:rPr lang="en-US"/>
              <a:t>Sufficient detail is provided to support independent validation and reproducibility, meeting EDAP expectations for documentation completeness</a:t>
            </a:r>
            <a:endParaRPr/>
          </a:p>
          <a:p>
            <a:pPr indent="-171478" lvl="2" marL="857228" rtl="0" algn="l">
              <a:spcBef>
                <a:spcPts val="277"/>
              </a:spcBef>
              <a:spcAft>
                <a:spcPts val="0"/>
              </a:spcAft>
              <a:buSzPct val="100000"/>
              <a:buChar char="•"/>
            </a:pPr>
            <a:r>
              <a:rPr lang="en-US"/>
              <a:t>Overall documentation maturity is assessed as </a:t>
            </a:r>
            <a:r>
              <a:rPr b="1" lang="en-US"/>
              <a:t>Excellent</a:t>
            </a:r>
            <a:endParaRPr/>
          </a:p>
          <a:p>
            <a:pPr indent="-214308" lvl="1" marL="557199" rtl="0" algn="l">
              <a:spcBef>
                <a:spcPts val="333"/>
              </a:spcBef>
              <a:spcAft>
                <a:spcPts val="0"/>
              </a:spcAft>
              <a:buSzPct val="100000"/>
              <a:buChar char="⬥"/>
            </a:pPr>
            <a:r>
              <a:rPr lang="en-US"/>
              <a:t>Geometric Accuracy and Stability</a:t>
            </a:r>
            <a:endParaRPr/>
          </a:p>
          <a:p>
            <a:pPr indent="-171478" lvl="2" marL="857228" rtl="0" algn="l">
              <a:spcBef>
                <a:spcPts val="277"/>
              </a:spcBef>
              <a:spcAft>
                <a:spcPts val="0"/>
              </a:spcAft>
              <a:buSzPct val="100000"/>
              <a:buChar char="•"/>
            </a:pPr>
            <a:r>
              <a:rPr lang="en-US"/>
              <a:t>Absolute geolocation accuracy is consistently sub-pixel, with RMSE typically ~0.1–0.15 pixels</a:t>
            </a:r>
            <a:endParaRPr/>
          </a:p>
          <a:p>
            <a:pPr indent="-171478" lvl="2" marL="857228" rtl="0" algn="l">
              <a:spcBef>
                <a:spcPts val="277"/>
              </a:spcBef>
              <a:spcAft>
                <a:spcPts val="0"/>
              </a:spcAft>
              <a:buSzPct val="100000"/>
              <a:buChar char="•"/>
            </a:pPr>
            <a:r>
              <a:rPr lang="en-US"/>
              <a:t>Multi-temporal analysis spanning 2013–2026 shows no detectable geolocation drift</a:t>
            </a:r>
            <a:endParaRPr/>
          </a:p>
          <a:p>
            <a:pPr indent="-171478" lvl="2" marL="857228" rtl="0" algn="l">
              <a:spcBef>
                <a:spcPts val="277"/>
              </a:spcBef>
              <a:spcAft>
                <a:spcPts val="0"/>
              </a:spcAft>
              <a:buSzPct val="100000"/>
              <a:buChar char="•"/>
            </a:pPr>
            <a:r>
              <a:rPr lang="en-US"/>
              <a:t>Temporal stability of geolocation meets the </a:t>
            </a:r>
            <a:r>
              <a:rPr b="1" lang="en-US"/>
              <a:t>Ideal</a:t>
            </a:r>
            <a:r>
              <a:rPr lang="en-US"/>
              <a:t> performance grade under the ESA-NASA Joint Earth Observation Mission Quality Assessment Framework - Optical Guidelines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24"/>
          <p:cNvSpPr txBox="1"/>
          <p:nvPr>
            <p:ph type="title"/>
          </p:nvPr>
        </p:nvSpPr>
        <p:spPr>
          <a:xfrm>
            <a:off x="175540" y="266252"/>
            <a:ext cx="8454484" cy="484287"/>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a:t>Toward an Initial Operational Configuration (IOC)</a:t>
            </a:r>
            <a:br>
              <a:rPr lang="en-US"/>
            </a:br>
            <a:r>
              <a:rPr lang="en-US" sz="1800"/>
              <a:t>EDAP+ Landsat Evaluation – High-level Results</a:t>
            </a:r>
            <a:endParaRPr/>
          </a:p>
        </p:txBody>
      </p:sp>
      <p:sp>
        <p:nvSpPr>
          <p:cNvPr id="352" name="Google Shape;352;p24"/>
          <p:cNvSpPr txBox="1"/>
          <p:nvPr>
            <p:ph idx="1" type="body"/>
          </p:nvPr>
        </p:nvSpPr>
        <p:spPr>
          <a:xfrm>
            <a:off x="175540" y="939546"/>
            <a:ext cx="8621989" cy="3361744"/>
          </a:xfrm>
          <a:prstGeom prst="rect">
            <a:avLst/>
          </a:prstGeom>
          <a:noFill/>
          <a:ln>
            <a:noFill/>
          </a:ln>
        </p:spPr>
        <p:txBody>
          <a:bodyPr anchorCtr="0" anchor="t" bIns="46025" lIns="92075" spcFirstLastPara="1" rIns="92075" wrap="square" tIns="46025">
            <a:normAutofit fontScale="92500" lnSpcReduction="20000"/>
          </a:bodyPr>
          <a:lstStyle/>
          <a:p>
            <a:pPr indent="-257200" lvl="0" marL="257168" rtl="0" algn="l">
              <a:spcBef>
                <a:spcPts val="0"/>
              </a:spcBef>
              <a:spcAft>
                <a:spcPts val="0"/>
              </a:spcAft>
              <a:buSzPct val="100000"/>
              <a:buChar char="⬥"/>
            </a:pPr>
            <a:r>
              <a:rPr lang="en-US"/>
              <a:t>Landsat 8 and Landsat 9</a:t>
            </a:r>
            <a:endParaRPr/>
          </a:p>
          <a:p>
            <a:pPr indent="-214308" lvl="1" marL="557199" rtl="0" algn="l">
              <a:spcBef>
                <a:spcPts val="333"/>
              </a:spcBef>
              <a:spcAft>
                <a:spcPts val="0"/>
              </a:spcAft>
              <a:buSzPct val="100000"/>
              <a:buChar char="⬥"/>
            </a:pPr>
            <a:r>
              <a:rPr lang="en-US"/>
              <a:t>Radiometric Absolute Calibration</a:t>
            </a:r>
            <a:endParaRPr/>
          </a:p>
          <a:p>
            <a:pPr indent="-171478" lvl="2" marL="857228" rtl="0" algn="l">
              <a:spcBef>
                <a:spcPts val="277"/>
              </a:spcBef>
              <a:spcAft>
                <a:spcPts val="0"/>
              </a:spcAft>
              <a:buSzPct val="100000"/>
              <a:buChar char="•"/>
            </a:pPr>
            <a:r>
              <a:rPr lang="en-US"/>
              <a:t>Comparison with RadCalNet indicates </a:t>
            </a:r>
            <a:r>
              <a:rPr b="1" lang="en-US"/>
              <a:t>Excellent</a:t>
            </a:r>
            <a:r>
              <a:rPr lang="en-US"/>
              <a:t> absolute radiometric agreement, with band-dependent differences generally within ~1–3%</a:t>
            </a:r>
            <a:endParaRPr/>
          </a:p>
          <a:p>
            <a:pPr indent="-171478" lvl="2" marL="857228" rtl="0" algn="l">
              <a:spcBef>
                <a:spcPts val="277"/>
              </a:spcBef>
              <a:spcAft>
                <a:spcPts val="0"/>
              </a:spcAft>
              <a:buSzPct val="100000"/>
              <a:buChar char="•"/>
            </a:pPr>
            <a:r>
              <a:rPr lang="en-US"/>
              <a:t>Systematic biases are small, stable, and consistent across RadCalNet sites and spectral bands.</a:t>
            </a:r>
            <a:endParaRPr/>
          </a:p>
          <a:p>
            <a:pPr indent="-214308" lvl="1" marL="557199" rtl="0" algn="l">
              <a:spcBef>
                <a:spcPts val="333"/>
              </a:spcBef>
              <a:spcAft>
                <a:spcPts val="0"/>
              </a:spcAft>
              <a:buSzPct val="100000"/>
              <a:buChar char="⬥"/>
            </a:pPr>
            <a:r>
              <a:rPr lang="en-US"/>
              <a:t>Radiometric Temporal Stability</a:t>
            </a:r>
            <a:endParaRPr/>
          </a:p>
          <a:p>
            <a:pPr indent="-171478" lvl="2" marL="857228" rtl="0" algn="l">
              <a:spcBef>
                <a:spcPts val="277"/>
              </a:spcBef>
              <a:spcAft>
                <a:spcPts val="0"/>
              </a:spcAft>
              <a:buSzPct val="100000"/>
              <a:buChar char="•"/>
            </a:pPr>
            <a:r>
              <a:rPr lang="en-US"/>
              <a:t>Time-series analysis over CEOS PICS sites shows no monotonic trends or step changes in TOA reflectance.</a:t>
            </a:r>
            <a:endParaRPr/>
          </a:p>
          <a:p>
            <a:pPr indent="-171478" lvl="2" marL="857228" rtl="0" algn="l">
              <a:spcBef>
                <a:spcPts val="277"/>
              </a:spcBef>
              <a:spcAft>
                <a:spcPts val="0"/>
              </a:spcAft>
              <a:buSzPct val="100000"/>
              <a:buChar char="•"/>
            </a:pPr>
            <a:r>
              <a:rPr lang="en-US"/>
              <a:t>Inter-sensor reflectance ratios (Sentinel-2A / Landsat-8) remain stable over nearly a decade, supporting long-term data record continuity.</a:t>
            </a:r>
            <a:endParaRPr/>
          </a:p>
          <a:p>
            <a:pPr indent="-214308" lvl="1" marL="557199" rtl="0" algn="l">
              <a:spcBef>
                <a:spcPts val="333"/>
              </a:spcBef>
              <a:spcAft>
                <a:spcPts val="0"/>
              </a:spcAft>
              <a:buSzPct val="100000"/>
              <a:buChar char="⬥"/>
            </a:pPr>
            <a:r>
              <a:rPr lang="en-US"/>
              <a:t>Overall Performance Context</a:t>
            </a:r>
            <a:endParaRPr/>
          </a:p>
          <a:p>
            <a:pPr indent="-171478" lvl="2" marL="857228" rtl="0" algn="l">
              <a:spcBef>
                <a:spcPts val="277"/>
              </a:spcBef>
              <a:spcAft>
                <a:spcPts val="0"/>
              </a:spcAft>
              <a:buSzPct val="100000"/>
              <a:buChar char="•"/>
            </a:pPr>
            <a:r>
              <a:rPr lang="en-US"/>
              <a:t>Observed geometric and radiometric performance is consistent with or exceeds stated mission specifications.</a:t>
            </a:r>
            <a:endParaRPr/>
          </a:p>
          <a:p>
            <a:pPr indent="-171478" lvl="2" marL="857228" rtl="0" algn="l">
              <a:spcBef>
                <a:spcPts val="277"/>
              </a:spcBef>
              <a:spcAft>
                <a:spcPts val="0"/>
              </a:spcAft>
              <a:buSzPct val="100000"/>
              <a:buChar char="•"/>
            </a:pPr>
            <a:r>
              <a:rPr lang="en-US"/>
              <a:t>Performance is comparable to other state-of-the-art optical EO missions used for land, environmental, and climate applications.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25"/>
          <p:cNvSpPr txBox="1"/>
          <p:nvPr>
            <p:ph type="title"/>
          </p:nvPr>
        </p:nvSpPr>
        <p:spPr>
          <a:xfrm>
            <a:off x="175540" y="266252"/>
            <a:ext cx="8454484" cy="484287"/>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a:t>Toward an Initial Operational Configuration (IOC)</a:t>
            </a:r>
            <a:br>
              <a:rPr lang="en-US"/>
            </a:br>
            <a:r>
              <a:rPr lang="en-US" sz="1800"/>
              <a:t>EDAP+ Landsat Evaluation – Detailed Results and Lessons Learned</a:t>
            </a:r>
            <a:endParaRPr/>
          </a:p>
        </p:txBody>
      </p:sp>
      <p:sp>
        <p:nvSpPr>
          <p:cNvPr id="358" name="Google Shape;358;p25"/>
          <p:cNvSpPr txBox="1"/>
          <p:nvPr>
            <p:ph idx="1" type="body"/>
          </p:nvPr>
        </p:nvSpPr>
        <p:spPr>
          <a:xfrm>
            <a:off x="175540" y="939546"/>
            <a:ext cx="8621989" cy="3361744"/>
          </a:xfrm>
          <a:prstGeom prst="rect">
            <a:avLst/>
          </a:prstGeom>
          <a:noFill/>
          <a:ln>
            <a:noFill/>
          </a:ln>
        </p:spPr>
        <p:txBody>
          <a:bodyPr anchorCtr="0" anchor="t" bIns="46025" lIns="92075" spcFirstLastPara="1" rIns="92075" wrap="square" tIns="46025">
            <a:normAutofit/>
          </a:bodyPr>
          <a:lstStyle/>
          <a:p>
            <a:pPr indent="-257168" lvl="0" marL="257168" rtl="0" algn="l">
              <a:spcBef>
                <a:spcPts val="0"/>
              </a:spcBef>
              <a:spcAft>
                <a:spcPts val="0"/>
              </a:spcAft>
              <a:buSzPts val="2100"/>
              <a:buChar char="⬥"/>
            </a:pPr>
            <a:r>
              <a:rPr lang="en-US"/>
              <a:t>Landsat 8 and Landsat 9</a:t>
            </a:r>
            <a:endParaRPr/>
          </a:p>
          <a:p>
            <a:pPr indent="-214308" lvl="1" marL="557199" rtl="0" algn="l">
              <a:spcBef>
                <a:spcPts val="360"/>
              </a:spcBef>
              <a:spcAft>
                <a:spcPts val="0"/>
              </a:spcAft>
              <a:buSzPts val="1800"/>
              <a:buChar char="⬥"/>
            </a:pPr>
            <a:r>
              <a:rPr lang="en-US"/>
              <a:t>For EDAP+ Evaluation of Landsat detailed analysis results and for a summary of lessons learned, please attend the following talk …</a:t>
            </a:r>
            <a:endParaRPr/>
          </a:p>
          <a:p>
            <a:pPr indent="-171446" lvl="2" marL="857228" rtl="0" algn="l">
              <a:spcBef>
                <a:spcPts val="300"/>
              </a:spcBef>
              <a:spcAft>
                <a:spcPts val="0"/>
              </a:spcAft>
              <a:buSzPts val="1500"/>
              <a:buChar char="•"/>
            </a:pPr>
            <a:r>
              <a:rPr lang="en-US"/>
              <a:t>System Characterization and Evaluation of Remote Sensing Imagery- Lessons Learned from EDAP Evaluation (Dr. Sampath)</a:t>
            </a:r>
            <a:endParaRPr/>
          </a:p>
          <a:p>
            <a:pPr indent="-171446" lvl="2" marL="857228" rtl="0" algn="l">
              <a:spcBef>
                <a:spcPts val="300"/>
              </a:spcBef>
              <a:spcAft>
                <a:spcPts val="0"/>
              </a:spcAft>
              <a:buSzPts val="1500"/>
              <a:buChar char="•"/>
            </a:pPr>
            <a:r>
              <a:rPr lang="en-US"/>
              <a:t>Quality &amp; Accuracy Impacts to Data Fusion @ 3:30 - 3:45</a:t>
            </a:r>
            <a:endParaRPr/>
          </a:p>
          <a:p>
            <a:pPr indent="-123818" lvl="0" marL="257168" rtl="0" algn="l">
              <a:spcBef>
                <a:spcPts val="420"/>
              </a:spcBef>
              <a:spcAft>
                <a:spcPts val="0"/>
              </a:spcAft>
              <a:buSzPts val="2100"/>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26"/>
          <p:cNvSpPr txBox="1"/>
          <p:nvPr>
            <p:ph type="title"/>
          </p:nvPr>
        </p:nvSpPr>
        <p:spPr>
          <a:xfrm>
            <a:off x="175540" y="266252"/>
            <a:ext cx="7850510" cy="484287"/>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sz="3600"/>
              <a:t>Thank you!</a:t>
            </a:r>
            <a:endParaRPr/>
          </a:p>
        </p:txBody>
      </p:sp>
      <p:sp>
        <p:nvSpPr>
          <p:cNvPr id="364" name="Google Shape;364;p26"/>
          <p:cNvSpPr txBox="1"/>
          <p:nvPr>
            <p:ph idx="1" type="body"/>
          </p:nvPr>
        </p:nvSpPr>
        <p:spPr>
          <a:xfrm>
            <a:off x="175540" y="939546"/>
            <a:ext cx="8621989" cy="3361744"/>
          </a:xfrm>
          <a:prstGeom prst="rect">
            <a:avLst/>
          </a:prstGeom>
          <a:noFill/>
          <a:ln>
            <a:noFill/>
          </a:ln>
        </p:spPr>
        <p:txBody>
          <a:bodyPr anchorCtr="0" anchor="t" bIns="46025" lIns="92075" spcFirstLastPara="1" rIns="92075" wrap="square" tIns="46025">
            <a:normAutofit/>
          </a:bodyPr>
          <a:lstStyle/>
          <a:p>
            <a:pPr indent="0" lvl="0" marL="0" rtl="0" algn="ctr">
              <a:spcBef>
                <a:spcPts val="0"/>
              </a:spcBef>
              <a:spcAft>
                <a:spcPts val="0"/>
              </a:spcAft>
              <a:buSzPts val="2400"/>
              <a:buNone/>
            </a:pPr>
            <a:r>
              <a:t/>
            </a:r>
            <a:endParaRPr sz="2400"/>
          </a:p>
          <a:p>
            <a:pPr indent="0" lvl="0" marL="0" rtl="0" algn="ctr">
              <a:spcBef>
                <a:spcPts val="480"/>
              </a:spcBef>
              <a:spcAft>
                <a:spcPts val="0"/>
              </a:spcAft>
              <a:buSzPts val="2400"/>
              <a:buNone/>
            </a:pPr>
            <a:r>
              <a:t/>
            </a:r>
            <a:endParaRPr sz="2400"/>
          </a:p>
          <a:p>
            <a:pPr indent="0" lvl="0" marL="0" rtl="0" algn="ctr">
              <a:spcBef>
                <a:spcPts val="640"/>
              </a:spcBef>
              <a:spcAft>
                <a:spcPts val="0"/>
              </a:spcAft>
              <a:buSzPts val="3200"/>
              <a:buNone/>
            </a:pPr>
            <a:r>
              <a:rPr lang="en-US" sz="3200"/>
              <a:t>Questions?  Suggestions?</a:t>
            </a:r>
            <a:endParaRPr/>
          </a:p>
          <a:p>
            <a:pPr indent="0" lvl="0" marL="0" rtl="0" algn="ctr">
              <a:spcBef>
                <a:spcPts val="640"/>
              </a:spcBef>
              <a:spcAft>
                <a:spcPts val="0"/>
              </a:spcAft>
              <a:buSzPts val="3200"/>
              <a:buNone/>
            </a:pPr>
            <a:r>
              <a:rPr lang="en-US" sz="3200"/>
              <a:t>Email:  eccoe@usgs.gov</a:t>
            </a:r>
            <a:endParaRPr sz="28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27"/>
          <p:cNvSpPr txBox="1"/>
          <p:nvPr>
            <p:ph type="title"/>
          </p:nvPr>
        </p:nvSpPr>
        <p:spPr>
          <a:xfrm>
            <a:off x="1414920" y="2087463"/>
            <a:ext cx="6314160" cy="484287"/>
          </a:xfrm>
          <a:prstGeom prst="rect">
            <a:avLst/>
          </a:prstGeom>
          <a:noFill/>
          <a:ln>
            <a:noFill/>
          </a:ln>
        </p:spPr>
        <p:txBody>
          <a:bodyPr anchorCtr="0" anchor="ctr" bIns="46025" lIns="92075" spcFirstLastPara="1" rIns="92075" wrap="square" tIns="46025">
            <a:noAutofit/>
          </a:bodyPr>
          <a:lstStyle/>
          <a:p>
            <a:pPr indent="0" lvl="0" marL="0" rtl="0" algn="ctr">
              <a:spcBef>
                <a:spcPts val="0"/>
              </a:spcBef>
              <a:spcAft>
                <a:spcPts val="0"/>
              </a:spcAft>
              <a:buNone/>
            </a:pPr>
            <a:r>
              <a:rPr lang="en-US"/>
              <a:t>Backup</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28"/>
          <p:cNvSpPr txBox="1"/>
          <p:nvPr>
            <p:ph type="title"/>
          </p:nvPr>
        </p:nvSpPr>
        <p:spPr>
          <a:xfrm>
            <a:off x="175540" y="266252"/>
            <a:ext cx="7850510" cy="484287"/>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a:t>Abstract</a:t>
            </a:r>
            <a:endParaRPr/>
          </a:p>
        </p:txBody>
      </p:sp>
      <p:sp>
        <p:nvSpPr>
          <p:cNvPr id="375" name="Google Shape;375;p28"/>
          <p:cNvSpPr txBox="1"/>
          <p:nvPr>
            <p:ph idx="1" type="body"/>
          </p:nvPr>
        </p:nvSpPr>
        <p:spPr>
          <a:xfrm>
            <a:off x="175540" y="939546"/>
            <a:ext cx="8621989" cy="3361744"/>
          </a:xfrm>
          <a:prstGeom prst="rect">
            <a:avLst/>
          </a:prstGeom>
          <a:noFill/>
          <a:ln>
            <a:noFill/>
          </a:ln>
        </p:spPr>
        <p:txBody>
          <a:bodyPr anchorCtr="0" anchor="t" bIns="46025" lIns="92075" spcFirstLastPara="1" rIns="92075" wrap="square" tIns="46025">
            <a:normAutofit fontScale="70000" lnSpcReduction="20000"/>
          </a:bodyPr>
          <a:lstStyle/>
          <a:p>
            <a:pPr indent="-257168" lvl="0" marL="257168" rtl="0" algn="l">
              <a:spcBef>
                <a:spcPts val="0"/>
              </a:spcBef>
              <a:spcAft>
                <a:spcPts val="0"/>
              </a:spcAft>
              <a:buSzPct val="100000"/>
              <a:buChar char="⬥"/>
            </a:pPr>
            <a:r>
              <a:rPr lang="en-US"/>
              <a:t>JACIE Data Quality Assessment Interoperability with EDAP+ and Progress Toward a Landsat EDAP+ Evaluation</a:t>
            </a:r>
            <a:endParaRPr/>
          </a:p>
          <a:p>
            <a:pPr indent="-214308" lvl="1" marL="557199" rtl="0" algn="l">
              <a:spcBef>
                <a:spcPts val="252"/>
              </a:spcBef>
              <a:spcAft>
                <a:spcPts val="0"/>
              </a:spcAft>
              <a:buSzPct val="100000"/>
              <a:buChar char="⬥"/>
            </a:pPr>
            <a:r>
              <a:rPr lang="en-US"/>
              <a:t>Wednesday, 2026 April 15</a:t>
            </a:r>
            <a:endParaRPr/>
          </a:p>
          <a:p>
            <a:pPr indent="-214308" lvl="1" marL="557199" rtl="0" algn="l">
              <a:spcBef>
                <a:spcPts val="252"/>
              </a:spcBef>
              <a:spcAft>
                <a:spcPts val="0"/>
              </a:spcAft>
              <a:buSzPct val="100000"/>
              <a:buChar char="⬥"/>
            </a:pPr>
            <a:r>
              <a:rPr lang="en-US"/>
              <a:t>11:15 – 11:30</a:t>
            </a:r>
            <a:endParaRPr/>
          </a:p>
          <a:p>
            <a:pPr indent="-257168" lvl="0" marL="257168" rtl="0" algn="l">
              <a:spcBef>
                <a:spcPts val="294"/>
              </a:spcBef>
              <a:spcAft>
                <a:spcPts val="0"/>
              </a:spcAft>
              <a:buSzPct val="100000"/>
              <a:buChar char="⬥"/>
            </a:pPr>
            <a:r>
              <a:rPr lang="en-US"/>
              <a:t>Abstract</a:t>
            </a:r>
            <a:endParaRPr/>
          </a:p>
          <a:p>
            <a:pPr indent="-214308" lvl="1" marL="557199" rtl="0" algn="l">
              <a:spcBef>
                <a:spcPts val="252"/>
              </a:spcBef>
              <a:spcAft>
                <a:spcPts val="0"/>
              </a:spcAft>
              <a:buSzPct val="100000"/>
              <a:buChar char="⬥"/>
            </a:pPr>
            <a:r>
              <a:rPr lang="en-US"/>
              <a:t>The ESA-NASA "Earth Observation Mission Quality Assessment Framework - Optical Guidelines" establishes a standardized approach to evaluate the quality of commercial Earth Observation (EO) data. The framework consists of a two-part assessment: 1) Documentation Review: Examines mission documents to assess data quality. and 2) Detailed Validation: Quantitatively assesses data products against stated performance metrics. The results are compiled into a Quality Assessment Report and a color-coded Cal/Val maturity matrix, which visually summarizes the assessment results. The JACIE Data Quality Assessment process aligns with the ESA-NASA EDAP+ framework in several ways, especially in the areas of geometric, radiometric, and spatial validation. However, there are also differences. This talk provides an update to the steps being taken to align the JACIE Data Quality Assessment and EDAP+ processes to enable a Data Provider to use a JACIE Data Quality Assessment Report information in the fulfillment of the independent system evaluation requirement for the EDAP+ validation component. Also, to better understand the EDAP+ processes, the USGS ECCOE Project System Characterization Team and Landsat Cal/Val Team have been performing an EDAP+ evaluation for Landsat.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3"/>
          <p:cNvSpPr txBox="1"/>
          <p:nvPr>
            <p:ph type="title"/>
          </p:nvPr>
        </p:nvSpPr>
        <p:spPr>
          <a:xfrm>
            <a:off x="175540" y="266252"/>
            <a:ext cx="7850510" cy="484287"/>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a:t>USGS ECCOE Project Activity</a:t>
            </a:r>
            <a:br>
              <a:rPr lang="en-US"/>
            </a:br>
            <a:r>
              <a:rPr lang="en-US" sz="1800"/>
              <a:t>Background</a:t>
            </a:r>
            <a:endParaRPr/>
          </a:p>
        </p:txBody>
      </p:sp>
      <p:sp>
        <p:nvSpPr>
          <p:cNvPr id="112" name="Google Shape;112;p3"/>
          <p:cNvSpPr txBox="1"/>
          <p:nvPr>
            <p:ph idx="1" type="body"/>
          </p:nvPr>
        </p:nvSpPr>
        <p:spPr>
          <a:xfrm>
            <a:off x="175540" y="939546"/>
            <a:ext cx="8621989" cy="3361744"/>
          </a:xfrm>
          <a:prstGeom prst="rect">
            <a:avLst/>
          </a:prstGeom>
          <a:noFill/>
          <a:ln>
            <a:noFill/>
          </a:ln>
        </p:spPr>
        <p:txBody>
          <a:bodyPr anchorCtr="0" anchor="t" bIns="46025" lIns="92075" spcFirstLastPara="1" rIns="92075" wrap="square" tIns="46025">
            <a:normAutofit/>
          </a:bodyPr>
          <a:lstStyle/>
          <a:p>
            <a:pPr indent="-257168" lvl="0" marL="257168" rtl="0" algn="l">
              <a:spcBef>
                <a:spcPts val="0"/>
              </a:spcBef>
              <a:spcAft>
                <a:spcPts val="0"/>
              </a:spcAft>
              <a:buSzPts val="2100"/>
              <a:buChar char="⬥"/>
            </a:pPr>
            <a:r>
              <a:rPr lang="en-US"/>
              <a:t>USGS Earth Resources Observation and Science (EROS) Center</a:t>
            </a:r>
            <a:endParaRPr/>
          </a:p>
          <a:p>
            <a:pPr indent="-257168" lvl="0" marL="257168" rtl="0" algn="l">
              <a:spcBef>
                <a:spcPts val="420"/>
              </a:spcBef>
              <a:spcAft>
                <a:spcPts val="0"/>
              </a:spcAft>
              <a:buSzPts val="2100"/>
              <a:buChar char="⬥"/>
            </a:pPr>
            <a:r>
              <a:rPr lang="en-US"/>
              <a:t>The EROS Cal/Val Center of Excellence (ECCOE) Project is a global leader in improving the accuracy, precision, and quality of remote sensing data​</a:t>
            </a:r>
            <a:endParaRPr/>
          </a:p>
        </p:txBody>
      </p:sp>
      <p:pic>
        <p:nvPicPr>
          <p:cNvPr id="113" name="Google Shape;113;p3"/>
          <p:cNvPicPr preferRelativeResize="0"/>
          <p:nvPr/>
        </p:nvPicPr>
        <p:blipFill rotWithShape="1">
          <a:blip r:embed="rId3">
            <a:alphaModFix/>
          </a:blip>
          <a:srcRect b="0" l="0" r="0" t="0"/>
          <a:stretch/>
        </p:blipFill>
        <p:spPr>
          <a:xfrm>
            <a:off x="1447335" y="2342795"/>
            <a:ext cx="2964065" cy="1134324"/>
          </a:xfrm>
          <a:prstGeom prst="rect">
            <a:avLst/>
          </a:prstGeom>
          <a:noFill/>
          <a:ln>
            <a:noFill/>
          </a:ln>
        </p:spPr>
      </p:pic>
      <p:pic>
        <p:nvPicPr>
          <p:cNvPr id="114" name="Google Shape;114;p3"/>
          <p:cNvPicPr preferRelativeResize="0"/>
          <p:nvPr/>
        </p:nvPicPr>
        <p:blipFill rotWithShape="1">
          <a:blip r:embed="rId4">
            <a:alphaModFix/>
          </a:blip>
          <a:srcRect b="0" l="0" r="0" t="0"/>
          <a:stretch/>
        </p:blipFill>
        <p:spPr>
          <a:xfrm>
            <a:off x="4439618" y="2665077"/>
            <a:ext cx="3370020" cy="1337932"/>
          </a:xfrm>
          <a:prstGeom prst="rect">
            <a:avLst/>
          </a:prstGeom>
          <a:noFill/>
          <a:ln>
            <a:noFill/>
          </a:ln>
        </p:spPr>
      </p:pic>
      <p:pic>
        <p:nvPicPr>
          <p:cNvPr id="115" name="Google Shape;115;p3"/>
          <p:cNvPicPr preferRelativeResize="0"/>
          <p:nvPr/>
        </p:nvPicPr>
        <p:blipFill rotWithShape="1">
          <a:blip r:embed="rId5">
            <a:alphaModFix/>
          </a:blip>
          <a:srcRect b="0" l="0" r="0" t="0"/>
          <a:stretch/>
        </p:blipFill>
        <p:spPr>
          <a:xfrm>
            <a:off x="3385771" y="3193723"/>
            <a:ext cx="997333" cy="997333"/>
          </a:xfrm>
          <a:prstGeom prst="rect">
            <a:avLst/>
          </a:prstGeom>
          <a:noFill/>
          <a:ln>
            <a:noFill/>
          </a:ln>
        </p:spPr>
      </p:pic>
      <p:pic>
        <p:nvPicPr>
          <p:cNvPr id="116" name="Google Shape;116;p3"/>
          <p:cNvPicPr preferRelativeResize="0"/>
          <p:nvPr/>
        </p:nvPicPr>
        <p:blipFill rotWithShape="1">
          <a:blip r:embed="rId6">
            <a:alphaModFix/>
          </a:blip>
          <a:srcRect b="0" l="0" r="0" t="0"/>
          <a:stretch/>
        </p:blipFill>
        <p:spPr>
          <a:xfrm>
            <a:off x="8026050" y="57374"/>
            <a:ext cx="1067108" cy="693165"/>
          </a:xfrm>
          <a:prstGeom prst="rect">
            <a:avLst/>
          </a:prstGeom>
          <a:noFill/>
          <a:ln>
            <a:noFill/>
          </a:ln>
        </p:spPr>
      </p:pic>
      <p:sp>
        <p:nvSpPr>
          <p:cNvPr id="117" name="Google Shape;117;p3"/>
          <p:cNvSpPr txBox="1"/>
          <p:nvPr/>
        </p:nvSpPr>
        <p:spPr>
          <a:xfrm>
            <a:off x="-1294" y="4197032"/>
            <a:ext cx="2755153"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US" sz="1400" u="sng">
                <a:solidFill>
                  <a:schemeClr val="accent4"/>
                </a:solidFill>
                <a:latin typeface="Arial"/>
                <a:ea typeface="Arial"/>
                <a:cs typeface="Arial"/>
                <a:sym typeface="Arial"/>
                <a:hlinkClick r:id="rId7">
                  <a:extLst>
                    <a:ext uri="{A12FA001-AC4F-418D-AE19-62706E023703}">
                      <ahyp:hlinkClr val="tx"/>
                    </a:ext>
                  </a:extLst>
                </a:hlinkClick>
              </a:rPr>
              <a:t>https://www.usgs.gov/calval</a:t>
            </a:r>
            <a:endParaRPr b="1" i="1" sz="1400" u="sng">
              <a:solidFill>
                <a:schemeClr val="accent4"/>
              </a:solidFill>
              <a:latin typeface="Arial"/>
              <a:ea typeface="Arial"/>
              <a:cs typeface="Arial"/>
              <a:sym typeface="Arial"/>
            </a:endParaRPr>
          </a:p>
        </p:txBody>
      </p:sp>
      <p:pic>
        <p:nvPicPr>
          <p:cNvPr id="118" name="Google Shape;118;p3"/>
          <p:cNvPicPr preferRelativeResize="0"/>
          <p:nvPr/>
        </p:nvPicPr>
        <p:blipFill rotWithShape="1">
          <a:blip r:embed="rId8">
            <a:alphaModFix/>
          </a:blip>
          <a:srcRect b="0" l="0" r="0" t="0"/>
          <a:stretch/>
        </p:blipFill>
        <p:spPr>
          <a:xfrm>
            <a:off x="6143110" y="2043377"/>
            <a:ext cx="2949004" cy="1243400"/>
          </a:xfrm>
          <a:prstGeom prst="rect">
            <a:avLst/>
          </a:prstGeom>
          <a:noFill/>
          <a:ln>
            <a:noFill/>
          </a:ln>
        </p:spPr>
      </p:pic>
      <p:pic>
        <p:nvPicPr>
          <p:cNvPr id="119" name="Google Shape;119;p3"/>
          <p:cNvPicPr preferRelativeResize="0"/>
          <p:nvPr/>
        </p:nvPicPr>
        <p:blipFill rotWithShape="1">
          <a:blip r:embed="rId9">
            <a:alphaModFix/>
          </a:blip>
          <a:srcRect b="0" l="0" r="0" t="0"/>
          <a:stretch/>
        </p:blipFill>
        <p:spPr>
          <a:xfrm>
            <a:off x="5739297" y="3211182"/>
            <a:ext cx="2847009" cy="1226403"/>
          </a:xfrm>
          <a:prstGeom prst="rect">
            <a:avLst/>
          </a:prstGeom>
          <a:noFill/>
          <a:ln>
            <a:noFill/>
          </a:ln>
        </p:spPr>
      </p:pic>
      <p:pic>
        <p:nvPicPr>
          <p:cNvPr id="120" name="Google Shape;120;p3"/>
          <p:cNvPicPr preferRelativeResize="0"/>
          <p:nvPr/>
        </p:nvPicPr>
        <p:blipFill rotWithShape="1">
          <a:blip r:embed="rId10">
            <a:alphaModFix/>
          </a:blip>
          <a:srcRect b="0" l="0" r="0" t="0"/>
          <a:stretch/>
        </p:blipFill>
        <p:spPr>
          <a:xfrm>
            <a:off x="51886" y="2891002"/>
            <a:ext cx="2847009" cy="130852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4"/>
          <p:cNvSpPr txBox="1"/>
          <p:nvPr>
            <p:ph type="title"/>
          </p:nvPr>
        </p:nvSpPr>
        <p:spPr>
          <a:xfrm>
            <a:off x="175540" y="266252"/>
            <a:ext cx="7850510" cy="484287"/>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a:t>USGS ECCOE Project Activity</a:t>
            </a:r>
            <a:br>
              <a:rPr lang="en-US"/>
            </a:br>
            <a:r>
              <a:rPr lang="en-US" sz="1800"/>
              <a:t>Responsibilities</a:t>
            </a:r>
            <a:endParaRPr/>
          </a:p>
        </p:txBody>
      </p:sp>
      <p:sp>
        <p:nvSpPr>
          <p:cNvPr id="126" name="Google Shape;126;p4"/>
          <p:cNvSpPr txBox="1"/>
          <p:nvPr>
            <p:ph idx="1" type="body"/>
          </p:nvPr>
        </p:nvSpPr>
        <p:spPr>
          <a:xfrm>
            <a:off x="175540" y="939546"/>
            <a:ext cx="8621989" cy="3361744"/>
          </a:xfrm>
          <a:prstGeom prst="rect">
            <a:avLst/>
          </a:prstGeom>
          <a:noFill/>
          <a:ln>
            <a:noFill/>
          </a:ln>
        </p:spPr>
        <p:txBody>
          <a:bodyPr anchorCtr="0" anchor="t" bIns="46025" lIns="92075" spcFirstLastPara="1" rIns="92075" wrap="square" tIns="46025">
            <a:normAutofit/>
          </a:bodyPr>
          <a:lstStyle/>
          <a:p>
            <a:pPr indent="-257168" lvl="0" marL="257168" rtl="0" algn="l">
              <a:spcBef>
                <a:spcPts val="0"/>
              </a:spcBef>
              <a:spcAft>
                <a:spcPts val="0"/>
              </a:spcAft>
              <a:buSzPts val="2100"/>
              <a:buChar char="⬥"/>
            </a:pPr>
            <a:r>
              <a:rPr lang="en-US"/>
              <a:t>Primarily responsible for assessing and reporting Landsat Calibration and Validation (Cal/Val) activities</a:t>
            </a:r>
            <a:endParaRPr/>
          </a:p>
          <a:p>
            <a:pPr indent="-123818" lvl="0" marL="257168" rtl="0" algn="l">
              <a:spcBef>
                <a:spcPts val="420"/>
              </a:spcBef>
              <a:spcAft>
                <a:spcPts val="0"/>
              </a:spcAft>
              <a:buSzPts val="2100"/>
              <a:buNone/>
            </a:pPr>
            <a:r>
              <a:t/>
            </a:r>
            <a:endParaRPr/>
          </a:p>
          <a:p>
            <a:pPr indent="-123818" lvl="0" marL="257168" rtl="0" algn="l">
              <a:spcBef>
                <a:spcPts val="420"/>
              </a:spcBef>
              <a:spcAft>
                <a:spcPts val="0"/>
              </a:spcAft>
              <a:buSzPts val="2100"/>
              <a:buNone/>
            </a:pPr>
            <a:r>
              <a:t/>
            </a:r>
            <a:endParaRPr/>
          </a:p>
          <a:p>
            <a:pPr indent="-123818" lvl="0" marL="257168" rtl="0" algn="l">
              <a:spcBef>
                <a:spcPts val="420"/>
              </a:spcBef>
              <a:spcAft>
                <a:spcPts val="0"/>
              </a:spcAft>
              <a:buSzPts val="2100"/>
              <a:buNone/>
            </a:pPr>
            <a:r>
              <a:t/>
            </a:r>
            <a:endParaRPr/>
          </a:p>
          <a:p>
            <a:pPr indent="-257168" lvl="0" marL="257168" rtl="0" algn="l">
              <a:spcBef>
                <a:spcPts val="420"/>
              </a:spcBef>
              <a:spcAft>
                <a:spcPts val="0"/>
              </a:spcAft>
              <a:buSzPts val="2100"/>
              <a:buChar char="⬥"/>
            </a:pPr>
            <a:r>
              <a:rPr lang="en-US"/>
              <a:t>Secondarily responsible for assessing and reporting data quality (civil and commercial) through relationships with data providers for the Earth observation</a:t>
            </a:r>
            <a:endParaRPr/>
          </a:p>
        </p:txBody>
      </p:sp>
      <p:pic>
        <p:nvPicPr>
          <p:cNvPr id="127" name="Google Shape;127;p4"/>
          <p:cNvPicPr preferRelativeResize="0"/>
          <p:nvPr/>
        </p:nvPicPr>
        <p:blipFill rotWithShape="1">
          <a:blip r:embed="rId3">
            <a:alphaModFix/>
          </a:blip>
          <a:srcRect b="0" l="0" r="0" t="0"/>
          <a:stretch/>
        </p:blipFill>
        <p:spPr>
          <a:xfrm>
            <a:off x="175541" y="1722835"/>
            <a:ext cx="3009496" cy="974183"/>
          </a:xfrm>
          <a:prstGeom prst="rect">
            <a:avLst/>
          </a:prstGeom>
          <a:noFill/>
          <a:ln>
            <a:noFill/>
          </a:ln>
        </p:spPr>
      </p:pic>
      <p:pic>
        <p:nvPicPr>
          <p:cNvPr id="128" name="Google Shape;128;p4"/>
          <p:cNvPicPr preferRelativeResize="0"/>
          <p:nvPr/>
        </p:nvPicPr>
        <p:blipFill rotWithShape="1">
          <a:blip r:embed="rId4">
            <a:alphaModFix/>
          </a:blip>
          <a:srcRect b="0" l="0" r="0" t="0"/>
          <a:stretch/>
        </p:blipFill>
        <p:spPr>
          <a:xfrm>
            <a:off x="3495507" y="1722659"/>
            <a:ext cx="1712363" cy="974183"/>
          </a:xfrm>
          <a:prstGeom prst="rect">
            <a:avLst/>
          </a:prstGeom>
          <a:noFill/>
          <a:ln>
            <a:noFill/>
          </a:ln>
        </p:spPr>
      </p:pic>
      <p:pic>
        <p:nvPicPr>
          <p:cNvPr id="129" name="Google Shape;129;p4"/>
          <p:cNvPicPr preferRelativeResize="0"/>
          <p:nvPr/>
        </p:nvPicPr>
        <p:blipFill rotWithShape="1">
          <a:blip r:embed="rId5">
            <a:alphaModFix/>
          </a:blip>
          <a:srcRect b="0" l="0" r="0" t="0"/>
          <a:stretch/>
        </p:blipFill>
        <p:spPr>
          <a:xfrm>
            <a:off x="5504873" y="1722835"/>
            <a:ext cx="3463586" cy="974007"/>
          </a:xfrm>
          <a:prstGeom prst="rect">
            <a:avLst/>
          </a:prstGeom>
          <a:noFill/>
          <a:ln>
            <a:noFill/>
          </a:ln>
        </p:spPr>
      </p:pic>
      <p:pic>
        <p:nvPicPr>
          <p:cNvPr id="130" name="Google Shape;130;p4"/>
          <p:cNvPicPr preferRelativeResize="0"/>
          <p:nvPr/>
        </p:nvPicPr>
        <p:blipFill rotWithShape="1">
          <a:blip r:embed="rId6">
            <a:alphaModFix/>
          </a:blip>
          <a:srcRect b="0" l="0" r="0" t="0"/>
          <a:stretch/>
        </p:blipFill>
        <p:spPr>
          <a:xfrm>
            <a:off x="8026050" y="57374"/>
            <a:ext cx="1067108" cy="69316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5"/>
          <p:cNvSpPr txBox="1"/>
          <p:nvPr>
            <p:ph type="title"/>
          </p:nvPr>
        </p:nvSpPr>
        <p:spPr>
          <a:xfrm>
            <a:off x="175540" y="266252"/>
            <a:ext cx="8792920" cy="484287"/>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sz="2400"/>
              <a:t>USGS ECCOE Project Activity</a:t>
            </a:r>
            <a:br>
              <a:rPr lang="en-US" sz="2400"/>
            </a:br>
            <a:r>
              <a:rPr lang="en-US" sz="1600"/>
              <a:t>Data Quality Reporting - Landsat</a:t>
            </a:r>
            <a:endParaRPr sz="2400"/>
          </a:p>
        </p:txBody>
      </p:sp>
      <p:sp>
        <p:nvSpPr>
          <p:cNvPr id="136" name="Google Shape;136;p5"/>
          <p:cNvSpPr txBox="1"/>
          <p:nvPr>
            <p:ph idx="1" type="body"/>
          </p:nvPr>
        </p:nvSpPr>
        <p:spPr>
          <a:xfrm>
            <a:off x="175541" y="939545"/>
            <a:ext cx="4859445" cy="3466199"/>
          </a:xfrm>
          <a:prstGeom prst="rect">
            <a:avLst/>
          </a:prstGeom>
          <a:noFill/>
          <a:ln>
            <a:noFill/>
          </a:ln>
        </p:spPr>
        <p:txBody>
          <a:bodyPr anchorCtr="0" anchor="t" bIns="46025" lIns="92075" spcFirstLastPara="1" rIns="92075" wrap="square" tIns="46025">
            <a:normAutofit/>
          </a:bodyPr>
          <a:lstStyle/>
          <a:p>
            <a:pPr indent="-257168" lvl="0" marL="257168" rtl="0" algn="l">
              <a:spcBef>
                <a:spcPts val="0"/>
              </a:spcBef>
              <a:spcAft>
                <a:spcPts val="0"/>
              </a:spcAft>
              <a:buSzPts val="2100"/>
              <a:buChar char="⬥"/>
            </a:pPr>
            <a:r>
              <a:rPr lang="en-US"/>
              <a:t>Landsat Quarterly Cal/Val Reports</a:t>
            </a:r>
            <a:endParaRPr/>
          </a:p>
          <a:p>
            <a:pPr indent="-214308" lvl="1" marL="557199" rtl="0" algn="l">
              <a:spcBef>
                <a:spcPts val="360"/>
              </a:spcBef>
              <a:spcAft>
                <a:spcPts val="0"/>
              </a:spcAft>
              <a:buSzPts val="1800"/>
              <a:buChar char="⬥"/>
            </a:pPr>
            <a:r>
              <a:rPr lang="en-US"/>
              <a:t>The ECCOE Landsat Cal/Val Team continually monitors the geometric and radiometric performance of active Landsat missions and makes calibration adjustments as needed to maintain data quality at the highest level</a:t>
            </a:r>
            <a:endParaRPr/>
          </a:p>
          <a:p>
            <a:pPr indent="-214308" lvl="1" marL="557199" rtl="0" algn="l">
              <a:spcBef>
                <a:spcPts val="360"/>
              </a:spcBef>
              <a:spcAft>
                <a:spcPts val="0"/>
              </a:spcAft>
              <a:buSzPts val="1800"/>
              <a:buChar char="⬥"/>
            </a:pPr>
            <a:r>
              <a:rPr lang="en-US"/>
              <a:t>Performance evaluation is based on instrument specifications</a:t>
            </a:r>
            <a:endParaRPr/>
          </a:p>
          <a:p>
            <a:pPr indent="-214308" lvl="1" marL="557199" rtl="0" algn="l">
              <a:spcBef>
                <a:spcPts val="360"/>
              </a:spcBef>
              <a:spcAft>
                <a:spcPts val="0"/>
              </a:spcAft>
              <a:buSzPts val="1800"/>
              <a:buChar char="⬥"/>
            </a:pPr>
            <a:r>
              <a:rPr lang="en-US"/>
              <a:t>Results of the analysis are summarized in quarterly USGS Open File Reports</a:t>
            </a:r>
            <a:endParaRPr/>
          </a:p>
        </p:txBody>
      </p:sp>
      <p:pic>
        <p:nvPicPr>
          <p:cNvPr id="137" name="Google Shape;137;p5"/>
          <p:cNvPicPr preferRelativeResize="0"/>
          <p:nvPr/>
        </p:nvPicPr>
        <p:blipFill rotWithShape="1">
          <a:blip r:embed="rId3">
            <a:alphaModFix/>
          </a:blip>
          <a:srcRect b="0" l="0" r="0" t="0"/>
          <a:stretch/>
        </p:blipFill>
        <p:spPr>
          <a:xfrm>
            <a:off x="8026050" y="57374"/>
            <a:ext cx="1067108" cy="693165"/>
          </a:xfrm>
          <a:prstGeom prst="rect">
            <a:avLst/>
          </a:prstGeom>
          <a:noFill/>
          <a:ln>
            <a:noFill/>
          </a:ln>
        </p:spPr>
      </p:pic>
      <p:pic>
        <p:nvPicPr>
          <p:cNvPr id="138" name="Google Shape;138;p5"/>
          <p:cNvPicPr preferRelativeResize="0"/>
          <p:nvPr/>
        </p:nvPicPr>
        <p:blipFill rotWithShape="1">
          <a:blip r:embed="rId4">
            <a:alphaModFix/>
          </a:blip>
          <a:srcRect b="0" l="0" r="0" t="0"/>
          <a:stretch/>
        </p:blipFill>
        <p:spPr>
          <a:xfrm>
            <a:off x="4978283" y="939545"/>
            <a:ext cx="1568932" cy="2030088"/>
          </a:xfrm>
          <a:prstGeom prst="rect">
            <a:avLst/>
          </a:prstGeom>
          <a:noFill/>
          <a:ln cap="flat" cmpd="sng" w="9525">
            <a:solidFill>
              <a:schemeClr val="dk1"/>
            </a:solidFill>
            <a:prstDash val="solid"/>
            <a:round/>
            <a:headEnd len="sm" w="sm" type="none"/>
            <a:tailEnd len="sm" w="sm" type="none"/>
          </a:ln>
        </p:spPr>
      </p:pic>
      <p:pic>
        <p:nvPicPr>
          <p:cNvPr id="139" name="Google Shape;139;p5"/>
          <p:cNvPicPr preferRelativeResize="0"/>
          <p:nvPr/>
        </p:nvPicPr>
        <p:blipFill rotWithShape="1">
          <a:blip r:embed="rId5">
            <a:alphaModFix/>
          </a:blip>
          <a:srcRect b="0" l="0" r="0" t="0"/>
          <a:stretch/>
        </p:blipFill>
        <p:spPr>
          <a:xfrm>
            <a:off x="5933535" y="1400209"/>
            <a:ext cx="1736221" cy="2238161"/>
          </a:xfrm>
          <a:prstGeom prst="rect">
            <a:avLst/>
          </a:prstGeom>
          <a:noFill/>
          <a:ln cap="flat" cmpd="sng" w="9525">
            <a:solidFill>
              <a:schemeClr val="dk1"/>
            </a:solidFill>
            <a:prstDash val="solid"/>
            <a:round/>
            <a:headEnd len="sm" w="sm" type="none"/>
            <a:tailEnd len="sm" w="sm" type="none"/>
          </a:ln>
        </p:spPr>
      </p:pic>
      <p:pic>
        <p:nvPicPr>
          <p:cNvPr id="140" name="Google Shape;140;p5"/>
          <p:cNvPicPr preferRelativeResize="0"/>
          <p:nvPr/>
        </p:nvPicPr>
        <p:blipFill rotWithShape="1">
          <a:blip r:embed="rId6">
            <a:alphaModFix/>
          </a:blip>
          <a:srcRect b="0" l="0" r="0" t="0"/>
          <a:stretch/>
        </p:blipFill>
        <p:spPr>
          <a:xfrm>
            <a:off x="5286912" y="1954589"/>
            <a:ext cx="1695272" cy="2179253"/>
          </a:xfrm>
          <a:prstGeom prst="rect">
            <a:avLst/>
          </a:prstGeom>
          <a:noFill/>
          <a:ln cap="flat" cmpd="sng" w="9525">
            <a:solidFill>
              <a:schemeClr val="dk1"/>
            </a:solidFill>
            <a:prstDash val="solid"/>
            <a:round/>
            <a:headEnd len="sm" w="sm" type="none"/>
            <a:tailEnd len="sm" w="sm" type="none"/>
          </a:ln>
        </p:spPr>
      </p:pic>
      <p:pic>
        <p:nvPicPr>
          <p:cNvPr id="141" name="Google Shape;141;p5"/>
          <p:cNvPicPr preferRelativeResize="0"/>
          <p:nvPr/>
        </p:nvPicPr>
        <p:blipFill rotWithShape="1">
          <a:blip r:embed="rId7">
            <a:alphaModFix/>
          </a:blip>
          <a:srcRect b="0" l="0" r="0" t="0"/>
          <a:stretch/>
        </p:blipFill>
        <p:spPr>
          <a:xfrm>
            <a:off x="7713850" y="867771"/>
            <a:ext cx="1379307" cy="3561121"/>
          </a:xfrm>
          <a:prstGeom prst="rect">
            <a:avLst/>
          </a:prstGeom>
          <a:noFill/>
          <a:ln>
            <a:noFill/>
          </a:ln>
        </p:spPr>
      </p:pic>
      <p:sp>
        <p:nvSpPr>
          <p:cNvPr id="142" name="Google Shape;142;p5"/>
          <p:cNvSpPr txBox="1"/>
          <p:nvPr/>
        </p:nvSpPr>
        <p:spPr>
          <a:xfrm>
            <a:off x="1173" y="4197790"/>
            <a:ext cx="7668582"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US" sz="1400" u="sng">
                <a:solidFill>
                  <a:schemeClr val="accent4"/>
                </a:solidFill>
                <a:latin typeface="Arial"/>
                <a:ea typeface="Arial"/>
                <a:cs typeface="Arial"/>
                <a:sym typeface="Arial"/>
              </a:rPr>
              <a:t>https://www.usgs.gov/calval/eccoe-landsat-quarterly-calibration-and-validation-reports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6"/>
          <p:cNvSpPr txBox="1"/>
          <p:nvPr>
            <p:ph type="title"/>
          </p:nvPr>
        </p:nvSpPr>
        <p:spPr>
          <a:xfrm>
            <a:off x="175540" y="266252"/>
            <a:ext cx="8792920" cy="484287"/>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sz="2400"/>
              <a:t>USGS ECCOE Project</a:t>
            </a:r>
            <a:br>
              <a:rPr lang="en-US" sz="2400"/>
            </a:br>
            <a:r>
              <a:rPr lang="en-US" sz="1600"/>
              <a:t>Data Quality Reporting – System Characterization</a:t>
            </a:r>
            <a:endParaRPr sz="2400"/>
          </a:p>
        </p:txBody>
      </p:sp>
      <p:sp>
        <p:nvSpPr>
          <p:cNvPr id="148" name="Google Shape;148;p6"/>
          <p:cNvSpPr txBox="1"/>
          <p:nvPr>
            <p:ph idx="1" type="body"/>
          </p:nvPr>
        </p:nvSpPr>
        <p:spPr>
          <a:xfrm>
            <a:off x="175542" y="981380"/>
            <a:ext cx="5031862" cy="3466199"/>
          </a:xfrm>
          <a:prstGeom prst="rect">
            <a:avLst/>
          </a:prstGeom>
          <a:noFill/>
          <a:ln>
            <a:noFill/>
          </a:ln>
        </p:spPr>
        <p:txBody>
          <a:bodyPr anchorCtr="0" anchor="t" bIns="46025" lIns="92075" spcFirstLastPara="1" rIns="92075" wrap="square" tIns="46025">
            <a:normAutofit/>
          </a:bodyPr>
          <a:lstStyle/>
          <a:p>
            <a:pPr indent="-250850" lvl="0" marL="257168" rtl="0" algn="l">
              <a:lnSpc>
                <a:spcPct val="90000"/>
              </a:lnSpc>
              <a:spcBef>
                <a:spcPts val="0"/>
              </a:spcBef>
              <a:spcAft>
                <a:spcPts val="0"/>
              </a:spcAft>
              <a:buSzPts val="1843"/>
              <a:buChar char="⬥"/>
            </a:pPr>
            <a:r>
              <a:rPr lang="en-US" sz="1843"/>
              <a:t>USGS System Characterization Reports</a:t>
            </a:r>
            <a:endParaRPr sz="1843"/>
          </a:p>
          <a:p>
            <a:pPr indent="-207958" lvl="1" marL="557199" rtl="0" algn="l">
              <a:lnSpc>
                <a:spcPct val="90000"/>
              </a:lnSpc>
              <a:spcBef>
                <a:spcPts val="333"/>
              </a:spcBef>
              <a:spcAft>
                <a:spcPts val="0"/>
              </a:spcAft>
              <a:buSzPts val="1565"/>
              <a:buChar char="⬥"/>
            </a:pPr>
            <a:r>
              <a:rPr lang="en-US" sz="1565"/>
              <a:t>These are part of the USGS contribution to the JACIE partnership</a:t>
            </a:r>
            <a:endParaRPr sz="1565"/>
          </a:p>
          <a:p>
            <a:pPr indent="-207958" lvl="1" marL="557199" rtl="0" algn="l">
              <a:lnSpc>
                <a:spcPct val="90000"/>
              </a:lnSpc>
              <a:spcBef>
                <a:spcPts val="333"/>
              </a:spcBef>
              <a:spcAft>
                <a:spcPts val="0"/>
              </a:spcAft>
              <a:buSzPts val="1565"/>
              <a:buChar char="⬥"/>
            </a:pPr>
            <a:r>
              <a:rPr lang="en-US" sz="1565"/>
              <a:t>JACIE Data Quality Assessments and USGS System Characterizations are sometimes used interchangeably; however, that is changing as we move to data quality interoperability with the JACIE partners</a:t>
            </a:r>
            <a:endParaRPr sz="1565"/>
          </a:p>
          <a:p>
            <a:pPr indent="-207958" lvl="1" marL="557199" rtl="0" algn="l">
              <a:lnSpc>
                <a:spcPct val="90000"/>
              </a:lnSpc>
              <a:spcBef>
                <a:spcPts val="333"/>
              </a:spcBef>
              <a:spcAft>
                <a:spcPts val="0"/>
              </a:spcAft>
              <a:buSzPts val="1565"/>
              <a:buChar char="⬥"/>
            </a:pPr>
            <a:r>
              <a:rPr lang="en-US" sz="1565"/>
              <a:t>Performance evaluation is based on advertised instrument &amp; product capabilities</a:t>
            </a:r>
            <a:endParaRPr sz="1565"/>
          </a:p>
          <a:p>
            <a:pPr indent="-207958" lvl="1" marL="557199" rtl="0" algn="l">
              <a:lnSpc>
                <a:spcPct val="90000"/>
              </a:lnSpc>
              <a:spcBef>
                <a:spcPts val="333"/>
              </a:spcBef>
              <a:spcAft>
                <a:spcPts val="0"/>
              </a:spcAft>
              <a:buSzPts val="1565"/>
              <a:buChar char="⬥"/>
            </a:pPr>
            <a:r>
              <a:rPr lang="en-US" sz="1565"/>
              <a:t>Data quality reporting includes radiometric, geometric (internal/external), and spatial accuracy assessments</a:t>
            </a:r>
            <a:endParaRPr sz="1565"/>
          </a:p>
        </p:txBody>
      </p:sp>
      <p:pic>
        <p:nvPicPr>
          <p:cNvPr id="149" name="Google Shape;149;p6"/>
          <p:cNvPicPr preferRelativeResize="0"/>
          <p:nvPr/>
        </p:nvPicPr>
        <p:blipFill rotWithShape="1">
          <a:blip r:embed="rId3">
            <a:alphaModFix/>
          </a:blip>
          <a:srcRect b="0" l="0" r="0" t="0"/>
          <a:stretch/>
        </p:blipFill>
        <p:spPr>
          <a:xfrm>
            <a:off x="8026050" y="57374"/>
            <a:ext cx="1067108" cy="693165"/>
          </a:xfrm>
          <a:prstGeom prst="rect">
            <a:avLst/>
          </a:prstGeom>
          <a:noFill/>
          <a:ln>
            <a:noFill/>
          </a:ln>
        </p:spPr>
      </p:pic>
      <p:pic>
        <p:nvPicPr>
          <p:cNvPr id="150" name="Google Shape;150;p6"/>
          <p:cNvPicPr preferRelativeResize="0"/>
          <p:nvPr/>
        </p:nvPicPr>
        <p:blipFill rotWithShape="1">
          <a:blip r:embed="rId4">
            <a:alphaModFix/>
          </a:blip>
          <a:srcRect b="0" l="0" r="0" t="0"/>
          <a:stretch/>
        </p:blipFill>
        <p:spPr>
          <a:xfrm>
            <a:off x="5118539" y="878478"/>
            <a:ext cx="2907511" cy="3069367"/>
          </a:xfrm>
          <a:prstGeom prst="rect">
            <a:avLst/>
          </a:prstGeom>
          <a:noFill/>
          <a:ln cap="flat" cmpd="sng" w="9525">
            <a:solidFill>
              <a:srgbClr val="000000"/>
            </a:solidFill>
            <a:prstDash val="solid"/>
            <a:round/>
            <a:headEnd len="sm" w="sm" type="none"/>
            <a:tailEnd len="sm" w="sm" type="none"/>
          </a:ln>
        </p:spPr>
      </p:pic>
      <p:pic>
        <p:nvPicPr>
          <p:cNvPr id="151" name="Google Shape;151;p6"/>
          <p:cNvPicPr preferRelativeResize="0"/>
          <p:nvPr/>
        </p:nvPicPr>
        <p:blipFill rotWithShape="1">
          <a:blip r:embed="rId5">
            <a:alphaModFix/>
          </a:blip>
          <a:srcRect b="0" l="0" r="0" t="0"/>
          <a:stretch/>
        </p:blipFill>
        <p:spPr>
          <a:xfrm>
            <a:off x="7374513" y="959417"/>
            <a:ext cx="1660817" cy="2103883"/>
          </a:xfrm>
          <a:prstGeom prst="rect">
            <a:avLst/>
          </a:prstGeom>
          <a:noFill/>
          <a:ln cap="flat" cmpd="sng" w="9525">
            <a:solidFill>
              <a:srgbClr val="000000"/>
            </a:solidFill>
            <a:prstDash val="solid"/>
            <a:round/>
            <a:headEnd len="sm" w="sm" type="none"/>
            <a:tailEnd len="sm" w="sm" type="none"/>
          </a:ln>
        </p:spPr>
      </p:pic>
      <p:pic>
        <p:nvPicPr>
          <p:cNvPr id="152" name="Google Shape;152;p6"/>
          <p:cNvPicPr preferRelativeResize="0"/>
          <p:nvPr/>
        </p:nvPicPr>
        <p:blipFill rotWithShape="1">
          <a:blip r:embed="rId6">
            <a:alphaModFix/>
          </a:blip>
          <a:srcRect b="0" l="0" r="0" t="0"/>
          <a:stretch/>
        </p:blipFill>
        <p:spPr>
          <a:xfrm>
            <a:off x="5861022" y="2786060"/>
            <a:ext cx="1182631" cy="1520961"/>
          </a:xfrm>
          <a:prstGeom prst="rect">
            <a:avLst/>
          </a:prstGeom>
          <a:noFill/>
          <a:ln cap="flat" cmpd="sng" w="9525">
            <a:solidFill>
              <a:srgbClr val="000000"/>
            </a:solidFill>
            <a:prstDash val="solid"/>
            <a:round/>
            <a:headEnd len="sm" w="sm" type="none"/>
            <a:tailEnd len="sm" w="sm" type="none"/>
          </a:ln>
        </p:spPr>
      </p:pic>
      <p:pic>
        <p:nvPicPr>
          <p:cNvPr id="153" name="Google Shape;153;p6"/>
          <p:cNvPicPr preferRelativeResize="0"/>
          <p:nvPr/>
        </p:nvPicPr>
        <p:blipFill rotWithShape="1">
          <a:blip r:embed="rId7">
            <a:alphaModFix/>
          </a:blip>
          <a:srcRect b="0" l="0" r="0" t="0"/>
          <a:stretch/>
        </p:blipFill>
        <p:spPr>
          <a:xfrm>
            <a:off x="6714813" y="3099460"/>
            <a:ext cx="1456170" cy="1317371"/>
          </a:xfrm>
          <a:prstGeom prst="rect">
            <a:avLst/>
          </a:prstGeom>
          <a:noFill/>
          <a:ln cap="flat" cmpd="sng" w="9525">
            <a:solidFill>
              <a:srgbClr val="000000"/>
            </a:solidFill>
            <a:prstDash val="solid"/>
            <a:round/>
            <a:headEnd len="sm" w="sm" type="none"/>
            <a:tailEnd len="sm" w="sm" type="none"/>
          </a:ln>
        </p:spPr>
      </p:pic>
      <p:pic>
        <p:nvPicPr>
          <p:cNvPr id="154" name="Google Shape;154;p6"/>
          <p:cNvPicPr preferRelativeResize="0"/>
          <p:nvPr/>
        </p:nvPicPr>
        <p:blipFill rotWithShape="1">
          <a:blip r:embed="rId8">
            <a:alphaModFix/>
          </a:blip>
          <a:srcRect b="0" l="0" r="0" t="0"/>
          <a:stretch/>
        </p:blipFill>
        <p:spPr>
          <a:xfrm>
            <a:off x="7910527" y="2869731"/>
            <a:ext cx="1182631" cy="1131541"/>
          </a:xfrm>
          <a:prstGeom prst="rect">
            <a:avLst/>
          </a:prstGeom>
          <a:noFill/>
          <a:ln cap="flat" cmpd="sng" w="9525">
            <a:solidFill>
              <a:srgbClr val="000000"/>
            </a:solidFill>
            <a:prstDash val="solid"/>
            <a:round/>
            <a:headEnd len="sm" w="sm" type="none"/>
            <a:tailEnd len="sm" w="sm" type="none"/>
          </a:ln>
        </p:spPr>
      </p:pic>
      <p:sp>
        <p:nvSpPr>
          <p:cNvPr id="155" name="Google Shape;155;p6"/>
          <p:cNvSpPr txBox="1"/>
          <p:nvPr/>
        </p:nvSpPr>
        <p:spPr>
          <a:xfrm>
            <a:off x="0" y="4194067"/>
            <a:ext cx="418352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US" sz="1400" u="sng">
                <a:solidFill>
                  <a:schemeClr val="accent4"/>
                </a:solidFill>
                <a:latin typeface="Arial"/>
                <a:ea typeface="Arial"/>
                <a:cs typeface="Arial"/>
                <a:sym typeface="Arial"/>
              </a:rPr>
              <a:t>https://pubs.usgs.gov/publication/ofr20211030</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7"/>
          <p:cNvSpPr txBox="1"/>
          <p:nvPr>
            <p:ph type="title"/>
          </p:nvPr>
        </p:nvSpPr>
        <p:spPr>
          <a:xfrm>
            <a:off x="175540" y="266252"/>
            <a:ext cx="8792920" cy="484287"/>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sz="2400"/>
              <a:t>USGS ECCOE Project</a:t>
            </a:r>
            <a:br>
              <a:rPr lang="en-US" sz="2400"/>
            </a:br>
            <a:r>
              <a:rPr lang="en-US" sz="1600"/>
              <a:t>Data Quality Reporting – EDAP+ Adoption</a:t>
            </a:r>
            <a:endParaRPr sz="2400"/>
          </a:p>
        </p:txBody>
      </p:sp>
      <p:sp>
        <p:nvSpPr>
          <p:cNvPr id="161" name="Google Shape;161;p7"/>
          <p:cNvSpPr txBox="1"/>
          <p:nvPr>
            <p:ph idx="1" type="body"/>
          </p:nvPr>
        </p:nvSpPr>
        <p:spPr>
          <a:xfrm>
            <a:off x="175542" y="981380"/>
            <a:ext cx="8645729" cy="3466199"/>
          </a:xfrm>
          <a:prstGeom prst="rect">
            <a:avLst/>
          </a:prstGeom>
          <a:noFill/>
          <a:ln>
            <a:noFill/>
          </a:ln>
        </p:spPr>
        <p:txBody>
          <a:bodyPr anchorCtr="0" anchor="t" bIns="46025" lIns="92075" spcFirstLastPara="1" rIns="92075" wrap="square" tIns="46025">
            <a:normAutofit/>
          </a:bodyPr>
          <a:lstStyle/>
          <a:p>
            <a:pPr indent="-257168" lvl="0" marL="257168" rtl="0" algn="l">
              <a:spcBef>
                <a:spcPts val="0"/>
              </a:spcBef>
              <a:spcAft>
                <a:spcPts val="0"/>
              </a:spcAft>
              <a:buSzPts val="2100"/>
              <a:buChar char="⬥"/>
            </a:pPr>
            <a:r>
              <a:rPr lang="en-US"/>
              <a:t>Earthnet Data Assessment Project (EDAP+) Reporting</a:t>
            </a:r>
            <a:endParaRPr/>
          </a:p>
          <a:p>
            <a:pPr indent="-214308" lvl="1" marL="557199" rtl="0" algn="l">
              <a:spcBef>
                <a:spcPts val="360"/>
              </a:spcBef>
              <a:spcAft>
                <a:spcPts val="0"/>
              </a:spcAft>
              <a:buSzPts val="1800"/>
              <a:buChar char="⬥"/>
            </a:pPr>
            <a:r>
              <a:rPr lang="en-US"/>
              <a:t>EO Mission Quality Assessment Framework – Optical Guidelines</a:t>
            </a:r>
            <a:endParaRPr/>
          </a:p>
          <a:p>
            <a:pPr indent="-171446" lvl="2" marL="857228" rtl="0" algn="l">
              <a:spcBef>
                <a:spcPts val="300"/>
              </a:spcBef>
              <a:spcAft>
                <a:spcPts val="0"/>
              </a:spcAft>
              <a:buSzPts val="1500"/>
              <a:buChar char="•"/>
            </a:pPr>
            <a:r>
              <a:rPr lang="en-US"/>
              <a:t>Issue: 2.1 31 October 2021</a:t>
            </a:r>
            <a:endParaRPr/>
          </a:p>
          <a:p>
            <a:pPr indent="-171446" lvl="2" marL="857228" rtl="0" algn="l">
              <a:spcBef>
                <a:spcPts val="300"/>
              </a:spcBef>
              <a:spcAft>
                <a:spcPts val="0"/>
              </a:spcAft>
              <a:buSzPts val="1500"/>
              <a:buChar char="•"/>
            </a:pPr>
            <a:r>
              <a:rPr lang="en-US"/>
              <a:t>Planning to migrate to the latest version</a:t>
            </a:r>
            <a:endParaRPr/>
          </a:p>
          <a:p>
            <a:pPr indent="-214308" lvl="1" marL="557199" rtl="0" algn="l">
              <a:spcBef>
                <a:spcPts val="360"/>
              </a:spcBef>
              <a:spcAft>
                <a:spcPts val="0"/>
              </a:spcAft>
              <a:buSzPts val="1800"/>
              <a:buChar char="⬥"/>
            </a:pPr>
            <a:r>
              <a:rPr lang="en-US"/>
              <a:t>EDAP+ Landsat TOA Product Evaluation Report (in-work)</a:t>
            </a:r>
            <a:endParaRPr/>
          </a:p>
          <a:p>
            <a:pPr indent="-171446" lvl="2" marL="857228" rtl="0" algn="l">
              <a:spcBef>
                <a:spcPts val="300"/>
              </a:spcBef>
              <a:spcAft>
                <a:spcPts val="0"/>
              </a:spcAft>
              <a:buSzPts val="1500"/>
              <a:buChar char="•"/>
            </a:pPr>
            <a:r>
              <a:rPr lang="en-US"/>
              <a:t>Completed the Summary Cal/Val Maturity Matrix</a:t>
            </a:r>
            <a:endParaRPr/>
          </a:p>
          <a:p>
            <a:pPr indent="-171446" lvl="2" marL="857228" rtl="0" algn="l">
              <a:spcBef>
                <a:spcPts val="300"/>
              </a:spcBef>
              <a:spcAft>
                <a:spcPts val="0"/>
              </a:spcAft>
              <a:buSzPts val="1500"/>
              <a:buChar char="•"/>
            </a:pPr>
            <a:r>
              <a:rPr lang="en-US"/>
              <a:t>Completed the Detailed Validation Cal/Val Maturity Matrix</a:t>
            </a:r>
            <a:endParaRPr/>
          </a:p>
          <a:p>
            <a:pPr indent="-171446" lvl="2" marL="857228" rtl="0" algn="l">
              <a:spcBef>
                <a:spcPts val="300"/>
              </a:spcBef>
              <a:spcAft>
                <a:spcPts val="0"/>
              </a:spcAft>
              <a:buSzPts val="1500"/>
              <a:buChar char="•"/>
            </a:pPr>
            <a:r>
              <a:rPr lang="en-US"/>
              <a:t>Applied the assessment component grading criteria … new experience for our analysts*</a:t>
            </a:r>
            <a:endParaRPr/>
          </a:p>
          <a:p>
            <a:pPr indent="-171446" lvl="2" marL="857228" rtl="0" algn="l">
              <a:spcBef>
                <a:spcPts val="300"/>
              </a:spcBef>
              <a:spcAft>
                <a:spcPts val="0"/>
              </a:spcAft>
              <a:buSzPts val="1500"/>
              <a:buChar char="•"/>
            </a:pPr>
            <a:r>
              <a:rPr lang="en-US"/>
              <a:t>Analysis paradigm shift from Landsat instrument performance specification evaluation to Landsat product specification evaluation*</a:t>
            </a:r>
            <a:endParaRPr/>
          </a:p>
          <a:p>
            <a:pPr indent="-100008" lvl="1" marL="557199" rtl="0" algn="l">
              <a:spcBef>
                <a:spcPts val="360"/>
              </a:spcBef>
              <a:spcAft>
                <a:spcPts val="0"/>
              </a:spcAft>
              <a:buSzPts val="1800"/>
              <a:buNone/>
            </a:pPr>
            <a:r>
              <a:t/>
            </a:r>
            <a:endParaRPr/>
          </a:p>
          <a:p>
            <a:pPr indent="-100008" lvl="1" marL="557199" rtl="0" algn="l">
              <a:spcBef>
                <a:spcPts val="360"/>
              </a:spcBef>
              <a:spcAft>
                <a:spcPts val="0"/>
              </a:spcAft>
              <a:buSzPts val="1800"/>
              <a:buNone/>
            </a:pPr>
            <a:r>
              <a:t/>
            </a:r>
            <a:endParaRPr/>
          </a:p>
        </p:txBody>
      </p:sp>
      <p:pic>
        <p:nvPicPr>
          <p:cNvPr id="162" name="Google Shape;162;p7"/>
          <p:cNvPicPr preferRelativeResize="0"/>
          <p:nvPr/>
        </p:nvPicPr>
        <p:blipFill rotWithShape="1">
          <a:blip r:embed="rId3">
            <a:alphaModFix/>
          </a:blip>
          <a:srcRect b="0" l="0" r="0" t="0"/>
          <a:stretch/>
        </p:blipFill>
        <p:spPr>
          <a:xfrm>
            <a:off x="8026050" y="57374"/>
            <a:ext cx="1067108" cy="693165"/>
          </a:xfrm>
          <a:prstGeom prst="rect">
            <a:avLst/>
          </a:prstGeom>
          <a:noFill/>
          <a:ln>
            <a:noFill/>
          </a:ln>
        </p:spPr>
      </p:pic>
      <p:sp>
        <p:nvSpPr>
          <p:cNvPr id="163" name="Google Shape;163;p7"/>
          <p:cNvSpPr txBox="1"/>
          <p:nvPr/>
        </p:nvSpPr>
        <p:spPr>
          <a:xfrm>
            <a:off x="0" y="4194067"/>
            <a:ext cx="418352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US" sz="1400" u="sng">
                <a:solidFill>
                  <a:schemeClr val="accent4"/>
                </a:solidFill>
                <a:latin typeface="Arial"/>
                <a:ea typeface="Arial"/>
                <a:cs typeface="Arial"/>
                <a:sym typeface="Arial"/>
              </a:rPr>
              <a:t>https://earth.esa.int/eogateway/activities/edap</a:t>
            </a:r>
            <a:endParaRPr/>
          </a:p>
        </p:txBody>
      </p:sp>
      <p:sp>
        <p:nvSpPr>
          <p:cNvPr id="164" name="Google Shape;164;p7"/>
          <p:cNvSpPr txBox="1"/>
          <p:nvPr/>
        </p:nvSpPr>
        <p:spPr>
          <a:xfrm>
            <a:off x="5785224" y="3841769"/>
            <a:ext cx="3307934" cy="553998"/>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00">
                <a:solidFill>
                  <a:schemeClr val="dk1"/>
                </a:solidFill>
                <a:latin typeface="Arial"/>
                <a:ea typeface="Arial"/>
                <a:cs typeface="Arial"/>
                <a:sym typeface="Arial"/>
              </a:rPr>
              <a:t>*System Characterization and Evaluation of Remote Sensing Imagery- Lessons Learned from EDAP Evaluation [Quality &amp; Accuracy Impacts to Data Fusion]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8"/>
          <p:cNvSpPr txBox="1"/>
          <p:nvPr>
            <p:ph type="title"/>
          </p:nvPr>
        </p:nvSpPr>
        <p:spPr>
          <a:xfrm>
            <a:off x="175540" y="265955"/>
            <a:ext cx="7850510" cy="484585"/>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a:t>USGS ECCOE Project</a:t>
            </a:r>
            <a:br>
              <a:rPr lang="en-US"/>
            </a:br>
            <a:r>
              <a:rPr lang="en-US" sz="1600"/>
              <a:t>Data Quality Reporting – EDAP+ Adoption</a:t>
            </a:r>
            <a:endParaRPr/>
          </a:p>
        </p:txBody>
      </p:sp>
      <p:sp>
        <p:nvSpPr>
          <p:cNvPr id="170" name="Google Shape;170;p8"/>
          <p:cNvSpPr txBox="1"/>
          <p:nvPr>
            <p:ph idx="1" type="body"/>
          </p:nvPr>
        </p:nvSpPr>
        <p:spPr>
          <a:xfrm>
            <a:off x="175539" y="939546"/>
            <a:ext cx="4320023" cy="3355463"/>
          </a:xfrm>
          <a:prstGeom prst="rect">
            <a:avLst/>
          </a:prstGeom>
          <a:noFill/>
          <a:ln>
            <a:noFill/>
          </a:ln>
        </p:spPr>
        <p:txBody>
          <a:bodyPr anchorCtr="0" anchor="t" bIns="46025" lIns="92075" spcFirstLastPara="1" rIns="92075" wrap="square" tIns="46025">
            <a:normAutofit/>
          </a:bodyPr>
          <a:lstStyle/>
          <a:p>
            <a:pPr indent="-257168" lvl="0" marL="257168" rtl="0" algn="l">
              <a:spcBef>
                <a:spcPts val="0"/>
              </a:spcBef>
              <a:spcAft>
                <a:spcPts val="0"/>
              </a:spcAft>
              <a:buSzPts val="1400"/>
              <a:buChar char="⬥"/>
            </a:pPr>
            <a:r>
              <a:rPr lang="en-US" sz="1400"/>
              <a:t>Summary Cal/Val Maturity Matrix</a:t>
            </a:r>
            <a:endParaRPr/>
          </a:p>
          <a:p>
            <a:pPr indent="0" lvl="0" marL="0" rtl="0" algn="l">
              <a:spcBef>
                <a:spcPts val="180"/>
              </a:spcBef>
              <a:spcAft>
                <a:spcPts val="0"/>
              </a:spcAft>
              <a:buSzPts val="900"/>
              <a:buNone/>
            </a:pPr>
            <a:r>
              <a:rPr lang="en-US" sz="900"/>
              <a:t>Documentation Review:</a:t>
            </a:r>
            <a:endParaRPr/>
          </a:p>
          <a:p>
            <a:pPr indent="0" lvl="0" marL="0" rtl="0" algn="l">
              <a:spcBef>
                <a:spcPts val="180"/>
              </a:spcBef>
              <a:spcAft>
                <a:spcPts val="0"/>
              </a:spcAft>
              <a:buSzPts val="900"/>
              <a:buNone/>
            </a:pPr>
            <a:r>
              <a:rPr lang="en-US" sz="900"/>
              <a:t>              Mission quality as evidenced by its’ documentation</a:t>
            </a:r>
            <a:endParaRPr sz="1200"/>
          </a:p>
        </p:txBody>
      </p:sp>
      <p:sp>
        <p:nvSpPr>
          <p:cNvPr id="171" name="Google Shape;171;p8"/>
          <p:cNvSpPr txBox="1"/>
          <p:nvPr>
            <p:ph idx="2" type="body"/>
          </p:nvPr>
        </p:nvSpPr>
        <p:spPr>
          <a:xfrm>
            <a:off x="4648439" y="936091"/>
            <a:ext cx="4255143" cy="3355463"/>
          </a:xfrm>
          <a:prstGeom prst="rect">
            <a:avLst/>
          </a:prstGeom>
          <a:noFill/>
          <a:ln>
            <a:noFill/>
          </a:ln>
        </p:spPr>
        <p:txBody>
          <a:bodyPr anchorCtr="0" anchor="t" bIns="46025" lIns="92075" spcFirstLastPara="1" rIns="92075" wrap="square" tIns="46025">
            <a:normAutofit/>
          </a:bodyPr>
          <a:lstStyle/>
          <a:p>
            <a:pPr indent="-257168" lvl="0" marL="257168" rtl="0" algn="l">
              <a:spcBef>
                <a:spcPts val="0"/>
              </a:spcBef>
              <a:spcAft>
                <a:spcPts val="0"/>
              </a:spcAft>
              <a:buSzPts val="1400"/>
              <a:buChar char="⬥"/>
            </a:pPr>
            <a:r>
              <a:rPr lang="en-US" sz="1400"/>
              <a:t>Detailed Validation Cal/Val Maturity Matrix</a:t>
            </a:r>
            <a:endParaRPr/>
          </a:p>
          <a:p>
            <a:pPr indent="0" lvl="0" marL="0" rtl="0" algn="l">
              <a:spcBef>
                <a:spcPts val="180"/>
              </a:spcBef>
              <a:spcAft>
                <a:spcPts val="0"/>
              </a:spcAft>
              <a:buSzPts val="900"/>
              <a:buNone/>
            </a:pPr>
            <a:r>
              <a:rPr lang="en-US" sz="900"/>
              <a:t>Detailed Validation:</a:t>
            </a:r>
            <a:endParaRPr/>
          </a:p>
          <a:p>
            <a:pPr indent="0" lvl="0" marL="0" rtl="0" algn="l">
              <a:spcBef>
                <a:spcPts val="180"/>
              </a:spcBef>
              <a:spcAft>
                <a:spcPts val="0"/>
              </a:spcAft>
              <a:buSzPts val="900"/>
              <a:buNone/>
            </a:pPr>
            <a:r>
              <a:rPr lang="en-US" sz="900"/>
              <a:t>   Quantitative assessment of product compliance with stated performance</a:t>
            </a:r>
            <a:endParaRPr/>
          </a:p>
        </p:txBody>
      </p:sp>
      <p:pic>
        <p:nvPicPr>
          <p:cNvPr id="172" name="Google Shape;172;p8"/>
          <p:cNvPicPr preferRelativeResize="0"/>
          <p:nvPr/>
        </p:nvPicPr>
        <p:blipFill rotWithShape="1">
          <a:blip r:embed="rId3">
            <a:alphaModFix/>
          </a:blip>
          <a:srcRect b="0" l="0" r="0" t="0"/>
          <a:stretch/>
        </p:blipFill>
        <p:spPr>
          <a:xfrm>
            <a:off x="416531" y="1582369"/>
            <a:ext cx="3363836" cy="2709185"/>
          </a:xfrm>
          <a:prstGeom prst="rect">
            <a:avLst/>
          </a:prstGeom>
          <a:noFill/>
          <a:ln>
            <a:noFill/>
          </a:ln>
        </p:spPr>
      </p:pic>
      <p:pic>
        <p:nvPicPr>
          <p:cNvPr id="173" name="Google Shape;173;p8"/>
          <p:cNvPicPr preferRelativeResize="0"/>
          <p:nvPr/>
        </p:nvPicPr>
        <p:blipFill rotWithShape="1">
          <a:blip r:embed="rId4">
            <a:alphaModFix/>
          </a:blip>
          <a:srcRect b="0" l="0" r="0" t="0"/>
          <a:stretch/>
        </p:blipFill>
        <p:spPr>
          <a:xfrm>
            <a:off x="4904341" y="1578914"/>
            <a:ext cx="3823128" cy="2278471"/>
          </a:xfrm>
          <a:prstGeom prst="rect">
            <a:avLst/>
          </a:prstGeom>
          <a:noFill/>
          <a:ln>
            <a:noFill/>
          </a:ln>
        </p:spPr>
      </p:pic>
      <p:sp>
        <p:nvSpPr>
          <p:cNvPr id="174" name="Google Shape;174;p8"/>
          <p:cNvSpPr/>
          <p:nvPr/>
        </p:nvSpPr>
        <p:spPr>
          <a:xfrm rot="10800000">
            <a:off x="3281081" y="3857385"/>
            <a:ext cx="2026748" cy="457200"/>
          </a:xfrm>
          <a:prstGeom prst="curvedDownArrow">
            <a:avLst>
              <a:gd fmla="val 25000" name="adj1"/>
              <a:gd fmla="val 50000" name="adj2"/>
              <a:gd fmla="val 25000" name="adj3"/>
            </a:avLst>
          </a:prstGeom>
          <a:solidFill>
            <a:schemeClr val="hlink"/>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200"/>
              <a:buFont typeface="Arial"/>
              <a:buNone/>
            </a:pPr>
            <a:r>
              <a:t/>
            </a:r>
            <a:endParaRPr b="1" i="0" sz="1200" u="none" cap="none" strike="noStrike">
              <a:solidFill>
                <a:schemeClr val="lt2"/>
              </a:solidFill>
              <a:latin typeface="Arial"/>
              <a:ea typeface="Arial"/>
              <a:cs typeface="Arial"/>
              <a:sym typeface="Arial"/>
            </a:endParaRPr>
          </a:p>
        </p:txBody>
      </p:sp>
      <p:pic>
        <p:nvPicPr>
          <p:cNvPr id="175" name="Google Shape;175;p8"/>
          <p:cNvPicPr preferRelativeResize="0"/>
          <p:nvPr/>
        </p:nvPicPr>
        <p:blipFill rotWithShape="1">
          <a:blip r:embed="rId5">
            <a:alphaModFix/>
          </a:blip>
          <a:srcRect b="0" l="0" r="0" t="0"/>
          <a:stretch/>
        </p:blipFill>
        <p:spPr>
          <a:xfrm>
            <a:off x="8026050" y="57374"/>
            <a:ext cx="1067108" cy="69316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9"/>
          <p:cNvSpPr/>
          <p:nvPr/>
        </p:nvSpPr>
        <p:spPr>
          <a:xfrm>
            <a:off x="4172614" y="1754235"/>
            <a:ext cx="781971" cy="1406188"/>
          </a:xfrm>
          <a:prstGeom prst="flowChartMagneticDisk">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000"/>
              <a:buFont typeface="Arial"/>
              <a:buNone/>
            </a:pPr>
            <a:r>
              <a:rPr b="1" i="0" lang="en-US" sz="1000" u="none" cap="none" strike="noStrike">
                <a:solidFill>
                  <a:schemeClr val="dk1"/>
                </a:solidFill>
                <a:latin typeface="Arial"/>
                <a:ea typeface="Arial"/>
                <a:cs typeface="Arial"/>
                <a:sym typeface="Arial"/>
              </a:rPr>
              <a:t>Common and Unique Data</a:t>
            </a:r>
            <a:endParaRPr/>
          </a:p>
        </p:txBody>
      </p:sp>
      <p:sp>
        <p:nvSpPr>
          <p:cNvPr id="181" name="Google Shape;181;p9"/>
          <p:cNvSpPr txBox="1"/>
          <p:nvPr>
            <p:ph type="title"/>
          </p:nvPr>
        </p:nvSpPr>
        <p:spPr>
          <a:xfrm>
            <a:off x="175540" y="265955"/>
            <a:ext cx="7850510" cy="484585"/>
          </a:xfrm>
          <a:prstGeom prst="rect">
            <a:avLst/>
          </a:prstGeom>
          <a:noFill/>
          <a:ln>
            <a:noFill/>
          </a:ln>
        </p:spPr>
        <p:txBody>
          <a:bodyPr anchorCtr="0" anchor="ctr" bIns="46025" lIns="92075" spcFirstLastPara="1" rIns="92075" wrap="square" tIns="46025">
            <a:noAutofit/>
          </a:bodyPr>
          <a:lstStyle/>
          <a:p>
            <a:pPr indent="0" lvl="0" marL="0" rtl="0" algn="l">
              <a:spcBef>
                <a:spcPts val="0"/>
              </a:spcBef>
              <a:spcAft>
                <a:spcPts val="0"/>
              </a:spcAft>
              <a:buNone/>
            </a:pPr>
            <a:r>
              <a:rPr lang="en-US"/>
              <a:t>USGS ECCOE Project</a:t>
            </a:r>
            <a:br>
              <a:rPr lang="en-US"/>
            </a:br>
            <a:r>
              <a:rPr lang="en-US" sz="1600"/>
              <a:t>Data Quality Reporting – EDAP+ USGS Interoperability</a:t>
            </a:r>
            <a:endParaRPr/>
          </a:p>
        </p:txBody>
      </p:sp>
      <p:pic>
        <p:nvPicPr>
          <p:cNvPr id="182" name="Google Shape;182;p9"/>
          <p:cNvPicPr preferRelativeResize="0"/>
          <p:nvPr/>
        </p:nvPicPr>
        <p:blipFill rotWithShape="1">
          <a:blip r:embed="rId3">
            <a:alphaModFix/>
          </a:blip>
          <a:srcRect b="0" l="0" r="0" t="0"/>
          <a:stretch/>
        </p:blipFill>
        <p:spPr>
          <a:xfrm>
            <a:off x="8026050" y="57374"/>
            <a:ext cx="1067108" cy="693165"/>
          </a:xfrm>
          <a:prstGeom prst="rect">
            <a:avLst/>
          </a:prstGeom>
          <a:noFill/>
          <a:ln>
            <a:noFill/>
          </a:ln>
        </p:spPr>
      </p:pic>
      <p:pic>
        <p:nvPicPr>
          <p:cNvPr id="183" name="Google Shape;183;p9"/>
          <p:cNvPicPr preferRelativeResize="0"/>
          <p:nvPr/>
        </p:nvPicPr>
        <p:blipFill rotWithShape="1">
          <a:blip r:embed="rId4">
            <a:alphaModFix/>
          </a:blip>
          <a:srcRect b="0" l="0" r="0" t="0"/>
          <a:stretch/>
        </p:blipFill>
        <p:spPr>
          <a:xfrm>
            <a:off x="5081877" y="855989"/>
            <a:ext cx="3970247" cy="3197580"/>
          </a:xfrm>
          <a:prstGeom prst="rect">
            <a:avLst/>
          </a:prstGeom>
          <a:noFill/>
          <a:ln>
            <a:noFill/>
          </a:ln>
        </p:spPr>
      </p:pic>
      <p:pic>
        <p:nvPicPr>
          <p:cNvPr id="184" name="Google Shape;184;p9"/>
          <p:cNvPicPr preferRelativeResize="0"/>
          <p:nvPr/>
        </p:nvPicPr>
        <p:blipFill rotWithShape="1">
          <a:blip r:embed="rId5">
            <a:alphaModFix/>
          </a:blip>
          <a:srcRect b="0" l="0" r="0" t="0"/>
          <a:stretch/>
        </p:blipFill>
        <p:spPr>
          <a:xfrm>
            <a:off x="4572000" y="892390"/>
            <a:ext cx="505016" cy="743555"/>
          </a:xfrm>
          <a:prstGeom prst="rect">
            <a:avLst/>
          </a:prstGeom>
          <a:noFill/>
          <a:ln cap="flat" cmpd="sng" w="9525">
            <a:solidFill>
              <a:schemeClr val="dk1"/>
            </a:solidFill>
            <a:prstDash val="solid"/>
            <a:round/>
            <a:headEnd len="sm" w="sm" type="none"/>
            <a:tailEnd len="sm" w="sm" type="none"/>
          </a:ln>
        </p:spPr>
      </p:pic>
      <p:pic>
        <p:nvPicPr>
          <p:cNvPr id="185" name="Google Shape;185;p9"/>
          <p:cNvPicPr preferRelativeResize="0"/>
          <p:nvPr/>
        </p:nvPicPr>
        <p:blipFill rotWithShape="1">
          <a:blip r:embed="rId6">
            <a:alphaModFix/>
          </a:blip>
          <a:srcRect b="0" l="0" r="0" t="0"/>
          <a:stretch/>
        </p:blipFill>
        <p:spPr>
          <a:xfrm>
            <a:off x="175540" y="893805"/>
            <a:ext cx="2567917" cy="2699124"/>
          </a:xfrm>
          <a:prstGeom prst="rect">
            <a:avLst/>
          </a:prstGeom>
          <a:noFill/>
          <a:ln>
            <a:noFill/>
          </a:ln>
        </p:spPr>
      </p:pic>
      <p:sp>
        <p:nvSpPr>
          <p:cNvPr id="186" name="Google Shape;186;p9"/>
          <p:cNvSpPr/>
          <p:nvPr/>
        </p:nvSpPr>
        <p:spPr>
          <a:xfrm>
            <a:off x="5253308" y="1089931"/>
            <a:ext cx="729129" cy="389513"/>
          </a:xfrm>
          <a:prstGeom prst="ellipse">
            <a:avLst/>
          </a:prstGeom>
          <a:noFill/>
          <a:ln cap="flat" cmpd="sng" w="9525">
            <a:solidFill>
              <a:schemeClr val="accent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200"/>
              <a:buFont typeface="Arial"/>
              <a:buNone/>
            </a:pPr>
            <a:r>
              <a:t/>
            </a:r>
            <a:endParaRPr b="1" i="0" sz="1200" u="none" cap="none" strike="noStrike">
              <a:latin typeface="Arial"/>
              <a:ea typeface="Arial"/>
              <a:cs typeface="Arial"/>
              <a:sym typeface="Arial"/>
            </a:endParaRPr>
          </a:p>
        </p:txBody>
      </p:sp>
      <p:sp>
        <p:nvSpPr>
          <p:cNvPr id="187" name="Google Shape;187;p9"/>
          <p:cNvSpPr/>
          <p:nvPr/>
        </p:nvSpPr>
        <p:spPr>
          <a:xfrm>
            <a:off x="7201640" y="1089931"/>
            <a:ext cx="729129" cy="389513"/>
          </a:xfrm>
          <a:prstGeom prst="ellipse">
            <a:avLst/>
          </a:prstGeom>
          <a:noFill/>
          <a:ln cap="flat" cmpd="sng" w="9525">
            <a:solidFill>
              <a:schemeClr val="accent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200"/>
              <a:buFont typeface="Arial"/>
              <a:buNone/>
            </a:pPr>
            <a:r>
              <a:t/>
            </a:r>
            <a:endParaRPr b="1" i="0" sz="1200" u="none" cap="none" strike="noStrike">
              <a:latin typeface="Arial"/>
              <a:ea typeface="Arial"/>
              <a:cs typeface="Arial"/>
              <a:sym typeface="Arial"/>
            </a:endParaRPr>
          </a:p>
        </p:txBody>
      </p:sp>
      <p:sp>
        <p:nvSpPr>
          <p:cNvPr id="188" name="Google Shape;188;p9"/>
          <p:cNvSpPr/>
          <p:nvPr/>
        </p:nvSpPr>
        <p:spPr>
          <a:xfrm>
            <a:off x="6227474" y="1086167"/>
            <a:ext cx="729129" cy="389513"/>
          </a:xfrm>
          <a:prstGeom prst="ellipse">
            <a:avLst/>
          </a:prstGeom>
          <a:noFill/>
          <a:ln cap="flat" cmpd="sng" w="9525">
            <a:solidFill>
              <a:schemeClr val="accent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200"/>
              <a:buFont typeface="Arial"/>
              <a:buNone/>
            </a:pPr>
            <a:r>
              <a:t/>
            </a:r>
            <a:endParaRPr b="1" i="0" sz="1200" u="none" cap="none" strike="noStrike">
              <a:latin typeface="Arial"/>
              <a:ea typeface="Arial"/>
              <a:cs typeface="Arial"/>
              <a:sym typeface="Arial"/>
            </a:endParaRPr>
          </a:p>
        </p:txBody>
      </p:sp>
      <p:sp>
        <p:nvSpPr>
          <p:cNvPr id="189" name="Google Shape;189;p9"/>
          <p:cNvSpPr/>
          <p:nvPr/>
        </p:nvSpPr>
        <p:spPr>
          <a:xfrm rot="10800000">
            <a:off x="5003976" y="2319657"/>
            <a:ext cx="613898" cy="256033"/>
          </a:xfrm>
          <a:prstGeom prst="bentArrow">
            <a:avLst>
              <a:gd fmla="val 25000" name="adj1"/>
              <a:gd fmla="val 25000" name="adj2"/>
              <a:gd fmla="val 25000" name="adj3"/>
              <a:gd fmla="val 43750" name="adj4"/>
            </a:avLst>
          </a:prstGeom>
          <a:solidFill>
            <a:schemeClr val="accent6"/>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200"/>
              <a:buFont typeface="Arial"/>
              <a:buNone/>
            </a:pPr>
            <a:r>
              <a:t/>
            </a:r>
            <a:endParaRPr b="1" i="0" sz="1200" u="none" cap="none" strike="noStrike">
              <a:solidFill>
                <a:schemeClr val="lt2"/>
              </a:solidFill>
              <a:latin typeface="Arial"/>
              <a:ea typeface="Arial"/>
              <a:cs typeface="Arial"/>
              <a:sym typeface="Arial"/>
            </a:endParaRPr>
          </a:p>
        </p:txBody>
      </p:sp>
      <p:sp>
        <p:nvSpPr>
          <p:cNvPr id="190" name="Google Shape;190;p9"/>
          <p:cNvSpPr/>
          <p:nvPr/>
        </p:nvSpPr>
        <p:spPr>
          <a:xfrm rot="10800000">
            <a:off x="5001124" y="2322645"/>
            <a:ext cx="1594319" cy="253046"/>
          </a:xfrm>
          <a:prstGeom prst="bentArrow">
            <a:avLst>
              <a:gd fmla="val 25000" name="adj1"/>
              <a:gd fmla="val 25000" name="adj2"/>
              <a:gd fmla="val 25000" name="adj3"/>
              <a:gd fmla="val 43750" name="adj4"/>
            </a:avLst>
          </a:prstGeom>
          <a:solidFill>
            <a:schemeClr val="accent6"/>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200"/>
              <a:buFont typeface="Arial"/>
              <a:buNone/>
            </a:pPr>
            <a:r>
              <a:t/>
            </a:r>
            <a:endParaRPr b="1" i="0" sz="1200" u="none" cap="none" strike="noStrike">
              <a:solidFill>
                <a:schemeClr val="lt2"/>
              </a:solidFill>
              <a:latin typeface="Arial"/>
              <a:ea typeface="Arial"/>
              <a:cs typeface="Arial"/>
              <a:sym typeface="Arial"/>
            </a:endParaRPr>
          </a:p>
        </p:txBody>
      </p:sp>
      <p:sp>
        <p:nvSpPr>
          <p:cNvPr id="191" name="Google Shape;191;p9"/>
          <p:cNvSpPr/>
          <p:nvPr/>
        </p:nvSpPr>
        <p:spPr>
          <a:xfrm rot="10800000">
            <a:off x="5001126" y="2322646"/>
            <a:ext cx="2571054" cy="246565"/>
          </a:xfrm>
          <a:prstGeom prst="bentArrow">
            <a:avLst>
              <a:gd fmla="val 25000" name="adj1"/>
              <a:gd fmla="val 25000" name="adj2"/>
              <a:gd fmla="val 25000" name="adj3"/>
              <a:gd fmla="val 43750" name="adj4"/>
            </a:avLst>
          </a:prstGeom>
          <a:solidFill>
            <a:schemeClr val="accent6"/>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200"/>
              <a:buFont typeface="Arial"/>
              <a:buNone/>
            </a:pPr>
            <a:r>
              <a:t/>
            </a:r>
            <a:endParaRPr b="1" i="0" sz="1200" u="none" cap="none" strike="noStrike">
              <a:solidFill>
                <a:schemeClr val="lt2"/>
              </a:solidFill>
              <a:latin typeface="Arial"/>
              <a:ea typeface="Arial"/>
              <a:cs typeface="Arial"/>
              <a:sym typeface="Arial"/>
            </a:endParaRPr>
          </a:p>
        </p:txBody>
      </p:sp>
      <p:sp>
        <p:nvSpPr>
          <p:cNvPr id="192" name="Google Shape;192;p9"/>
          <p:cNvSpPr/>
          <p:nvPr/>
        </p:nvSpPr>
        <p:spPr>
          <a:xfrm rot="10800000">
            <a:off x="6535719" y="1475673"/>
            <a:ext cx="54864" cy="914400"/>
          </a:xfrm>
          <a:prstGeom prst="rect">
            <a:avLst/>
          </a:prstGeom>
          <a:solidFill>
            <a:schemeClr val="accent6"/>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1200">
              <a:solidFill>
                <a:schemeClr val="lt2"/>
              </a:solidFill>
              <a:latin typeface="Arial"/>
              <a:ea typeface="Arial"/>
              <a:cs typeface="Arial"/>
              <a:sym typeface="Arial"/>
            </a:endParaRPr>
          </a:p>
        </p:txBody>
      </p:sp>
      <p:sp>
        <p:nvSpPr>
          <p:cNvPr id="193" name="Google Shape;193;p9"/>
          <p:cNvSpPr/>
          <p:nvPr/>
        </p:nvSpPr>
        <p:spPr>
          <a:xfrm rot="10800000">
            <a:off x="7512021" y="1476058"/>
            <a:ext cx="57620" cy="914400"/>
          </a:xfrm>
          <a:prstGeom prst="rect">
            <a:avLst/>
          </a:prstGeom>
          <a:solidFill>
            <a:schemeClr val="accent6"/>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1200">
              <a:solidFill>
                <a:schemeClr val="lt2"/>
              </a:solidFill>
              <a:latin typeface="Arial"/>
              <a:ea typeface="Arial"/>
              <a:cs typeface="Arial"/>
              <a:sym typeface="Arial"/>
            </a:endParaRPr>
          </a:p>
        </p:txBody>
      </p:sp>
      <p:sp>
        <p:nvSpPr>
          <p:cNvPr id="194" name="Google Shape;194;p9"/>
          <p:cNvSpPr/>
          <p:nvPr/>
        </p:nvSpPr>
        <p:spPr>
          <a:xfrm>
            <a:off x="65742" y="1223208"/>
            <a:ext cx="930922" cy="2463141"/>
          </a:xfrm>
          <a:prstGeom prst="ellipse">
            <a:avLst/>
          </a:prstGeom>
          <a:noFill/>
          <a:ln cap="flat" cmpd="sng" w="9525">
            <a:solidFill>
              <a:schemeClr val="accent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200"/>
              <a:buFont typeface="Arial"/>
              <a:buNone/>
            </a:pPr>
            <a:r>
              <a:t/>
            </a:r>
            <a:endParaRPr b="1" i="0" sz="1200" u="none" cap="none" strike="noStrike">
              <a:latin typeface="Arial"/>
              <a:ea typeface="Arial"/>
              <a:cs typeface="Arial"/>
              <a:sym typeface="Arial"/>
            </a:endParaRPr>
          </a:p>
        </p:txBody>
      </p:sp>
      <p:pic>
        <p:nvPicPr>
          <p:cNvPr id="195" name="Google Shape;195;p9"/>
          <p:cNvPicPr preferRelativeResize="0"/>
          <p:nvPr/>
        </p:nvPicPr>
        <p:blipFill rotWithShape="1">
          <a:blip r:embed="rId7">
            <a:alphaModFix/>
          </a:blip>
          <a:srcRect b="0" l="0" r="0" t="0"/>
          <a:stretch/>
        </p:blipFill>
        <p:spPr>
          <a:xfrm>
            <a:off x="1361226" y="1697485"/>
            <a:ext cx="2634949" cy="2699124"/>
          </a:xfrm>
          <a:prstGeom prst="rect">
            <a:avLst/>
          </a:prstGeom>
          <a:noFill/>
          <a:ln cap="flat" cmpd="sng" w="9525">
            <a:solidFill>
              <a:schemeClr val="dk1"/>
            </a:solidFill>
            <a:prstDash val="solid"/>
            <a:round/>
            <a:headEnd len="sm" w="sm" type="none"/>
            <a:tailEnd len="sm" w="sm" type="none"/>
          </a:ln>
        </p:spPr>
      </p:pic>
      <p:sp>
        <p:nvSpPr>
          <p:cNvPr id="196" name="Google Shape;196;p9"/>
          <p:cNvSpPr/>
          <p:nvPr/>
        </p:nvSpPr>
        <p:spPr>
          <a:xfrm rot="5400000">
            <a:off x="2440401" y="651030"/>
            <a:ext cx="484586" cy="2836202"/>
          </a:xfrm>
          <a:prstGeom prst="ellipse">
            <a:avLst/>
          </a:prstGeom>
          <a:noFill/>
          <a:ln cap="flat" cmpd="sng" w="9525">
            <a:solidFill>
              <a:schemeClr val="accent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200"/>
              <a:buFont typeface="Arial"/>
              <a:buNone/>
            </a:pPr>
            <a:r>
              <a:t/>
            </a:r>
            <a:endParaRPr b="1" i="0" sz="1200" u="none" cap="none" strike="noStrike">
              <a:latin typeface="Arial"/>
              <a:ea typeface="Arial"/>
              <a:cs typeface="Arial"/>
              <a:sym typeface="Arial"/>
            </a:endParaRPr>
          </a:p>
        </p:txBody>
      </p:sp>
      <p:sp>
        <p:nvSpPr>
          <p:cNvPr id="197" name="Google Shape;197;p9"/>
          <p:cNvSpPr/>
          <p:nvPr/>
        </p:nvSpPr>
        <p:spPr>
          <a:xfrm rot="10800000">
            <a:off x="5558483" y="1480306"/>
            <a:ext cx="54864" cy="914400"/>
          </a:xfrm>
          <a:prstGeom prst="rect">
            <a:avLst/>
          </a:prstGeom>
          <a:solidFill>
            <a:schemeClr val="accent6"/>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1200">
              <a:solidFill>
                <a:schemeClr val="lt2"/>
              </a:solidFill>
              <a:latin typeface="Arial"/>
              <a:ea typeface="Arial"/>
              <a:cs typeface="Arial"/>
              <a:sym typeface="Arial"/>
            </a:endParaRPr>
          </a:p>
        </p:txBody>
      </p:sp>
      <p:sp>
        <p:nvSpPr>
          <p:cNvPr id="198" name="Google Shape;198;p9"/>
          <p:cNvSpPr/>
          <p:nvPr/>
        </p:nvSpPr>
        <p:spPr>
          <a:xfrm flipH="1" rot="10800000">
            <a:off x="2598073" y="2315764"/>
            <a:ext cx="1534722" cy="253045"/>
          </a:xfrm>
          <a:prstGeom prst="bentArrow">
            <a:avLst>
              <a:gd fmla="val 25000" name="adj1"/>
              <a:gd fmla="val 25000" name="adj2"/>
              <a:gd fmla="val 25000" name="adj3"/>
              <a:gd fmla="val 43750" name="adj4"/>
            </a:avLst>
          </a:prstGeom>
          <a:solidFill>
            <a:schemeClr val="accent6"/>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200"/>
              <a:buFont typeface="Arial"/>
              <a:buNone/>
            </a:pPr>
            <a:r>
              <a:t/>
            </a:r>
            <a:endParaRPr b="1" i="0" sz="1200" u="none" cap="none" strike="noStrike">
              <a:solidFill>
                <a:schemeClr val="lt2"/>
              </a:solidFill>
              <a:latin typeface="Arial"/>
              <a:ea typeface="Arial"/>
              <a:cs typeface="Arial"/>
              <a:sym typeface="Arial"/>
            </a:endParaRPr>
          </a:p>
        </p:txBody>
      </p:sp>
      <p:sp>
        <p:nvSpPr>
          <p:cNvPr id="199" name="Google Shape;199;p9"/>
          <p:cNvSpPr/>
          <p:nvPr/>
        </p:nvSpPr>
        <p:spPr>
          <a:xfrm>
            <a:off x="996665" y="2452238"/>
            <a:ext cx="3131268" cy="116973"/>
          </a:xfrm>
          <a:prstGeom prst="rightArrow">
            <a:avLst>
              <a:gd fmla="val 50000" name="adj1"/>
              <a:gd fmla="val 50000" name="adj2"/>
            </a:avLst>
          </a:prstGeom>
          <a:solidFill>
            <a:schemeClr val="accent6"/>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1200">
              <a:solidFill>
                <a:schemeClr val="lt2"/>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3_ECCO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CCO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2_ECCO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1_ECCO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2024-11-25T13:44:10Z</dcterms:created>
  <dc:creator>Clauson, Jeffrey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0x010100CE9BDC00A0E40B408D59AB911935FCCD</vt:lpwstr>
  </property>
  <property fmtid="{D5CDD505-2E9C-101B-9397-08002B2CF9AE}" pid="3" name="_dlc_DocIdItemGuid">
    <vt:lpwstr>0899603b-f177-411a-861d-3721952249e4</vt:lpwstr>
  </property>
</Properties>
</file>