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8"/>
  </p:notesMasterIdLst>
  <p:sldIdLst>
    <p:sldId id="256" r:id="rId2"/>
    <p:sldId id="260" r:id="rId3"/>
    <p:sldId id="19633" r:id="rId4"/>
    <p:sldId id="19635" r:id="rId5"/>
    <p:sldId id="19673" r:id="rId6"/>
    <p:sldId id="19678" r:id="rId7"/>
    <p:sldId id="19674" r:id="rId8"/>
    <p:sldId id="19675" r:id="rId9"/>
    <p:sldId id="19679" r:id="rId10"/>
    <p:sldId id="19680" r:id="rId11"/>
    <p:sldId id="19681" r:id="rId12"/>
    <p:sldId id="19676" r:id="rId13"/>
    <p:sldId id="19677" r:id="rId14"/>
    <p:sldId id="9769" r:id="rId15"/>
    <p:sldId id="19682" r:id="rId16"/>
    <p:sldId id="257" r:id="rId17"/>
  </p:sldIdLst>
  <p:sldSz cx="12192000" cy="6858000"/>
  <p:notesSz cx="6858000" cy="9144000"/>
  <p:embeddedFontLst>
    <p:embeddedFont>
      <p:font typeface="Cambria Math" panose="02040503050406030204" pitchFamily="18" charset="0"/>
      <p:regular r:id="rId19"/>
    </p:embeddedFont>
    <p:embeddedFont>
      <p:font typeface="Montserrat" panose="00000500000000000000" pitchFamily="2"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8" roundtripDataSignature="AMtx7mjChDFNvK+MWKTUaJOmmCI5ya4cb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92EF65-E6FC-41F9-9F92-B6FE61A70E24}" v="63" dt="2026-04-20T16:26:24.8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74"/>
  </p:normalViewPr>
  <p:slideViewPr>
    <p:cSldViewPr snapToGrid="0">
      <p:cViewPr varScale="1">
        <p:scale>
          <a:sx n="78" d="100"/>
          <a:sy n="78" d="100"/>
        </p:scale>
        <p:origin x="850" y="43"/>
      </p:cViewPr>
      <p:guideLst/>
    </p:cSldViewPr>
  </p:slideViewPr>
  <p:notesTextViewPr>
    <p:cViewPr>
      <p:scale>
        <a:sx n="1" d="1"/>
        <a:sy n="1" d="1"/>
      </p:scale>
      <p:origin x="0" y="0"/>
    </p:cViewPr>
  </p:notesTextViewPr>
  <p:sorterViewPr>
    <p:cViewPr>
      <p:scale>
        <a:sx n="100" d="100"/>
        <a:sy n="100" d="100"/>
      </p:scale>
      <p:origin x="0" y="-270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93"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font" Target="fonts/font3.fntdata"/><Relationship Id="rId89"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88" Type="http://customschemas.google.com/relationships/presentationmetadata" Target="meta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90"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9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keo TADONO 田殿武雄" userId="fa93511fcb20acdf" providerId="LiveId" clId="{3242B789-B0CE-4200-8AE4-C3793C2F93EF}"/>
    <pc:docChg chg="undo custSel addSld delSld modSld sldOrd delMainMaster modMainMaster">
      <pc:chgData name="Takeo TADONO 田殿武雄" userId="fa93511fcb20acdf" providerId="LiveId" clId="{3242B789-B0CE-4200-8AE4-C3793C2F93EF}" dt="2026-04-20T20:44:33.282" v="4845" actId="47"/>
      <pc:docMkLst>
        <pc:docMk/>
      </pc:docMkLst>
      <pc:sldChg chg="modSp mod">
        <pc:chgData name="Takeo TADONO 田殿武雄" userId="fa93511fcb20acdf" providerId="LiveId" clId="{3242B789-B0CE-4200-8AE4-C3793C2F93EF}" dt="2026-04-19T05:38:30.398" v="73" actId="403"/>
        <pc:sldMkLst>
          <pc:docMk/>
          <pc:sldMk cId="0" sldId="256"/>
        </pc:sldMkLst>
        <pc:spChg chg="mod">
          <ac:chgData name="Takeo TADONO 田殿武雄" userId="fa93511fcb20acdf" providerId="LiveId" clId="{3242B789-B0CE-4200-8AE4-C3793C2F93EF}" dt="2026-04-19T05:38:30.398" v="73" actId="403"/>
          <ac:spMkLst>
            <pc:docMk/>
            <pc:sldMk cId="0" sldId="256"/>
            <ac:spMk id="66" creationId="{00000000-0000-0000-0000-000000000000}"/>
          </ac:spMkLst>
        </pc:spChg>
        <pc:spChg chg="mod">
          <ac:chgData name="Takeo TADONO 田殿武雄" userId="fa93511fcb20acdf" providerId="LiveId" clId="{3242B789-B0CE-4200-8AE4-C3793C2F93EF}" dt="2026-04-19T05:37:33.164" v="51" actId="14100"/>
          <ac:spMkLst>
            <pc:docMk/>
            <pc:sldMk cId="0" sldId="256"/>
            <ac:spMk id="67" creationId="{00000000-0000-0000-0000-000000000000}"/>
          </ac:spMkLst>
        </pc:spChg>
      </pc:sldChg>
      <pc:sldChg chg="ord">
        <pc:chgData name="Takeo TADONO 田殿武雄" userId="fa93511fcb20acdf" providerId="LiveId" clId="{3242B789-B0CE-4200-8AE4-C3793C2F93EF}" dt="2026-04-20T07:12:03.427" v="4133"/>
        <pc:sldMkLst>
          <pc:docMk/>
          <pc:sldMk cId="0" sldId="257"/>
        </pc:sldMkLst>
      </pc:sldChg>
      <pc:sldChg chg="modSp add del mod modShow">
        <pc:chgData name="Takeo TADONO 田殿武雄" userId="fa93511fcb20acdf" providerId="LiveId" clId="{3242B789-B0CE-4200-8AE4-C3793C2F93EF}" dt="2026-04-20T20:44:33.282" v="4845" actId="47"/>
        <pc:sldMkLst>
          <pc:docMk/>
          <pc:sldMk cId="2068854944" sldId="259"/>
        </pc:sldMkLst>
        <pc:spChg chg="mod">
          <ac:chgData name="Takeo TADONO 田殿武雄" userId="fa93511fcb20acdf" providerId="LiveId" clId="{3242B789-B0CE-4200-8AE4-C3793C2F93EF}" dt="2026-04-19T05:51:56.826" v="85" actId="27636"/>
          <ac:spMkLst>
            <pc:docMk/>
            <pc:sldMk cId="2068854944" sldId="259"/>
            <ac:spMk id="2" creationId="{00000000-0000-0000-0000-000000000000}"/>
          </ac:spMkLst>
        </pc:spChg>
      </pc:sldChg>
      <pc:sldChg chg="modSp add mod">
        <pc:chgData name="Takeo TADONO 田殿武雄" userId="fa93511fcb20acdf" providerId="LiveId" clId="{3242B789-B0CE-4200-8AE4-C3793C2F93EF}" dt="2026-04-20T17:07:20.391" v="4810" actId="20577"/>
        <pc:sldMkLst>
          <pc:docMk/>
          <pc:sldMk cId="1816694258" sldId="260"/>
        </pc:sldMkLst>
        <pc:spChg chg="mod">
          <ac:chgData name="Takeo TADONO 田殿武雄" userId="fa93511fcb20acdf" providerId="LiveId" clId="{3242B789-B0CE-4200-8AE4-C3793C2F93EF}" dt="2026-04-20T07:20:51.765" v="4422" actId="404"/>
          <ac:spMkLst>
            <pc:docMk/>
            <pc:sldMk cId="1816694258" sldId="260"/>
            <ac:spMk id="3" creationId="{55DBD2FB-C76C-21ED-5B9A-3A4E65AC9D47}"/>
          </ac:spMkLst>
        </pc:spChg>
        <pc:spChg chg="mod">
          <ac:chgData name="Takeo TADONO 田殿武雄" userId="fa93511fcb20acdf" providerId="LiveId" clId="{3242B789-B0CE-4200-8AE4-C3793C2F93EF}" dt="2026-04-20T17:07:20.391" v="4810" actId="20577"/>
          <ac:spMkLst>
            <pc:docMk/>
            <pc:sldMk cId="1816694258" sldId="260"/>
            <ac:spMk id="7" creationId="{75441161-81FF-8200-3387-AD664A8A26A4}"/>
          </ac:spMkLst>
        </pc:spChg>
      </pc:sldChg>
      <pc:sldChg chg="add del mod modShow">
        <pc:chgData name="Takeo TADONO 田殿武雄" userId="fa93511fcb20acdf" providerId="LiveId" clId="{3242B789-B0CE-4200-8AE4-C3793C2F93EF}" dt="2026-04-20T20:44:33.282" v="4845" actId="47"/>
        <pc:sldMkLst>
          <pc:docMk/>
          <pc:sldMk cId="3277684629" sldId="269"/>
        </pc:sldMkLst>
      </pc:sldChg>
      <pc:sldChg chg="add del mod modShow">
        <pc:chgData name="Takeo TADONO 田殿武雄" userId="fa93511fcb20acdf" providerId="LiveId" clId="{3242B789-B0CE-4200-8AE4-C3793C2F93EF}" dt="2026-04-20T20:44:33.282" v="4845" actId="47"/>
        <pc:sldMkLst>
          <pc:docMk/>
          <pc:sldMk cId="3873397735" sldId="270"/>
        </pc:sldMkLst>
      </pc:sldChg>
      <pc:sldChg chg="add del mod modShow">
        <pc:chgData name="Takeo TADONO 田殿武雄" userId="fa93511fcb20acdf" providerId="LiveId" clId="{3242B789-B0CE-4200-8AE4-C3793C2F93EF}" dt="2026-04-20T20:44:33.282" v="4845" actId="47"/>
        <pc:sldMkLst>
          <pc:docMk/>
          <pc:sldMk cId="3850548734" sldId="271"/>
        </pc:sldMkLst>
      </pc:sldChg>
      <pc:sldChg chg="add del mod modShow">
        <pc:chgData name="Takeo TADONO 田殿武雄" userId="fa93511fcb20acdf" providerId="LiveId" clId="{3242B789-B0CE-4200-8AE4-C3793C2F93EF}" dt="2026-04-20T20:44:33.282" v="4845" actId="47"/>
        <pc:sldMkLst>
          <pc:docMk/>
          <pc:sldMk cId="90306481" sldId="272"/>
        </pc:sldMkLst>
      </pc:sldChg>
      <pc:sldChg chg="add del ord">
        <pc:chgData name="Takeo TADONO 田殿武雄" userId="fa93511fcb20acdf" providerId="LiveId" clId="{3242B789-B0CE-4200-8AE4-C3793C2F93EF}" dt="2026-04-20T07:20:18.772" v="4414" actId="47"/>
        <pc:sldMkLst>
          <pc:docMk/>
          <pc:sldMk cId="269364550" sldId="439"/>
        </pc:sldMkLst>
      </pc:sldChg>
      <pc:sldChg chg="addSp delSp modSp add del mod ord">
        <pc:chgData name="Takeo TADONO 田殿武雄" userId="fa93511fcb20acdf" providerId="LiveId" clId="{3242B789-B0CE-4200-8AE4-C3793C2F93EF}" dt="2026-04-20T06:15:18.175" v="3505" actId="47"/>
        <pc:sldMkLst>
          <pc:docMk/>
          <pc:sldMk cId="3745814180" sldId="440"/>
        </pc:sldMkLst>
        <pc:spChg chg="mod">
          <ac:chgData name="Takeo TADONO 田殿武雄" userId="fa93511fcb20acdf" providerId="LiveId" clId="{3242B789-B0CE-4200-8AE4-C3793C2F93EF}" dt="2026-04-20T04:44:32.628" v="417" actId="6549"/>
          <ac:spMkLst>
            <pc:docMk/>
            <pc:sldMk cId="3745814180" sldId="440"/>
            <ac:spMk id="2" creationId="{EE4AC46B-1786-473E-670A-6B1E8E62DB99}"/>
          </ac:spMkLst>
        </pc:spChg>
        <pc:spChg chg="del">
          <ac:chgData name="Takeo TADONO 田殿武雄" userId="fa93511fcb20acdf" providerId="LiveId" clId="{3242B789-B0CE-4200-8AE4-C3793C2F93EF}" dt="2026-04-19T22:48:13.636" v="91" actId="478"/>
          <ac:spMkLst>
            <pc:docMk/>
            <pc:sldMk cId="3745814180" sldId="440"/>
            <ac:spMk id="8" creationId="{320248CB-3731-DF71-99BB-F3D8E69358A3}"/>
          </ac:spMkLst>
        </pc:spChg>
        <pc:graphicFrameChg chg="add mod">
          <ac:chgData name="Takeo TADONO 田殿武雄" userId="fa93511fcb20acdf" providerId="LiveId" clId="{3242B789-B0CE-4200-8AE4-C3793C2F93EF}" dt="2026-04-19T22:49:44.050" v="93" actId="1076"/>
          <ac:graphicFrameMkLst>
            <pc:docMk/>
            <pc:sldMk cId="3745814180" sldId="440"/>
            <ac:graphicFrameMk id="4" creationId="{618862C5-C74D-727E-DCD0-D2B40637393A}"/>
          </ac:graphicFrameMkLst>
        </pc:graphicFrameChg>
        <pc:graphicFrameChg chg="add mod">
          <ac:chgData name="Takeo TADONO 田殿武雄" userId="fa93511fcb20acdf" providerId="LiveId" clId="{3242B789-B0CE-4200-8AE4-C3793C2F93EF}" dt="2026-04-20T04:43:55.755" v="358" actId="1035"/>
          <ac:graphicFrameMkLst>
            <pc:docMk/>
            <pc:sldMk cId="3745814180" sldId="440"/>
            <ac:graphicFrameMk id="5" creationId="{667244C7-AED2-4766-3176-79A6E318C9E5}"/>
          </ac:graphicFrameMkLst>
        </pc:graphicFrameChg>
        <pc:graphicFrameChg chg="add mod">
          <ac:chgData name="Takeo TADONO 田殿武雄" userId="fa93511fcb20acdf" providerId="LiveId" clId="{3242B789-B0CE-4200-8AE4-C3793C2F93EF}" dt="2026-04-20T04:44:07.347" v="369" actId="1035"/>
          <ac:graphicFrameMkLst>
            <pc:docMk/>
            <pc:sldMk cId="3745814180" sldId="440"/>
            <ac:graphicFrameMk id="6" creationId="{18AB74CE-6A60-C535-2F99-1B3B920432DB}"/>
          </ac:graphicFrameMkLst>
        </pc:graphicFrameChg>
      </pc:sldChg>
      <pc:sldChg chg="add del">
        <pc:chgData name="Takeo TADONO 田殿武雄" userId="fa93511fcb20acdf" providerId="LiveId" clId="{3242B789-B0CE-4200-8AE4-C3793C2F93EF}" dt="2026-04-20T06:43:41.488" v="3576" actId="47"/>
        <pc:sldMkLst>
          <pc:docMk/>
          <pc:sldMk cId="2959259159" sldId="441"/>
        </pc:sldMkLst>
      </pc:sldChg>
      <pc:sldChg chg="add del">
        <pc:chgData name="Takeo TADONO 田殿武雄" userId="fa93511fcb20acdf" providerId="LiveId" clId="{3242B789-B0CE-4200-8AE4-C3793C2F93EF}" dt="2026-04-20T06:39:01.656" v="3571" actId="47"/>
        <pc:sldMkLst>
          <pc:docMk/>
          <pc:sldMk cId="908424302" sldId="443"/>
        </pc:sldMkLst>
      </pc:sldChg>
      <pc:sldChg chg="add del">
        <pc:chgData name="Takeo TADONO 田殿武雄" userId="fa93511fcb20acdf" providerId="LiveId" clId="{3242B789-B0CE-4200-8AE4-C3793C2F93EF}" dt="2026-04-20T06:39:01.656" v="3571" actId="47"/>
        <pc:sldMkLst>
          <pc:docMk/>
          <pc:sldMk cId="3231171439" sldId="445"/>
        </pc:sldMkLst>
      </pc:sldChg>
      <pc:sldChg chg="add del">
        <pc:chgData name="Takeo TADONO 田殿武雄" userId="fa93511fcb20acdf" providerId="LiveId" clId="{3242B789-B0CE-4200-8AE4-C3793C2F93EF}" dt="2026-04-20T06:39:01.656" v="3571" actId="47"/>
        <pc:sldMkLst>
          <pc:docMk/>
          <pc:sldMk cId="2456889022" sldId="447"/>
        </pc:sldMkLst>
      </pc:sldChg>
      <pc:sldChg chg="add del ord">
        <pc:chgData name="Takeo TADONO 田殿武雄" userId="fa93511fcb20acdf" providerId="LiveId" clId="{3242B789-B0CE-4200-8AE4-C3793C2F93EF}" dt="2026-04-20T07:04:01.361" v="4002" actId="47"/>
        <pc:sldMkLst>
          <pc:docMk/>
          <pc:sldMk cId="1026328596" sldId="448"/>
        </pc:sldMkLst>
      </pc:sldChg>
      <pc:sldChg chg="add del mod modShow">
        <pc:chgData name="Takeo TADONO 田殿武雄" userId="fa93511fcb20acdf" providerId="LiveId" clId="{3242B789-B0CE-4200-8AE4-C3793C2F93EF}" dt="2026-04-20T07:12:13.019" v="4134" actId="47"/>
        <pc:sldMkLst>
          <pc:docMk/>
          <pc:sldMk cId="1803784847" sldId="449"/>
        </pc:sldMkLst>
      </pc:sldChg>
      <pc:sldChg chg="add del ord">
        <pc:chgData name="Takeo TADONO 田殿武雄" userId="fa93511fcb20acdf" providerId="LiveId" clId="{3242B789-B0CE-4200-8AE4-C3793C2F93EF}" dt="2026-04-20T07:08:51.520" v="4099" actId="47"/>
        <pc:sldMkLst>
          <pc:docMk/>
          <pc:sldMk cId="1547789497" sldId="450"/>
        </pc:sldMkLst>
      </pc:sldChg>
      <pc:sldChg chg="add del mod modShow">
        <pc:chgData name="Takeo TADONO 田殿武雄" userId="fa93511fcb20acdf" providerId="LiveId" clId="{3242B789-B0CE-4200-8AE4-C3793C2F93EF}" dt="2026-04-20T20:44:33.282" v="4845" actId="47"/>
        <pc:sldMkLst>
          <pc:docMk/>
          <pc:sldMk cId="29849202" sldId="451"/>
        </pc:sldMkLst>
      </pc:sldChg>
      <pc:sldChg chg="add del mod modShow">
        <pc:chgData name="Takeo TADONO 田殿武雄" userId="fa93511fcb20acdf" providerId="LiveId" clId="{3242B789-B0CE-4200-8AE4-C3793C2F93EF}" dt="2026-04-20T20:44:33.282" v="4845" actId="47"/>
        <pc:sldMkLst>
          <pc:docMk/>
          <pc:sldMk cId="2344463056" sldId="455"/>
        </pc:sldMkLst>
      </pc:sldChg>
      <pc:sldChg chg="add del mod modShow">
        <pc:chgData name="Takeo TADONO 田殿武雄" userId="fa93511fcb20acdf" providerId="LiveId" clId="{3242B789-B0CE-4200-8AE4-C3793C2F93EF}" dt="2026-04-20T20:44:33.282" v="4845" actId="47"/>
        <pc:sldMkLst>
          <pc:docMk/>
          <pc:sldMk cId="3526251469" sldId="456"/>
        </pc:sldMkLst>
      </pc:sldChg>
      <pc:sldChg chg="add del mod modShow">
        <pc:chgData name="Takeo TADONO 田殿武雄" userId="fa93511fcb20acdf" providerId="LiveId" clId="{3242B789-B0CE-4200-8AE4-C3793C2F93EF}" dt="2026-04-20T20:44:33.282" v="4845" actId="47"/>
        <pc:sldMkLst>
          <pc:docMk/>
          <pc:sldMk cId="2535974178" sldId="457"/>
        </pc:sldMkLst>
      </pc:sldChg>
      <pc:sldChg chg="add del mod modShow">
        <pc:chgData name="Takeo TADONO 田殿武雄" userId="fa93511fcb20acdf" providerId="LiveId" clId="{3242B789-B0CE-4200-8AE4-C3793C2F93EF}" dt="2026-04-20T20:44:33.282" v="4845" actId="47"/>
        <pc:sldMkLst>
          <pc:docMk/>
          <pc:sldMk cId="1217463752" sldId="458"/>
        </pc:sldMkLst>
      </pc:sldChg>
      <pc:sldChg chg="add del mod modShow">
        <pc:chgData name="Takeo TADONO 田殿武雄" userId="fa93511fcb20acdf" providerId="LiveId" clId="{3242B789-B0CE-4200-8AE4-C3793C2F93EF}" dt="2026-04-20T20:44:33.282" v="4845" actId="47"/>
        <pc:sldMkLst>
          <pc:docMk/>
          <pc:sldMk cId="2909744494" sldId="459"/>
        </pc:sldMkLst>
      </pc:sldChg>
      <pc:sldChg chg="add del mod modShow">
        <pc:chgData name="Takeo TADONO 田殿武雄" userId="fa93511fcb20acdf" providerId="LiveId" clId="{3242B789-B0CE-4200-8AE4-C3793C2F93EF}" dt="2026-04-20T20:44:33.282" v="4845" actId="47"/>
        <pc:sldMkLst>
          <pc:docMk/>
          <pc:sldMk cId="2720427328" sldId="460"/>
        </pc:sldMkLst>
      </pc:sldChg>
      <pc:sldChg chg="add del mod modShow">
        <pc:chgData name="Takeo TADONO 田殿武雄" userId="fa93511fcb20acdf" providerId="LiveId" clId="{3242B789-B0CE-4200-8AE4-C3793C2F93EF}" dt="2026-04-20T20:44:33.282" v="4845" actId="47"/>
        <pc:sldMkLst>
          <pc:docMk/>
          <pc:sldMk cId="309511046" sldId="461"/>
        </pc:sldMkLst>
      </pc:sldChg>
      <pc:sldChg chg="add del mod modShow">
        <pc:chgData name="Takeo TADONO 田殿武雄" userId="fa93511fcb20acdf" providerId="LiveId" clId="{3242B789-B0CE-4200-8AE4-C3793C2F93EF}" dt="2026-04-20T20:44:33.282" v="4845" actId="47"/>
        <pc:sldMkLst>
          <pc:docMk/>
          <pc:sldMk cId="2006604420" sldId="462"/>
        </pc:sldMkLst>
      </pc:sldChg>
      <pc:sldChg chg="add del">
        <pc:chgData name="Takeo TADONO 田殿武雄" userId="fa93511fcb20acdf" providerId="LiveId" clId="{3242B789-B0CE-4200-8AE4-C3793C2F93EF}" dt="2026-04-20T06:39:01.656" v="3571" actId="47"/>
        <pc:sldMkLst>
          <pc:docMk/>
          <pc:sldMk cId="3334786760" sldId="463"/>
        </pc:sldMkLst>
      </pc:sldChg>
      <pc:sldChg chg="add del">
        <pc:chgData name="Takeo TADONO 田殿武雄" userId="fa93511fcb20acdf" providerId="LiveId" clId="{3242B789-B0CE-4200-8AE4-C3793C2F93EF}" dt="2026-04-20T06:45:08.002" v="3581" actId="47"/>
        <pc:sldMkLst>
          <pc:docMk/>
          <pc:sldMk cId="3114326153" sldId="464"/>
        </pc:sldMkLst>
      </pc:sldChg>
      <pc:sldChg chg="add del mod modShow">
        <pc:chgData name="Takeo TADONO 田殿武雄" userId="fa93511fcb20acdf" providerId="LiveId" clId="{3242B789-B0CE-4200-8AE4-C3793C2F93EF}" dt="2026-04-20T20:44:33.282" v="4845" actId="47"/>
        <pc:sldMkLst>
          <pc:docMk/>
          <pc:sldMk cId="4049859256" sldId="465"/>
        </pc:sldMkLst>
      </pc:sldChg>
      <pc:sldChg chg="add del">
        <pc:chgData name="Takeo TADONO 田殿武雄" userId="fa93511fcb20acdf" providerId="LiveId" clId="{3242B789-B0CE-4200-8AE4-C3793C2F93EF}" dt="2026-04-20T06:43:48.418" v="3577" actId="47"/>
        <pc:sldMkLst>
          <pc:docMk/>
          <pc:sldMk cId="2139862886" sldId="468"/>
        </pc:sldMkLst>
      </pc:sldChg>
      <pc:sldChg chg="add del">
        <pc:chgData name="Takeo TADONO 田殿武雄" userId="fa93511fcb20acdf" providerId="LiveId" clId="{3242B789-B0CE-4200-8AE4-C3793C2F93EF}" dt="2026-04-20T06:43:53.983" v="3578" actId="47"/>
        <pc:sldMkLst>
          <pc:docMk/>
          <pc:sldMk cId="1719981880" sldId="473"/>
        </pc:sldMkLst>
      </pc:sldChg>
      <pc:sldChg chg="add del mod ord modShow">
        <pc:chgData name="Takeo TADONO 田殿武雄" userId="fa93511fcb20acdf" providerId="LiveId" clId="{3242B789-B0CE-4200-8AE4-C3793C2F93EF}" dt="2026-04-20T14:54:25.094" v="4623" actId="47"/>
        <pc:sldMkLst>
          <pc:docMk/>
          <pc:sldMk cId="3402070881" sldId="475"/>
        </pc:sldMkLst>
      </pc:sldChg>
      <pc:sldChg chg="add del ord">
        <pc:chgData name="Takeo TADONO 田殿武雄" userId="fa93511fcb20acdf" providerId="LiveId" clId="{3242B789-B0CE-4200-8AE4-C3793C2F93EF}" dt="2026-04-20T07:00:21.541" v="3882" actId="47"/>
        <pc:sldMkLst>
          <pc:docMk/>
          <pc:sldMk cId="4185751133" sldId="476"/>
        </pc:sldMkLst>
      </pc:sldChg>
      <pc:sldChg chg="add del mod ord modShow">
        <pc:chgData name="Takeo TADONO 田殿武雄" userId="fa93511fcb20acdf" providerId="LiveId" clId="{3242B789-B0CE-4200-8AE4-C3793C2F93EF}" dt="2026-04-20T14:58:43.446" v="4688" actId="47"/>
        <pc:sldMkLst>
          <pc:docMk/>
          <pc:sldMk cId="787255126" sldId="478"/>
        </pc:sldMkLst>
      </pc:sldChg>
      <pc:sldChg chg="add del mod ord modShow">
        <pc:chgData name="Takeo TADONO 田殿武雄" userId="fa93511fcb20acdf" providerId="LiveId" clId="{3242B789-B0CE-4200-8AE4-C3793C2F93EF}" dt="2026-04-20T14:50:12.985" v="4579" actId="47"/>
        <pc:sldMkLst>
          <pc:docMk/>
          <pc:sldMk cId="2607239001" sldId="479"/>
        </pc:sldMkLst>
      </pc:sldChg>
      <pc:sldChg chg="add del ord">
        <pc:chgData name="Takeo TADONO 田殿武雄" userId="fa93511fcb20acdf" providerId="LiveId" clId="{3242B789-B0CE-4200-8AE4-C3793C2F93EF}" dt="2026-04-20T06:57:57.722" v="3749" actId="47"/>
        <pc:sldMkLst>
          <pc:docMk/>
          <pc:sldMk cId="770623928" sldId="480"/>
        </pc:sldMkLst>
      </pc:sldChg>
      <pc:sldChg chg="add del mod ord modShow">
        <pc:chgData name="Takeo TADONO 田殿武雄" userId="fa93511fcb20acdf" providerId="LiveId" clId="{3242B789-B0CE-4200-8AE4-C3793C2F93EF}" dt="2026-04-20T20:44:33.282" v="4845" actId="47"/>
        <pc:sldMkLst>
          <pc:docMk/>
          <pc:sldMk cId="2233203366" sldId="482"/>
        </pc:sldMkLst>
      </pc:sldChg>
      <pc:sldChg chg="add del mod ord modShow">
        <pc:chgData name="Takeo TADONO 田殿武雄" userId="fa93511fcb20acdf" providerId="LiveId" clId="{3242B789-B0CE-4200-8AE4-C3793C2F93EF}" dt="2026-04-20T20:44:33.282" v="4845" actId="47"/>
        <pc:sldMkLst>
          <pc:docMk/>
          <pc:sldMk cId="3858973953" sldId="483"/>
        </pc:sldMkLst>
      </pc:sldChg>
      <pc:sldChg chg="add del mod modShow">
        <pc:chgData name="Takeo TADONO 田殿武雄" userId="fa93511fcb20acdf" providerId="LiveId" clId="{3242B789-B0CE-4200-8AE4-C3793C2F93EF}" dt="2026-04-20T20:44:33.282" v="4845" actId="47"/>
        <pc:sldMkLst>
          <pc:docMk/>
          <pc:sldMk cId="1301769022" sldId="484"/>
        </pc:sldMkLst>
      </pc:sldChg>
      <pc:sldChg chg="add del mod modShow">
        <pc:chgData name="Takeo TADONO 田殿武雄" userId="fa93511fcb20acdf" providerId="LiveId" clId="{3242B789-B0CE-4200-8AE4-C3793C2F93EF}" dt="2026-04-20T20:44:33.282" v="4845" actId="47"/>
        <pc:sldMkLst>
          <pc:docMk/>
          <pc:sldMk cId="2835709589" sldId="485"/>
        </pc:sldMkLst>
      </pc:sldChg>
      <pc:sldChg chg="add del mod modShow">
        <pc:chgData name="Takeo TADONO 田殿武雄" userId="fa93511fcb20acdf" providerId="LiveId" clId="{3242B789-B0CE-4200-8AE4-C3793C2F93EF}" dt="2026-04-20T20:44:33.282" v="4845" actId="47"/>
        <pc:sldMkLst>
          <pc:docMk/>
          <pc:sldMk cId="1546395470" sldId="486"/>
        </pc:sldMkLst>
      </pc:sldChg>
      <pc:sldChg chg="add del mod modShow">
        <pc:chgData name="Takeo TADONO 田殿武雄" userId="fa93511fcb20acdf" providerId="LiveId" clId="{3242B789-B0CE-4200-8AE4-C3793C2F93EF}" dt="2026-04-20T20:44:33.282" v="4845" actId="47"/>
        <pc:sldMkLst>
          <pc:docMk/>
          <pc:sldMk cId="2392080402" sldId="487"/>
        </pc:sldMkLst>
      </pc:sldChg>
      <pc:sldChg chg="add del mod modShow">
        <pc:chgData name="Takeo TADONO 田殿武雄" userId="fa93511fcb20acdf" providerId="LiveId" clId="{3242B789-B0CE-4200-8AE4-C3793C2F93EF}" dt="2026-04-20T20:44:33.282" v="4845" actId="47"/>
        <pc:sldMkLst>
          <pc:docMk/>
          <pc:sldMk cId="29395783" sldId="706"/>
        </pc:sldMkLst>
      </pc:sldChg>
      <pc:sldChg chg="add del mod modShow">
        <pc:chgData name="Takeo TADONO 田殿武雄" userId="fa93511fcb20acdf" providerId="LiveId" clId="{3242B789-B0CE-4200-8AE4-C3793C2F93EF}" dt="2026-04-20T20:44:33.282" v="4845" actId="47"/>
        <pc:sldMkLst>
          <pc:docMk/>
          <pc:sldMk cId="697505858" sldId="708"/>
        </pc:sldMkLst>
      </pc:sldChg>
      <pc:sldChg chg="add del mod modShow">
        <pc:chgData name="Takeo TADONO 田殿武雄" userId="fa93511fcb20acdf" providerId="LiveId" clId="{3242B789-B0CE-4200-8AE4-C3793C2F93EF}" dt="2026-04-20T20:44:33.282" v="4845" actId="47"/>
        <pc:sldMkLst>
          <pc:docMk/>
          <pc:sldMk cId="4041121360" sldId="709"/>
        </pc:sldMkLst>
      </pc:sldChg>
      <pc:sldChg chg="modSp add mod ord">
        <pc:chgData name="Takeo TADONO 田殿武雄" userId="fa93511fcb20acdf" providerId="LiveId" clId="{3242B789-B0CE-4200-8AE4-C3793C2F93EF}" dt="2026-04-20T16:27:29.533" v="4809" actId="12788"/>
        <pc:sldMkLst>
          <pc:docMk/>
          <pc:sldMk cId="3811757232" sldId="9769"/>
        </pc:sldMkLst>
        <pc:spChg chg="mod">
          <ac:chgData name="Takeo TADONO 田殿武雄" userId="fa93511fcb20acdf" providerId="LiveId" clId="{3242B789-B0CE-4200-8AE4-C3793C2F93EF}" dt="2026-04-20T07:21:47.095" v="4477" actId="1035"/>
          <ac:spMkLst>
            <pc:docMk/>
            <pc:sldMk cId="3811757232" sldId="9769"/>
            <ac:spMk id="3" creationId="{F00E9BF3-16A2-C845-48C7-CA1D8A08AA26}"/>
          </ac:spMkLst>
        </pc:spChg>
        <pc:spChg chg="mod">
          <ac:chgData name="Takeo TADONO 田殿武雄" userId="fa93511fcb20acdf" providerId="LiveId" clId="{3242B789-B0CE-4200-8AE4-C3793C2F93EF}" dt="2026-04-20T07:22:00.810" v="4479" actId="948"/>
          <ac:spMkLst>
            <pc:docMk/>
            <pc:sldMk cId="3811757232" sldId="9769"/>
            <ac:spMk id="6" creationId="{9141D25D-59A0-2959-2200-79C86CF369A5}"/>
          </ac:spMkLst>
        </pc:spChg>
        <pc:spChg chg="mod">
          <ac:chgData name="Takeo TADONO 田殿武雄" userId="fa93511fcb20acdf" providerId="LiveId" clId="{3242B789-B0CE-4200-8AE4-C3793C2F93EF}" dt="2026-04-20T16:20:49.153" v="4751" actId="688"/>
          <ac:spMkLst>
            <pc:docMk/>
            <pc:sldMk cId="3811757232" sldId="9769"/>
            <ac:spMk id="11" creationId="{3145A485-F929-7F92-F090-780BE0D9FA7D}"/>
          </ac:spMkLst>
        </pc:spChg>
        <pc:spChg chg="mod">
          <ac:chgData name="Takeo TADONO 田殿武雄" userId="fa93511fcb20acdf" providerId="LiveId" clId="{3242B789-B0CE-4200-8AE4-C3793C2F93EF}" dt="2026-04-20T16:27:29.533" v="4809" actId="12788"/>
          <ac:spMkLst>
            <pc:docMk/>
            <pc:sldMk cId="3811757232" sldId="9769"/>
            <ac:spMk id="15" creationId="{1208EC3D-1571-50CF-0B5D-B639C162E083}"/>
          </ac:spMkLst>
        </pc:spChg>
      </pc:sldChg>
      <pc:sldChg chg="del">
        <pc:chgData name="Takeo TADONO 田殿武雄" userId="fa93511fcb20acdf" providerId="LiveId" clId="{3242B789-B0CE-4200-8AE4-C3793C2F93EF}" dt="2026-04-20T20:44:33.282" v="4845" actId="47"/>
        <pc:sldMkLst>
          <pc:docMk/>
          <pc:sldMk cId="3088723570" sldId="19632"/>
        </pc:sldMkLst>
      </pc:sldChg>
      <pc:sldChg chg="modSp mod ord modShow">
        <pc:chgData name="Takeo TADONO 田殿武雄" userId="fa93511fcb20acdf" providerId="LiveId" clId="{3242B789-B0CE-4200-8AE4-C3793C2F93EF}" dt="2026-04-20T18:45:36.934" v="4844" actId="20577"/>
        <pc:sldMkLst>
          <pc:docMk/>
          <pc:sldMk cId="1023239399" sldId="19633"/>
        </pc:sldMkLst>
        <pc:spChg chg="mod">
          <ac:chgData name="Takeo TADONO 田殿武雄" userId="fa93511fcb20acdf" providerId="LiveId" clId="{3242B789-B0CE-4200-8AE4-C3793C2F93EF}" dt="2026-04-20T18:45:36.934" v="4844" actId="20577"/>
          <ac:spMkLst>
            <pc:docMk/>
            <pc:sldMk cId="1023239399" sldId="19633"/>
            <ac:spMk id="8" creationId="{03BD1BC3-434A-D182-C99C-A191A8C96B3B}"/>
          </ac:spMkLst>
        </pc:spChg>
        <pc:spChg chg="mod">
          <ac:chgData name="Takeo TADONO 田殿武雄" userId="fa93511fcb20acdf" providerId="LiveId" clId="{3242B789-B0CE-4200-8AE4-C3793C2F93EF}" dt="2026-04-20T07:20:44.537" v="4420" actId="404"/>
          <ac:spMkLst>
            <pc:docMk/>
            <pc:sldMk cId="1023239399" sldId="19633"/>
            <ac:spMk id="73" creationId="{00000000-0000-0000-0000-000000000000}"/>
          </ac:spMkLst>
        </pc:spChg>
        <pc:graphicFrameChg chg="modGraphic">
          <ac:chgData name="Takeo TADONO 田殿武雄" userId="fa93511fcb20acdf" providerId="LiveId" clId="{3242B789-B0CE-4200-8AE4-C3793C2F93EF}" dt="2026-04-20T06:26:32.888" v="3533" actId="33524"/>
          <ac:graphicFrameMkLst>
            <pc:docMk/>
            <pc:sldMk cId="1023239399" sldId="19633"/>
            <ac:graphicFrameMk id="2" creationId="{1CEB3330-8B08-F640-5238-082EF69D8CC4}"/>
          </ac:graphicFrameMkLst>
        </pc:graphicFrameChg>
      </pc:sldChg>
      <pc:sldChg chg="del mod modShow">
        <pc:chgData name="Takeo TADONO 田殿武雄" userId="fa93511fcb20acdf" providerId="LiveId" clId="{3242B789-B0CE-4200-8AE4-C3793C2F93EF}" dt="2026-04-20T20:44:33.282" v="4845" actId="47"/>
        <pc:sldMkLst>
          <pc:docMk/>
          <pc:sldMk cId="238904761" sldId="19634"/>
        </pc:sldMkLst>
      </pc:sldChg>
      <pc:sldChg chg="addSp modSp mod ord modAnim modShow">
        <pc:chgData name="Takeo TADONO 田殿武雄" userId="fa93511fcb20acdf" providerId="LiveId" clId="{3242B789-B0CE-4200-8AE4-C3793C2F93EF}" dt="2026-04-20T17:10:34.424" v="4831" actId="14100"/>
        <pc:sldMkLst>
          <pc:docMk/>
          <pc:sldMk cId="3980956944" sldId="19635"/>
        </pc:sldMkLst>
        <pc:spChg chg="mod">
          <ac:chgData name="Takeo TADONO 田殿武雄" userId="fa93511fcb20acdf" providerId="LiveId" clId="{3242B789-B0CE-4200-8AE4-C3793C2F93EF}" dt="2026-04-20T17:10:34.424" v="4831" actId="14100"/>
          <ac:spMkLst>
            <pc:docMk/>
            <pc:sldMk cId="3980956944" sldId="19635"/>
            <ac:spMk id="3" creationId="{C737B3EB-688E-55AD-545B-F286502B3944}"/>
          </ac:spMkLst>
        </pc:spChg>
        <pc:spChg chg="mod">
          <ac:chgData name="Takeo TADONO 田殿武雄" userId="fa93511fcb20acdf" providerId="LiveId" clId="{3242B789-B0CE-4200-8AE4-C3793C2F93EF}" dt="2026-04-20T07:20:37.362" v="4418" actId="404"/>
          <ac:spMkLst>
            <pc:docMk/>
            <pc:sldMk cId="3980956944" sldId="19635"/>
            <ac:spMk id="5" creationId="{7308F888-D1E0-6AE6-D4CF-929BCA280B79}"/>
          </ac:spMkLst>
        </pc:spChg>
        <pc:spChg chg="add mod">
          <ac:chgData name="Takeo TADONO 田殿武雄" userId="fa93511fcb20acdf" providerId="LiveId" clId="{3242B789-B0CE-4200-8AE4-C3793C2F93EF}" dt="2026-04-20T16:02:54.297" v="4721" actId="693"/>
          <ac:spMkLst>
            <pc:docMk/>
            <pc:sldMk cId="3980956944" sldId="19635"/>
            <ac:spMk id="6" creationId="{7E0024FC-8D34-E835-E202-8270A34D2EC2}"/>
          </ac:spMkLst>
        </pc:spChg>
        <pc:spChg chg="add mod">
          <ac:chgData name="Takeo TADONO 田殿武雄" userId="fa93511fcb20acdf" providerId="LiveId" clId="{3242B789-B0CE-4200-8AE4-C3793C2F93EF}" dt="2026-04-20T16:02:54.297" v="4721" actId="693"/>
          <ac:spMkLst>
            <pc:docMk/>
            <pc:sldMk cId="3980956944" sldId="19635"/>
            <ac:spMk id="7" creationId="{CD093DEC-B834-B4E0-7167-53A71C6414B8}"/>
          </ac:spMkLst>
        </pc:spChg>
        <pc:spChg chg="add mod">
          <ac:chgData name="Takeo TADONO 田殿武雄" userId="fa93511fcb20acdf" providerId="LiveId" clId="{3242B789-B0CE-4200-8AE4-C3793C2F93EF}" dt="2026-04-20T16:12:37.076" v="4734" actId="208"/>
          <ac:spMkLst>
            <pc:docMk/>
            <pc:sldMk cId="3980956944" sldId="19635"/>
            <ac:spMk id="9" creationId="{3CA4E808-BDA4-A90A-E6C0-B79DECF3A224}"/>
          </ac:spMkLst>
        </pc:spChg>
        <pc:grpChg chg="add mod">
          <ac:chgData name="Takeo TADONO 田殿武雄" userId="fa93511fcb20acdf" providerId="LiveId" clId="{3242B789-B0CE-4200-8AE4-C3793C2F93EF}" dt="2026-04-20T16:02:30.111" v="4720" actId="164"/>
          <ac:grpSpMkLst>
            <pc:docMk/>
            <pc:sldMk cId="3980956944" sldId="19635"/>
            <ac:grpSpMk id="8" creationId="{3A9E110F-34AE-D275-9A7B-46F2BB3B0788}"/>
          </ac:grpSpMkLst>
        </pc:grpChg>
      </pc:sldChg>
      <pc:sldChg chg="del">
        <pc:chgData name="Takeo TADONO 田殿武雄" userId="fa93511fcb20acdf" providerId="LiveId" clId="{3242B789-B0CE-4200-8AE4-C3793C2F93EF}" dt="2026-04-20T20:44:33.282" v="4845" actId="47"/>
        <pc:sldMkLst>
          <pc:docMk/>
          <pc:sldMk cId="4142429014" sldId="19636"/>
        </pc:sldMkLst>
      </pc:sldChg>
      <pc:sldChg chg="del">
        <pc:chgData name="Takeo TADONO 田殿武雄" userId="fa93511fcb20acdf" providerId="LiveId" clId="{3242B789-B0CE-4200-8AE4-C3793C2F93EF}" dt="2026-04-20T20:44:33.282" v="4845" actId="47"/>
        <pc:sldMkLst>
          <pc:docMk/>
          <pc:sldMk cId="1834082309" sldId="19638"/>
        </pc:sldMkLst>
      </pc:sldChg>
      <pc:sldChg chg="del mod ord modShow">
        <pc:chgData name="Takeo TADONO 田殿武雄" userId="fa93511fcb20acdf" providerId="LiveId" clId="{3242B789-B0CE-4200-8AE4-C3793C2F93EF}" dt="2026-04-20T20:44:33.282" v="4845" actId="47"/>
        <pc:sldMkLst>
          <pc:docMk/>
          <pc:sldMk cId="2542869572" sldId="19639"/>
        </pc:sldMkLst>
      </pc:sldChg>
      <pc:sldChg chg="del mod modShow">
        <pc:chgData name="Takeo TADONO 田殿武雄" userId="fa93511fcb20acdf" providerId="LiveId" clId="{3242B789-B0CE-4200-8AE4-C3793C2F93EF}" dt="2026-04-20T20:44:33.282" v="4845" actId="47"/>
        <pc:sldMkLst>
          <pc:docMk/>
          <pc:sldMk cId="1393257633" sldId="19640"/>
        </pc:sldMkLst>
      </pc:sldChg>
      <pc:sldChg chg="del ord">
        <pc:chgData name="Takeo TADONO 田殿武雄" userId="fa93511fcb20acdf" providerId="LiveId" clId="{3242B789-B0CE-4200-8AE4-C3793C2F93EF}" dt="2026-04-20T20:44:33.282" v="4845" actId="47"/>
        <pc:sldMkLst>
          <pc:docMk/>
          <pc:sldMk cId="658371601" sldId="19641"/>
        </pc:sldMkLst>
      </pc:sldChg>
      <pc:sldChg chg="del ord">
        <pc:chgData name="Takeo TADONO 田殿武雄" userId="fa93511fcb20acdf" providerId="LiveId" clId="{3242B789-B0CE-4200-8AE4-C3793C2F93EF}" dt="2026-04-20T20:44:33.282" v="4845" actId="47"/>
        <pc:sldMkLst>
          <pc:docMk/>
          <pc:sldMk cId="390456655" sldId="19642"/>
        </pc:sldMkLst>
      </pc:sldChg>
      <pc:sldChg chg="del">
        <pc:chgData name="Takeo TADONO 田殿武雄" userId="fa93511fcb20acdf" providerId="LiveId" clId="{3242B789-B0CE-4200-8AE4-C3793C2F93EF}" dt="2026-04-20T06:18:10.750" v="3517" actId="47"/>
        <pc:sldMkLst>
          <pc:docMk/>
          <pc:sldMk cId="2990895309" sldId="19644"/>
        </pc:sldMkLst>
      </pc:sldChg>
      <pc:sldChg chg="del">
        <pc:chgData name="Takeo TADONO 田殿武雄" userId="fa93511fcb20acdf" providerId="LiveId" clId="{3242B789-B0CE-4200-8AE4-C3793C2F93EF}" dt="2026-04-19T05:41:29.862" v="77" actId="47"/>
        <pc:sldMkLst>
          <pc:docMk/>
          <pc:sldMk cId="2304259639" sldId="19663"/>
        </pc:sldMkLst>
      </pc:sldChg>
      <pc:sldChg chg="add del">
        <pc:chgData name="Takeo TADONO 田殿武雄" userId="fa93511fcb20acdf" providerId="LiveId" clId="{3242B789-B0CE-4200-8AE4-C3793C2F93EF}" dt="2026-04-20T06:18:15.697" v="3518" actId="47"/>
        <pc:sldMkLst>
          <pc:docMk/>
          <pc:sldMk cId="4146739166" sldId="19664"/>
        </pc:sldMkLst>
      </pc:sldChg>
      <pc:sldChg chg="del">
        <pc:chgData name="Takeo TADONO 田殿武雄" userId="fa93511fcb20acdf" providerId="LiveId" clId="{3242B789-B0CE-4200-8AE4-C3793C2F93EF}" dt="2026-04-20T06:31:21.015" v="3543" actId="47"/>
        <pc:sldMkLst>
          <pc:docMk/>
          <pc:sldMk cId="1794972504" sldId="19665"/>
        </pc:sldMkLst>
      </pc:sldChg>
      <pc:sldChg chg="del">
        <pc:chgData name="Takeo TADONO 田殿武雄" userId="fa93511fcb20acdf" providerId="LiveId" clId="{3242B789-B0CE-4200-8AE4-C3793C2F93EF}" dt="2026-04-20T06:31:12.231" v="3542" actId="47"/>
        <pc:sldMkLst>
          <pc:docMk/>
          <pc:sldMk cId="3394689207" sldId="19666"/>
        </pc:sldMkLst>
      </pc:sldChg>
      <pc:sldChg chg="del">
        <pc:chgData name="Takeo TADONO 田殿武雄" userId="fa93511fcb20acdf" providerId="LiveId" clId="{3242B789-B0CE-4200-8AE4-C3793C2F93EF}" dt="2026-04-19T05:41:29.862" v="77" actId="47"/>
        <pc:sldMkLst>
          <pc:docMk/>
          <pc:sldMk cId="1888264069" sldId="19667"/>
        </pc:sldMkLst>
      </pc:sldChg>
      <pc:sldChg chg="del">
        <pc:chgData name="Takeo TADONO 田殿武雄" userId="fa93511fcb20acdf" providerId="LiveId" clId="{3242B789-B0CE-4200-8AE4-C3793C2F93EF}" dt="2026-04-19T05:41:29.862" v="77" actId="47"/>
        <pc:sldMkLst>
          <pc:docMk/>
          <pc:sldMk cId="3181605933" sldId="19668"/>
        </pc:sldMkLst>
      </pc:sldChg>
      <pc:sldChg chg="del">
        <pc:chgData name="Takeo TADONO 田殿武雄" userId="fa93511fcb20acdf" providerId="LiveId" clId="{3242B789-B0CE-4200-8AE4-C3793C2F93EF}" dt="2026-04-20T06:31:29.910" v="3544" actId="47"/>
        <pc:sldMkLst>
          <pc:docMk/>
          <pc:sldMk cId="3580995778" sldId="19669"/>
        </pc:sldMkLst>
      </pc:sldChg>
      <pc:sldChg chg="add del">
        <pc:chgData name="Takeo TADONO 田殿武雄" userId="fa93511fcb20acdf" providerId="LiveId" clId="{3242B789-B0CE-4200-8AE4-C3793C2F93EF}" dt="2026-04-20T06:19:21.801" v="3519" actId="47"/>
        <pc:sldMkLst>
          <pc:docMk/>
          <pc:sldMk cId="1467314051" sldId="19670"/>
        </pc:sldMkLst>
      </pc:sldChg>
      <pc:sldChg chg="add del">
        <pc:chgData name="Takeo TADONO 田殿武雄" userId="fa93511fcb20acdf" providerId="LiveId" clId="{3242B789-B0CE-4200-8AE4-C3793C2F93EF}" dt="2026-04-19T05:48:35.258" v="81" actId="47"/>
        <pc:sldMkLst>
          <pc:docMk/>
          <pc:sldMk cId="3130011780" sldId="19671"/>
        </pc:sldMkLst>
      </pc:sldChg>
      <pc:sldChg chg="add del mod modShow">
        <pc:chgData name="Takeo TADONO 田殿武雄" userId="fa93511fcb20acdf" providerId="LiveId" clId="{3242B789-B0CE-4200-8AE4-C3793C2F93EF}" dt="2026-04-20T20:44:33.282" v="4845" actId="47"/>
        <pc:sldMkLst>
          <pc:docMk/>
          <pc:sldMk cId="3562648196" sldId="19671"/>
        </pc:sldMkLst>
      </pc:sldChg>
      <pc:sldChg chg="delSp add del mod">
        <pc:chgData name="Takeo TADONO 田殿武雄" userId="fa93511fcb20acdf" providerId="LiveId" clId="{3242B789-B0CE-4200-8AE4-C3793C2F93EF}" dt="2026-04-20T06:27:19.815" v="3536" actId="47"/>
        <pc:sldMkLst>
          <pc:docMk/>
          <pc:sldMk cId="1233093089" sldId="19672"/>
        </pc:sldMkLst>
        <pc:graphicFrameChg chg="del">
          <ac:chgData name="Takeo TADONO 田殿武雄" userId="fa93511fcb20acdf" providerId="LiveId" clId="{3242B789-B0CE-4200-8AE4-C3793C2F93EF}" dt="2026-04-19T22:50:14.944" v="97" actId="478"/>
          <ac:graphicFrameMkLst>
            <pc:docMk/>
            <pc:sldMk cId="1233093089" sldId="19672"/>
            <ac:graphicFrameMk id="4" creationId="{6ACD1617-AAC7-F30B-9035-D956EC7AFF03}"/>
          </ac:graphicFrameMkLst>
        </pc:graphicFrameChg>
        <pc:graphicFrameChg chg="del">
          <ac:chgData name="Takeo TADONO 田殿武雄" userId="fa93511fcb20acdf" providerId="LiveId" clId="{3242B789-B0CE-4200-8AE4-C3793C2F93EF}" dt="2026-04-19T22:50:14.944" v="97" actId="478"/>
          <ac:graphicFrameMkLst>
            <pc:docMk/>
            <pc:sldMk cId="1233093089" sldId="19672"/>
            <ac:graphicFrameMk id="5" creationId="{2DA93A09-E898-B6A2-91B5-58DA58455140}"/>
          </ac:graphicFrameMkLst>
        </pc:graphicFrameChg>
      </pc:sldChg>
      <pc:sldChg chg="addSp delSp modSp add mod">
        <pc:chgData name="Takeo TADONO 田殿武雄" userId="fa93511fcb20acdf" providerId="LiveId" clId="{3242B789-B0CE-4200-8AE4-C3793C2F93EF}" dt="2026-04-20T14:42:15.787" v="4536" actId="20577"/>
        <pc:sldMkLst>
          <pc:docMk/>
          <pc:sldMk cId="2516007116" sldId="19673"/>
        </pc:sldMkLst>
        <pc:spChg chg="mod">
          <ac:chgData name="Takeo TADONO 田殿武雄" userId="fa93511fcb20acdf" providerId="LiveId" clId="{3242B789-B0CE-4200-8AE4-C3793C2F93EF}" dt="2026-04-20T05:03:27.260" v="547" actId="6549"/>
          <ac:spMkLst>
            <pc:docMk/>
            <pc:sldMk cId="2516007116" sldId="19673"/>
            <ac:spMk id="3" creationId="{AB3C4A75-4367-878C-05EB-192A13B384F5}"/>
          </ac:spMkLst>
        </pc:spChg>
        <pc:spChg chg="del">
          <ac:chgData name="Takeo TADONO 田殿武雄" userId="fa93511fcb20acdf" providerId="LiveId" clId="{3242B789-B0CE-4200-8AE4-C3793C2F93EF}" dt="2026-04-20T04:47:53.821" v="537" actId="478"/>
          <ac:spMkLst>
            <pc:docMk/>
            <pc:sldMk cId="2516007116" sldId="19673"/>
            <ac:spMk id="7" creationId="{8222ECA7-DD29-1B33-4F41-56B8E2A6AD4E}"/>
          </ac:spMkLst>
        </pc:spChg>
        <pc:graphicFrameChg chg="add mod modGraphic">
          <ac:chgData name="Takeo TADONO 田殿武雄" userId="fa93511fcb20acdf" providerId="LiveId" clId="{3242B789-B0CE-4200-8AE4-C3793C2F93EF}" dt="2026-04-20T14:42:15.787" v="4536" actId="20577"/>
          <ac:graphicFrameMkLst>
            <pc:docMk/>
            <pc:sldMk cId="2516007116" sldId="19673"/>
            <ac:graphicFrameMk id="2" creationId="{DB415F04-DEEA-FCAD-E3B6-6F808D087E0E}"/>
          </ac:graphicFrameMkLst>
        </pc:graphicFrameChg>
        <pc:graphicFrameChg chg="add del mod modGraphic">
          <ac:chgData name="Takeo TADONO 田殿武雄" userId="fa93511fcb20acdf" providerId="LiveId" clId="{3242B789-B0CE-4200-8AE4-C3793C2F93EF}" dt="2026-04-20T06:10:53.808" v="3289" actId="478"/>
          <ac:graphicFrameMkLst>
            <pc:docMk/>
            <pc:sldMk cId="2516007116" sldId="19673"/>
            <ac:graphicFrameMk id="5" creationId="{CB53B607-F409-42A0-BEB5-DF3896D35DFA}"/>
          </ac:graphicFrameMkLst>
        </pc:graphicFrameChg>
        <pc:graphicFrameChg chg="add del mod modGraphic">
          <ac:chgData name="Takeo TADONO 田殿武雄" userId="fa93511fcb20acdf" providerId="LiveId" clId="{3242B789-B0CE-4200-8AE4-C3793C2F93EF}" dt="2026-04-20T06:13:29.126" v="3485" actId="478"/>
          <ac:graphicFrameMkLst>
            <pc:docMk/>
            <pc:sldMk cId="2516007116" sldId="19673"/>
            <ac:graphicFrameMk id="6" creationId="{943C0D33-73F6-8124-930A-77122D5EE99D}"/>
          </ac:graphicFrameMkLst>
        </pc:graphicFrameChg>
        <pc:picChg chg="del">
          <ac:chgData name="Takeo TADONO 田殿武雄" userId="fa93511fcb20acdf" providerId="LiveId" clId="{3242B789-B0CE-4200-8AE4-C3793C2F93EF}" dt="2026-04-20T04:47:53.821" v="537" actId="478"/>
          <ac:picMkLst>
            <pc:docMk/>
            <pc:sldMk cId="2516007116" sldId="19673"/>
            <ac:picMk id="4" creationId="{23CB7303-2784-9047-916F-866BD37AC022}"/>
          </ac:picMkLst>
        </pc:picChg>
      </pc:sldChg>
      <pc:sldChg chg="addSp delSp modSp add mod">
        <pc:chgData name="Takeo TADONO 田殿武雄" userId="fa93511fcb20acdf" providerId="LiveId" clId="{3242B789-B0CE-4200-8AE4-C3793C2F93EF}" dt="2026-04-20T16:15:57.282" v="4750" actId="6549"/>
        <pc:sldMkLst>
          <pc:docMk/>
          <pc:sldMk cId="1614464750" sldId="19674"/>
        </pc:sldMkLst>
        <pc:spChg chg="mod">
          <ac:chgData name="Takeo TADONO 田殿武雄" userId="fa93511fcb20acdf" providerId="LiveId" clId="{3242B789-B0CE-4200-8AE4-C3793C2F93EF}" dt="2026-04-20T06:56:43.278" v="3722" actId="6549"/>
          <ac:spMkLst>
            <pc:docMk/>
            <pc:sldMk cId="1614464750" sldId="19674"/>
            <ac:spMk id="3" creationId="{DBC61110-40BE-1E13-0717-F112EAB2517A}"/>
          </ac:spMkLst>
        </pc:spChg>
        <pc:spChg chg="add mod">
          <ac:chgData name="Takeo TADONO 田殿武雄" userId="fa93511fcb20acdf" providerId="LiveId" clId="{3242B789-B0CE-4200-8AE4-C3793C2F93EF}" dt="2026-04-20T06:57:45.887" v="3747" actId="6549"/>
          <ac:spMkLst>
            <pc:docMk/>
            <pc:sldMk cId="1614464750" sldId="19674"/>
            <ac:spMk id="5" creationId="{5EFC7E7F-81BD-C369-2F63-610FDF2CB4FB}"/>
          </ac:spMkLst>
        </pc:spChg>
        <pc:spChg chg="add mod">
          <ac:chgData name="Takeo TADONO 田殿武雄" userId="fa93511fcb20acdf" providerId="LiveId" clId="{3242B789-B0CE-4200-8AE4-C3793C2F93EF}" dt="2026-04-20T16:15:57.282" v="4750" actId="6549"/>
          <ac:spMkLst>
            <pc:docMk/>
            <pc:sldMk cId="1614464750" sldId="19674"/>
            <ac:spMk id="7" creationId="{87474651-4A7B-C3F2-1261-7B284643FD80}"/>
          </ac:spMkLst>
        </pc:spChg>
        <pc:spChg chg="add mod">
          <ac:chgData name="Takeo TADONO 田殿武雄" userId="fa93511fcb20acdf" providerId="LiveId" clId="{3242B789-B0CE-4200-8AE4-C3793C2F93EF}" dt="2026-04-20T06:57:15.074" v="3737" actId="1076"/>
          <ac:spMkLst>
            <pc:docMk/>
            <pc:sldMk cId="1614464750" sldId="19674"/>
            <ac:spMk id="8" creationId="{F028E8F6-1C78-F557-2A39-82D183068566}"/>
          </ac:spMkLst>
        </pc:spChg>
        <pc:spChg chg="add mod">
          <ac:chgData name="Takeo TADONO 田殿武雄" userId="fa93511fcb20acdf" providerId="LiveId" clId="{3242B789-B0CE-4200-8AE4-C3793C2F93EF}" dt="2026-04-20T16:15:51.719" v="4748" actId="20577"/>
          <ac:spMkLst>
            <pc:docMk/>
            <pc:sldMk cId="1614464750" sldId="19674"/>
            <ac:spMk id="10" creationId="{33A7448E-5FA8-4914-21A4-63BEBECE0034}"/>
          </ac:spMkLst>
        </pc:spChg>
        <pc:graphicFrameChg chg="del">
          <ac:chgData name="Takeo TADONO 田殿武雄" userId="fa93511fcb20acdf" providerId="LiveId" clId="{3242B789-B0CE-4200-8AE4-C3793C2F93EF}" dt="2026-04-20T06:27:15.265" v="3535" actId="478"/>
          <ac:graphicFrameMkLst>
            <pc:docMk/>
            <pc:sldMk cId="1614464750" sldId="19674"/>
            <ac:graphicFrameMk id="2" creationId="{34D92256-C5F7-477F-EA75-B71F2E15B5C7}"/>
          </ac:graphicFrameMkLst>
        </pc:graphicFrameChg>
        <pc:picChg chg="add mod">
          <ac:chgData name="Takeo TADONO 田殿武雄" userId="fa93511fcb20acdf" providerId="LiveId" clId="{3242B789-B0CE-4200-8AE4-C3793C2F93EF}" dt="2026-04-20T06:57:00.023" v="3732" actId="1036"/>
          <ac:picMkLst>
            <pc:docMk/>
            <pc:sldMk cId="1614464750" sldId="19674"/>
            <ac:picMk id="4" creationId="{D612F797-1E9D-6BA1-DB71-AE6D2DD3702F}"/>
          </ac:picMkLst>
        </pc:picChg>
        <pc:picChg chg="add mod">
          <ac:chgData name="Takeo TADONO 田殿武雄" userId="fa93511fcb20acdf" providerId="LiveId" clId="{3242B789-B0CE-4200-8AE4-C3793C2F93EF}" dt="2026-04-20T06:57:00.023" v="3732" actId="1036"/>
          <ac:picMkLst>
            <pc:docMk/>
            <pc:sldMk cId="1614464750" sldId="19674"/>
            <ac:picMk id="6" creationId="{69AA098E-5206-7568-8A01-FB6B3F7ACF50}"/>
          </ac:picMkLst>
        </pc:picChg>
        <pc:picChg chg="add mod">
          <ac:chgData name="Takeo TADONO 田殿武雄" userId="fa93511fcb20acdf" providerId="LiveId" clId="{3242B789-B0CE-4200-8AE4-C3793C2F93EF}" dt="2026-04-20T06:57:00.023" v="3732" actId="1036"/>
          <ac:picMkLst>
            <pc:docMk/>
            <pc:sldMk cId="1614464750" sldId="19674"/>
            <ac:picMk id="9" creationId="{C17C8496-1FED-0B04-81A2-1AA5EE489B89}"/>
          </ac:picMkLst>
        </pc:picChg>
      </pc:sldChg>
      <pc:sldChg chg="addSp delSp modSp add mod">
        <pc:chgData name="Takeo TADONO 田殿武雄" userId="fa93511fcb20acdf" providerId="LiveId" clId="{3242B789-B0CE-4200-8AE4-C3793C2F93EF}" dt="2026-04-20T12:39:17.947" v="4496" actId="1036"/>
        <pc:sldMkLst>
          <pc:docMk/>
          <pc:sldMk cId="2547120964" sldId="19675"/>
        </pc:sldMkLst>
        <pc:spChg chg="mod">
          <ac:chgData name="Takeo TADONO 田殿武雄" userId="fa93511fcb20acdf" providerId="LiveId" clId="{3242B789-B0CE-4200-8AE4-C3793C2F93EF}" dt="2026-04-20T12:39:17.947" v="4496" actId="1036"/>
          <ac:spMkLst>
            <pc:docMk/>
            <pc:sldMk cId="2547120964" sldId="19675"/>
            <ac:spMk id="5" creationId="{97BDBA53-6AAA-20A4-B453-A617CC938A1B}"/>
          </ac:spMkLst>
        </pc:spChg>
        <pc:spChg chg="del">
          <ac:chgData name="Takeo TADONO 田殿武雄" userId="fa93511fcb20acdf" providerId="LiveId" clId="{3242B789-B0CE-4200-8AE4-C3793C2F93EF}" dt="2026-04-20T06:58:18.035" v="3750" actId="478"/>
          <ac:spMkLst>
            <pc:docMk/>
            <pc:sldMk cId="2547120964" sldId="19675"/>
            <ac:spMk id="7" creationId="{76E250F2-0BC2-4DD4-C3D5-8BEF80BD7FAE}"/>
          </ac:spMkLst>
        </pc:spChg>
        <pc:spChg chg="del">
          <ac:chgData name="Takeo TADONO 田殿武雄" userId="fa93511fcb20acdf" providerId="LiveId" clId="{3242B789-B0CE-4200-8AE4-C3793C2F93EF}" dt="2026-04-20T06:58:18.035" v="3750" actId="478"/>
          <ac:spMkLst>
            <pc:docMk/>
            <pc:sldMk cId="2547120964" sldId="19675"/>
            <ac:spMk id="8" creationId="{0AE77B8A-1C65-9AA8-8941-9CE9D52A71AC}"/>
          </ac:spMkLst>
        </pc:spChg>
        <pc:spChg chg="del">
          <ac:chgData name="Takeo TADONO 田殿武雄" userId="fa93511fcb20acdf" providerId="LiveId" clId="{3242B789-B0CE-4200-8AE4-C3793C2F93EF}" dt="2026-04-20T06:58:18.035" v="3750" actId="478"/>
          <ac:spMkLst>
            <pc:docMk/>
            <pc:sldMk cId="2547120964" sldId="19675"/>
            <ac:spMk id="10" creationId="{CC26975F-FD4D-3428-4905-7B4A13F1F360}"/>
          </ac:spMkLst>
        </pc:spChg>
        <pc:spChg chg="add mod ord">
          <ac:chgData name="Takeo TADONO 田殿武雄" userId="fa93511fcb20acdf" providerId="LiveId" clId="{3242B789-B0CE-4200-8AE4-C3793C2F93EF}" dt="2026-04-20T06:59:11.222" v="3821" actId="1035"/>
          <ac:spMkLst>
            <pc:docMk/>
            <pc:sldMk cId="2547120964" sldId="19675"/>
            <ac:spMk id="12" creationId="{D45E2AF7-2941-C6E8-C25B-9B56DD5B3759}"/>
          </ac:spMkLst>
        </pc:spChg>
        <pc:spChg chg="add mod ord">
          <ac:chgData name="Takeo TADONO 田殿武雄" userId="fa93511fcb20acdf" providerId="LiveId" clId="{3242B789-B0CE-4200-8AE4-C3793C2F93EF}" dt="2026-04-20T06:59:11.222" v="3821" actId="1035"/>
          <ac:spMkLst>
            <pc:docMk/>
            <pc:sldMk cId="2547120964" sldId="19675"/>
            <ac:spMk id="13" creationId="{ACD12596-6A71-9A7B-ECEA-CA697DD9BDBF}"/>
          </ac:spMkLst>
        </pc:spChg>
        <pc:spChg chg="add mod ord">
          <ac:chgData name="Takeo TADONO 田殿武雄" userId="fa93511fcb20acdf" providerId="LiveId" clId="{3242B789-B0CE-4200-8AE4-C3793C2F93EF}" dt="2026-04-20T06:59:46.075" v="3874" actId="1038"/>
          <ac:spMkLst>
            <pc:docMk/>
            <pc:sldMk cId="2547120964" sldId="19675"/>
            <ac:spMk id="14" creationId="{DE9DAA28-63F5-38EA-3BDF-42D5CB5824A7}"/>
          </ac:spMkLst>
        </pc:spChg>
        <pc:spChg chg="add mod ord">
          <ac:chgData name="Takeo TADONO 田殿武雄" userId="fa93511fcb20acdf" providerId="LiveId" clId="{3242B789-B0CE-4200-8AE4-C3793C2F93EF}" dt="2026-04-20T06:59:46.075" v="3874" actId="1038"/>
          <ac:spMkLst>
            <pc:docMk/>
            <pc:sldMk cId="2547120964" sldId="19675"/>
            <ac:spMk id="15" creationId="{833AE05B-78E0-53E0-2F07-C49413D61DA1}"/>
          </ac:spMkLst>
        </pc:spChg>
        <pc:picChg chg="add mod ord">
          <ac:chgData name="Takeo TADONO 田殿武雄" userId="fa93511fcb20acdf" providerId="LiveId" clId="{3242B789-B0CE-4200-8AE4-C3793C2F93EF}" dt="2026-04-20T06:58:58.160" v="3790" actId="1035"/>
          <ac:picMkLst>
            <pc:docMk/>
            <pc:sldMk cId="2547120964" sldId="19675"/>
            <ac:picMk id="2" creationId="{F508682F-F7C9-5977-4E04-A27042743517}"/>
          </ac:picMkLst>
        </pc:picChg>
        <pc:picChg chg="del">
          <ac:chgData name="Takeo TADONO 田殿武雄" userId="fa93511fcb20acdf" providerId="LiveId" clId="{3242B789-B0CE-4200-8AE4-C3793C2F93EF}" dt="2026-04-20T06:58:18.035" v="3750" actId="478"/>
          <ac:picMkLst>
            <pc:docMk/>
            <pc:sldMk cId="2547120964" sldId="19675"/>
            <ac:picMk id="4" creationId="{D42514C1-C33A-D7AE-65BB-81F2CA65BA02}"/>
          </ac:picMkLst>
        </pc:picChg>
        <pc:picChg chg="del">
          <ac:chgData name="Takeo TADONO 田殿武雄" userId="fa93511fcb20acdf" providerId="LiveId" clId="{3242B789-B0CE-4200-8AE4-C3793C2F93EF}" dt="2026-04-20T06:58:18.035" v="3750" actId="478"/>
          <ac:picMkLst>
            <pc:docMk/>
            <pc:sldMk cId="2547120964" sldId="19675"/>
            <ac:picMk id="6" creationId="{C68EF215-3FF3-02D5-22AA-B97A7B0DBFF4}"/>
          </ac:picMkLst>
        </pc:picChg>
        <pc:picChg chg="del">
          <ac:chgData name="Takeo TADONO 田殿武雄" userId="fa93511fcb20acdf" providerId="LiveId" clId="{3242B789-B0CE-4200-8AE4-C3793C2F93EF}" dt="2026-04-20T06:58:18.035" v="3750" actId="478"/>
          <ac:picMkLst>
            <pc:docMk/>
            <pc:sldMk cId="2547120964" sldId="19675"/>
            <ac:picMk id="9" creationId="{04A9645C-931A-4C8F-B308-FE99652F0989}"/>
          </ac:picMkLst>
        </pc:picChg>
        <pc:picChg chg="add mod ord">
          <ac:chgData name="Takeo TADONO 田殿武雄" userId="fa93511fcb20acdf" providerId="LiveId" clId="{3242B789-B0CE-4200-8AE4-C3793C2F93EF}" dt="2026-04-20T06:58:58.160" v="3790" actId="1035"/>
          <ac:picMkLst>
            <pc:docMk/>
            <pc:sldMk cId="2547120964" sldId="19675"/>
            <ac:picMk id="11" creationId="{0235E250-8143-4485-832A-1F3AD9D8E7DD}"/>
          </ac:picMkLst>
        </pc:picChg>
      </pc:sldChg>
      <pc:sldChg chg="addSp delSp modSp add mod">
        <pc:chgData name="Takeo TADONO 田殿武雄" userId="fa93511fcb20acdf" providerId="LiveId" clId="{3242B789-B0CE-4200-8AE4-C3793C2F93EF}" dt="2026-04-20T07:09:38.292" v="4129" actId="20577"/>
        <pc:sldMkLst>
          <pc:docMk/>
          <pc:sldMk cId="1821800524" sldId="19676"/>
        </pc:sldMkLst>
        <pc:spChg chg="mod">
          <ac:chgData name="Takeo TADONO 田殿武雄" userId="fa93511fcb20acdf" providerId="LiveId" clId="{3242B789-B0CE-4200-8AE4-C3793C2F93EF}" dt="2026-04-20T07:09:23.864" v="4127" actId="6549"/>
          <ac:spMkLst>
            <pc:docMk/>
            <pc:sldMk cId="1821800524" sldId="19676"/>
            <ac:spMk id="3" creationId="{1E3FD76E-A1F9-2954-52FC-068AC54F45FE}"/>
          </ac:spMkLst>
        </pc:spChg>
        <pc:spChg chg="mod">
          <ac:chgData name="Takeo TADONO 田殿武雄" userId="fa93511fcb20acdf" providerId="LiveId" clId="{3242B789-B0CE-4200-8AE4-C3793C2F93EF}" dt="2026-04-20T07:03:40.166" v="3976" actId="20577"/>
          <ac:spMkLst>
            <pc:docMk/>
            <pc:sldMk cId="1821800524" sldId="19676"/>
            <ac:spMk id="5" creationId="{FA3BB587-B63C-5850-E8BF-96AA4775E662}"/>
          </ac:spMkLst>
        </pc:spChg>
        <pc:spChg chg="add mod">
          <ac:chgData name="Takeo TADONO 田殿武雄" userId="fa93511fcb20acdf" providerId="LiveId" clId="{3242B789-B0CE-4200-8AE4-C3793C2F93EF}" dt="2026-04-20T07:03:49.931" v="3994" actId="1036"/>
          <ac:spMkLst>
            <pc:docMk/>
            <pc:sldMk cId="1821800524" sldId="19676"/>
            <ac:spMk id="7" creationId="{427BE19D-F4C4-98EE-D96D-40002EF4F65F}"/>
          </ac:spMkLst>
        </pc:spChg>
        <pc:spChg chg="add mod">
          <ac:chgData name="Takeo TADONO 田殿武雄" userId="fa93511fcb20acdf" providerId="LiveId" clId="{3242B789-B0CE-4200-8AE4-C3793C2F93EF}" dt="2026-04-20T07:03:57.162" v="4001" actId="1038"/>
          <ac:spMkLst>
            <pc:docMk/>
            <pc:sldMk cId="1821800524" sldId="19676"/>
            <ac:spMk id="8" creationId="{F23A1FB4-CE17-59E1-9C4C-3E1E11393426}"/>
          </ac:spMkLst>
        </pc:spChg>
        <pc:spChg chg="add mod">
          <ac:chgData name="Takeo TADONO 田殿武雄" userId="fa93511fcb20acdf" providerId="LiveId" clId="{3242B789-B0CE-4200-8AE4-C3793C2F93EF}" dt="2026-04-20T07:09:38.292" v="4129" actId="20577"/>
          <ac:spMkLst>
            <pc:docMk/>
            <pc:sldMk cId="1821800524" sldId="19676"/>
            <ac:spMk id="9" creationId="{8A1B3ECE-484D-C53C-1B16-417983867F6A}"/>
          </ac:spMkLst>
        </pc:spChg>
        <pc:spChg chg="add mod">
          <ac:chgData name="Takeo TADONO 田殿武雄" userId="fa93511fcb20acdf" providerId="LiveId" clId="{3242B789-B0CE-4200-8AE4-C3793C2F93EF}" dt="2026-04-20T07:03:49.931" v="3994" actId="1036"/>
          <ac:spMkLst>
            <pc:docMk/>
            <pc:sldMk cId="1821800524" sldId="19676"/>
            <ac:spMk id="10" creationId="{98AD1C29-2846-92F4-E7FF-B0F187B2B76E}"/>
          </ac:spMkLst>
        </pc:spChg>
        <pc:spChg chg="del">
          <ac:chgData name="Takeo TADONO 田殿武雄" userId="fa93511fcb20acdf" providerId="LiveId" clId="{3242B789-B0CE-4200-8AE4-C3793C2F93EF}" dt="2026-04-20T07:01:33.554" v="3884" actId="478"/>
          <ac:spMkLst>
            <pc:docMk/>
            <pc:sldMk cId="1821800524" sldId="19676"/>
            <ac:spMk id="12" creationId="{1E85A769-40E2-87B1-3CD6-74A3513223E3}"/>
          </ac:spMkLst>
        </pc:spChg>
        <pc:spChg chg="del">
          <ac:chgData name="Takeo TADONO 田殿武雄" userId="fa93511fcb20acdf" providerId="LiveId" clId="{3242B789-B0CE-4200-8AE4-C3793C2F93EF}" dt="2026-04-20T07:01:33.554" v="3884" actId="478"/>
          <ac:spMkLst>
            <pc:docMk/>
            <pc:sldMk cId="1821800524" sldId="19676"/>
            <ac:spMk id="13" creationId="{FB4B137F-5269-CFB1-6E6D-36C1E2465218}"/>
          </ac:spMkLst>
        </pc:spChg>
        <pc:spChg chg="del">
          <ac:chgData name="Takeo TADONO 田殿武雄" userId="fa93511fcb20acdf" providerId="LiveId" clId="{3242B789-B0CE-4200-8AE4-C3793C2F93EF}" dt="2026-04-20T07:02:24.019" v="3953" actId="478"/>
          <ac:spMkLst>
            <pc:docMk/>
            <pc:sldMk cId="1821800524" sldId="19676"/>
            <ac:spMk id="14" creationId="{FE55D121-F73C-6788-5380-40DC64F9E0AE}"/>
          </ac:spMkLst>
        </pc:spChg>
        <pc:spChg chg="del">
          <ac:chgData name="Takeo TADONO 田殿武雄" userId="fa93511fcb20acdf" providerId="LiveId" clId="{3242B789-B0CE-4200-8AE4-C3793C2F93EF}" dt="2026-04-20T07:02:24.019" v="3953" actId="478"/>
          <ac:spMkLst>
            <pc:docMk/>
            <pc:sldMk cId="1821800524" sldId="19676"/>
            <ac:spMk id="15" creationId="{5A2F894F-CBA6-AD45-F941-CC6B48BE70E6}"/>
          </ac:spMkLst>
        </pc:spChg>
        <pc:graphicFrameChg chg="add mod">
          <ac:chgData name="Takeo TADONO 田殿武雄" userId="fa93511fcb20acdf" providerId="LiveId" clId="{3242B789-B0CE-4200-8AE4-C3793C2F93EF}" dt="2026-04-20T07:03:49.931" v="3994" actId="1036"/>
          <ac:graphicFrameMkLst>
            <pc:docMk/>
            <pc:sldMk cId="1821800524" sldId="19676"/>
            <ac:graphicFrameMk id="4" creationId="{6B5A7383-BD85-281C-0070-CE9ADF7CD47E}"/>
          </ac:graphicFrameMkLst>
        </pc:graphicFrameChg>
        <pc:picChg chg="del">
          <ac:chgData name="Takeo TADONO 田殿武雄" userId="fa93511fcb20acdf" providerId="LiveId" clId="{3242B789-B0CE-4200-8AE4-C3793C2F93EF}" dt="2026-04-20T07:01:33.554" v="3884" actId="478"/>
          <ac:picMkLst>
            <pc:docMk/>
            <pc:sldMk cId="1821800524" sldId="19676"/>
            <ac:picMk id="2" creationId="{A7AB977D-49E7-DDD4-8CBA-5B256D9AD08F}"/>
          </ac:picMkLst>
        </pc:picChg>
        <pc:picChg chg="add mod">
          <ac:chgData name="Takeo TADONO 田殿武雄" userId="fa93511fcb20acdf" providerId="LiveId" clId="{3242B789-B0CE-4200-8AE4-C3793C2F93EF}" dt="2026-04-20T07:03:49.931" v="3994" actId="1036"/>
          <ac:picMkLst>
            <pc:docMk/>
            <pc:sldMk cId="1821800524" sldId="19676"/>
            <ac:picMk id="6" creationId="{EA950180-A495-8AEB-B1BE-4573F6B39696}"/>
          </ac:picMkLst>
        </pc:picChg>
        <pc:picChg chg="del">
          <ac:chgData name="Takeo TADONO 田殿武雄" userId="fa93511fcb20acdf" providerId="LiveId" clId="{3242B789-B0CE-4200-8AE4-C3793C2F93EF}" dt="2026-04-20T07:01:33.554" v="3884" actId="478"/>
          <ac:picMkLst>
            <pc:docMk/>
            <pc:sldMk cId="1821800524" sldId="19676"/>
            <ac:picMk id="11" creationId="{96062364-53DD-3195-98AB-9643D4F95434}"/>
          </ac:picMkLst>
        </pc:picChg>
      </pc:sldChg>
      <pc:sldChg chg="addSp delSp modSp add mod">
        <pc:chgData name="Takeo TADONO 田殿武雄" userId="fa93511fcb20acdf" providerId="LiveId" clId="{3242B789-B0CE-4200-8AE4-C3793C2F93EF}" dt="2026-04-20T07:08:05.738" v="4098" actId="6549"/>
        <pc:sldMkLst>
          <pc:docMk/>
          <pc:sldMk cId="811101534" sldId="19677"/>
        </pc:sldMkLst>
        <pc:spChg chg="mod">
          <ac:chgData name="Takeo TADONO 田殿武雄" userId="fa93511fcb20acdf" providerId="LiveId" clId="{3242B789-B0CE-4200-8AE4-C3793C2F93EF}" dt="2026-04-20T07:08:05.738" v="4098" actId="6549"/>
          <ac:spMkLst>
            <pc:docMk/>
            <pc:sldMk cId="811101534" sldId="19677"/>
            <ac:spMk id="3" creationId="{4488A488-F32D-ACEC-AD29-A26E5C019801}"/>
          </ac:spMkLst>
        </pc:spChg>
        <pc:spChg chg="mod">
          <ac:chgData name="Takeo TADONO 田殿武雄" userId="fa93511fcb20acdf" providerId="LiveId" clId="{3242B789-B0CE-4200-8AE4-C3793C2F93EF}" dt="2026-04-20T07:07:28.465" v="4068" actId="6549"/>
          <ac:spMkLst>
            <pc:docMk/>
            <pc:sldMk cId="811101534" sldId="19677"/>
            <ac:spMk id="5" creationId="{1CACE05A-C2F4-68E9-CE30-C1648999B568}"/>
          </ac:spMkLst>
        </pc:spChg>
        <pc:spChg chg="del">
          <ac:chgData name="Takeo TADONO 田殿武雄" userId="fa93511fcb20acdf" providerId="LiveId" clId="{3242B789-B0CE-4200-8AE4-C3793C2F93EF}" dt="2026-04-20T07:04:24.576" v="4004" actId="478"/>
          <ac:spMkLst>
            <pc:docMk/>
            <pc:sldMk cId="811101534" sldId="19677"/>
            <ac:spMk id="7" creationId="{99122CBD-E0EE-D940-4E6E-50315D72108B}"/>
          </ac:spMkLst>
        </pc:spChg>
        <pc:spChg chg="del">
          <ac:chgData name="Takeo TADONO 田殿武雄" userId="fa93511fcb20acdf" providerId="LiveId" clId="{3242B789-B0CE-4200-8AE4-C3793C2F93EF}" dt="2026-04-20T07:04:24.576" v="4004" actId="478"/>
          <ac:spMkLst>
            <pc:docMk/>
            <pc:sldMk cId="811101534" sldId="19677"/>
            <ac:spMk id="8" creationId="{B1012699-EC0B-713B-D1F3-89E842DF1C45}"/>
          </ac:spMkLst>
        </pc:spChg>
        <pc:spChg chg="del">
          <ac:chgData name="Takeo TADONO 田殿武雄" userId="fa93511fcb20acdf" providerId="LiveId" clId="{3242B789-B0CE-4200-8AE4-C3793C2F93EF}" dt="2026-04-20T07:04:24.576" v="4004" actId="478"/>
          <ac:spMkLst>
            <pc:docMk/>
            <pc:sldMk cId="811101534" sldId="19677"/>
            <ac:spMk id="9" creationId="{0A2B1F56-FFDB-9189-58BB-685D2EC0E1F4}"/>
          </ac:spMkLst>
        </pc:spChg>
        <pc:spChg chg="del">
          <ac:chgData name="Takeo TADONO 田殿武雄" userId="fa93511fcb20acdf" providerId="LiveId" clId="{3242B789-B0CE-4200-8AE4-C3793C2F93EF}" dt="2026-04-20T07:04:24.576" v="4004" actId="478"/>
          <ac:spMkLst>
            <pc:docMk/>
            <pc:sldMk cId="811101534" sldId="19677"/>
            <ac:spMk id="10" creationId="{BE45A095-F138-1B9E-ACD6-CE0AFA247F70}"/>
          </ac:spMkLst>
        </pc:spChg>
        <pc:spChg chg="add mod">
          <ac:chgData name="Takeo TADONO 田殿武雄" userId="fa93511fcb20acdf" providerId="LiveId" clId="{3242B789-B0CE-4200-8AE4-C3793C2F93EF}" dt="2026-04-20T07:06:47.815" v="4061" actId="403"/>
          <ac:spMkLst>
            <pc:docMk/>
            <pc:sldMk cId="811101534" sldId="19677"/>
            <ac:spMk id="13" creationId="{991D3401-7ED9-B160-9A0A-B76B46C48CC8}"/>
          </ac:spMkLst>
        </pc:spChg>
        <pc:spChg chg="add mod">
          <ac:chgData name="Takeo TADONO 田殿武雄" userId="fa93511fcb20acdf" providerId="LiveId" clId="{3242B789-B0CE-4200-8AE4-C3793C2F93EF}" dt="2026-04-20T07:06:47.815" v="4061" actId="403"/>
          <ac:spMkLst>
            <pc:docMk/>
            <pc:sldMk cId="811101534" sldId="19677"/>
            <ac:spMk id="14" creationId="{B0163590-9A3E-F716-8F45-ADF15C3DD355}"/>
          </ac:spMkLst>
        </pc:spChg>
        <pc:spChg chg="add mod">
          <ac:chgData name="Takeo TADONO 田殿武雄" userId="fa93511fcb20acdf" providerId="LiveId" clId="{3242B789-B0CE-4200-8AE4-C3793C2F93EF}" dt="2026-04-20T07:06:47.815" v="4061" actId="403"/>
          <ac:spMkLst>
            <pc:docMk/>
            <pc:sldMk cId="811101534" sldId="19677"/>
            <ac:spMk id="15" creationId="{CE00A046-54E8-401E-E87A-FDCD638918FF}"/>
          </ac:spMkLst>
        </pc:spChg>
        <pc:spChg chg="add mod">
          <ac:chgData name="Takeo TADONO 田殿武雄" userId="fa93511fcb20acdf" providerId="LiveId" clId="{3242B789-B0CE-4200-8AE4-C3793C2F93EF}" dt="2026-04-20T07:07:08.202" v="4064" actId="1076"/>
          <ac:spMkLst>
            <pc:docMk/>
            <pc:sldMk cId="811101534" sldId="19677"/>
            <ac:spMk id="16" creationId="{E95A58C4-4A93-FF03-015C-EE7699FEBAA0}"/>
          </ac:spMkLst>
        </pc:spChg>
        <pc:spChg chg="add mod">
          <ac:chgData name="Takeo TADONO 田殿武雄" userId="fa93511fcb20acdf" providerId="LiveId" clId="{3242B789-B0CE-4200-8AE4-C3793C2F93EF}" dt="2026-04-20T07:07:02.488" v="4062" actId="1076"/>
          <ac:spMkLst>
            <pc:docMk/>
            <pc:sldMk cId="811101534" sldId="19677"/>
            <ac:spMk id="17" creationId="{2A3F3C8A-A897-5922-6EF9-C58C309FCDC8}"/>
          </ac:spMkLst>
        </pc:spChg>
        <pc:spChg chg="add mod">
          <ac:chgData name="Takeo TADONO 田殿武雄" userId="fa93511fcb20acdf" providerId="LiveId" clId="{3242B789-B0CE-4200-8AE4-C3793C2F93EF}" dt="2026-04-20T07:07:02.488" v="4062" actId="1076"/>
          <ac:spMkLst>
            <pc:docMk/>
            <pc:sldMk cId="811101534" sldId="19677"/>
            <ac:spMk id="18" creationId="{C8EA5060-12AD-B1F2-3EDE-FA7D981E106C}"/>
          </ac:spMkLst>
        </pc:spChg>
        <pc:spChg chg="add mod">
          <ac:chgData name="Takeo TADONO 田殿武雄" userId="fa93511fcb20acdf" providerId="LiveId" clId="{3242B789-B0CE-4200-8AE4-C3793C2F93EF}" dt="2026-04-20T07:06:23.847" v="4054" actId="1036"/>
          <ac:spMkLst>
            <pc:docMk/>
            <pc:sldMk cId="811101534" sldId="19677"/>
            <ac:spMk id="19" creationId="{EFAA4E84-428A-4848-D753-8B037A66195D}"/>
          </ac:spMkLst>
        </pc:spChg>
        <pc:spChg chg="add mod">
          <ac:chgData name="Takeo TADONO 田殿武雄" userId="fa93511fcb20acdf" providerId="LiveId" clId="{3242B789-B0CE-4200-8AE4-C3793C2F93EF}" dt="2026-04-20T07:06:23.847" v="4054" actId="1036"/>
          <ac:spMkLst>
            <pc:docMk/>
            <pc:sldMk cId="811101534" sldId="19677"/>
            <ac:spMk id="20" creationId="{06040091-2617-4860-B7E6-3FEF2E7E1CF9}"/>
          </ac:spMkLst>
        </pc:spChg>
        <pc:spChg chg="add mod">
          <ac:chgData name="Takeo TADONO 田殿武雄" userId="fa93511fcb20acdf" providerId="LiveId" clId="{3242B789-B0CE-4200-8AE4-C3793C2F93EF}" dt="2026-04-20T07:06:23.847" v="4054" actId="1036"/>
          <ac:spMkLst>
            <pc:docMk/>
            <pc:sldMk cId="811101534" sldId="19677"/>
            <ac:spMk id="21" creationId="{E29D3F23-4B11-D117-128B-CACDBEAB1A00}"/>
          </ac:spMkLst>
        </pc:spChg>
        <pc:graphicFrameChg chg="del">
          <ac:chgData name="Takeo TADONO 田殿武雄" userId="fa93511fcb20acdf" providerId="LiveId" clId="{3242B789-B0CE-4200-8AE4-C3793C2F93EF}" dt="2026-04-20T07:04:24.576" v="4004" actId="478"/>
          <ac:graphicFrameMkLst>
            <pc:docMk/>
            <pc:sldMk cId="811101534" sldId="19677"/>
            <ac:graphicFrameMk id="4" creationId="{8FB1851B-1A54-3CAC-25C7-517A2D7C546D}"/>
          </ac:graphicFrameMkLst>
        </pc:graphicFrameChg>
        <pc:picChg chg="add mod">
          <ac:chgData name="Takeo TADONO 田殿武雄" userId="fa93511fcb20acdf" providerId="LiveId" clId="{3242B789-B0CE-4200-8AE4-C3793C2F93EF}" dt="2026-04-20T07:06:02.698" v="4043" actId="1038"/>
          <ac:picMkLst>
            <pc:docMk/>
            <pc:sldMk cId="811101534" sldId="19677"/>
            <ac:picMk id="2" creationId="{21966B0B-DFB7-7E0A-5318-30E688AA2EBD}"/>
          </ac:picMkLst>
        </pc:picChg>
        <pc:picChg chg="del">
          <ac:chgData name="Takeo TADONO 田殿武雄" userId="fa93511fcb20acdf" providerId="LiveId" clId="{3242B789-B0CE-4200-8AE4-C3793C2F93EF}" dt="2026-04-20T07:04:24.576" v="4004" actId="478"/>
          <ac:picMkLst>
            <pc:docMk/>
            <pc:sldMk cId="811101534" sldId="19677"/>
            <ac:picMk id="6" creationId="{88AC2A65-8131-B76F-619D-DBF9995F6319}"/>
          </ac:picMkLst>
        </pc:picChg>
        <pc:picChg chg="mod">
          <ac:chgData name="Takeo TADONO 田殿武雄" userId="fa93511fcb20acdf" providerId="LiveId" clId="{3242B789-B0CE-4200-8AE4-C3793C2F93EF}" dt="2026-04-20T07:06:02.698" v="4043" actId="1038"/>
          <ac:picMkLst>
            <pc:docMk/>
            <pc:sldMk cId="811101534" sldId="19677"/>
            <ac:picMk id="11" creationId="{81F83821-8054-B871-7E96-25C7ED43738A}"/>
          </ac:picMkLst>
        </pc:picChg>
        <pc:picChg chg="mod">
          <ac:chgData name="Takeo TADONO 田殿武雄" userId="fa93511fcb20acdf" providerId="LiveId" clId="{3242B789-B0CE-4200-8AE4-C3793C2F93EF}" dt="2026-04-20T07:06:02.698" v="4043" actId="1038"/>
          <ac:picMkLst>
            <pc:docMk/>
            <pc:sldMk cId="811101534" sldId="19677"/>
            <ac:picMk id="12" creationId="{96FC5FB8-5DC9-DABE-204F-084BDBA9728E}"/>
          </ac:picMkLst>
        </pc:picChg>
      </pc:sldChg>
      <pc:sldChg chg="addSp delSp modSp add mod ord">
        <pc:chgData name="Takeo TADONO 田殿武雄" userId="fa93511fcb20acdf" providerId="LiveId" clId="{3242B789-B0CE-4200-8AE4-C3793C2F93EF}" dt="2026-04-20T15:03:15.886" v="4691" actId="20577"/>
        <pc:sldMkLst>
          <pc:docMk/>
          <pc:sldMk cId="1650137012" sldId="19678"/>
        </pc:sldMkLst>
        <pc:spChg chg="mod">
          <ac:chgData name="Takeo TADONO 田殿武雄" userId="fa93511fcb20acdf" providerId="LiveId" clId="{3242B789-B0CE-4200-8AE4-C3793C2F93EF}" dt="2026-04-20T07:13:54.332" v="4147" actId="404"/>
          <ac:spMkLst>
            <pc:docMk/>
            <pc:sldMk cId="1650137012" sldId="19678"/>
            <ac:spMk id="3" creationId="{AF6CD5D8-634B-39A0-32CB-F92D25FEC8D2}"/>
          </ac:spMkLst>
        </pc:spChg>
        <pc:spChg chg="mod">
          <ac:chgData name="Takeo TADONO 田殿武雄" userId="fa93511fcb20acdf" providerId="LiveId" clId="{3242B789-B0CE-4200-8AE4-C3793C2F93EF}" dt="2026-04-20T07:20:01.652" v="4400" actId="1035"/>
          <ac:spMkLst>
            <pc:docMk/>
            <pc:sldMk cId="1650137012" sldId="19678"/>
            <ac:spMk id="5" creationId="{418D721B-CA81-1C04-6CF5-F8BF5A9E19A3}"/>
          </ac:spMkLst>
        </pc:spChg>
        <pc:spChg chg="add mod">
          <ac:chgData name="Takeo TADONO 田殿武雄" userId="fa93511fcb20acdf" providerId="LiveId" clId="{3242B789-B0CE-4200-8AE4-C3793C2F93EF}" dt="2026-04-20T15:02:52.939" v="4690" actId="6549"/>
          <ac:spMkLst>
            <pc:docMk/>
            <pc:sldMk cId="1650137012" sldId="19678"/>
            <ac:spMk id="7" creationId="{1848E22A-5A62-070B-6DD2-34C589880E57}"/>
          </ac:spMkLst>
        </pc:spChg>
        <pc:spChg chg="add mod">
          <ac:chgData name="Takeo TADONO 田殿武雄" userId="fa93511fcb20acdf" providerId="LiveId" clId="{3242B789-B0CE-4200-8AE4-C3793C2F93EF}" dt="2026-04-20T07:19:07.434" v="4380" actId="1036"/>
          <ac:spMkLst>
            <pc:docMk/>
            <pc:sldMk cId="1650137012" sldId="19678"/>
            <ac:spMk id="8" creationId="{6E37924F-1CF5-6398-69A5-B97F5EF0D3E8}"/>
          </ac:spMkLst>
        </pc:spChg>
        <pc:spChg chg="add mod">
          <ac:chgData name="Takeo TADONO 田殿武雄" userId="fa93511fcb20acdf" providerId="LiveId" clId="{3242B789-B0CE-4200-8AE4-C3793C2F93EF}" dt="2026-04-20T07:19:07.434" v="4380" actId="1036"/>
          <ac:spMkLst>
            <pc:docMk/>
            <pc:sldMk cId="1650137012" sldId="19678"/>
            <ac:spMk id="9" creationId="{04F75991-4519-0FB5-BD6C-C4B3DFE5ED61}"/>
          </ac:spMkLst>
        </pc:spChg>
        <pc:spChg chg="add mod">
          <ac:chgData name="Takeo TADONO 田殿武雄" userId="fa93511fcb20acdf" providerId="LiveId" clId="{3242B789-B0CE-4200-8AE4-C3793C2F93EF}" dt="2026-04-20T07:19:07.434" v="4380" actId="1036"/>
          <ac:spMkLst>
            <pc:docMk/>
            <pc:sldMk cId="1650137012" sldId="19678"/>
            <ac:spMk id="10" creationId="{486FD2EC-3293-5F43-7C59-DE56054FB68E}"/>
          </ac:spMkLst>
        </pc:spChg>
        <pc:spChg chg="del">
          <ac:chgData name="Takeo TADONO 田殿武雄" userId="fa93511fcb20acdf" providerId="LiveId" clId="{3242B789-B0CE-4200-8AE4-C3793C2F93EF}" dt="2026-04-20T07:14:15.564" v="4148" actId="478"/>
          <ac:spMkLst>
            <pc:docMk/>
            <pc:sldMk cId="1650137012" sldId="19678"/>
            <ac:spMk id="13" creationId="{1576CBEA-8E16-F05A-7FC4-4C9F99A2B25C}"/>
          </ac:spMkLst>
        </pc:spChg>
        <pc:spChg chg="del">
          <ac:chgData name="Takeo TADONO 田殿武雄" userId="fa93511fcb20acdf" providerId="LiveId" clId="{3242B789-B0CE-4200-8AE4-C3793C2F93EF}" dt="2026-04-20T07:14:15.564" v="4148" actId="478"/>
          <ac:spMkLst>
            <pc:docMk/>
            <pc:sldMk cId="1650137012" sldId="19678"/>
            <ac:spMk id="14" creationId="{55004114-EF67-9C98-0F92-AA42D6D5656E}"/>
          </ac:spMkLst>
        </pc:spChg>
        <pc:spChg chg="del">
          <ac:chgData name="Takeo TADONO 田殿武雄" userId="fa93511fcb20acdf" providerId="LiveId" clId="{3242B789-B0CE-4200-8AE4-C3793C2F93EF}" dt="2026-04-20T07:14:15.564" v="4148" actId="478"/>
          <ac:spMkLst>
            <pc:docMk/>
            <pc:sldMk cId="1650137012" sldId="19678"/>
            <ac:spMk id="15" creationId="{A955AB1F-B74F-6956-1046-11277A84BB3B}"/>
          </ac:spMkLst>
        </pc:spChg>
        <pc:spChg chg="del">
          <ac:chgData name="Takeo TADONO 田殿武雄" userId="fa93511fcb20acdf" providerId="LiveId" clId="{3242B789-B0CE-4200-8AE4-C3793C2F93EF}" dt="2026-04-20T07:14:15.564" v="4148" actId="478"/>
          <ac:spMkLst>
            <pc:docMk/>
            <pc:sldMk cId="1650137012" sldId="19678"/>
            <ac:spMk id="16" creationId="{C3C29344-F3B4-22AA-AC0B-83658E53B4BE}"/>
          </ac:spMkLst>
        </pc:spChg>
        <pc:spChg chg="del">
          <ac:chgData name="Takeo TADONO 田殿武雄" userId="fa93511fcb20acdf" providerId="LiveId" clId="{3242B789-B0CE-4200-8AE4-C3793C2F93EF}" dt="2026-04-20T07:14:15.564" v="4148" actId="478"/>
          <ac:spMkLst>
            <pc:docMk/>
            <pc:sldMk cId="1650137012" sldId="19678"/>
            <ac:spMk id="17" creationId="{ED8E5B3D-7B6D-4798-2225-1296F7BA05CC}"/>
          </ac:spMkLst>
        </pc:spChg>
        <pc:spChg chg="del">
          <ac:chgData name="Takeo TADONO 田殿武雄" userId="fa93511fcb20acdf" providerId="LiveId" clId="{3242B789-B0CE-4200-8AE4-C3793C2F93EF}" dt="2026-04-20T07:14:15.564" v="4148" actId="478"/>
          <ac:spMkLst>
            <pc:docMk/>
            <pc:sldMk cId="1650137012" sldId="19678"/>
            <ac:spMk id="18" creationId="{E1B3F4FE-A596-FE97-CF8E-5FF907B5F94E}"/>
          </ac:spMkLst>
        </pc:spChg>
        <pc:spChg chg="del">
          <ac:chgData name="Takeo TADONO 田殿武雄" userId="fa93511fcb20acdf" providerId="LiveId" clId="{3242B789-B0CE-4200-8AE4-C3793C2F93EF}" dt="2026-04-20T07:14:15.564" v="4148" actId="478"/>
          <ac:spMkLst>
            <pc:docMk/>
            <pc:sldMk cId="1650137012" sldId="19678"/>
            <ac:spMk id="19" creationId="{3CB27900-4DD0-DA32-91DF-DE56CF72D6EA}"/>
          </ac:spMkLst>
        </pc:spChg>
        <pc:spChg chg="del">
          <ac:chgData name="Takeo TADONO 田殿武雄" userId="fa93511fcb20acdf" providerId="LiveId" clId="{3242B789-B0CE-4200-8AE4-C3793C2F93EF}" dt="2026-04-20T07:14:15.564" v="4148" actId="478"/>
          <ac:spMkLst>
            <pc:docMk/>
            <pc:sldMk cId="1650137012" sldId="19678"/>
            <ac:spMk id="20" creationId="{52059E84-2AA3-2DF6-2FC5-62C00E37E7A2}"/>
          </ac:spMkLst>
        </pc:spChg>
        <pc:spChg chg="del">
          <ac:chgData name="Takeo TADONO 田殿武雄" userId="fa93511fcb20acdf" providerId="LiveId" clId="{3242B789-B0CE-4200-8AE4-C3793C2F93EF}" dt="2026-04-20T07:14:15.564" v="4148" actId="478"/>
          <ac:spMkLst>
            <pc:docMk/>
            <pc:sldMk cId="1650137012" sldId="19678"/>
            <ac:spMk id="21" creationId="{21583E0C-306C-DFF9-4781-776E7ABDD0B1}"/>
          </ac:spMkLst>
        </pc:spChg>
        <pc:spChg chg="add mod">
          <ac:chgData name="Takeo TADONO 田殿武雄" userId="fa93511fcb20acdf" providerId="LiveId" clId="{3242B789-B0CE-4200-8AE4-C3793C2F93EF}" dt="2026-04-20T15:03:15.886" v="4691" actId="20577"/>
          <ac:spMkLst>
            <pc:docMk/>
            <pc:sldMk cId="1650137012" sldId="19678"/>
            <ac:spMk id="22" creationId="{1413BF75-4CB2-1BD1-192D-DB7F415A58B5}"/>
          </ac:spMkLst>
        </pc:spChg>
        <pc:spChg chg="add mod">
          <ac:chgData name="Takeo TADONO 田殿武雄" userId="fa93511fcb20acdf" providerId="LiveId" clId="{3242B789-B0CE-4200-8AE4-C3793C2F93EF}" dt="2026-04-20T07:19:54.125" v="4391" actId="1036"/>
          <ac:spMkLst>
            <pc:docMk/>
            <pc:sldMk cId="1650137012" sldId="19678"/>
            <ac:spMk id="23" creationId="{BCA29D7F-196F-49BF-0F2D-2F18CBA7DBFB}"/>
          </ac:spMkLst>
        </pc:spChg>
        <pc:picChg chg="add mod modCrop">
          <ac:chgData name="Takeo TADONO 田殿武雄" userId="fa93511fcb20acdf" providerId="LiveId" clId="{3242B789-B0CE-4200-8AE4-C3793C2F93EF}" dt="2026-04-20T07:20:08.121" v="4406" actId="1036"/>
          <ac:picMkLst>
            <pc:docMk/>
            <pc:sldMk cId="1650137012" sldId="19678"/>
            <ac:picMk id="4" creationId="{9BB0A69A-F94C-D949-32C3-147D0CF506E1}"/>
          </ac:picMkLst>
        </pc:picChg>
        <pc:picChg chg="add mod">
          <ac:chgData name="Takeo TADONO 田殿武雄" userId="fa93511fcb20acdf" providerId="LiveId" clId="{3242B789-B0CE-4200-8AE4-C3793C2F93EF}" dt="2026-04-20T07:20:11.028" v="4413" actId="1036"/>
          <ac:picMkLst>
            <pc:docMk/>
            <pc:sldMk cId="1650137012" sldId="19678"/>
            <ac:picMk id="6" creationId="{E8D618C4-CBCD-3A89-65ED-53C53EDDB6E1}"/>
          </ac:picMkLst>
        </pc:picChg>
        <pc:picChg chg="del">
          <ac:chgData name="Takeo TADONO 田殿武雄" userId="fa93511fcb20acdf" providerId="LiveId" clId="{3242B789-B0CE-4200-8AE4-C3793C2F93EF}" dt="2026-04-20T07:14:15.564" v="4148" actId="478"/>
          <ac:picMkLst>
            <pc:docMk/>
            <pc:sldMk cId="1650137012" sldId="19678"/>
            <ac:picMk id="12" creationId="{12A7F33A-3027-1D01-ACA5-0DA35B893531}"/>
          </ac:picMkLst>
        </pc:picChg>
      </pc:sldChg>
      <pc:sldChg chg="addSp delSp modSp add mod">
        <pc:chgData name="Takeo TADONO 田殿武雄" userId="fa93511fcb20acdf" providerId="LiveId" clId="{3242B789-B0CE-4200-8AE4-C3793C2F93EF}" dt="2026-04-20T14:50:00.149" v="4577" actId="20577"/>
        <pc:sldMkLst>
          <pc:docMk/>
          <pc:sldMk cId="3149978502" sldId="19679"/>
        </pc:sldMkLst>
        <pc:spChg chg="mod ord">
          <ac:chgData name="Takeo TADONO 田殿武雄" userId="fa93511fcb20acdf" providerId="LiveId" clId="{3242B789-B0CE-4200-8AE4-C3793C2F93EF}" dt="2026-04-20T14:48:19.246" v="4567" actId="20577"/>
          <ac:spMkLst>
            <pc:docMk/>
            <pc:sldMk cId="3149978502" sldId="19679"/>
            <ac:spMk id="5" creationId="{7AD39779-5B68-CE5D-2DDE-2E51452E7498}"/>
          </ac:spMkLst>
        </pc:spChg>
        <pc:spChg chg="add mod">
          <ac:chgData name="Takeo TADONO 田殿武雄" userId="fa93511fcb20acdf" providerId="LiveId" clId="{3242B789-B0CE-4200-8AE4-C3793C2F93EF}" dt="2026-04-20T14:46:49.829" v="4540"/>
          <ac:spMkLst>
            <pc:docMk/>
            <pc:sldMk cId="3149978502" sldId="19679"/>
            <ac:spMk id="7" creationId="{F86D5A20-9968-765D-C0C5-63FA22B6D900}"/>
          </ac:spMkLst>
        </pc:spChg>
        <pc:spChg chg="add mod">
          <ac:chgData name="Takeo TADONO 田殿武雄" userId="fa93511fcb20acdf" providerId="LiveId" clId="{3242B789-B0CE-4200-8AE4-C3793C2F93EF}" dt="2026-04-20T14:46:49.829" v="4540"/>
          <ac:spMkLst>
            <pc:docMk/>
            <pc:sldMk cId="3149978502" sldId="19679"/>
            <ac:spMk id="8" creationId="{81188D20-2A29-34AA-7706-EF7E5DED5F05}"/>
          </ac:spMkLst>
        </pc:spChg>
        <pc:spChg chg="add mod">
          <ac:chgData name="Takeo TADONO 田殿武雄" userId="fa93511fcb20acdf" providerId="LiveId" clId="{3242B789-B0CE-4200-8AE4-C3793C2F93EF}" dt="2026-04-20T14:46:49.829" v="4540"/>
          <ac:spMkLst>
            <pc:docMk/>
            <pc:sldMk cId="3149978502" sldId="19679"/>
            <ac:spMk id="9" creationId="{BD9F6A96-95AE-83D6-1B6E-928D40718DCF}"/>
          </ac:spMkLst>
        </pc:spChg>
        <pc:spChg chg="add mod">
          <ac:chgData name="Takeo TADONO 田殿武雄" userId="fa93511fcb20acdf" providerId="LiveId" clId="{3242B789-B0CE-4200-8AE4-C3793C2F93EF}" dt="2026-04-20T14:46:49.829" v="4540"/>
          <ac:spMkLst>
            <pc:docMk/>
            <pc:sldMk cId="3149978502" sldId="19679"/>
            <ac:spMk id="10" creationId="{F7E0DE1F-CE5A-F8E7-DDD3-577F784305C4}"/>
          </ac:spMkLst>
        </pc:spChg>
        <pc:spChg chg="del">
          <ac:chgData name="Takeo TADONO 田殿武雄" userId="fa93511fcb20acdf" providerId="LiveId" clId="{3242B789-B0CE-4200-8AE4-C3793C2F93EF}" dt="2026-04-20T14:46:47.735" v="4539" actId="478"/>
          <ac:spMkLst>
            <pc:docMk/>
            <pc:sldMk cId="3149978502" sldId="19679"/>
            <ac:spMk id="12" creationId="{2A493F88-D8B9-9DB1-C077-7B956ADCCDA3}"/>
          </ac:spMkLst>
        </pc:spChg>
        <pc:spChg chg="del">
          <ac:chgData name="Takeo TADONO 田殿武雄" userId="fa93511fcb20acdf" providerId="LiveId" clId="{3242B789-B0CE-4200-8AE4-C3793C2F93EF}" dt="2026-04-20T14:46:47.735" v="4539" actId="478"/>
          <ac:spMkLst>
            <pc:docMk/>
            <pc:sldMk cId="3149978502" sldId="19679"/>
            <ac:spMk id="13" creationId="{50BCF58C-4AA0-5E78-92AC-A837878E873F}"/>
          </ac:spMkLst>
        </pc:spChg>
        <pc:spChg chg="del">
          <ac:chgData name="Takeo TADONO 田殿武雄" userId="fa93511fcb20acdf" providerId="LiveId" clId="{3242B789-B0CE-4200-8AE4-C3793C2F93EF}" dt="2026-04-20T14:46:47.735" v="4539" actId="478"/>
          <ac:spMkLst>
            <pc:docMk/>
            <pc:sldMk cId="3149978502" sldId="19679"/>
            <ac:spMk id="14" creationId="{FAE64DA3-CC43-C5DE-C88C-442B0384DEFD}"/>
          </ac:spMkLst>
        </pc:spChg>
        <pc:spChg chg="del">
          <ac:chgData name="Takeo TADONO 田殿武雄" userId="fa93511fcb20acdf" providerId="LiveId" clId="{3242B789-B0CE-4200-8AE4-C3793C2F93EF}" dt="2026-04-20T14:46:47.735" v="4539" actId="478"/>
          <ac:spMkLst>
            <pc:docMk/>
            <pc:sldMk cId="3149978502" sldId="19679"/>
            <ac:spMk id="15" creationId="{2D88CBDA-37BF-6EC8-C91A-94C6E835FA8C}"/>
          </ac:spMkLst>
        </pc:spChg>
        <pc:spChg chg="add mod">
          <ac:chgData name="Takeo TADONO 田殿武雄" userId="fa93511fcb20acdf" providerId="LiveId" clId="{3242B789-B0CE-4200-8AE4-C3793C2F93EF}" dt="2026-04-20T14:46:49.829" v="4540"/>
          <ac:spMkLst>
            <pc:docMk/>
            <pc:sldMk cId="3149978502" sldId="19679"/>
            <ac:spMk id="16" creationId="{132490D6-7F3E-99BC-5CEF-944D786DE6BD}"/>
          </ac:spMkLst>
        </pc:spChg>
        <pc:spChg chg="add mod">
          <ac:chgData name="Takeo TADONO 田殿武雄" userId="fa93511fcb20acdf" providerId="LiveId" clId="{3242B789-B0CE-4200-8AE4-C3793C2F93EF}" dt="2026-04-20T14:50:00.149" v="4577" actId="20577"/>
          <ac:spMkLst>
            <pc:docMk/>
            <pc:sldMk cId="3149978502" sldId="19679"/>
            <ac:spMk id="20" creationId="{D8DF6BC8-79D2-B558-8DF1-5BE9685FBE84}"/>
          </ac:spMkLst>
        </pc:spChg>
        <pc:spChg chg="add mod">
          <ac:chgData name="Takeo TADONO 田殿武雄" userId="fa93511fcb20acdf" providerId="LiveId" clId="{3242B789-B0CE-4200-8AE4-C3793C2F93EF}" dt="2026-04-20T14:47:48.174" v="4559" actId="1038"/>
          <ac:spMkLst>
            <pc:docMk/>
            <pc:sldMk cId="3149978502" sldId="19679"/>
            <ac:spMk id="21" creationId="{B87CC4CF-8DF3-C4C8-6571-5DC5F570E33C}"/>
          </ac:spMkLst>
        </pc:spChg>
        <pc:spChg chg="add mod">
          <ac:chgData name="Takeo TADONO 田殿武雄" userId="fa93511fcb20acdf" providerId="LiveId" clId="{3242B789-B0CE-4200-8AE4-C3793C2F93EF}" dt="2026-04-20T14:47:32.694" v="4545" actId="255"/>
          <ac:spMkLst>
            <pc:docMk/>
            <pc:sldMk cId="3149978502" sldId="19679"/>
            <ac:spMk id="22" creationId="{A1F47D47-E15B-AD4A-26BE-EA68CD12B95E}"/>
          </ac:spMkLst>
        </pc:spChg>
        <pc:spChg chg="add mod">
          <ac:chgData name="Takeo TADONO 田殿武雄" userId="fa93511fcb20acdf" providerId="LiveId" clId="{3242B789-B0CE-4200-8AE4-C3793C2F93EF}" dt="2026-04-20T14:48:40.325" v="4572" actId="1038"/>
          <ac:spMkLst>
            <pc:docMk/>
            <pc:sldMk cId="3149978502" sldId="19679"/>
            <ac:spMk id="23" creationId="{CC205E6D-E0C1-FC18-A25C-DD076871AE7A}"/>
          </ac:spMkLst>
        </pc:spChg>
        <pc:spChg chg="add mod">
          <ac:chgData name="Takeo TADONO 田殿武雄" userId="fa93511fcb20acdf" providerId="LiveId" clId="{3242B789-B0CE-4200-8AE4-C3793C2F93EF}" dt="2026-04-20T14:47:04.940" v="4541"/>
          <ac:spMkLst>
            <pc:docMk/>
            <pc:sldMk cId="3149978502" sldId="19679"/>
            <ac:spMk id="24" creationId="{4274D449-ED0C-334F-5556-0865F53C9ED7}"/>
          </ac:spMkLst>
        </pc:spChg>
        <pc:picChg chg="del">
          <ac:chgData name="Takeo TADONO 田殿武雄" userId="fa93511fcb20acdf" providerId="LiveId" clId="{3242B789-B0CE-4200-8AE4-C3793C2F93EF}" dt="2026-04-20T14:46:33.326" v="4538" actId="478"/>
          <ac:picMkLst>
            <pc:docMk/>
            <pc:sldMk cId="3149978502" sldId="19679"/>
            <ac:picMk id="2" creationId="{2A22EE29-31C0-67CF-5A6E-B7F838E18BBD}"/>
          </ac:picMkLst>
        </pc:picChg>
        <pc:picChg chg="add mod">
          <ac:chgData name="Takeo TADONO 田殿武雄" userId="fa93511fcb20acdf" providerId="LiveId" clId="{3242B789-B0CE-4200-8AE4-C3793C2F93EF}" dt="2026-04-20T14:46:49.829" v="4540"/>
          <ac:picMkLst>
            <pc:docMk/>
            <pc:sldMk cId="3149978502" sldId="19679"/>
            <ac:picMk id="4" creationId="{E9A39A9E-968C-9BA9-464E-4E85D4B33C48}"/>
          </ac:picMkLst>
        </pc:picChg>
        <pc:picChg chg="add mod">
          <ac:chgData name="Takeo TADONO 田殿武雄" userId="fa93511fcb20acdf" providerId="LiveId" clId="{3242B789-B0CE-4200-8AE4-C3793C2F93EF}" dt="2026-04-20T14:46:49.829" v="4540"/>
          <ac:picMkLst>
            <pc:docMk/>
            <pc:sldMk cId="3149978502" sldId="19679"/>
            <ac:picMk id="6" creationId="{E3256780-E201-2F24-4732-A89D0720BEF9}"/>
          </ac:picMkLst>
        </pc:picChg>
        <pc:picChg chg="del">
          <ac:chgData name="Takeo TADONO 田殿武雄" userId="fa93511fcb20acdf" providerId="LiveId" clId="{3242B789-B0CE-4200-8AE4-C3793C2F93EF}" dt="2026-04-20T14:46:33.326" v="4538" actId="478"/>
          <ac:picMkLst>
            <pc:docMk/>
            <pc:sldMk cId="3149978502" sldId="19679"/>
            <ac:picMk id="11" creationId="{7B4ABF68-E39C-DBAD-D25F-89326A077EA3}"/>
          </ac:picMkLst>
        </pc:picChg>
        <pc:picChg chg="add mod">
          <ac:chgData name="Takeo TADONO 田殿武雄" userId="fa93511fcb20acdf" providerId="LiveId" clId="{3242B789-B0CE-4200-8AE4-C3793C2F93EF}" dt="2026-04-20T14:47:04.940" v="4541"/>
          <ac:picMkLst>
            <pc:docMk/>
            <pc:sldMk cId="3149978502" sldId="19679"/>
            <ac:picMk id="17" creationId="{1C506365-A9BB-8985-0A11-5E69B3D3E2A5}"/>
          </ac:picMkLst>
        </pc:picChg>
        <pc:picChg chg="add mod">
          <ac:chgData name="Takeo TADONO 田殿武雄" userId="fa93511fcb20acdf" providerId="LiveId" clId="{3242B789-B0CE-4200-8AE4-C3793C2F93EF}" dt="2026-04-20T14:47:04.940" v="4541"/>
          <ac:picMkLst>
            <pc:docMk/>
            <pc:sldMk cId="3149978502" sldId="19679"/>
            <ac:picMk id="18" creationId="{B1CE655F-4399-5708-2E07-ECD57056CD17}"/>
          </ac:picMkLst>
        </pc:picChg>
        <pc:picChg chg="add mod">
          <ac:chgData name="Takeo TADONO 田殿武雄" userId="fa93511fcb20acdf" providerId="LiveId" clId="{3242B789-B0CE-4200-8AE4-C3793C2F93EF}" dt="2026-04-20T14:47:04.940" v="4541"/>
          <ac:picMkLst>
            <pc:docMk/>
            <pc:sldMk cId="3149978502" sldId="19679"/>
            <ac:picMk id="19" creationId="{FE99C073-0B23-E568-E592-0851A59B74A2}"/>
          </ac:picMkLst>
        </pc:picChg>
      </pc:sldChg>
      <pc:sldChg chg="addSp delSp modSp add mod">
        <pc:chgData name="Takeo TADONO 田殿武雄" userId="fa93511fcb20acdf" providerId="LiveId" clId="{3242B789-B0CE-4200-8AE4-C3793C2F93EF}" dt="2026-04-20T14:54:06.093" v="4621" actId="20577"/>
        <pc:sldMkLst>
          <pc:docMk/>
          <pc:sldMk cId="3709735721" sldId="19680"/>
        </pc:sldMkLst>
        <pc:spChg chg="mod">
          <ac:chgData name="Takeo TADONO 田殿武雄" userId="fa93511fcb20acdf" providerId="LiveId" clId="{3242B789-B0CE-4200-8AE4-C3793C2F93EF}" dt="2026-04-20T14:52:30.748" v="4594" actId="6549"/>
          <ac:spMkLst>
            <pc:docMk/>
            <pc:sldMk cId="3709735721" sldId="19680"/>
            <ac:spMk id="5" creationId="{A4E7EA25-9C0E-DA58-1092-757EFE1E0A07}"/>
          </ac:spMkLst>
        </pc:spChg>
        <pc:spChg chg="add mod ord">
          <ac:chgData name="Takeo TADONO 田殿武雄" userId="fa93511fcb20acdf" providerId="LiveId" clId="{3242B789-B0CE-4200-8AE4-C3793C2F93EF}" dt="2026-04-20T14:52:41.064" v="4612" actId="1035"/>
          <ac:spMkLst>
            <pc:docMk/>
            <pc:sldMk cId="3709735721" sldId="19680"/>
            <ac:spMk id="8" creationId="{8887F1AC-8914-2A70-C56D-75E3AE569D9B}"/>
          </ac:spMkLst>
        </pc:spChg>
        <pc:spChg chg="add mod">
          <ac:chgData name="Takeo TADONO 田殿武雄" userId="fa93511fcb20acdf" providerId="LiveId" clId="{3242B789-B0CE-4200-8AE4-C3793C2F93EF}" dt="2026-04-20T14:54:06.093" v="4621" actId="20577"/>
          <ac:spMkLst>
            <pc:docMk/>
            <pc:sldMk cId="3709735721" sldId="19680"/>
            <ac:spMk id="10" creationId="{D40D9CF5-1DEF-EBBB-D744-706AC0027C4E}"/>
          </ac:spMkLst>
        </pc:spChg>
        <pc:spChg chg="del">
          <ac:chgData name="Takeo TADONO 田殿武雄" userId="fa93511fcb20acdf" providerId="LiveId" clId="{3242B789-B0CE-4200-8AE4-C3793C2F93EF}" dt="2026-04-20T14:51:23.496" v="4580" actId="478"/>
          <ac:spMkLst>
            <pc:docMk/>
            <pc:sldMk cId="3709735721" sldId="19680"/>
            <ac:spMk id="20" creationId="{8FC66428-33A6-CF8F-8CDD-886C977BF0C2}"/>
          </ac:spMkLst>
        </pc:spChg>
        <pc:spChg chg="del">
          <ac:chgData name="Takeo TADONO 田殿武雄" userId="fa93511fcb20acdf" providerId="LiveId" clId="{3242B789-B0CE-4200-8AE4-C3793C2F93EF}" dt="2026-04-20T14:51:23.496" v="4580" actId="478"/>
          <ac:spMkLst>
            <pc:docMk/>
            <pc:sldMk cId="3709735721" sldId="19680"/>
            <ac:spMk id="21" creationId="{3CD36B3E-3564-2159-CCA8-4318B04157D4}"/>
          </ac:spMkLst>
        </pc:spChg>
        <pc:spChg chg="del">
          <ac:chgData name="Takeo TADONO 田殿武雄" userId="fa93511fcb20acdf" providerId="LiveId" clId="{3242B789-B0CE-4200-8AE4-C3793C2F93EF}" dt="2026-04-20T14:51:23.496" v="4580" actId="478"/>
          <ac:spMkLst>
            <pc:docMk/>
            <pc:sldMk cId="3709735721" sldId="19680"/>
            <ac:spMk id="22" creationId="{279B7018-2D6D-4D41-7DE7-A682513908CC}"/>
          </ac:spMkLst>
        </pc:spChg>
        <pc:spChg chg="del">
          <ac:chgData name="Takeo TADONO 田殿武雄" userId="fa93511fcb20acdf" providerId="LiveId" clId="{3242B789-B0CE-4200-8AE4-C3793C2F93EF}" dt="2026-04-20T14:51:23.496" v="4580" actId="478"/>
          <ac:spMkLst>
            <pc:docMk/>
            <pc:sldMk cId="3709735721" sldId="19680"/>
            <ac:spMk id="23" creationId="{CCB9056A-350B-8650-406B-62AE6E7F25BA}"/>
          </ac:spMkLst>
        </pc:spChg>
        <pc:spChg chg="del">
          <ac:chgData name="Takeo TADONO 田殿武雄" userId="fa93511fcb20acdf" providerId="LiveId" clId="{3242B789-B0CE-4200-8AE4-C3793C2F93EF}" dt="2026-04-20T14:51:23.496" v="4580" actId="478"/>
          <ac:spMkLst>
            <pc:docMk/>
            <pc:sldMk cId="3709735721" sldId="19680"/>
            <ac:spMk id="24" creationId="{C15BE561-4A7B-321F-0975-192D8466909A}"/>
          </ac:spMkLst>
        </pc:spChg>
        <pc:graphicFrameChg chg="add mod ord">
          <ac:chgData name="Takeo TADONO 田殿武雄" userId="fa93511fcb20acdf" providerId="LiveId" clId="{3242B789-B0CE-4200-8AE4-C3793C2F93EF}" dt="2026-04-20T14:52:41.064" v="4612" actId="1035"/>
          <ac:graphicFrameMkLst>
            <pc:docMk/>
            <pc:sldMk cId="3709735721" sldId="19680"/>
            <ac:graphicFrameMk id="6" creationId="{B68FBE9F-3B60-8985-D71E-F7541C6D9EF2}"/>
          </ac:graphicFrameMkLst>
        </pc:graphicFrameChg>
        <pc:graphicFrameChg chg="add mod ord">
          <ac:chgData name="Takeo TADONO 田殿武雄" userId="fa93511fcb20acdf" providerId="LiveId" clId="{3242B789-B0CE-4200-8AE4-C3793C2F93EF}" dt="2026-04-20T14:52:41.064" v="4612" actId="1035"/>
          <ac:graphicFrameMkLst>
            <pc:docMk/>
            <pc:sldMk cId="3709735721" sldId="19680"/>
            <ac:graphicFrameMk id="7" creationId="{AB5F1B13-E9EC-94F5-69D7-32A218DEF949}"/>
          </ac:graphicFrameMkLst>
        </pc:graphicFrameChg>
        <pc:picChg chg="add mod ord">
          <ac:chgData name="Takeo TADONO 田殿武雄" userId="fa93511fcb20acdf" providerId="LiveId" clId="{3242B789-B0CE-4200-8AE4-C3793C2F93EF}" dt="2026-04-20T14:52:41.064" v="4612" actId="1035"/>
          <ac:picMkLst>
            <pc:docMk/>
            <pc:sldMk cId="3709735721" sldId="19680"/>
            <ac:picMk id="2" creationId="{BAF6D0AA-2F8F-73BD-DC1D-4D2EC52456C0}"/>
          </ac:picMkLst>
        </pc:picChg>
        <pc:picChg chg="add mod ord">
          <ac:chgData name="Takeo TADONO 田殿武雄" userId="fa93511fcb20acdf" providerId="LiveId" clId="{3242B789-B0CE-4200-8AE4-C3793C2F93EF}" dt="2026-04-20T14:52:41.064" v="4612" actId="1035"/>
          <ac:picMkLst>
            <pc:docMk/>
            <pc:sldMk cId="3709735721" sldId="19680"/>
            <ac:picMk id="4" creationId="{B657B768-CAB4-6FD2-1586-A7DA81C6E668}"/>
          </ac:picMkLst>
        </pc:picChg>
        <pc:picChg chg="del">
          <ac:chgData name="Takeo TADONO 田殿武雄" userId="fa93511fcb20acdf" providerId="LiveId" clId="{3242B789-B0CE-4200-8AE4-C3793C2F93EF}" dt="2026-04-20T14:51:23.496" v="4580" actId="478"/>
          <ac:picMkLst>
            <pc:docMk/>
            <pc:sldMk cId="3709735721" sldId="19680"/>
            <ac:picMk id="17" creationId="{7060DF41-C4E3-D0C5-9062-35F7F5DF0DD1}"/>
          </ac:picMkLst>
        </pc:picChg>
        <pc:picChg chg="del">
          <ac:chgData name="Takeo TADONO 田殿武雄" userId="fa93511fcb20acdf" providerId="LiveId" clId="{3242B789-B0CE-4200-8AE4-C3793C2F93EF}" dt="2026-04-20T14:51:23.496" v="4580" actId="478"/>
          <ac:picMkLst>
            <pc:docMk/>
            <pc:sldMk cId="3709735721" sldId="19680"/>
            <ac:picMk id="18" creationId="{EDB39633-A5C1-3772-FED0-4EE15F770621}"/>
          </ac:picMkLst>
        </pc:picChg>
        <pc:picChg chg="del">
          <ac:chgData name="Takeo TADONO 田殿武雄" userId="fa93511fcb20acdf" providerId="LiveId" clId="{3242B789-B0CE-4200-8AE4-C3793C2F93EF}" dt="2026-04-20T14:51:23.496" v="4580" actId="478"/>
          <ac:picMkLst>
            <pc:docMk/>
            <pc:sldMk cId="3709735721" sldId="19680"/>
            <ac:picMk id="19" creationId="{A1DDC3FB-DE09-02C3-45C3-93A4385DFA8B}"/>
          </ac:picMkLst>
        </pc:picChg>
      </pc:sldChg>
      <pc:sldChg chg="addSp delSp modSp add mod">
        <pc:chgData name="Takeo TADONO 田殿武雄" userId="fa93511fcb20acdf" providerId="LiveId" clId="{3242B789-B0CE-4200-8AE4-C3793C2F93EF}" dt="2026-04-20T14:58:38.559" v="4687" actId="1035"/>
        <pc:sldMkLst>
          <pc:docMk/>
          <pc:sldMk cId="3335322322" sldId="19681"/>
        </pc:sldMkLst>
        <pc:spChg chg="mod">
          <ac:chgData name="Takeo TADONO 田殿武雄" userId="fa93511fcb20acdf" providerId="LiveId" clId="{3242B789-B0CE-4200-8AE4-C3793C2F93EF}" dt="2026-04-20T14:57:01.858" v="4636" actId="20577"/>
          <ac:spMkLst>
            <pc:docMk/>
            <pc:sldMk cId="3335322322" sldId="19681"/>
            <ac:spMk id="5" creationId="{279CA359-73C8-F12B-C9F5-BBDDE7575B2A}"/>
          </ac:spMkLst>
        </pc:spChg>
        <pc:spChg chg="del">
          <ac:chgData name="Takeo TADONO 田殿武雄" userId="fa93511fcb20acdf" providerId="LiveId" clId="{3242B789-B0CE-4200-8AE4-C3793C2F93EF}" dt="2026-04-20T14:56:02.728" v="4624" actId="478"/>
          <ac:spMkLst>
            <pc:docMk/>
            <pc:sldMk cId="3335322322" sldId="19681"/>
            <ac:spMk id="8" creationId="{B63D5A7D-2DAE-80D5-2094-6770AE0840B9}"/>
          </ac:spMkLst>
        </pc:spChg>
        <pc:spChg chg="del">
          <ac:chgData name="Takeo TADONO 田殿武雄" userId="fa93511fcb20acdf" providerId="LiveId" clId="{3242B789-B0CE-4200-8AE4-C3793C2F93EF}" dt="2026-04-20T14:57:48.483" v="4641" actId="478"/>
          <ac:spMkLst>
            <pc:docMk/>
            <pc:sldMk cId="3335322322" sldId="19681"/>
            <ac:spMk id="10" creationId="{A6C5429B-0BEF-6CAB-0F60-35B6565BE76F}"/>
          </ac:spMkLst>
        </pc:spChg>
        <pc:spChg chg="add mod ord">
          <ac:chgData name="Takeo TADONO 田殿武雄" userId="fa93511fcb20acdf" providerId="LiveId" clId="{3242B789-B0CE-4200-8AE4-C3793C2F93EF}" dt="2026-04-20T14:56:13.327" v="4633" actId="1035"/>
          <ac:spMkLst>
            <pc:docMk/>
            <pc:sldMk cId="3335322322" sldId="19681"/>
            <ac:spMk id="14" creationId="{7D7ED171-712D-0052-DEDA-312C7AD1DBB9}"/>
          </ac:spMkLst>
        </pc:spChg>
        <pc:spChg chg="add mod">
          <ac:chgData name="Takeo TADONO 田殿武雄" userId="fa93511fcb20acdf" providerId="LiveId" clId="{3242B789-B0CE-4200-8AE4-C3793C2F93EF}" dt="2026-04-20T14:58:05.707" v="4677" actId="1037"/>
          <ac:spMkLst>
            <pc:docMk/>
            <pc:sldMk cId="3335322322" sldId="19681"/>
            <ac:spMk id="16" creationId="{C2DC91AA-E79A-CAB8-566E-013EE1BB8FF3}"/>
          </ac:spMkLst>
        </pc:spChg>
        <pc:spChg chg="add mod">
          <ac:chgData name="Takeo TADONO 田殿武雄" userId="fa93511fcb20acdf" providerId="LiveId" clId="{3242B789-B0CE-4200-8AE4-C3793C2F93EF}" dt="2026-04-20T14:58:38.559" v="4687" actId="1035"/>
          <ac:spMkLst>
            <pc:docMk/>
            <pc:sldMk cId="3335322322" sldId="19681"/>
            <ac:spMk id="17" creationId="{D95EC190-704A-7D98-3EFA-2E47366763BE}"/>
          </ac:spMkLst>
        </pc:spChg>
        <pc:graphicFrameChg chg="del">
          <ac:chgData name="Takeo TADONO 田殿武雄" userId="fa93511fcb20acdf" providerId="LiveId" clId="{3242B789-B0CE-4200-8AE4-C3793C2F93EF}" dt="2026-04-20T14:56:02.728" v="4624" actId="478"/>
          <ac:graphicFrameMkLst>
            <pc:docMk/>
            <pc:sldMk cId="3335322322" sldId="19681"/>
            <ac:graphicFrameMk id="6" creationId="{76AFC412-B2E7-98F8-6B63-E1C630B76DBC}"/>
          </ac:graphicFrameMkLst>
        </pc:graphicFrameChg>
        <pc:graphicFrameChg chg="del">
          <ac:chgData name="Takeo TADONO 田殿武雄" userId="fa93511fcb20acdf" providerId="LiveId" clId="{3242B789-B0CE-4200-8AE4-C3793C2F93EF}" dt="2026-04-20T14:56:02.728" v="4624" actId="478"/>
          <ac:graphicFrameMkLst>
            <pc:docMk/>
            <pc:sldMk cId="3335322322" sldId="19681"/>
            <ac:graphicFrameMk id="7" creationId="{5652499D-0B1B-2F55-2EBA-444BFA80123D}"/>
          </ac:graphicFrameMkLst>
        </pc:graphicFrameChg>
        <pc:graphicFrameChg chg="add mod ord">
          <ac:chgData name="Takeo TADONO 田殿武雄" userId="fa93511fcb20acdf" providerId="LiveId" clId="{3242B789-B0CE-4200-8AE4-C3793C2F93EF}" dt="2026-04-20T14:56:13.327" v="4633" actId="1035"/>
          <ac:graphicFrameMkLst>
            <pc:docMk/>
            <pc:sldMk cId="3335322322" sldId="19681"/>
            <ac:graphicFrameMk id="9" creationId="{48C982E8-59A9-16F9-050B-60B3FCFCCBF5}"/>
          </ac:graphicFrameMkLst>
        </pc:graphicFrameChg>
        <pc:graphicFrameChg chg="add mod ord">
          <ac:chgData name="Takeo TADONO 田殿武雄" userId="fa93511fcb20acdf" providerId="LiveId" clId="{3242B789-B0CE-4200-8AE4-C3793C2F93EF}" dt="2026-04-20T14:56:13.327" v="4633" actId="1035"/>
          <ac:graphicFrameMkLst>
            <pc:docMk/>
            <pc:sldMk cId="3335322322" sldId="19681"/>
            <ac:graphicFrameMk id="11" creationId="{7E88843F-EC0B-91F7-9A03-00C179F96393}"/>
          </ac:graphicFrameMkLst>
        </pc:graphicFrameChg>
        <pc:picChg chg="del">
          <ac:chgData name="Takeo TADONO 田殿武雄" userId="fa93511fcb20acdf" providerId="LiveId" clId="{3242B789-B0CE-4200-8AE4-C3793C2F93EF}" dt="2026-04-20T14:56:02.728" v="4624" actId="478"/>
          <ac:picMkLst>
            <pc:docMk/>
            <pc:sldMk cId="3335322322" sldId="19681"/>
            <ac:picMk id="2" creationId="{068FC713-8FBA-2A00-8A9D-379FE3BF1FD0}"/>
          </ac:picMkLst>
        </pc:picChg>
        <pc:picChg chg="del">
          <ac:chgData name="Takeo TADONO 田殿武雄" userId="fa93511fcb20acdf" providerId="LiveId" clId="{3242B789-B0CE-4200-8AE4-C3793C2F93EF}" dt="2026-04-20T14:56:02.728" v="4624" actId="478"/>
          <ac:picMkLst>
            <pc:docMk/>
            <pc:sldMk cId="3335322322" sldId="19681"/>
            <ac:picMk id="4" creationId="{8818884F-CC05-C23F-CF95-F5D55694F999}"/>
          </ac:picMkLst>
        </pc:picChg>
        <pc:picChg chg="add mod ord">
          <ac:chgData name="Takeo TADONO 田殿武雄" userId="fa93511fcb20acdf" providerId="LiveId" clId="{3242B789-B0CE-4200-8AE4-C3793C2F93EF}" dt="2026-04-20T14:56:13.327" v="4633" actId="1035"/>
          <ac:picMkLst>
            <pc:docMk/>
            <pc:sldMk cId="3335322322" sldId="19681"/>
            <ac:picMk id="12" creationId="{AAF9F046-8E54-99E2-1117-A6E216477E7D}"/>
          </ac:picMkLst>
        </pc:picChg>
        <pc:picChg chg="add mod ord">
          <ac:chgData name="Takeo TADONO 田殿武雄" userId="fa93511fcb20acdf" providerId="LiveId" clId="{3242B789-B0CE-4200-8AE4-C3793C2F93EF}" dt="2026-04-20T14:56:13.327" v="4633" actId="1035"/>
          <ac:picMkLst>
            <pc:docMk/>
            <pc:sldMk cId="3335322322" sldId="19681"/>
            <ac:picMk id="13" creationId="{222A9AE6-D410-C452-70C5-A3D55491A425}"/>
          </ac:picMkLst>
        </pc:picChg>
      </pc:sldChg>
      <pc:sldChg chg="addSp delSp modSp add mod">
        <pc:chgData name="Takeo TADONO 田殿武雄" userId="fa93511fcb20acdf" providerId="LiveId" clId="{3242B789-B0CE-4200-8AE4-C3793C2F93EF}" dt="2026-04-20T16:26:41.070" v="4808" actId="6549"/>
        <pc:sldMkLst>
          <pc:docMk/>
          <pc:sldMk cId="2196993654" sldId="19682"/>
        </pc:sldMkLst>
        <pc:spChg chg="mod">
          <ac:chgData name="Takeo TADONO 田殿武雄" userId="fa93511fcb20acdf" providerId="LiveId" clId="{3242B789-B0CE-4200-8AE4-C3793C2F93EF}" dt="2026-04-20T16:26:41.070" v="4808" actId="6549"/>
          <ac:spMkLst>
            <pc:docMk/>
            <pc:sldMk cId="2196993654" sldId="19682"/>
            <ac:spMk id="3" creationId="{766AAEB6-A717-D3CC-A2BF-87057C00DE6E}"/>
          </ac:spMkLst>
        </pc:spChg>
        <pc:spChg chg="del">
          <ac:chgData name="Takeo TADONO 田殿武雄" userId="fa93511fcb20acdf" providerId="LiveId" clId="{3242B789-B0CE-4200-8AE4-C3793C2F93EF}" dt="2026-04-20T16:26:01.839" v="4753" actId="478"/>
          <ac:spMkLst>
            <pc:docMk/>
            <pc:sldMk cId="2196993654" sldId="19682"/>
            <ac:spMk id="6" creationId="{63F64A53-62A6-6EF3-9AA1-9E9247A14B9F}"/>
          </ac:spMkLst>
        </pc:spChg>
        <pc:spChg chg="del">
          <ac:chgData name="Takeo TADONO 田殿武雄" userId="fa93511fcb20acdf" providerId="LiveId" clId="{3242B789-B0CE-4200-8AE4-C3793C2F93EF}" dt="2026-04-20T16:26:01.839" v="4753" actId="478"/>
          <ac:spMkLst>
            <pc:docMk/>
            <pc:sldMk cId="2196993654" sldId="19682"/>
            <ac:spMk id="9" creationId="{2ABFF5C5-83CD-CCC8-7E53-EECD61B44732}"/>
          </ac:spMkLst>
        </pc:spChg>
        <pc:spChg chg="del">
          <ac:chgData name="Takeo TADONO 田殿武雄" userId="fa93511fcb20acdf" providerId="LiveId" clId="{3242B789-B0CE-4200-8AE4-C3793C2F93EF}" dt="2026-04-20T16:26:01.839" v="4753" actId="478"/>
          <ac:spMkLst>
            <pc:docMk/>
            <pc:sldMk cId="2196993654" sldId="19682"/>
            <ac:spMk id="11" creationId="{63A9750F-896E-D6E8-159F-EC7DF35048CA}"/>
          </ac:spMkLst>
        </pc:spChg>
        <pc:spChg chg="add mod">
          <ac:chgData name="Takeo TADONO 田殿武雄" userId="fa93511fcb20acdf" providerId="LiveId" clId="{3242B789-B0CE-4200-8AE4-C3793C2F93EF}" dt="2026-04-20T16:26:03.161" v="4754"/>
          <ac:spMkLst>
            <pc:docMk/>
            <pc:sldMk cId="2196993654" sldId="19682"/>
            <ac:spMk id="12" creationId="{D65CBFCB-07F7-2801-6A7B-71C13F1B9756}"/>
          </ac:spMkLst>
        </pc:spChg>
        <pc:spChg chg="del">
          <ac:chgData name="Takeo TADONO 田殿武雄" userId="fa93511fcb20acdf" providerId="LiveId" clId="{3242B789-B0CE-4200-8AE4-C3793C2F93EF}" dt="2026-04-20T16:26:01.839" v="4753" actId="478"/>
          <ac:spMkLst>
            <pc:docMk/>
            <pc:sldMk cId="2196993654" sldId="19682"/>
            <ac:spMk id="13" creationId="{95856F51-10C8-1183-D38A-FBA2B70B72E2}"/>
          </ac:spMkLst>
        </pc:spChg>
        <pc:spChg chg="del">
          <ac:chgData name="Takeo TADONO 田殿武雄" userId="fa93511fcb20acdf" providerId="LiveId" clId="{3242B789-B0CE-4200-8AE4-C3793C2F93EF}" dt="2026-04-20T16:26:01.839" v="4753" actId="478"/>
          <ac:spMkLst>
            <pc:docMk/>
            <pc:sldMk cId="2196993654" sldId="19682"/>
            <ac:spMk id="14" creationId="{8009CB17-DC2F-99AC-1B46-561626CC90F1}"/>
          </ac:spMkLst>
        </pc:spChg>
        <pc:spChg chg="del">
          <ac:chgData name="Takeo TADONO 田殿武雄" userId="fa93511fcb20acdf" providerId="LiveId" clId="{3242B789-B0CE-4200-8AE4-C3793C2F93EF}" dt="2026-04-20T16:26:01.839" v="4753" actId="478"/>
          <ac:spMkLst>
            <pc:docMk/>
            <pc:sldMk cId="2196993654" sldId="19682"/>
            <ac:spMk id="15" creationId="{CB032D1C-24F4-8299-7E14-1AD8EFE36152}"/>
          </ac:spMkLst>
        </pc:spChg>
        <pc:spChg chg="add mod">
          <ac:chgData name="Takeo TADONO 田殿武雄" userId="fa93511fcb20acdf" providerId="LiveId" clId="{3242B789-B0CE-4200-8AE4-C3793C2F93EF}" dt="2026-04-20T16:26:03.161" v="4754"/>
          <ac:spMkLst>
            <pc:docMk/>
            <pc:sldMk cId="2196993654" sldId="19682"/>
            <ac:spMk id="16" creationId="{C457BD82-22AD-3B97-FDA5-37C9AB2A4280}"/>
          </ac:spMkLst>
        </pc:spChg>
        <pc:spChg chg="mod">
          <ac:chgData name="Takeo TADONO 田殿武雄" userId="fa93511fcb20acdf" providerId="LiveId" clId="{3242B789-B0CE-4200-8AE4-C3793C2F93EF}" dt="2026-04-20T16:26:03.161" v="4754"/>
          <ac:spMkLst>
            <pc:docMk/>
            <pc:sldMk cId="2196993654" sldId="19682"/>
            <ac:spMk id="18" creationId="{9045AE33-9C13-9B22-1BD7-7B9CC09F6FAB}"/>
          </ac:spMkLst>
        </pc:spChg>
        <pc:grpChg chg="add mod">
          <ac:chgData name="Takeo TADONO 田殿武雄" userId="fa93511fcb20acdf" providerId="LiveId" clId="{3242B789-B0CE-4200-8AE4-C3793C2F93EF}" dt="2026-04-20T16:26:03.161" v="4754"/>
          <ac:grpSpMkLst>
            <pc:docMk/>
            <pc:sldMk cId="2196993654" sldId="19682"/>
            <ac:grpSpMk id="17" creationId="{BACA2970-1455-D75E-922C-7C13C500069A}"/>
          </ac:grpSpMkLst>
        </pc:grpChg>
        <pc:picChg chg="del">
          <ac:chgData name="Takeo TADONO 田殿武雄" userId="fa93511fcb20acdf" providerId="LiveId" clId="{3242B789-B0CE-4200-8AE4-C3793C2F93EF}" dt="2026-04-20T16:26:01.839" v="4753" actId="478"/>
          <ac:picMkLst>
            <pc:docMk/>
            <pc:sldMk cId="2196993654" sldId="19682"/>
            <ac:picMk id="2" creationId="{B886659F-E0BF-876A-CB94-14642568F624}"/>
          </ac:picMkLst>
        </pc:picChg>
        <pc:picChg chg="add mod">
          <ac:chgData name="Takeo TADONO 田殿武雄" userId="fa93511fcb20acdf" providerId="LiveId" clId="{3242B789-B0CE-4200-8AE4-C3793C2F93EF}" dt="2026-04-20T16:26:03.161" v="4754"/>
          <ac:picMkLst>
            <pc:docMk/>
            <pc:sldMk cId="2196993654" sldId="19682"/>
            <ac:picMk id="4" creationId="{E93F1D7B-D1DC-7A98-7371-F73DAD83F474}"/>
          </ac:picMkLst>
        </pc:picChg>
        <pc:picChg chg="del">
          <ac:chgData name="Takeo TADONO 田殿武雄" userId="fa93511fcb20acdf" providerId="LiveId" clId="{3242B789-B0CE-4200-8AE4-C3793C2F93EF}" dt="2026-04-20T16:26:01.839" v="4753" actId="478"/>
          <ac:picMkLst>
            <pc:docMk/>
            <pc:sldMk cId="2196993654" sldId="19682"/>
            <ac:picMk id="5" creationId="{DD0131E6-8900-A570-84AA-498B8D6E1551}"/>
          </ac:picMkLst>
        </pc:picChg>
        <pc:picChg chg="del">
          <ac:chgData name="Takeo TADONO 田殿武雄" userId="fa93511fcb20acdf" providerId="LiveId" clId="{3242B789-B0CE-4200-8AE4-C3793C2F93EF}" dt="2026-04-20T16:26:01.839" v="4753" actId="478"/>
          <ac:picMkLst>
            <pc:docMk/>
            <pc:sldMk cId="2196993654" sldId="19682"/>
            <ac:picMk id="7" creationId="{1134B09F-009A-1F46-8785-261EE6F00BED}"/>
          </ac:picMkLst>
        </pc:picChg>
        <pc:picChg chg="add mod">
          <ac:chgData name="Takeo TADONO 田殿武雄" userId="fa93511fcb20acdf" providerId="LiveId" clId="{3242B789-B0CE-4200-8AE4-C3793C2F93EF}" dt="2026-04-20T16:26:03.161" v="4754"/>
          <ac:picMkLst>
            <pc:docMk/>
            <pc:sldMk cId="2196993654" sldId="19682"/>
            <ac:picMk id="8" creationId="{20BA406C-27CD-8391-EA57-8C8FB45E0E87}"/>
          </ac:picMkLst>
        </pc:picChg>
        <pc:picChg chg="add mod">
          <ac:chgData name="Takeo TADONO 田殿武雄" userId="fa93511fcb20acdf" providerId="LiveId" clId="{3242B789-B0CE-4200-8AE4-C3793C2F93EF}" dt="2026-04-20T16:26:03.161" v="4754"/>
          <ac:picMkLst>
            <pc:docMk/>
            <pc:sldMk cId="2196993654" sldId="19682"/>
            <ac:picMk id="10" creationId="{6A14F589-A08E-CD91-6159-319067DB2109}"/>
          </ac:picMkLst>
        </pc:picChg>
        <pc:picChg chg="mod">
          <ac:chgData name="Takeo TADONO 田殿武雄" userId="fa93511fcb20acdf" providerId="LiveId" clId="{3242B789-B0CE-4200-8AE4-C3793C2F93EF}" dt="2026-04-20T16:26:03.161" v="4754"/>
          <ac:picMkLst>
            <pc:docMk/>
            <pc:sldMk cId="2196993654" sldId="19682"/>
            <ac:picMk id="19" creationId="{34B9BEBE-060B-12B2-1D3D-B885BA366506}"/>
          </ac:picMkLst>
        </pc:picChg>
      </pc:sldChg>
      <pc:sldMasterChg chg="delSldLayout modSldLayout">
        <pc:chgData name="Takeo TADONO 田殿武雄" userId="fa93511fcb20acdf" providerId="LiveId" clId="{3242B789-B0CE-4200-8AE4-C3793C2F93EF}" dt="2026-04-20T20:44:33.282" v="4845" actId="47"/>
        <pc:sldMasterMkLst>
          <pc:docMk/>
          <pc:sldMasterMk cId="0" sldId="2147483648"/>
        </pc:sldMasterMkLst>
        <pc:sldLayoutChg chg="modSp mod">
          <pc:chgData name="Takeo TADONO 田殿武雄" userId="fa93511fcb20acdf" providerId="LiveId" clId="{3242B789-B0CE-4200-8AE4-C3793C2F93EF}" dt="2026-04-20T04:46:56.451" v="468" actId="6549"/>
          <pc:sldLayoutMkLst>
            <pc:docMk/>
            <pc:sldMasterMk cId="0" sldId="2147483648"/>
            <pc:sldLayoutMk cId="0" sldId="2147483650"/>
          </pc:sldLayoutMkLst>
          <pc:spChg chg="mod">
            <ac:chgData name="Takeo TADONO 田殿武雄" userId="fa93511fcb20acdf" providerId="LiveId" clId="{3242B789-B0CE-4200-8AE4-C3793C2F93EF}" dt="2026-04-20T04:46:56.451" v="468" actId="6549"/>
            <ac:spMkLst>
              <pc:docMk/>
              <pc:sldMasterMk cId="0" sldId="2147483648"/>
              <pc:sldLayoutMk cId="0" sldId="2147483650"/>
              <ac:spMk id="28" creationId="{00000000-0000-0000-0000-000000000000}"/>
            </ac:spMkLst>
          </pc:spChg>
        </pc:sldLayoutChg>
        <pc:sldLayoutChg chg="del">
          <pc:chgData name="Takeo TADONO 田殿武雄" userId="fa93511fcb20acdf" providerId="LiveId" clId="{3242B789-B0CE-4200-8AE4-C3793C2F93EF}" dt="2026-04-20T06:18:10.750" v="3517" actId="47"/>
          <pc:sldLayoutMkLst>
            <pc:docMk/>
            <pc:sldMasterMk cId="0" sldId="2147483648"/>
            <pc:sldLayoutMk cId="652360098" sldId="2147483654"/>
          </pc:sldLayoutMkLst>
        </pc:sldLayoutChg>
        <pc:sldLayoutChg chg="del">
          <pc:chgData name="Takeo TADONO 田殿武雄" userId="fa93511fcb20acdf" providerId="LiveId" clId="{3242B789-B0CE-4200-8AE4-C3793C2F93EF}" dt="2026-04-20T20:44:33.282" v="4845" actId="47"/>
          <pc:sldLayoutMkLst>
            <pc:docMk/>
            <pc:sldMasterMk cId="0" sldId="2147483648"/>
            <pc:sldLayoutMk cId="3971079097" sldId="2147483663"/>
          </pc:sldLayoutMkLst>
        </pc:sldLayoutChg>
        <pc:sldLayoutChg chg="del">
          <pc:chgData name="Takeo TADONO 田殿武雄" userId="fa93511fcb20acdf" providerId="LiveId" clId="{3242B789-B0CE-4200-8AE4-C3793C2F93EF}" dt="2026-04-20T06:45:08.002" v="3581" actId="47"/>
          <pc:sldLayoutMkLst>
            <pc:docMk/>
            <pc:sldMasterMk cId="0" sldId="2147483648"/>
            <pc:sldLayoutMk cId="1697617904" sldId="2147483664"/>
          </pc:sldLayoutMkLst>
        </pc:sldLayoutChg>
        <pc:sldLayoutChg chg="del">
          <pc:chgData name="Takeo TADONO 田殿武雄" userId="fa93511fcb20acdf" providerId="LiveId" clId="{3242B789-B0CE-4200-8AE4-C3793C2F93EF}" dt="2026-04-20T20:44:33.282" v="4845" actId="47"/>
          <pc:sldLayoutMkLst>
            <pc:docMk/>
            <pc:sldMasterMk cId="0" sldId="2147483648"/>
            <pc:sldLayoutMk cId="692045747" sldId="2147483665"/>
          </pc:sldLayoutMkLst>
        </pc:sldLayoutChg>
        <pc:sldLayoutChg chg="del">
          <pc:chgData name="Takeo TADONO 田殿武雄" userId="fa93511fcb20acdf" providerId="LiveId" clId="{3242B789-B0CE-4200-8AE4-C3793C2F93EF}" dt="2026-04-20T20:44:33.282" v="4845" actId="47"/>
          <pc:sldLayoutMkLst>
            <pc:docMk/>
            <pc:sldMasterMk cId="0" sldId="2147483648"/>
            <pc:sldLayoutMk cId="2512088568" sldId="2147483666"/>
          </pc:sldLayoutMkLst>
        </pc:sldLayoutChg>
        <pc:sldLayoutChg chg="del">
          <pc:chgData name="Takeo TADONO 田殿武雄" userId="fa93511fcb20acdf" providerId="LiveId" clId="{3242B789-B0CE-4200-8AE4-C3793C2F93EF}" dt="2026-04-20T20:44:33.282" v="4845" actId="47"/>
          <pc:sldLayoutMkLst>
            <pc:docMk/>
            <pc:sldMasterMk cId="0" sldId="2147483648"/>
            <pc:sldLayoutMk cId="2872433114" sldId="2147483667"/>
          </pc:sldLayoutMkLst>
        </pc:sldLayoutChg>
        <pc:sldLayoutChg chg="del">
          <pc:chgData name="Takeo TADONO 田殿武雄" userId="fa93511fcb20acdf" providerId="LiveId" clId="{3242B789-B0CE-4200-8AE4-C3793C2F93EF}" dt="2026-04-20T07:00:21.541" v="3882" actId="47"/>
          <pc:sldLayoutMkLst>
            <pc:docMk/>
            <pc:sldMasterMk cId="0" sldId="2147483648"/>
            <pc:sldLayoutMk cId="1428255831" sldId="2147483668"/>
          </pc:sldLayoutMkLst>
        </pc:sldLayoutChg>
        <pc:sldLayoutChg chg="del">
          <pc:chgData name="Takeo TADONO 田殿武雄" userId="fa93511fcb20acdf" providerId="LiveId" clId="{3242B789-B0CE-4200-8AE4-C3793C2F93EF}" dt="2026-04-20T20:44:33.282" v="4845" actId="47"/>
          <pc:sldLayoutMkLst>
            <pc:docMk/>
            <pc:sldMasterMk cId="0" sldId="2147483648"/>
            <pc:sldLayoutMk cId="3768729851" sldId="2147483669"/>
          </pc:sldLayoutMkLst>
        </pc:sldLayoutChg>
        <pc:sldLayoutChg chg="del">
          <pc:chgData name="Takeo TADONO 田殿武雄" userId="fa93511fcb20acdf" providerId="LiveId" clId="{3242B789-B0CE-4200-8AE4-C3793C2F93EF}" dt="2026-04-20T20:44:33.282" v="4845" actId="47"/>
          <pc:sldLayoutMkLst>
            <pc:docMk/>
            <pc:sldMasterMk cId="0" sldId="2147483648"/>
            <pc:sldLayoutMk cId="3705353469" sldId="2147483670"/>
          </pc:sldLayoutMkLst>
        </pc:sldLayoutChg>
        <pc:sldLayoutChg chg="del">
          <pc:chgData name="Takeo TADONO 田殿武雄" userId="fa93511fcb20acdf" providerId="LiveId" clId="{3242B789-B0CE-4200-8AE4-C3793C2F93EF}" dt="2026-04-20T20:44:33.282" v="4845" actId="47"/>
          <pc:sldLayoutMkLst>
            <pc:docMk/>
            <pc:sldMasterMk cId="0" sldId="2147483648"/>
            <pc:sldLayoutMk cId="3954001250" sldId="2147483671"/>
          </pc:sldLayoutMkLst>
        </pc:sldLayoutChg>
        <pc:sldLayoutChg chg="del">
          <pc:chgData name="Takeo TADONO 田殿武雄" userId="fa93511fcb20acdf" providerId="LiveId" clId="{3242B789-B0CE-4200-8AE4-C3793C2F93EF}" dt="2026-04-20T06:57:57.722" v="3749" actId="47"/>
          <pc:sldLayoutMkLst>
            <pc:docMk/>
            <pc:sldMasterMk cId="0" sldId="2147483648"/>
            <pc:sldLayoutMk cId="2616264042" sldId="2147483672"/>
          </pc:sldLayoutMkLst>
        </pc:sldLayoutChg>
        <pc:sldLayoutChg chg="del">
          <pc:chgData name="Takeo TADONO 田殿武雄" userId="fa93511fcb20acdf" providerId="LiveId" clId="{3242B789-B0CE-4200-8AE4-C3793C2F93EF}" dt="2026-04-20T20:44:33.282" v="4845" actId="47"/>
          <pc:sldLayoutMkLst>
            <pc:docMk/>
            <pc:sldMasterMk cId="0" sldId="2147483648"/>
            <pc:sldLayoutMk cId="3437086249" sldId="2147483673"/>
          </pc:sldLayoutMkLst>
        </pc:sldLayoutChg>
        <pc:sldLayoutChg chg="del">
          <pc:chgData name="Takeo TADONO 田殿武雄" userId="fa93511fcb20acdf" providerId="LiveId" clId="{3242B789-B0CE-4200-8AE4-C3793C2F93EF}" dt="2026-04-20T20:44:33.282" v="4845" actId="47"/>
          <pc:sldLayoutMkLst>
            <pc:docMk/>
            <pc:sldMasterMk cId="0" sldId="2147483648"/>
            <pc:sldLayoutMk cId="2210337367" sldId="2147483674"/>
          </pc:sldLayoutMkLst>
        </pc:sldLayoutChg>
        <pc:sldLayoutChg chg="del">
          <pc:chgData name="Takeo TADONO 田殿武雄" userId="fa93511fcb20acdf" providerId="LiveId" clId="{3242B789-B0CE-4200-8AE4-C3793C2F93EF}" dt="2026-04-20T07:20:18.772" v="4414" actId="47"/>
          <pc:sldLayoutMkLst>
            <pc:docMk/>
            <pc:sldMasterMk cId="0" sldId="2147483648"/>
            <pc:sldLayoutMk cId="3780093219" sldId="2147483675"/>
          </pc:sldLayoutMkLst>
        </pc:sldLayoutChg>
        <pc:sldLayoutChg chg="del">
          <pc:chgData name="Takeo TADONO 田殿武雄" userId="fa93511fcb20acdf" providerId="LiveId" clId="{3242B789-B0CE-4200-8AE4-C3793C2F93EF}" dt="2026-04-20T20:44:33.282" v="4845" actId="47"/>
          <pc:sldLayoutMkLst>
            <pc:docMk/>
            <pc:sldMasterMk cId="0" sldId="2147483648"/>
            <pc:sldLayoutMk cId="1110127050" sldId="2147483676"/>
          </pc:sldLayoutMkLst>
        </pc:sldLayoutChg>
        <pc:sldLayoutChg chg="del">
          <pc:chgData name="Takeo TADONO 田殿武雄" userId="fa93511fcb20acdf" providerId="LiveId" clId="{3242B789-B0CE-4200-8AE4-C3793C2F93EF}" dt="2026-04-20T06:43:41.488" v="3576" actId="47"/>
          <pc:sldLayoutMkLst>
            <pc:docMk/>
            <pc:sldMasterMk cId="0" sldId="2147483648"/>
            <pc:sldLayoutMk cId="1521518785" sldId="2147483677"/>
          </pc:sldLayoutMkLst>
        </pc:sldLayoutChg>
        <pc:sldLayoutChg chg="del">
          <pc:chgData name="Takeo TADONO 田殿武雄" userId="fa93511fcb20acdf" providerId="LiveId" clId="{3242B789-B0CE-4200-8AE4-C3793C2F93EF}" dt="2026-04-20T20:44:33.282" v="4845" actId="47"/>
          <pc:sldLayoutMkLst>
            <pc:docMk/>
            <pc:sldMasterMk cId="0" sldId="2147483648"/>
            <pc:sldLayoutMk cId="2611145107" sldId="2147483678"/>
          </pc:sldLayoutMkLst>
        </pc:sldLayoutChg>
        <pc:sldLayoutChg chg="del">
          <pc:chgData name="Takeo TADONO 田殿武雄" userId="fa93511fcb20acdf" providerId="LiveId" clId="{3242B789-B0CE-4200-8AE4-C3793C2F93EF}" dt="2026-04-20T06:39:01.656" v="3571" actId="47"/>
          <pc:sldLayoutMkLst>
            <pc:docMk/>
            <pc:sldMasterMk cId="0" sldId="2147483648"/>
            <pc:sldLayoutMk cId="963891012" sldId="2147483679"/>
          </pc:sldLayoutMkLst>
        </pc:sldLayoutChg>
        <pc:sldLayoutChg chg="del">
          <pc:chgData name="Takeo TADONO 田殿武雄" userId="fa93511fcb20acdf" providerId="LiveId" clId="{3242B789-B0CE-4200-8AE4-C3793C2F93EF}" dt="2026-04-20T06:39:01.656" v="3571" actId="47"/>
          <pc:sldLayoutMkLst>
            <pc:docMk/>
            <pc:sldMasterMk cId="0" sldId="2147483648"/>
            <pc:sldLayoutMk cId="855681088" sldId="2147483680"/>
          </pc:sldLayoutMkLst>
        </pc:sldLayoutChg>
        <pc:sldLayoutChg chg="del">
          <pc:chgData name="Takeo TADONO 田殿武雄" userId="fa93511fcb20acdf" providerId="LiveId" clId="{3242B789-B0CE-4200-8AE4-C3793C2F93EF}" dt="2026-04-20T06:39:01.656" v="3571" actId="47"/>
          <pc:sldLayoutMkLst>
            <pc:docMk/>
            <pc:sldMasterMk cId="0" sldId="2147483648"/>
            <pc:sldLayoutMk cId="73789616" sldId="2147483681"/>
          </pc:sldLayoutMkLst>
        </pc:sldLayoutChg>
        <pc:sldLayoutChg chg="del">
          <pc:chgData name="Takeo TADONO 田殿武雄" userId="fa93511fcb20acdf" providerId="LiveId" clId="{3242B789-B0CE-4200-8AE4-C3793C2F93EF}" dt="2026-04-20T06:39:01.656" v="3571" actId="47"/>
          <pc:sldLayoutMkLst>
            <pc:docMk/>
            <pc:sldMasterMk cId="0" sldId="2147483648"/>
            <pc:sldLayoutMk cId="1703964943" sldId="2147483682"/>
          </pc:sldLayoutMkLst>
        </pc:sldLayoutChg>
        <pc:sldLayoutChg chg="del">
          <pc:chgData name="Takeo TADONO 田殿武雄" userId="fa93511fcb20acdf" providerId="LiveId" clId="{3242B789-B0CE-4200-8AE4-C3793C2F93EF}" dt="2026-04-20T06:43:48.418" v="3577" actId="47"/>
          <pc:sldLayoutMkLst>
            <pc:docMk/>
            <pc:sldMasterMk cId="0" sldId="2147483648"/>
            <pc:sldLayoutMk cId="2912497261" sldId="2147483683"/>
          </pc:sldLayoutMkLst>
        </pc:sldLayoutChg>
        <pc:sldLayoutChg chg="del">
          <pc:chgData name="Takeo TADONO 田殿武雄" userId="fa93511fcb20acdf" providerId="LiveId" clId="{3242B789-B0CE-4200-8AE4-C3793C2F93EF}" dt="2026-04-20T06:43:53.983" v="3578" actId="47"/>
          <pc:sldLayoutMkLst>
            <pc:docMk/>
            <pc:sldMasterMk cId="0" sldId="2147483648"/>
            <pc:sldLayoutMk cId="1066713928" sldId="2147483684"/>
          </pc:sldLayoutMkLst>
        </pc:sldLayoutChg>
        <pc:sldLayoutChg chg="del">
          <pc:chgData name="Takeo TADONO 田殿武雄" userId="fa93511fcb20acdf" providerId="LiveId" clId="{3242B789-B0CE-4200-8AE4-C3793C2F93EF}" dt="2026-04-20T07:12:13.019" v="4134" actId="47"/>
          <pc:sldLayoutMkLst>
            <pc:docMk/>
            <pc:sldMasterMk cId="0" sldId="2147483648"/>
            <pc:sldLayoutMk cId="1001959747" sldId="2147483685"/>
          </pc:sldLayoutMkLst>
        </pc:sldLayoutChg>
        <pc:sldLayoutChg chg="del">
          <pc:chgData name="Takeo TADONO 田殿武雄" userId="fa93511fcb20acdf" providerId="LiveId" clId="{3242B789-B0CE-4200-8AE4-C3793C2F93EF}" dt="2026-04-20T07:04:01.361" v="4002" actId="47"/>
          <pc:sldLayoutMkLst>
            <pc:docMk/>
            <pc:sldMasterMk cId="0" sldId="2147483648"/>
            <pc:sldLayoutMk cId="4105462336" sldId="2147483686"/>
          </pc:sldLayoutMkLst>
        </pc:sldLayoutChg>
        <pc:sldLayoutChg chg="del">
          <pc:chgData name="Takeo TADONO 田殿武雄" userId="fa93511fcb20acdf" providerId="LiveId" clId="{3242B789-B0CE-4200-8AE4-C3793C2F93EF}" dt="2026-04-20T07:08:51.520" v="4099" actId="47"/>
          <pc:sldLayoutMkLst>
            <pc:docMk/>
            <pc:sldMasterMk cId="0" sldId="2147483648"/>
            <pc:sldLayoutMk cId="307514279" sldId="2147483687"/>
          </pc:sldLayoutMkLst>
        </pc:sldLayoutChg>
        <pc:sldLayoutChg chg="del">
          <pc:chgData name="Takeo TADONO 田殿武雄" userId="fa93511fcb20acdf" providerId="LiveId" clId="{3242B789-B0CE-4200-8AE4-C3793C2F93EF}" dt="2026-04-20T20:44:33.282" v="4845" actId="47"/>
          <pc:sldLayoutMkLst>
            <pc:docMk/>
            <pc:sldMasterMk cId="0" sldId="2147483648"/>
            <pc:sldLayoutMk cId="642770309" sldId="2147483688"/>
          </pc:sldLayoutMkLst>
        </pc:sldLayoutChg>
        <pc:sldLayoutChg chg="del">
          <pc:chgData name="Takeo TADONO 田殿武雄" userId="fa93511fcb20acdf" providerId="LiveId" clId="{3242B789-B0CE-4200-8AE4-C3793C2F93EF}" dt="2026-04-20T20:44:33.282" v="4845" actId="47"/>
          <pc:sldLayoutMkLst>
            <pc:docMk/>
            <pc:sldMasterMk cId="0" sldId="2147483648"/>
            <pc:sldLayoutMk cId="202699992" sldId="2147483689"/>
          </pc:sldLayoutMkLst>
        </pc:sldLayoutChg>
        <pc:sldLayoutChg chg="del">
          <pc:chgData name="Takeo TADONO 田殿武雄" userId="fa93511fcb20acdf" providerId="LiveId" clId="{3242B789-B0CE-4200-8AE4-C3793C2F93EF}" dt="2026-04-20T20:44:33.282" v="4845" actId="47"/>
          <pc:sldLayoutMkLst>
            <pc:docMk/>
            <pc:sldMasterMk cId="0" sldId="2147483648"/>
            <pc:sldLayoutMk cId="4038248250" sldId="2147483690"/>
          </pc:sldLayoutMkLst>
        </pc:sldLayoutChg>
        <pc:sldLayoutChg chg="del">
          <pc:chgData name="Takeo TADONO 田殿武雄" userId="fa93511fcb20acdf" providerId="LiveId" clId="{3242B789-B0CE-4200-8AE4-C3793C2F93EF}" dt="2026-04-20T20:44:33.282" v="4845" actId="47"/>
          <pc:sldLayoutMkLst>
            <pc:docMk/>
            <pc:sldMasterMk cId="0" sldId="2147483648"/>
            <pc:sldLayoutMk cId="2257944789" sldId="2147483691"/>
          </pc:sldLayoutMkLst>
        </pc:sldLayoutChg>
        <pc:sldLayoutChg chg="del">
          <pc:chgData name="Takeo TADONO 田殿武雄" userId="fa93511fcb20acdf" providerId="LiveId" clId="{3242B789-B0CE-4200-8AE4-C3793C2F93EF}" dt="2026-04-20T20:44:33.282" v="4845" actId="47"/>
          <pc:sldLayoutMkLst>
            <pc:docMk/>
            <pc:sldMasterMk cId="0" sldId="2147483648"/>
            <pc:sldLayoutMk cId="1914572436" sldId="2147483692"/>
          </pc:sldLayoutMkLst>
        </pc:sldLayoutChg>
        <pc:sldLayoutChg chg="del">
          <pc:chgData name="Takeo TADONO 田殿武雄" userId="fa93511fcb20acdf" providerId="LiveId" clId="{3242B789-B0CE-4200-8AE4-C3793C2F93EF}" dt="2026-04-20T14:50:12.985" v="4579" actId="47"/>
          <pc:sldLayoutMkLst>
            <pc:docMk/>
            <pc:sldMasterMk cId="0" sldId="2147483648"/>
            <pc:sldLayoutMk cId="3653797149" sldId="2147483693"/>
          </pc:sldLayoutMkLst>
        </pc:sldLayoutChg>
        <pc:sldLayoutChg chg="del">
          <pc:chgData name="Takeo TADONO 田殿武雄" userId="fa93511fcb20acdf" providerId="LiveId" clId="{3242B789-B0CE-4200-8AE4-C3793C2F93EF}" dt="2026-04-20T14:54:25.094" v="4623" actId="47"/>
          <pc:sldLayoutMkLst>
            <pc:docMk/>
            <pc:sldMasterMk cId="0" sldId="2147483648"/>
            <pc:sldLayoutMk cId="2956381538" sldId="2147483694"/>
          </pc:sldLayoutMkLst>
        </pc:sldLayoutChg>
        <pc:sldLayoutChg chg="del">
          <pc:chgData name="Takeo TADONO 田殿武雄" userId="fa93511fcb20acdf" providerId="LiveId" clId="{3242B789-B0CE-4200-8AE4-C3793C2F93EF}" dt="2026-04-20T14:58:43.446" v="4688" actId="47"/>
          <pc:sldLayoutMkLst>
            <pc:docMk/>
            <pc:sldMasterMk cId="0" sldId="2147483648"/>
            <pc:sldLayoutMk cId="794986560" sldId="2147483695"/>
          </pc:sldLayoutMkLst>
        </pc:sldLayoutChg>
        <pc:sldLayoutChg chg="del">
          <pc:chgData name="Takeo TADONO 田殿武雄" userId="fa93511fcb20acdf" providerId="LiveId" clId="{3242B789-B0CE-4200-8AE4-C3793C2F93EF}" dt="2026-04-20T20:44:33.282" v="4845" actId="47"/>
          <pc:sldLayoutMkLst>
            <pc:docMk/>
            <pc:sldMasterMk cId="0" sldId="2147483648"/>
            <pc:sldLayoutMk cId="3814020113" sldId="2147483696"/>
          </pc:sldLayoutMkLst>
        </pc:sldLayoutChg>
        <pc:sldLayoutChg chg="del">
          <pc:chgData name="Takeo TADONO 田殿武雄" userId="fa93511fcb20acdf" providerId="LiveId" clId="{3242B789-B0CE-4200-8AE4-C3793C2F93EF}" dt="2026-04-20T20:44:33.282" v="4845" actId="47"/>
          <pc:sldLayoutMkLst>
            <pc:docMk/>
            <pc:sldMasterMk cId="0" sldId="2147483648"/>
            <pc:sldLayoutMk cId="1599993880" sldId="2147483697"/>
          </pc:sldLayoutMkLst>
        </pc:sldLayoutChg>
        <pc:sldLayoutChg chg="del">
          <pc:chgData name="Takeo TADONO 田殿武雄" userId="fa93511fcb20acdf" providerId="LiveId" clId="{3242B789-B0CE-4200-8AE4-C3793C2F93EF}" dt="2026-04-20T20:44:33.282" v="4845" actId="47"/>
          <pc:sldLayoutMkLst>
            <pc:docMk/>
            <pc:sldMasterMk cId="0" sldId="2147483648"/>
            <pc:sldLayoutMk cId="762278097" sldId="2147483698"/>
          </pc:sldLayoutMkLst>
        </pc:sldLayoutChg>
      </pc:sldMasterChg>
      <pc:sldMasterChg chg="del delSldLayout">
        <pc:chgData name="Takeo TADONO 田殿武雄" userId="fa93511fcb20acdf" providerId="LiveId" clId="{3242B789-B0CE-4200-8AE4-C3793C2F93EF}" dt="2026-04-20T06:31:29.910" v="3544" actId="47"/>
        <pc:sldMasterMkLst>
          <pc:docMk/>
          <pc:sldMasterMk cId="481628671" sldId="2147483655"/>
        </pc:sldMasterMkLst>
        <pc:sldLayoutChg chg="del">
          <pc:chgData name="Takeo TADONO 田殿武雄" userId="fa93511fcb20acdf" providerId="LiveId" clId="{3242B789-B0CE-4200-8AE4-C3793C2F93EF}" dt="2026-04-20T06:31:29.910" v="3544" actId="47"/>
          <pc:sldLayoutMkLst>
            <pc:docMk/>
            <pc:sldMasterMk cId="481628671" sldId="2147483655"/>
            <pc:sldLayoutMk cId="2952298857" sldId="2147483656"/>
          </pc:sldLayoutMkLst>
        </pc:sldLayoutChg>
        <pc:sldLayoutChg chg="del">
          <pc:chgData name="Takeo TADONO 田殿武雄" userId="fa93511fcb20acdf" providerId="LiveId" clId="{3242B789-B0CE-4200-8AE4-C3793C2F93EF}" dt="2026-04-20T06:31:29.910" v="3544" actId="47"/>
          <pc:sldLayoutMkLst>
            <pc:docMk/>
            <pc:sldMasterMk cId="481628671" sldId="2147483655"/>
            <pc:sldLayoutMk cId="2215349386" sldId="2147483657"/>
          </pc:sldLayoutMkLst>
        </pc:sldLayoutChg>
        <pc:sldLayoutChg chg="del">
          <pc:chgData name="Takeo TADONO 田殿武雄" userId="fa93511fcb20acdf" providerId="LiveId" clId="{3242B789-B0CE-4200-8AE4-C3793C2F93EF}" dt="2026-04-20T06:31:29.910" v="3544" actId="47"/>
          <pc:sldLayoutMkLst>
            <pc:docMk/>
            <pc:sldMasterMk cId="481628671" sldId="2147483655"/>
            <pc:sldLayoutMk cId="2365643667" sldId="2147483658"/>
          </pc:sldLayoutMkLst>
        </pc:sldLayoutChg>
        <pc:sldLayoutChg chg="del">
          <pc:chgData name="Takeo TADONO 田殿武雄" userId="fa93511fcb20acdf" providerId="LiveId" clId="{3242B789-B0CE-4200-8AE4-C3793C2F93EF}" dt="2026-04-20T06:31:29.910" v="3544" actId="47"/>
          <pc:sldLayoutMkLst>
            <pc:docMk/>
            <pc:sldMasterMk cId="481628671" sldId="2147483655"/>
            <pc:sldLayoutMk cId="2969857788" sldId="2147483659"/>
          </pc:sldLayoutMkLst>
        </pc:sldLayoutChg>
        <pc:sldLayoutChg chg="del">
          <pc:chgData name="Takeo TADONO 田殿武雄" userId="fa93511fcb20acdf" providerId="LiveId" clId="{3242B789-B0CE-4200-8AE4-C3793C2F93EF}" dt="2026-04-20T06:31:29.910" v="3544" actId="47"/>
          <pc:sldLayoutMkLst>
            <pc:docMk/>
            <pc:sldMasterMk cId="481628671" sldId="2147483655"/>
            <pc:sldLayoutMk cId="1915169536" sldId="2147483660"/>
          </pc:sldLayoutMkLst>
        </pc:sldLayoutChg>
        <pc:sldLayoutChg chg="del">
          <pc:chgData name="Takeo TADONO 田殿武雄" userId="fa93511fcb20acdf" providerId="LiveId" clId="{3242B789-B0CE-4200-8AE4-C3793C2F93EF}" dt="2026-04-20T06:31:29.910" v="3544" actId="47"/>
          <pc:sldLayoutMkLst>
            <pc:docMk/>
            <pc:sldMasterMk cId="481628671" sldId="2147483655"/>
            <pc:sldLayoutMk cId="3027874614" sldId="2147483661"/>
          </pc:sldLayoutMkLst>
        </pc:sldLayoutChg>
        <pc:sldLayoutChg chg="del">
          <pc:chgData name="Takeo TADONO 田殿武雄" userId="fa93511fcb20acdf" providerId="LiveId" clId="{3242B789-B0CE-4200-8AE4-C3793C2F93EF}" dt="2026-04-20T06:31:29.910" v="3544" actId="47"/>
          <pc:sldLayoutMkLst>
            <pc:docMk/>
            <pc:sldMasterMk cId="481628671" sldId="2147483655"/>
            <pc:sldLayoutMk cId="378821780" sldId="2147483662"/>
          </pc:sldLayoutMkLst>
        </pc:sldLayoutChg>
      </pc:sldMasterChg>
      <pc:sldMasterChg chg="del delSldLayout">
        <pc:chgData name="Takeo TADONO 田殿武雄" userId="fa93511fcb20acdf" providerId="LiveId" clId="{3242B789-B0CE-4200-8AE4-C3793C2F93EF}" dt="2026-04-19T05:41:29.862" v="77" actId="47"/>
        <pc:sldMasterMkLst>
          <pc:docMk/>
          <pc:sldMasterMk cId="856726863" sldId="2147483664"/>
        </pc:sldMasterMkLst>
        <pc:sldLayoutChg chg="del">
          <pc:chgData name="Takeo TADONO 田殿武雄" userId="fa93511fcb20acdf" providerId="LiveId" clId="{3242B789-B0CE-4200-8AE4-C3793C2F93EF}" dt="2026-04-19T05:41:29.862" v="77" actId="47"/>
          <pc:sldLayoutMkLst>
            <pc:docMk/>
            <pc:sldMasterMk cId="856726863" sldId="2147483664"/>
            <pc:sldLayoutMk cId="3477432169" sldId="2147483665"/>
          </pc:sldLayoutMkLst>
        </pc:sldLayoutChg>
        <pc:sldLayoutChg chg="del">
          <pc:chgData name="Takeo TADONO 田殿武雄" userId="fa93511fcb20acdf" providerId="LiveId" clId="{3242B789-B0CE-4200-8AE4-C3793C2F93EF}" dt="2026-04-19T05:41:29.862" v="77" actId="47"/>
          <pc:sldLayoutMkLst>
            <pc:docMk/>
            <pc:sldMasterMk cId="856726863" sldId="2147483664"/>
            <pc:sldLayoutMk cId="2741414632" sldId="2147483666"/>
          </pc:sldLayoutMkLst>
        </pc:sldLayoutChg>
        <pc:sldLayoutChg chg="del">
          <pc:chgData name="Takeo TADONO 田殿武雄" userId="fa93511fcb20acdf" providerId="LiveId" clId="{3242B789-B0CE-4200-8AE4-C3793C2F93EF}" dt="2026-04-19T05:41:29.862" v="77" actId="47"/>
          <pc:sldLayoutMkLst>
            <pc:docMk/>
            <pc:sldMasterMk cId="856726863" sldId="2147483664"/>
            <pc:sldLayoutMk cId="3816494887" sldId="2147483667"/>
          </pc:sldLayoutMkLst>
        </pc:sldLayoutChg>
        <pc:sldLayoutChg chg="del">
          <pc:chgData name="Takeo TADONO 田殿武雄" userId="fa93511fcb20acdf" providerId="LiveId" clId="{3242B789-B0CE-4200-8AE4-C3793C2F93EF}" dt="2026-04-19T05:41:29.862" v="77" actId="47"/>
          <pc:sldLayoutMkLst>
            <pc:docMk/>
            <pc:sldMasterMk cId="856726863" sldId="2147483664"/>
            <pc:sldLayoutMk cId="557377106" sldId="2147483668"/>
          </pc:sldLayoutMkLst>
        </pc:sldLayoutChg>
        <pc:sldLayoutChg chg="del">
          <pc:chgData name="Takeo TADONO 田殿武雄" userId="fa93511fcb20acdf" providerId="LiveId" clId="{3242B789-B0CE-4200-8AE4-C3793C2F93EF}" dt="2026-04-19T05:41:29.862" v="77" actId="47"/>
          <pc:sldLayoutMkLst>
            <pc:docMk/>
            <pc:sldMasterMk cId="856726863" sldId="2147483664"/>
            <pc:sldLayoutMk cId="4249570109" sldId="2147483669"/>
          </pc:sldLayoutMkLst>
        </pc:sldLayoutChg>
        <pc:sldLayoutChg chg="del">
          <pc:chgData name="Takeo TADONO 田殿武雄" userId="fa93511fcb20acdf" providerId="LiveId" clId="{3242B789-B0CE-4200-8AE4-C3793C2F93EF}" dt="2026-04-19T05:41:29.862" v="77" actId="47"/>
          <pc:sldLayoutMkLst>
            <pc:docMk/>
            <pc:sldMasterMk cId="856726863" sldId="2147483664"/>
            <pc:sldLayoutMk cId="1124903999" sldId="2147483670"/>
          </pc:sldLayoutMkLst>
        </pc:sldLayoutChg>
        <pc:sldLayoutChg chg="del">
          <pc:chgData name="Takeo TADONO 田殿武雄" userId="fa93511fcb20acdf" providerId="LiveId" clId="{3242B789-B0CE-4200-8AE4-C3793C2F93EF}" dt="2026-04-19T05:41:29.862" v="77" actId="47"/>
          <pc:sldLayoutMkLst>
            <pc:docMk/>
            <pc:sldMasterMk cId="856726863" sldId="2147483664"/>
            <pc:sldLayoutMk cId="3819527329" sldId="214748367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0" name="Google Shape;7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78399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0" name="Google Shape;7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23935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0" name="Google Shape;7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5"/>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13" name="Google Shape;13;p5"/>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14" name="Google Shape;14;p5"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5" name="Google Shape;15;p5"/>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 name="Google Shape;16;p5"/>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7" name="Google Shape;17;p5"/>
          <p:cNvPicPr preferRelativeResize="0"/>
          <p:nvPr/>
        </p:nvPicPr>
        <p:blipFill rotWithShape="1">
          <a:blip r:embed="rId5">
            <a:alphaModFix/>
          </a:blip>
          <a:srcRect/>
          <a:stretch/>
        </p:blipFill>
        <p:spPr>
          <a:xfrm>
            <a:off x="138431" y="5311498"/>
            <a:ext cx="2738896" cy="1508514"/>
          </a:xfrm>
          <a:prstGeom prst="rect">
            <a:avLst/>
          </a:prstGeom>
          <a:noFill/>
          <a:ln>
            <a:noFill/>
          </a:ln>
          <a:effectLst>
            <a:outerShdw blurRad="50800" dist="38100" dir="2700000" algn="tl" rotWithShape="0">
              <a:srgbClr val="000000">
                <a:alpha val="40000"/>
              </a:srgbClr>
            </a:outerShdw>
          </a:effectLst>
        </p:spPr>
      </p:pic>
      <p:pic>
        <p:nvPicPr>
          <p:cNvPr id="18" name="Google Shape;18;p5"/>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9" name="Google Shape;19;p5"/>
          <p:cNvPicPr preferRelativeResize="0"/>
          <p:nvPr/>
        </p:nvPicPr>
        <p:blipFill rotWithShape="1">
          <a:blip r:embed="rId6">
            <a:alphaModFix amt="34000"/>
          </a:blip>
          <a:srcRect l="54016" t="36081" r="11355" b="671"/>
          <a:stretch/>
        </p:blipFill>
        <p:spPr>
          <a:xfrm rot="-5400000">
            <a:off x="5792642" y="4819952"/>
            <a:ext cx="1719709" cy="2366806"/>
          </a:xfrm>
          <a:prstGeom prst="rtTriangle">
            <a:avLst/>
          </a:prstGeom>
          <a:noFill/>
          <a:ln>
            <a:noFill/>
          </a:ln>
        </p:spPr>
      </p:pic>
      <p:sp>
        <p:nvSpPr>
          <p:cNvPr id="20" name="Google Shape;20;p5"/>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Montserrat"/>
              <a:buNone/>
              <a:defRPr sz="8000" b="0"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6"/>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23" name="Google Shape;23;p6"/>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24" name="Google Shape;24;p6"/>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25" name="Google Shape;25;p6"/>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26" name="Google Shape;26;p6"/>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27" name="Google Shape;27;p6"/>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GB" sz="1400" b="1" i="0" u="none" strike="noStrike" cap="none">
                <a:solidFill>
                  <a:schemeClr val="accent1"/>
                </a:solidFill>
                <a:latin typeface="Montserrat"/>
                <a:ea typeface="Montserrat"/>
                <a:cs typeface="Montserrat"/>
                <a:sym typeface="Montserrat"/>
              </a:rPr>
              <a:t>Slide </a:t>
            </a:r>
            <a:fld id="{00000000-1234-1234-1234-123412341234}" type="slidenum">
              <a:rPr lang="en-GB" sz="1400" b="1" i="0" u="none" strike="noStrike" cap="none">
                <a:solidFill>
                  <a:schemeClr val="accent1"/>
                </a:solidFill>
                <a:latin typeface="Montserrat"/>
                <a:ea typeface="Montserrat"/>
                <a:cs typeface="Montserrat"/>
                <a:sym typeface="Montserrat"/>
              </a:rPr>
              <a:t>‹#›</a:t>
            </a:fld>
            <a:endParaRPr sz="1400" b="1" i="0" u="none" strike="noStrike" cap="none">
              <a:solidFill>
                <a:schemeClr val="accent1"/>
              </a:solidFill>
              <a:latin typeface="Montserrat"/>
              <a:ea typeface="Montserrat"/>
              <a:cs typeface="Montserrat"/>
              <a:sym typeface="Montserrat"/>
            </a:endParaRPr>
          </a:p>
        </p:txBody>
      </p:sp>
      <p:sp>
        <p:nvSpPr>
          <p:cNvPr id="28" name="Google Shape;28;p6"/>
          <p:cNvSpPr txBox="1"/>
          <p:nvPr/>
        </p:nvSpPr>
        <p:spPr>
          <a:xfrm>
            <a:off x="-24384" y="6562799"/>
            <a:ext cx="5260692"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dirty="0">
                <a:solidFill>
                  <a:schemeClr val="accent1"/>
                </a:solidFill>
                <a:latin typeface="Montserrat"/>
                <a:ea typeface="Montserrat"/>
                <a:cs typeface="Montserrat"/>
                <a:sym typeface="Montserrat"/>
              </a:rPr>
              <a:t>WGCV-56 / LSI-VC-</a:t>
            </a:r>
            <a:r>
              <a:rPr lang="en-GB" b="1" dirty="0">
                <a:solidFill>
                  <a:schemeClr val="accent1"/>
                </a:solidFill>
                <a:latin typeface="Montserrat"/>
                <a:ea typeface="Montserrat"/>
                <a:cs typeface="Montserrat"/>
                <a:sym typeface="Montserrat"/>
              </a:rPr>
              <a:t>19 Joint Meeting</a:t>
            </a:r>
            <a:r>
              <a:rPr lang="en-GB" sz="1400" b="1" i="0" u="none" strike="noStrike" cap="none" dirty="0">
                <a:solidFill>
                  <a:schemeClr val="accent1"/>
                </a:solidFill>
                <a:latin typeface="Montserrat"/>
                <a:ea typeface="Montserrat"/>
                <a:cs typeface="Montserrat"/>
                <a:sym typeface="Montserrat"/>
              </a:rPr>
              <a:t>, 20-24 April</a:t>
            </a:r>
            <a:r>
              <a:rPr lang="en-GB" b="1" dirty="0">
                <a:solidFill>
                  <a:schemeClr val="accent1"/>
                </a:solidFill>
                <a:latin typeface="Montserrat"/>
                <a:ea typeface="Montserrat"/>
                <a:cs typeface="Montserrat"/>
                <a:sym typeface="Montserrat"/>
              </a:rPr>
              <a:t> </a:t>
            </a:r>
            <a:r>
              <a:rPr lang="en-GB" sz="1400" b="1" i="0" u="none" strike="noStrike" cap="none" dirty="0">
                <a:solidFill>
                  <a:schemeClr val="accent1"/>
                </a:solidFill>
                <a:latin typeface="Montserrat"/>
                <a:ea typeface="Montserrat"/>
                <a:cs typeface="Montserrat"/>
                <a:sym typeface="Montserrat"/>
              </a:rPr>
              <a:t>2026</a:t>
            </a:r>
            <a:endParaRPr sz="1400" b="1" i="0" u="none" strike="noStrike" cap="none" dirty="0">
              <a:solidFill>
                <a:schemeClr val="accent1"/>
              </a:solidFill>
              <a:latin typeface="Montserrat"/>
              <a:ea typeface="Montserrat"/>
              <a:cs typeface="Montserrat"/>
              <a:sym typeface="Montserrat"/>
            </a:endParaRPr>
          </a:p>
        </p:txBody>
      </p:sp>
      <p:sp>
        <p:nvSpPr>
          <p:cNvPr id="29" name="Google Shape;29;p6"/>
          <p:cNvSpPr txBox="1">
            <a:spLocks noGrp="1"/>
          </p:cNvSpPr>
          <p:nvPr>
            <p:ph type="body" idx="1"/>
          </p:nvPr>
        </p:nvSpPr>
        <p:spPr>
          <a:xfrm>
            <a:off x="324233" y="1558533"/>
            <a:ext cx="11495400" cy="46629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b="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b="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9pPr>
          </a:lstStyle>
          <a:p>
            <a:endParaRPr/>
          </a:p>
        </p:txBody>
      </p:sp>
      <p:sp>
        <p:nvSpPr>
          <p:cNvPr id="30" name="Google Shape;30;p6"/>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b="0"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7"/>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33" name="Google Shape;33;p7"/>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34" name="Google Shape;34;p7"/>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35" name="Google Shape;35;p7"/>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36" name="Google Shape;36;p7"/>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37" name="Google Shape;37;p7"/>
          <p:cNvSpPr txBox="1">
            <a:spLocks noGrp="1"/>
          </p:cNvSpPr>
          <p:nvPr>
            <p:ph type="body" idx="1"/>
          </p:nvPr>
        </p:nvSpPr>
        <p:spPr>
          <a:xfrm>
            <a:off x="386632"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b="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b="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9pPr>
          </a:lstStyle>
          <a:p>
            <a:endParaRPr/>
          </a:p>
        </p:txBody>
      </p:sp>
      <p:sp>
        <p:nvSpPr>
          <p:cNvPr id="38" name="Google Shape;38;p7"/>
          <p:cNvSpPr txBox="1">
            <a:spLocks noGrp="1"/>
          </p:cNvSpPr>
          <p:nvPr>
            <p:ph type="body" idx="2"/>
          </p:nvPr>
        </p:nvSpPr>
        <p:spPr>
          <a:xfrm>
            <a:off x="6296361"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b="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b="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9pPr>
          </a:lstStyle>
          <a:p>
            <a:endParaRPr/>
          </a:p>
        </p:txBody>
      </p:sp>
      <p:sp>
        <p:nvSpPr>
          <p:cNvPr id="39" name="Google Shape;39;p7"/>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GB" sz="1400" b="1" i="0" u="none" strike="noStrike" cap="none">
                <a:solidFill>
                  <a:schemeClr val="accent1"/>
                </a:solidFill>
                <a:latin typeface="Montserrat"/>
                <a:ea typeface="Montserrat"/>
                <a:cs typeface="Montserrat"/>
                <a:sym typeface="Montserrat"/>
              </a:rPr>
              <a:t>Slide </a:t>
            </a:r>
            <a:fld id="{00000000-1234-1234-1234-123412341234}" type="slidenum">
              <a:rPr lang="en-GB" sz="1400" b="1" i="0" u="none" strike="noStrike" cap="none">
                <a:solidFill>
                  <a:schemeClr val="accent1"/>
                </a:solidFill>
                <a:latin typeface="Montserrat"/>
                <a:ea typeface="Montserrat"/>
                <a:cs typeface="Montserrat"/>
                <a:sym typeface="Montserrat"/>
              </a:rPr>
              <a:t>‹#›</a:t>
            </a:fld>
            <a:endParaRPr sz="1400" b="1" i="0" u="none" strike="noStrike" cap="none">
              <a:solidFill>
                <a:schemeClr val="accent1"/>
              </a:solidFill>
              <a:latin typeface="Montserrat"/>
              <a:ea typeface="Montserrat"/>
              <a:cs typeface="Montserrat"/>
              <a:sym typeface="Montserrat"/>
            </a:endParaRPr>
          </a:p>
        </p:txBody>
      </p:sp>
      <p:sp>
        <p:nvSpPr>
          <p:cNvPr id="40" name="Google Shape;40;p7"/>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b="0"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9pPr>
          </a:lstStyle>
          <a:p>
            <a:endParaRPr/>
          </a:p>
        </p:txBody>
      </p:sp>
      <p:sp>
        <p:nvSpPr>
          <p:cNvPr id="41" name="Google Shape;41;p7"/>
          <p:cNvSpPr txBox="1"/>
          <p:nvPr/>
        </p:nvSpPr>
        <p:spPr>
          <a:xfrm>
            <a:off x="-24384" y="6562799"/>
            <a:ext cx="49257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en-GB" sz="1400" b="1" i="0" u="none" strike="noStrike" cap="none">
                <a:solidFill>
                  <a:schemeClr val="accent1"/>
                </a:solidFill>
                <a:latin typeface="Montserrat"/>
                <a:ea typeface="Montserrat"/>
                <a:cs typeface="Montserrat"/>
                <a:sym typeface="Montserrat"/>
              </a:rPr>
              <a:t>LSI-VC-14, 10-12 October 2023</a:t>
            </a:r>
            <a:endParaRPr sz="1400" b="1" i="0" u="none" strike="noStrike" cap="none">
              <a:solidFill>
                <a:schemeClr val="accent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Arial"/>
              <a:buNone/>
            </a:pPr>
            <a:endParaRPr sz="1400" b="1" i="0" u="none" strike="noStrike" cap="none">
              <a:solidFill>
                <a:schemeClr val="accent1"/>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sp>
        <p:nvSpPr>
          <p:cNvPr id="43" name="Google Shape;43;p8"/>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44" name="Google Shape;44;p8"/>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45" name="Google Shape;45;p8"/>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46" name="Google Shape;46;p8"/>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47" name="Google Shape;47;p8"/>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48" name="Google Shape;48;p8"/>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GB" sz="1400" b="1" i="0" u="none" strike="noStrike" cap="none">
                <a:solidFill>
                  <a:schemeClr val="accent1"/>
                </a:solidFill>
                <a:latin typeface="Montserrat"/>
                <a:ea typeface="Montserrat"/>
                <a:cs typeface="Montserrat"/>
                <a:sym typeface="Montserrat"/>
              </a:rPr>
              <a:t>Slide </a:t>
            </a:r>
            <a:fld id="{00000000-1234-1234-1234-123412341234}" type="slidenum">
              <a:rPr lang="en-GB" sz="1400" b="1" i="0" u="none" strike="noStrike" cap="none">
                <a:solidFill>
                  <a:schemeClr val="accent1"/>
                </a:solidFill>
                <a:latin typeface="Montserrat"/>
                <a:ea typeface="Montserrat"/>
                <a:cs typeface="Montserrat"/>
                <a:sym typeface="Montserrat"/>
              </a:rPr>
              <a:t>‹#›</a:t>
            </a:fld>
            <a:endParaRPr sz="1400" b="1" i="0" u="none" strike="noStrike" cap="none">
              <a:solidFill>
                <a:schemeClr val="accent1"/>
              </a:solidFill>
              <a:latin typeface="Montserrat"/>
              <a:ea typeface="Montserrat"/>
              <a:cs typeface="Montserrat"/>
              <a:sym typeface="Montserrat"/>
            </a:endParaRPr>
          </a:p>
        </p:txBody>
      </p:sp>
      <p:sp>
        <p:nvSpPr>
          <p:cNvPr id="49" name="Google Shape;49;p8"/>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b="0"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9pPr>
          </a:lstStyle>
          <a:p>
            <a:endParaRPr/>
          </a:p>
        </p:txBody>
      </p:sp>
      <p:sp>
        <p:nvSpPr>
          <p:cNvPr id="50" name="Google Shape;50;p8"/>
          <p:cNvSpPr txBox="1"/>
          <p:nvPr/>
        </p:nvSpPr>
        <p:spPr>
          <a:xfrm>
            <a:off x="-24384" y="6562799"/>
            <a:ext cx="49257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en-GB" sz="1400" b="1" i="0" u="none" strike="noStrike" cap="none">
                <a:solidFill>
                  <a:schemeClr val="accent1"/>
                </a:solidFill>
                <a:latin typeface="Montserrat"/>
                <a:ea typeface="Montserrat"/>
                <a:cs typeface="Montserrat"/>
                <a:sym typeface="Montserrat"/>
              </a:rPr>
              <a:t>LSI-VC-14, 10-12 October 2023</a:t>
            </a:r>
            <a:endParaRPr sz="1400" b="1" i="0" u="none" strike="noStrike" cap="none">
              <a:solidFill>
                <a:schemeClr val="accent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Arial"/>
              <a:buNone/>
            </a:pPr>
            <a:endParaRPr sz="1400" b="1" i="0" u="none" strike="noStrike" cap="none">
              <a:solidFill>
                <a:schemeClr val="accent1"/>
              </a:solidFill>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9"/>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53" name="Google Shape;53;p9"/>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54" name="Google Shape;54;p9"/>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55" name="Google Shape;55;p9"/>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56" name="Google Shape;56;p9"/>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57" name="Google Shape;57;p9"/>
          <p:cNvSpPr txBox="1">
            <a:spLocks noGrp="1"/>
          </p:cNvSpPr>
          <p:nvPr>
            <p:ph type="body" idx="1"/>
          </p:nvPr>
        </p:nvSpPr>
        <p:spPr>
          <a:xfrm>
            <a:off x="5180012" y="1373852"/>
            <a:ext cx="6172200" cy="469440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15000"/>
              </a:lnSpc>
              <a:spcBef>
                <a:spcPts val="1000"/>
              </a:spcBef>
              <a:spcAft>
                <a:spcPts val="0"/>
              </a:spcAft>
              <a:buClr>
                <a:schemeClr val="dk1"/>
              </a:buClr>
              <a:buSzPts val="3200"/>
              <a:buFont typeface="Montserrat"/>
              <a:buChar char="❖"/>
              <a:defRPr sz="3200" b="0" i="0" u="none" strike="noStrike" cap="none">
                <a:solidFill>
                  <a:schemeClr val="dk1"/>
                </a:solidFill>
                <a:latin typeface="Montserrat"/>
                <a:ea typeface="Montserrat"/>
                <a:cs typeface="Montserrat"/>
                <a:sym typeface="Montserrat"/>
              </a:defRPr>
            </a:lvl1pPr>
            <a:lvl2pPr marL="914400" marR="0" lvl="1" indent="-406400" algn="l" rtl="0">
              <a:lnSpc>
                <a:spcPct val="115000"/>
              </a:lnSpc>
              <a:spcBef>
                <a:spcPts val="500"/>
              </a:spcBef>
              <a:spcAft>
                <a:spcPts val="0"/>
              </a:spcAft>
              <a:buClr>
                <a:schemeClr val="dk1"/>
              </a:buClr>
              <a:buSzPts val="2800"/>
              <a:buFont typeface="Montserrat"/>
              <a:buChar char="▪"/>
              <a:defRPr sz="2800" b="0" i="0" u="none" strike="noStrike" cap="none">
                <a:solidFill>
                  <a:schemeClr val="dk1"/>
                </a:solidFill>
                <a:latin typeface="Montserrat"/>
                <a:ea typeface="Montserrat"/>
                <a:cs typeface="Montserrat"/>
                <a:sym typeface="Montserrat"/>
              </a:defRPr>
            </a:lvl2pPr>
            <a:lvl3pPr marL="1371600" marR="0" lvl="2" indent="-381000" algn="l" rtl="0">
              <a:lnSpc>
                <a:spcPct val="115000"/>
              </a:lnSpc>
              <a:spcBef>
                <a:spcPts val="500"/>
              </a:spcBef>
              <a:spcAft>
                <a:spcPts val="0"/>
              </a:spcAft>
              <a:buClr>
                <a:schemeClr val="dk1"/>
              </a:buClr>
              <a:buSzPts val="2400"/>
              <a:buFont typeface="Montserrat"/>
              <a:buChar char="o"/>
              <a:defRPr sz="2400" b="0" i="0" u="none" strike="noStrike" cap="none">
                <a:solidFill>
                  <a:schemeClr val="dk1"/>
                </a:solidFill>
                <a:latin typeface="Montserrat"/>
                <a:ea typeface="Montserrat"/>
                <a:cs typeface="Montserrat"/>
                <a:sym typeface="Montserrat"/>
              </a:defRPr>
            </a:lvl3pPr>
            <a:lvl4pPr marL="1828800" marR="0" lvl="3"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4pPr>
            <a:lvl5pPr marL="2286000" marR="0" lvl="4"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9pPr>
          </a:lstStyle>
          <a:p>
            <a:endParaRPr/>
          </a:p>
        </p:txBody>
      </p:sp>
      <p:sp>
        <p:nvSpPr>
          <p:cNvPr id="58" name="Google Shape;58;p9"/>
          <p:cNvSpPr txBox="1">
            <a:spLocks noGrp="1"/>
          </p:cNvSpPr>
          <p:nvPr>
            <p:ph type="body" idx="2"/>
          </p:nvPr>
        </p:nvSpPr>
        <p:spPr>
          <a:xfrm>
            <a:off x="839788" y="1373852"/>
            <a:ext cx="3932237" cy="46305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5000"/>
              </a:lnSpc>
              <a:spcBef>
                <a:spcPts val="100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1pPr>
            <a:lvl2pPr marL="914400" marR="0" lvl="1" indent="-228600" algn="l" rtl="0">
              <a:lnSpc>
                <a:spcPct val="115000"/>
              </a:lnSpc>
              <a:spcBef>
                <a:spcPts val="50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2pPr>
            <a:lvl3pPr marL="1371600" marR="0" lvl="2" indent="-228600" algn="l" rtl="0">
              <a:lnSpc>
                <a:spcPct val="115000"/>
              </a:lnSpc>
              <a:spcBef>
                <a:spcPts val="500"/>
              </a:spcBef>
              <a:spcAft>
                <a:spcPts val="0"/>
              </a:spcAft>
              <a:buClr>
                <a:schemeClr val="dk1"/>
              </a:buClr>
              <a:buSzPts val="1200"/>
              <a:buFont typeface="Montserrat"/>
              <a:buNone/>
              <a:defRPr sz="1200" b="0" i="0" u="none" strike="noStrike" cap="none">
                <a:solidFill>
                  <a:schemeClr val="dk1"/>
                </a:solidFill>
                <a:latin typeface="Montserrat"/>
                <a:ea typeface="Montserrat"/>
                <a:cs typeface="Montserrat"/>
                <a:sym typeface="Montserrat"/>
              </a:defRPr>
            </a:lvl3pPr>
            <a:lvl4pPr marL="1828800" marR="0" lvl="3" indent="-228600" algn="l" rtl="0">
              <a:lnSpc>
                <a:spcPct val="115000"/>
              </a:lnSpc>
              <a:spcBef>
                <a:spcPts val="500"/>
              </a:spcBef>
              <a:spcAft>
                <a:spcPts val="0"/>
              </a:spcAft>
              <a:buClr>
                <a:schemeClr val="dk1"/>
              </a:buClr>
              <a:buSzPts val="1000"/>
              <a:buFont typeface="Montserrat"/>
              <a:buNone/>
              <a:defRPr sz="1000" b="0" i="0" u="none" strike="noStrike" cap="none">
                <a:solidFill>
                  <a:schemeClr val="dk1"/>
                </a:solidFill>
                <a:latin typeface="Montserrat"/>
                <a:ea typeface="Montserrat"/>
                <a:cs typeface="Montserrat"/>
                <a:sym typeface="Montserrat"/>
              </a:defRPr>
            </a:lvl4pPr>
            <a:lvl5pPr marL="2286000" marR="0" lvl="4" indent="-228600" algn="l" rtl="0">
              <a:lnSpc>
                <a:spcPct val="115000"/>
              </a:lnSpc>
              <a:spcBef>
                <a:spcPts val="500"/>
              </a:spcBef>
              <a:spcAft>
                <a:spcPts val="0"/>
              </a:spcAft>
              <a:buClr>
                <a:schemeClr val="dk1"/>
              </a:buClr>
              <a:buSzPts val="1000"/>
              <a:buFont typeface="Montserrat"/>
              <a:buNone/>
              <a:defRPr sz="1000" b="0" i="0" u="none" strike="noStrike" cap="none">
                <a:solidFill>
                  <a:schemeClr val="dk1"/>
                </a:solidFill>
                <a:latin typeface="Montserrat"/>
                <a:ea typeface="Montserrat"/>
                <a:cs typeface="Montserrat"/>
                <a:sym typeface="Montserrat"/>
              </a:defRPr>
            </a:lvl5pPr>
            <a:lvl6pPr marL="2743200" marR="0" lvl="5" indent="-228600" algn="l" rtl="0">
              <a:lnSpc>
                <a:spcPct val="115000"/>
              </a:lnSpc>
              <a:spcBef>
                <a:spcPts val="500"/>
              </a:spcBef>
              <a:spcAft>
                <a:spcPts val="0"/>
              </a:spcAft>
              <a:buClr>
                <a:schemeClr val="dk1"/>
              </a:buClr>
              <a:buSzPts val="1000"/>
              <a:buFont typeface="Montserrat"/>
              <a:buNone/>
              <a:defRPr sz="1000" b="0" i="0" u="none" strike="noStrike" cap="none">
                <a:solidFill>
                  <a:schemeClr val="dk1"/>
                </a:solidFill>
                <a:latin typeface="Montserrat"/>
                <a:ea typeface="Montserrat"/>
                <a:cs typeface="Montserrat"/>
                <a:sym typeface="Montserrat"/>
              </a:defRPr>
            </a:lvl6pPr>
            <a:lvl7pPr marL="3200400" marR="0" lvl="6" indent="-228600" algn="l" rtl="0">
              <a:lnSpc>
                <a:spcPct val="115000"/>
              </a:lnSpc>
              <a:spcBef>
                <a:spcPts val="500"/>
              </a:spcBef>
              <a:spcAft>
                <a:spcPts val="0"/>
              </a:spcAft>
              <a:buClr>
                <a:schemeClr val="dk1"/>
              </a:buClr>
              <a:buSzPts val="1000"/>
              <a:buFont typeface="Montserrat"/>
              <a:buNone/>
              <a:defRPr sz="1000" b="0" i="0" u="none" strike="noStrike" cap="none">
                <a:solidFill>
                  <a:schemeClr val="dk1"/>
                </a:solidFill>
                <a:latin typeface="Montserrat"/>
                <a:ea typeface="Montserrat"/>
                <a:cs typeface="Montserrat"/>
                <a:sym typeface="Montserrat"/>
              </a:defRPr>
            </a:lvl7pPr>
            <a:lvl8pPr marL="3657600" marR="0" lvl="7" indent="-228600" algn="l" rtl="0">
              <a:lnSpc>
                <a:spcPct val="115000"/>
              </a:lnSpc>
              <a:spcBef>
                <a:spcPts val="500"/>
              </a:spcBef>
              <a:spcAft>
                <a:spcPts val="0"/>
              </a:spcAft>
              <a:buClr>
                <a:schemeClr val="dk1"/>
              </a:buClr>
              <a:buSzPts val="1000"/>
              <a:buFont typeface="Montserrat"/>
              <a:buNone/>
              <a:defRPr sz="1000" b="0" i="0" u="none" strike="noStrike" cap="none">
                <a:solidFill>
                  <a:schemeClr val="dk1"/>
                </a:solidFill>
                <a:latin typeface="Montserrat"/>
                <a:ea typeface="Montserrat"/>
                <a:cs typeface="Montserrat"/>
                <a:sym typeface="Montserrat"/>
              </a:defRPr>
            </a:lvl8pPr>
            <a:lvl9pPr marL="4114800" marR="0" lvl="8" indent="-228600" algn="l" rtl="0">
              <a:lnSpc>
                <a:spcPct val="115000"/>
              </a:lnSpc>
              <a:spcBef>
                <a:spcPts val="500"/>
              </a:spcBef>
              <a:spcAft>
                <a:spcPts val="0"/>
              </a:spcAft>
              <a:buClr>
                <a:schemeClr val="dk1"/>
              </a:buClr>
              <a:buSzPts val="1000"/>
              <a:buFont typeface="Montserrat"/>
              <a:buNone/>
              <a:defRPr sz="1000" b="0" i="0" u="none" strike="noStrike" cap="none">
                <a:solidFill>
                  <a:schemeClr val="dk1"/>
                </a:solidFill>
                <a:latin typeface="Montserrat"/>
                <a:ea typeface="Montserrat"/>
                <a:cs typeface="Montserrat"/>
                <a:sym typeface="Montserrat"/>
              </a:defRPr>
            </a:lvl9pPr>
          </a:lstStyle>
          <a:p>
            <a:endParaRPr/>
          </a:p>
        </p:txBody>
      </p:sp>
      <p:sp>
        <p:nvSpPr>
          <p:cNvPr id="59" name="Google Shape;59;p9"/>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GB" sz="1400" b="1" i="0" u="none" strike="noStrike" cap="none">
                <a:solidFill>
                  <a:schemeClr val="accent1"/>
                </a:solidFill>
                <a:latin typeface="Montserrat"/>
                <a:ea typeface="Montserrat"/>
                <a:cs typeface="Montserrat"/>
                <a:sym typeface="Montserrat"/>
              </a:rPr>
              <a:t>Slide </a:t>
            </a:r>
            <a:fld id="{00000000-1234-1234-1234-123412341234}" type="slidenum">
              <a:rPr lang="en-GB" sz="1400" b="1" i="0" u="none" strike="noStrike" cap="none">
                <a:solidFill>
                  <a:schemeClr val="accent1"/>
                </a:solidFill>
                <a:latin typeface="Montserrat"/>
                <a:ea typeface="Montserrat"/>
                <a:cs typeface="Montserrat"/>
                <a:sym typeface="Montserrat"/>
              </a:rPr>
              <a:t>‹#›</a:t>
            </a:fld>
            <a:endParaRPr sz="1400" b="1" i="0" u="none" strike="noStrike" cap="none">
              <a:solidFill>
                <a:schemeClr val="accent1"/>
              </a:solidFill>
              <a:latin typeface="Montserrat"/>
              <a:ea typeface="Montserrat"/>
              <a:cs typeface="Montserrat"/>
              <a:sym typeface="Montserrat"/>
            </a:endParaRPr>
          </a:p>
        </p:txBody>
      </p:sp>
      <p:sp>
        <p:nvSpPr>
          <p:cNvPr id="60" name="Google Shape;60;p9"/>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b="0"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9pPr>
          </a:lstStyle>
          <a:p>
            <a:endParaRPr/>
          </a:p>
        </p:txBody>
      </p:sp>
      <p:sp>
        <p:nvSpPr>
          <p:cNvPr id="61" name="Google Shape;61;p9"/>
          <p:cNvSpPr txBox="1"/>
          <p:nvPr/>
        </p:nvSpPr>
        <p:spPr>
          <a:xfrm>
            <a:off x="-24384" y="6562799"/>
            <a:ext cx="49257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en-GB" sz="1400" b="1" i="0" u="none" strike="noStrike" cap="none">
                <a:solidFill>
                  <a:schemeClr val="accent1"/>
                </a:solidFill>
                <a:latin typeface="Montserrat"/>
                <a:ea typeface="Montserrat"/>
                <a:cs typeface="Montserrat"/>
                <a:sym typeface="Montserrat"/>
              </a:rPr>
              <a:t>LSI-VC-13, 23-24 March 2023</a:t>
            </a:r>
            <a:endParaRPr sz="1400" b="1" i="0" u="none" strike="noStrike" cap="none">
              <a:solidFill>
                <a:schemeClr val="accent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Arial"/>
              <a:buNone/>
            </a:pPr>
            <a:endParaRPr sz="1400" b="1" i="0" u="none" strike="noStrike" cap="none">
              <a:solidFill>
                <a:schemeClr val="accent1"/>
              </a:solidFill>
              <a:latin typeface="Montserrat"/>
              <a:ea typeface="Montserrat"/>
              <a:cs typeface="Montserrat"/>
              <a:sym typeface="Montserrat"/>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7" name="Google Shape;7;p4"/>
          <p:cNvPicPr preferRelativeResize="0"/>
          <p:nvPr/>
        </p:nvPicPr>
        <p:blipFill rotWithShape="1">
          <a:blip r:embed="rId7">
            <a:alphaModFix amt="34000"/>
          </a:blip>
          <a:srcRect l="51339" t="39269" r="-2839" b="35419"/>
          <a:stretch/>
        </p:blipFill>
        <p:spPr>
          <a:xfrm flipH="1">
            <a:off x="9304422" y="0"/>
            <a:ext cx="2887578" cy="1037492"/>
          </a:xfrm>
          <a:prstGeom prst="rect">
            <a:avLst/>
          </a:prstGeom>
          <a:noFill/>
          <a:ln>
            <a:noFill/>
          </a:ln>
        </p:spPr>
      </p:pic>
      <p:pic>
        <p:nvPicPr>
          <p:cNvPr id="8" name="Google Shape;8;p4"/>
          <p:cNvPicPr preferRelativeResize="0"/>
          <p:nvPr/>
        </p:nvPicPr>
        <p:blipFill rotWithShape="1">
          <a:blip r:embed="rId8">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4"/>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10" name="Google Shape;10;p4"/>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50.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40.png"/><Relationship Id="rId5" Type="http://schemas.openxmlformats.org/officeDocument/2006/relationships/image" Target="../media/image230.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
          <p:cNvSpPr txBox="1">
            <a:spLocks noGrp="1"/>
          </p:cNvSpPr>
          <p:nvPr>
            <p:ph type="title"/>
          </p:nvPr>
        </p:nvSpPr>
        <p:spPr>
          <a:xfrm>
            <a:off x="176047" y="175938"/>
            <a:ext cx="7578991" cy="3972645"/>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Clr>
                <a:schemeClr val="lt1"/>
              </a:buClr>
              <a:buSzPts val="8000"/>
              <a:buFont typeface="Arial"/>
              <a:buNone/>
            </a:pPr>
            <a:r>
              <a:rPr lang="en-US" altLang="ja-JP" sz="6000" dirty="0">
                <a:latin typeface="Arial" panose="020B0604020202020204" pitchFamily="34" charset="0"/>
                <a:cs typeface="Arial" panose="020B0604020202020204" pitchFamily="34" charset="0"/>
                <a:sym typeface="Montserrat"/>
              </a:rPr>
              <a:t>JAXA SAR Quality Assessments </a:t>
            </a:r>
            <a:endParaRPr sz="6000" dirty="0">
              <a:latin typeface="Arial" panose="020B0604020202020204" pitchFamily="34" charset="0"/>
              <a:cs typeface="Arial" panose="020B0604020202020204" pitchFamily="34" charset="0"/>
              <a:sym typeface="Montserrat"/>
            </a:endParaRPr>
          </a:p>
        </p:txBody>
      </p:sp>
      <p:sp>
        <p:nvSpPr>
          <p:cNvPr id="67" name="Google Shape;67;p1"/>
          <p:cNvSpPr/>
          <p:nvPr/>
        </p:nvSpPr>
        <p:spPr>
          <a:xfrm>
            <a:off x="5895474" y="4451684"/>
            <a:ext cx="6159753" cy="2240060"/>
          </a:xfrm>
          <a:prstGeom prst="rect">
            <a:avLst/>
          </a:prstGeom>
          <a:noFill/>
          <a:ln>
            <a:noFill/>
          </a:ln>
        </p:spPr>
        <p:txBody>
          <a:bodyPr spcFirstLastPara="1" wrap="square" lIns="0" tIns="0" rIns="0" bIns="0" anchor="t" anchorCtr="0">
            <a:noAutofit/>
          </a:bodyPr>
          <a:lstStyle/>
          <a:p>
            <a:pPr marL="0" marR="0" lvl="0" indent="0" algn="r" rtl="0">
              <a:lnSpc>
                <a:spcPct val="150000"/>
              </a:lnSpc>
              <a:spcBef>
                <a:spcPts val="0"/>
              </a:spcBef>
              <a:spcAft>
                <a:spcPts val="0"/>
              </a:spcAft>
              <a:buClr>
                <a:srgbClr val="000000"/>
              </a:buClr>
              <a:buSzPts val="2200"/>
              <a:buFont typeface="Arial"/>
              <a:buNone/>
            </a:pPr>
            <a:endParaRPr sz="2200" b="1" i="0" u="none" strike="noStrike" cap="none" dirty="0">
              <a:solidFill>
                <a:schemeClr val="accent1"/>
              </a:solidFill>
              <a:latin typeface="Montserrat"/>
              <a:ea typeface="Montserrat"/>
              <a:cs typeface="Montserrat"/>
              <a:sym typeface="Montserrat"/>
            </a:endParaRPr>
          </a:p>
          <a:p>
            <a:pPr marL="0" marR="0" lvl="0" indent="0" algn="r" rtl="0">
              <a:lnSpc>
                <a:spcPct val="150000"/>
              </a:lnSpc>
              <a:spcBef>
                <a:spcPts val="0"/>
              </a:spcBef>
              <a:spcAft>
                <a:spcPts val="0"/>
              </a:spcAft>
              <a:buClr>
                <a:srgbClr val="000000"/>
              </a:buClr>
              <a:buSzPts val="2200"/>
              <a:buFont typeface="Arial"/>
              <a:buNone/>
            </a:pPr>
            <a:r>
              <a:rPr lang="en-GB" sz="2200" b="1" i="0" u="none" strike="noStrike" cap="none" dirty="0">
                <a:solidFill>
                  <a:schemeClr val="accent1"/>
                </a:solidFill>
                <a:latin typeface="Montserrat"/>
                <a:ea typeface="Montserrat"/>
                <a:cs typeface="Montserrat"/>
                <a:sym typeface="Montserrat"/>
              </a:rPr>
              <a:t>Takeo Tadono, JAXA</a:t>
            </a:r>
            <a:endParaRPr sz="1400" b="0" i="0" u="none" strike="noStrike" cap="none" dirty="0">
              <a:solidFill>
                <a:srgbClr val="000000"/>
              </a:solidFill>
              <a:latin typeface="Montserrat"/>
              <a:ea typeface="Montserrat"/>
              <a:cs typeface="Montserrat"/>
              <a:sym typeface="Montserrat"/>
            </a:endParaRPr>
          </a:p>
          <a:p>
            <a:pPr marL="0" marR="0" lvl="0" indent="0" algn="r" rtl="0">
              <a:spcBef>
                <a:spcPts val="600"/>
              </a:spcBef>
              <a:spcAft>
                <a:spcPts val="0"/>
              </a:spcAft>
              <a:buClr>
                <a:srgbClr val="000000"/>
              </a:buClr>
              <a:buSzPts val="2200"/>
              <a:buFont typeface="Arial"/>
              <a:buNone/>
            </a:pPr>
            <a:r>
              <a:rPr lang="en-GB" sz="2200" b="1" i="0" u="none" strike="noStrike" cap="none" dirty="0">
                <a:solidFill>
                  <a:schemeClr val="accent1"/>
                </a:solidFill>
                <a:latin typeface="Montserrat"/>
                <a:ea typeface="Montserrat"/>
                <a:cs typeface="Montserrat"/>
                <a:sym typeface="Montserrat"/>
              </a:rPr>
              <a:t>Agenda Item J3.4</a:t>
            </a:r>
            <a:endParaRPr sz="1400" b="0" i="0" u="none" strike="noStrike" cap="none" dirty="0">
              <a:solidFill>
                <a:srgbClr val="000000"/>
              </a:solidFill>
              <a:latin typeface="Montserrat"/>
              <a:ea typeface="Montserrat"/>
              <a:cs typeface="Montserrat"/>
              <a:sym typeface="Montserrat"/>
            </a:endParaRPr>
          </a:p>
          <a:p>
            <a:pPr lvl="0" algn="r">
              <a:lnSpc>
                <a:spcPct val="130000"/>
              </a:lnSpc>
            </a:pPr>
            <a:r>
              <a:rPr lang="en-GB" altLang="ja-JP" sz="2100" b="1" dirty="0">
                <a:solidFill>
                  <a:schemeClr val="accent1"/>
                </a:solidFill>
                <a:latin typeface="Montserrat"/>
                <a:ea typeface="Montserrat"/>
                <a:cs typeface="Montserrat"/>
                <a:sym typeface="Montserrat"/>
              </a:rPr>
              <a:t>WGCV-56 / LSI-VC-19 Joint Meeting</a:t>
            </a:r>
          </a:p>
          <a:p>
            <a:pPr lvl="0" algn="r">
              <a:lnSpc>
                <a:spcPct val="130000"/>
              </a:lnSpc>
            </a:pPr>
            <a:r>
              <a:rPr lang="en-GB" altLang="ja-JP" sz="2200" b="1" dirty="0">
                <a:solidFill>
                  <a:schemeClr val="accent1"/>
                </a:solidFill>
                <a:latin typeface="Montserrat"/>
                <a:ea typeface="Montserrat"/>
                <a:cs typeface="Montserrat"/>
                <a:sym typeface="Montserrat"/>
              </a:rPr>
              <a:t>Sioux Falls, SD, USA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EF7DC-C89F-496B-950F-71360A1AFF0B}"/>
            </a:ext>
          </a:extLst>
        </p:cNvPr>
        <p:cNvGrpSpPr/>
        <p:nvPr/>
      </p:nvGrpSpPr>
      <p:grpSpPr>
        <a:xfrm>
          <a:off x="0" y="0"/>
          <a:ext cx="0" cy="0"/>
          <a:chOff x="0" y="0"/>
          <a:chExt cx="0" cy="0"/>
        </a:xfrm>
      </p:grpSpPr>
      <p:pic>
        <p:nvPicPr>
          <p:cNvPr id="2" name="図 1" descr="グラフ, 散布図&#10;&#10;AI 生成コンテンツは誤りを含む可能性があります。">
            <a:extLst>
              <a:ext uri="{FF2B5EF4-FFF2-40B4-BE49-F238E27FC236}">
                <a16:creationId xmlns:a16="http://schemas.microsoft.com/office/drawing/2014/main" id="{BAF6D0AA-2F8F-73BD-DC1D-4D2EC52456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1532" y="1494526"/>
            <a:ext cx="5549622" cy="3264484"/>
          </a:xfrm>
          <a:prstGeom prst="rect">
            <a:avLst/>
          </a:prstGeom>
        </p:spPr>
      </p:pic>
      <p:pic>
        <p:nvPicPr>
          <p:cNvPr id="4" name="図 3" descr="グラフ, 散布図&#10;&#10;AI 生成コンテンツは誤りを含む可能性があります。">
            <a:extLst>
              <a:ext uri="{FF2B5EF4-FFF2-40B4-BE49-F238E27FC236}">
                <a16:creationId xmlns:a16="http://schemas.microsoft.com/office/drawing/2014/main" id="{B657B768-CAB4-6FD2-1586-A7DA81C6E6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043" y="1494526"/>
            <a:ext cx="5549622" cy="3264484"/>
          </a:xfrm>
          <a:prstGeom prst="rect">
            <a:avLst/>
          </a:prstGeom>
        </p:spPr>
      </p:pic>
      <p:graphicFrame>
        <p:nvGraphicFramePr>
          <p:cNvPr id="6" name="表 5">
            <a:extLst>
              <a:ext uri="{FF2B5EF4-FFF2-40B4-BE49-F238E27FC236}">
                <a16:creationId xmlns:a16="http://schemas.microsoft.com/office/drawing/2014/main" id="{B68FBE9F-3B60-8985-D71E-F7541C6D9EF2}"/>
              </a:ext>
            </a:extLst>
          </p:cNvPr>
          <p:cNvGraphicFramePr>
            <a:graphicFrameLocks noGrp="1"/>
          </p:cNvGraphicFramePr>
          <p:nvPr>
            <p:extLst>
              <p:ext uri="{D42A27DB-BD31-4B8C-83A1-F6EECF244321}">
                <p14:modId xmlns:p14="http://schemas.microsoft.com/office/powerpoint/2010/main" val="342653004"/>
              </p:ext>
            </p:extLst>
          </p:nvPr>
        </p:nvGraphicFramePr>
        <p:xfrm>
          <a:off x="6469200" y="4807787"/>
          <a:ext cx="5223755" cy="931674"/>
        </p:xfrm>
        <a:graphic>
          <a:graphicData uri="http://schemas.openxmlformats.org/drawingml/2006/table">
            <a:tbl>
              <a:tblPr firstRow="1" bandRow="1">
                <a:tableStyleId>{5C22544A-7EE6-4342-B048-85BDC9FD1C3A}</a:tableStyleId>
              </a:tblPr>
              <a:tblGrid>
                <a:gridCol w="1044751">
                  <a:extLst>
                    <a:ext uri="{9D8B030D-6E8A-4147-A177-3AD203B41FA5}">
                      <a16:colId xmlns:a16="http://schemas.microsoft.com/office/drawing/2014/main" val="3246028976"/>
                    </a:ext>
                  </a:extLst>
                </a:gridCol>
                <a:gridCol w="1044751">
                  <a:extLst>
                    <a:ext uri="{9D8B030D-6E8A-4147-A177-3AD203B41FA5}">
                      <a16:colId xmlns:a16="http://schemas.microsoft.com/office/drawing/2014/main" val="3505127797"/>
                    </a:ext>
                  </a:extLst>
                </a:gridCol>
                <a:gridCol w="1044751">
                  <a:extLst>
                    <a:ext uri="{9D8B030D-6E8A-4147-A177-3AD203B41FA5}">
                      <a16:colId xmlns:a16="http://schemas.microsoft.com/office/drawing/2014/main" val="1182784310"/>
                    </a:ext>
                  </a:extLst>
                </a:gridCol>
                <a:gridCol w="1044751">
                  <a:extLst>
                    <a:ext uri="{9D8B030D-6E8A-4147-A177-3AD203B41FA5}">
                      <a16:colId xmlns:a16="http://schemas.microsoft.com/office/drawing/2014/main" val="152170712"/>
                    </a:ext>
                  </a:extLst>
                </a:gridCol>
                <a:gridCol w="1044751">
                  <a:extLst>
                    <a:ext uri="{9D8B030D-6E8A-4147-A177-3AD203B41FA5}">
                      <a16:colId xmlns:a16="http://schemas.microsoft.com/office/drawing/2014/main" val="2589673084"/>
                    </a:ext>
                  </a:extLst>
                </a:gridCol>
              </a:tblGrid>
              <a:tr h="450866">
                <a:tc>
                  <a:txBody>
                    <a:bodyPr/>
                    <a:lstStyle/>
                    <a:p>
                      <a:endParaRPr kumimoji="1" lang="ja-JP" altLang="en-US" sz="1500" dirty="0">
                        <a:latin typeface="Times New Roman" panose="02020603050405020304" pitchFamily="18" charset="0"/>
                        <a:ea typeface="Yu Gothic UI Semilight" panose="020B0400000000000000" pitchFamily="50" charset="-128"/>
                        <a:cs typeface="Times New Roman" panose="02020603050405020304" pitchFamily="18" charset="0"/>
                      </a:endParaRPr>
                    </a:p>
                  </a:txBody>
                  <a:tcPr marL="82918" marR="82918" marT="41459" marB="41459"/>
                </a:tc>
                <a:tc>
                  <a:txBody>
                    <a:bodyPr/>
                    <a:lstStyle/>
                    <a:p>
                      <a:pPr algn="ctr" fontAlgn="ctr"/>
                      <a:r>
                        <a:rPr lang="en-US" sz="1500" b="0" i="0" u="none" strike="noStrike" dirty="0">
                          <a:solidFill>
                            <a:schemeClr val="bg1"/>
                          </a:solidFill>
                          <a:effectLst/>
                          <a:latin typeface="Times New Roman" panose="02020603050405020304" pitchFamily="18" charset="0"/>
                          <a:ea typeface="Yu Gothic UI Semilight" panose="020B0400000000000000" pitchFamily="50" charset="-128"/>
                          <a:cs typeface="Times New Roman" panose="02020603050405020304" pitchFamily="18" charset="0"/>
                        </a:rPr>
                        <a:t>Mean</a:t>
                      </a:r>
                      <a:r>
                        <a:rPr lang="ja-JP" altLang="en-US" sz="1500" b="0" i="0" u="none" strike="noStrike" dirty="0">
                          <a:solidFill>
                            <a:schemeClr val="bg1"/>
                          </a:solidFill>
                          <a:effectLst/>
                          <a:latin typeface="Times New Roman" panose="02020603050405020304" pitchFamily="18" charset="0"/>
                          <a:ea typeface="Yu Gothic UI Semilight" panose="020B0400000000000000" pitchFamily="50" charset="-128"/>
                          <a:cs typeface="Times New Roman" panose="02020603050405020304" pitchFamily="18" charset="0"/>
                        </a:rPr>
                        <a:t> </a:t>
                      </a:r>
                      <a:r>
                        <a:rPr lang="en-US" sz="1500" b="0" i="0" u="none" strike="noStrike" dirty="0">
                          <a:solidFill>
                            <a:schemeClr val="bg1"/>
                          </a:solidFill>
                          <a:effectLst/>
                          <a:latin typeface="Times New Roman" panose="02020603050405020304" pitchFamily="18" charset="0"/>
                          <a:ea typeface="Yu Gothic UI Semilight" panose="020B0400000000000000" pitchFamily="50" charset="-128"/>
                          <a:cs typeface="Times New Roman" panose="02020603050405020304" pitchFamily="18" charset="0"/>
                        </a:rPr>
                        <a:t>(dB)</a:t>
                      </a:r>
                    </a:p>
                  </a:txBody>
                  <a:tcPr marL="8637" marR="8637" marT="8637" marB="0" anchor="ctr"/>
                </a:tc>
                <a:tc>
                  <a:txBody>
                    <a:bodyPr/>
                    <a:lstStyle/>
                    <a:p>
                      <a:pPr algn="ctr" fontAlgn="ctr"/>
                      <a:r>
                        <a:rPr lang="en-US" sz="1500" b="0" i="0" u="none" strike="noStrike" dirty="0">
                          <a:solidFill>
                            <a:schemeClr val="bg1"/>
                          </a:solidFill>
                          <a:effectLst/>
                          <a:latin typeface="Times New Roman" panose="02020603050405020304" pitchFamily="18" charset="0"/>
                          <a:ea typeface="Yu Gothic UI Semilight" panose="020B0400000000000000" pitchFamily="50" charset="-128"/>
                          <a:cs typeface="Times New Roman" panose="02020603050405020304" pitchFamily="18" charset="0"/>
                        </a:rPr>
                        <a:t>S.T.D. (dB)</a:t>
                      </a:r>
                    </a:p>
                  </a:txBody>
                  <a:tcPr marL="8637" marR="8637" marT="8637" marB="0" anchor="ctr"/>
                </a:tc>
                <a:tc>
                  <a:txBody>
                    <a:bodyPr/>
                    <a:lstStyle/>
                    <a:p>
                      <a:pPr algn="ctr" fontAlgn="ctr"/>
                      <a:r>
                        <a:rPr lang="en-US" altLang="ja-JP" sz="1500" b="0" i="0" u="none" strike="noStrike" dirty="0">
                          <a:solidFill>
                            <a:schemeClr val="bg1"/>
                          </a:solidFill>
                          <a:effectLst/>
                          <a:latin typeface="Times New Roman" panose="02020603050405020304" pitchFamily="18" charset="0"/>
                          <a:ea typeface="Yu Gothic UI Semilight" panose="020B0400000000000000" pitchFamily="50" charset="-128"/>
                          <a:cs typeface="Times New Roman" panose="02020603050405020304" pitchFamily="18" charset="0"/>
                        </a:rPr>
                        <a:t>Range (dB)</a:t>
                      </a:r>
                    </a:p>
                    <a:p>
                      <a:pPr algn="ctr" fontAlgn="ctr"/>
                      <a:r>
                        <a:rPr lang="en-US" altLang="ja-JP" sz="1500" b="0" i="0" u="none" strike="noStrike" dirty="0">
                          <a:solidFill>
                            <a:schemeClr val="bg1"/>
                          </a:solidFill>
                          <a:effectLst/>
                          <a:latin typeface="Times New Roman" panose="02020603050405020304" pitchFamily="18" charset="0"/>
                          <a:ea typeface="Yu Gothic UI Semilight" panose="020B0400000000000000" pitchFamily="50" charset="-128"/>
                          <a:cs typeface="Times New Roman" panose="02020603050405020304" pitchFamily="18" charset="0"/>
                        </a:rPr>
                        <a:t>max-min</a:t>
                      </a:r>
                    </a:p>
                  </a:txBody>
                  <a:tcPr marL="8637" marR="8637" marT="8637" marB="0" anchor="ctr"/>
                </a:tc>
                <a:tc>
                  <a:txBody>
                    <a:bodyPr/>
                    <a:lstStyle/>
                    <a:p>
                      <a:pPr algn="ctr" fontAlgn="ctr"/>
                      <a:r>
                        <a:rPr lang="en-US" sz="1500" b="0" i="0" u="none" strike="noStrike" dirty="0">
                          <a:solidFill>
                            <a:schemeClr val="bg1"/>
                          </a:solidFill>
                          <a:effectLst/>
                          <a:latin typeface="Times New Roman" panose="02020603050405020304" pitchFamily="18" charset="0"/>
                          <a:ea typeface="Yu Gothic UI Semilight" panose="020B0400000000000000" pitchFamily="50" charset="-128"/>
                          <a:cs typeface="Times New Roman" panose="02020603050405020304" pitchFamily="18" charset="0"/>
                        </a:rPr>
                        <a:t>Points</a:t>
                      </a:r>
                    </a:p>
                  </a:txBody>
                  <a:tcPr marL="8637" marR="8637" marT="8637" marB="0" anchor="ctr"/>
                </a:tc>
                <a:extLst>
                  <a:ext uri="{0D108BD9-81ED-4DB2-BD59-A6C34878D82A}">
                    <a16:rowId xmlns:a16="http://schemas.microsoft.com/office/drawing/2014/main" val="1807182806"/>
                  </a:ext>
                </a:extLst>
              </a:tr>
              <a:tr h="450866">
                <a:tc>
                  <a:txBody>
                    <a:bodyPr/>
                    <a:lstStyle/>
                    <a:p>
                      <a:pPr algn="l" fontAlgn="ctr"/>
                      <a:r>
                        <a:rPr lang="en-US" sz="15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With correction</a:t>
                      </a:r>
                    </a:p>
                  </a:txBody>
                  <a:tcPr marL="8637" marR="8637" marT="8637" marB="0" anchor="ctr"/>
                </a:tc>
                <a:tc>
                  <a:txBody>
                    <a:bodyPr/>
                    <a:lstStyle/>
                    <a:p>
                      <a:pPr algn="r" fontAlgn="ctr"/>
                      <a:r>
                        <a:rPr lang="en-US" altLang="ja-JP" sz="15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17.16</a:t>
                      </a:r>
                    </a:p>
                  </a:txBody>
                  <a:tcPr marL="8637" marR="8637" marT="8637" marB="0" anchor="ctr"/>
                </a:tc>
                <a:tc>
                  <a:txBody>
                    <a:bodyPr/>
                    <a:lstStyle/>
                    <a:p>
                      <a:pPr algn="r" fontAlgn="ctr"/>
                      <a:r>
                        <a:rPr lang="en-US" altLang="ja-JP" sz="15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0.17</a:t>
                      </a:r>
                    </a:p>
                  </a:txBody>
                  <a:tcPr marL="8637" marR="8637" marT="8637" marB="0" anchor="ctr"/>
                </a:tc>
                <a:tc>
                  <a:txBody>
                    <a:bodyPr/>
                    <a:lstStyle/>
                    <a:p>
                      <a:pPr algn="r" fontAlgn="ctr"/>
                      <a:r>
                        <a:rPr lang="en-US" altLang="ja-JP" sz="15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1.10</a:t>
                      </a:r>
                    </a:p>
                  </a:txBody>
                  <a:tcPr marL="8637" marR="8637" marT="8637" marB="0" anchor="ctr"/>
                </a:tc>
                <a:tc>
                  <a:txBody>
                    <a:bodyPr/>
                    <a:lstStyle/>
                    <a:p>
                      <a:pPr algn="r" fontAlgn="ctr"/>
                      <a:r>
                        <a:rPr lang="en-US" altLang="ja-JP" sz="15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120</a:t>
                      </a:r>
                    </a:p>
                  </a:txBody>
                  <a:tcPr marL="8637" marR="8637" marT="8637" marB="0" anchor="ctr"/>
                </a:tc>
                <a:extLst>
                  <a:ext uri="{0D108BD9-81ED-4DB2-BD59-A6C34878D82A}">
                    <a16:rowId xmlns:a16="http://schemas.microsoft.com/office/drawing/2014/main" val="4048903677"/>
                  </a:ext>
                </a:extLst>
              </a:tr>
            </a:tbl>
          </a:graphicData>
        </a:graphic>
      </p:graphicFrame>
      <p:graphicFrame>
        <p:nvGraphicFramePr>
          <p:cNvPr id="7" name="表 6">
            <a:extLst>
              <a:ext uri="{FF2B5EF4-FFF2-40B4-BE49-F238E27FC236}">
                <a16:creationId xmlns:a16="http://schemas.microsoft.com/office/drawing/2014/main" id="{AB5F1B13-E9EC-94F5-69D7-32A218DEF949}"/>
              </a:ext>
            </a:extLst>
          </p:cNvPr>
          <p:cNvGraphicFramePr>
            <a:graphicFrameLocks noGrp="1"/>
          </p:cNvGraphicFramePr>
          <p:nvPr>
            <p:extLst>
              <p:ext uri="{D42A27DB-BD31-4B8C-83A1-F6EECF244321}">
                <p14:modId xmlns:p14="http://schemas.microsoft.com/office/powerpoint/2010/main" val="2551539363"/>
              </p:ext>
            </p:extLst>
          </p:nvPr>
        </p:nvGraphicFramePr>
        <p:xfrm>
          <a:off x="497410" y="4807787"/>
          <a:ext cx="5223175" cy="931674"/>
        </p:xfrm>
        <a:graphic>
          <a:graphicData uri="http://schemas.openxmlformats.org/drawingml/2006/table">
            <a:tbl>
              <a:tblPr firstRow="1" bandRow="1">
                <a:tableStyleId>{5C22544A-7EE6-4342-B048-85BDC9FD1C3A}</a:tableStyleId>
              </a:tblPr>
              <a:tblGrid>
                <a:gridCol w="1044635">
                  <a:extLst>
                    <a:ext uri="{9D8B030D-6E8A-4147-A177-3AD203B41FA5}">
                      <a16:colId xmlns:a16="http://schemas.microsoft.com/office/drawing/2014/main" val="3246028976"/>
                    </a:ext>
                  </a:extLst>
                </a:gridCol>
                <a:gridCol w="1044635">
                  <a:extLst>
                    <a:ext uri="{9D8B030D-6E8A-4147-A177-3AD203B41FA5}">
                      <a16:colId xmlns:a16="http://schemas.microsoft.com/office/drawing/2014/main" val="3505127797"/>
                    </a:ext>
                  </a:extLst>
                </a:gridCol>
                <a:gridCol w="1044635">
                  <a:extLst>
                    <a:ext uri="{9D8B030D-6E8A-4147-A177-3AD203B41FA5}">
                      <a16:colId xmlns:a16="http://schemas.microsoft.com/office/drawing/2014/main" val="1182784310"/>
                    </a:ext>
                  </a:extLst>
                </a:gridCol>
                <a:gridCol w="1044635">
                  <a:extLst>
                    <a:ext uri="{9D8B030D-6E8A-4147-A177-3AD203B41FA5}">
                      <a16:colId xmlns:a16="http://schemas.microsoft.com/office/drawing/2014/main" val="152170712"/>
                    </a:ext>
                  </a:extLst>
                </a:gridCol>
                <a:gridCol w="1044635">
                  <a:extLst>
                    <a:ext uri="{9D8B030D-6E8A-4147-A177-3AD203B41FA5}">
                      <a16:colId xmlns:a16="http://schemas.microsoft.com/office/drawing/2014/main" val="2589673084"/>
                    </a:ext>
                  </a:extLst>
                </a:gridCol>
              </a:tblGrid>
              <a:tr h="450866">
                <a:tc>
                  <a:txBody>
                    <a:bodyPr/>
                    <a:lstStyle/>
                    <a:p>
                      <a:pPr algn="ctr"/>
                      <a:endParaRPr kumimoji="1" lang="ja-JP" altLang="en-US" sz="1500" dirty="0">
                        <a:solidFill>
                          <a:schemeClr val="bg1"/>
                        </a:solidFill>
                        <a:latin typeface="Times New Roman" panose="02020603050405020304" pitchFamily="18" charset="0"/>
                        <a:ea typeface="Yu Gothic UI Semilight" panose="020B0400000000000000" pitchFamily="50" charset="-128"/>
                        <a:cs typeface="Times New Roman" panose="02020603050405020304" pitchFamily="18" charset="0"/>
                      </a:endParaRPr>
                    </a:p>
                  </a:txBody>
                  <a:tcPr marL="82918" marR="82918" marT="41459" marB="41459"/>
                </a:tc>
                <a:tc>
                  <a:txBody>
                    <a:bodyPr/>
                    <a:lstStyle/>
                    <a:p>
                      <a:pPr algn="ctr" fontAlgn="ctr"/>
                      <a:r>
                        <a:rPr lang="en-US" sz="1500" b="0" i="0" u="none" strike="noStrike" dirty="0">
                          <a:solidFill>
                            <a:schemeClr val="bg1"/>
                          </a:solidFill>
                          <a:effectLst/>
                          <a:latin typeface="Times New Roman" panose="02020603050405020304" pitchFamily="18" charset="0"/>
                          <a:ea typeface="Yu Gothic UI Semilight" panose="020B0400000000000000" pitchFamily="50" charset="-128"/>
                          <a:cs typeface="Times New Roman" panose="02020603050405020304" pitchFamily="18" charset="0"/>
                        </a:rPr>
                        <a:t>Mean</a:t>
                      </a:r>
                      <a:r>
                        <a:rPr lang="ja-JP" altLang="en-US" sz="1500" b="0" i="0" u="none" strike="noStrike" dirty="0">
                          <a:solidFill>
                            <a:schemeClr val="bg1"/>
                          </a:solidFill>
                          <a:effectLst/>
                          <a:latin typeface="Times New Roman" panose="02020603050405020304" pitchFamily="18" charset="0"/>
                          <a:ea typeface="Yu Gothic UI Semilight" panose="020B0400000000000000" pitchFamily="50" charset="-128"/>
                          <a:cs typeface="Times New Roman" panose="02020603050405020304" pitchFamily="18" charset="0"/>
                        </a:rPr>
                        <a:t> </a:t>
                      </a:r>
                      <a:r>
                        <a:rPr lang="en-US" sz="1500" b="0" i="0" u="none" strike="noStrike" dirty="0">
                          <a:solidFill>
                            <a:schemeClr val="bg1"/>
                          </a:solidFill>
                          <a:effectLst/>
                          <a:latin typeface="Times New Roman" panose="02020603050405020304" pitchFamily="18" charset="0"/>
                          <a:ea typeface="Yu Gothic UI Semilight" panose="020B0400000000000000" pitchFamily="50" charset="-128"/>
                          <a:cs typeface="Times New Roman" panose="02020603050405020304" pitchFamily="18" charset="0"/>
                        </a:rPr>
                        <a:t>(dB)</a:t>
                      </a:r>
                    </a:p>
                  </a:txBody>
                  <a:tcPr marL="8637" marR="8637" marT="8637" marB="0" anchor="ctr"/>
                </a:tc>
                <a:tc>
                  <a:txBody>
                    <a:bodyPr/>
                    <a:lstStyle/>
                    <a:p>
                      <a:pPr algn="ctr" fontAlgn="ctr"/>
                      <a:r>
                        <a:rPr lang="en-US" sz="1500" b="0" i="0" u="none" strike="noStrike" dirty="0">
                          <a:solidFill>
                            <a:schemeClr val="bg1"/>
                          </a:solidFill>
                          <a:effectLst/>
                          <a:latin typeface="Times New Roman" panose="02020603050405020304" pitchFamily="18" charset="0"/>
                          <a:ea typeface="Yu Gothic UI Semilight" panose="020B0400000000000000" pitchFamily="50" charset="-128"/>
                          <a:cs typeface="Times New Roman" panose="02020603050405020304" pitchFamily="18" charset="0"/>
                        </a:rPr>
                        <a:t>S.T.D. (dB)</a:t>
                      </a:r>
                    </a:p>
                  </a:txBody>
                  <a:tcPr marL="8637" marR="8637" marT="8637" marB="0" anchor="ctr"/>
                </a:tc>
                <a:tc>
                  <a:txBody>
                    <a:bodyPr/>
                    <a:lstStyle/>
                    <a:p>
                      <a:pPr algn="ctr" fontAlgn="ctr"/>
                      <a:r>
                        <a:rPr lang="en-US" sz="1500" b="0" i="0" u="none" strike="noStrike" dirty="0">
                          <a:solidFill>
                            <a:schemeClr val="bg1"/>
                          </a:solidFill>
                          <a:effectLst/>
                          <a:latin typeface="Times New Roman" panose="02020603050405020304" pitchFamily="18" charset="0"/>
                          <a:ea typeface="Yu Gothic UI Semilight" panose="020B0400000000000000" pitchFamily="50" charset="-128"/>
                          <a:cs typeface="Times New Roman" panose="02020603050405020304" pitchFamily="18" charset="0"/>
                        </a:rPr>
                        <a:t>Range (dB)</a:t>
                      </a:r>
                    </a:p>
                    <a:p>
                      <a:pPr algn="ctr" fontAlgn="ctr"/>
                      <a:r>
                        <a:rPr lang="en-US" sz="1500" b="0" i="0" u="none" strike="noStrike" dirty="0">
                          <a:solidFill>
                            <a:schemeClr val="bg1"/>
                          </a:solidFill>
                          <a:effectLst/>
                          <a:latin typeface="Times New Roman" panose="02020603050405020304" pitchFamily="18" charset="0"/>
                          <a:ea typeface="Yu Gothic UI Semilight" panose="020B0400000000000000" pitchFamily="50" charset="-128"/>
                          <a:cs typeface="Times New Roman" panose="02020603050405020304" pitchFamily="18" charset="0"/>
                        </a:rPr>
                        <a:t>max-min</a:t>
                      </a:r>
                    </a:p>
                  </a:txBody>
                  <a:tcPr marL="8637" marR="8637" marT="8637" marB="0" anchor="ctr"/>
                </a:tc>
                <a:tc>
                  <a:txBody>
                    <a:bodyPr/>
                    <a:lstStyle/>
                    <a:p>
                      <a:pPr algn="ctr" fontAlgn="ctr"/>
                      <a:r>
                        <a:rPr lang="en-US" sz="1500" b="0" i="0" u="none" strike="noStrike" dirty="0">
                          <a:solidFill>
                            <a:schemeClr val="bg1"/>
                          </a:solidFill>
                          <a:effectLst/>
                          <a:latin typeface="Times New Roman" panose="02020603050405020304" pitchFamily="18" charset="0"/>
                          <a:ea typeface="Yu Gothic UI Semilight" panose="020B0400000000000000" pitchFamily="50" charset="-128"/>
                          <a:cs typeface="Times New Roman" panose="02020603050405020304" pitchFamily="18" charset="0"/>
                        </a:rPr>
                        <a:t>Points</a:t>
                      </a:r>
                    </a:p>
                  </a:txBody>
                  <a:tcPr marL="8637" marR="8637" marT="8637" marB="0" anchor="ctr"/>
                </a:tc>
                <a:extLst>
                  <a:ext uri="{0D108BD9-81ED-4DB2-BD59-A6C34878D82A}">
                    <a16:rowId xmlns:a16="http://schemas.microsoft.com/office/drawing/2014/main" val="1807182806"/>
                  </a:ext>
                </a:extLst>
              </a:tr>
              <a:tr h="450866">
                <a:tc>
                  <a:txBody>
                    <a:bodyPr/>
                    <a:lstStyle/>
                    <a:p>
                      <a:pPr algn="l" fontAlgn="ctr"/>
                      <a:r>
                        <a:rPr lang="en-US" sz="15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Without correction</a:t>
                      </a:r>
                    </a:p>
                  </a:txBody>
                  <a:tcPr marL="8637" marR="8637" marT="8637" marB="0" anchor="ctr"/>
                </a:tc>
                <a:tc>
                  <a:txBody>
                    <a:bodyPr/>
                    <a:lstStyle/>
                    <a:p>
                      <a:pPr algn="r" fontAlgn="ctr"/>
                      <a:r>
                        <a:rPr lang="en-US" altLang="ja-JP" sz="15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16.88</a:t>
                      </a:r>
                    </a:p>
                  </a:txBody>
                  <a:tcPr marL="8637" marR="8637" marT="8637" marB="0" anchor="ctr"/>
                </a:tc>
                <a:tc>
                  <a:txBody>
                    <a:bodyPr/>
                    <a:lstStyle/>
                    <a:p>
                      <a:pPr algn="r" fontAlgn="ctr"/>
                      <a:r>
                        <a:rPr lang="en-US" altLang="ja-JP" sz="15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0.47</a:t>
                      </a:r>
                    </a:p>
                  </a:txBody>
                  <a:tcPr marL="8637" marR="8637" marT="8637" marB="0" anchor="ctr"/>
                </a:tc>
                <a:tc>
                  <a:txBody>
                    <a:bodyPr/>
                    <a:lstStyle/>
                    <a:p>
                      <a:pPr algn="r" fontAlgn="ctr"/>
                      <a:r>
                        <a:rPr lang="en-US" altLang="ja-JP" sz="15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2.59</a:t>
                      </a:r>
                    </a:p>
                  </a:txBody>
                  <a:tcPr marL="8637" marR="8637" marT="8637" marB="0" anchor="ctr"/>
                </a:tc>
                <a:tc>
                  <a:txBody>
                    <a:bodyPr/>
                    <a:lstStyle/>
                    <a:p>
                      <a:pPr algn="r" fontAlgn="ctr"/>
                      <a:r>
                        <a:rPr lang="en-US" altLang="ja-JP" sz="15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120</a:t>
                      </a:r>
                    </a:p>
                  </a:txBody>
                  <a:tcPr marL="8637" marR="8637" marT="8637" marB="0" anchor="ctr"/>
                </a:tc>
                <a:extLst>
                  <a:ext uri="{0D108BD9-81ED-4DB2-BD59-A6C34878D82A}">
                    <a16:rowId xmlns:a16="http://schemas.microsoft.com/office/drawing/2014/main" val="4048903677"/>
                  </a:ext>
                </a:extLst>
              </a:tr>
            </a:tbl>
          </a:graphicData>
        </a:graphic>
      </p:graphicFrame>
      <p:sp>
        <p:nvSpPr>
          <p:cNvPr id="8" name="矢印: 右 7">
            <a:extLst>
              <a:ext uri="{FF2B5EF4-FFF2-40B4-BE49-F238E27FC236}">
                <a16:creationId xmlns:a16="http://schemas.microsoft.com/office/drawing/2014/main" id="{8887F1AC-8914-2A70-C56D-75E3AE569D9B}"/>
              </a:ext>
            </a:extLst>
          </p:cNvPr>
          <p:cNvSpPr/>
          <p:nvPr/>
        </p:nvSpPr>
        <p:spPr>
          <a:xfrm>
            <a:off x="5693852" y="2800319"/>
            <a:ext cx="816121" cy="652897"/>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70"/>
          </a:p>
        </p:txBody>
      </p:sp>
      <p:sp>
        <p:nvSpPr>
          <p:cNvPr id="3" name="タイトル 2">
            <a:extLst>
              <a:ext uri="{FF2B5EF4-FFF2-40B4-BE49-F238E27FC236}">
                <a16:creationId xmlns:a16="http://schemas.microsoft.com/office/drawing/2014/main" id="{83FB62CD-3F60-7250-3BD1-6D49E2D935F8}"/>
              </a:ext>
            </a:extLst>
          </p:cNvPr>
          <p:cNvSpPr>
            <a:spLocks noGrp="1"/>
          </p:cNvSpPr>
          <p:nvPr>
            <p:ph type="title"/>
          </p:nvPr>
        </p:nvSpPr>
        <p:spPr>
          <a:xfrm>
            <a:off x="176047" y="175939"/>
            <a:ext cx="9619959" cy="779002"/>
          </a:xfrm>
        </p:spPr>
        <p:txBody>
          <a:bodyPr/>
          <a:lstStyle/>
          <a:p>
            <a:r>
              <a:rPr kumimoji="1" lang="en-US" altLang="ja-JP" sz="3200" dirty="0"/>
              <a:t>Radiometric Cal by the Point Target</a:t>
            </a:r>
            <a:endParaRPr kumimoji="1" lang="ja-JP" altLang="en-US" sz="3200" dirty="0"/>
          </a:p>
        </p:txBody>
      </p:sp>
      <p:sp>
        <p:nvSpPr>
          <p:cNvPr id="5" name="テキスト ボックス 4">
            <a:extLst>
              <a:ext uri="{FF2B5EF4-FFF2-40B4-BE49-F238E27FC236}">
                <a16:creationId xmlns:a16="http://schemas.microsoft.com/office/drawing/2014/main" id="{A4E7EA25-9C0E-DA58-1092-757EFE1E0A07}"/>
              </a:ext>
            </a:extLst>
          </p:cNvPr>
          <p:cNvSpPr txBox="1"/>
          <p:nvPr/>
        </p:nvSpPr>
        <p:spPr>
          <a:xfrm>
            <a:off x="149186" y="1010425"/>
            <a:ext cx="11796083" cy="661720"/>
          </a:xfrm>
          <a:prstGeom prst="rect">
            <a:avLst/>
          </a:prstGeom>
          <a:noFill/>
        </p:spPr>
        <p:txBody>
          <a:bodyPr wrap="square" rtlCol="0">
            <a:spAutoFit/>
          </a:bodyPr>
          <a:lstStyle/>
          <a:p>
            <a:pPr marL="310942" indent="-310942">
              <a:spcAft>
                <a:spcPts val="600"/>
              </a:spcAft>
              <a:buFont typeface="Wingdings" panose="05000000000000000000" pitchFamily="2" charset="2"/>
              <a:buChar char="l"/>
            </a:pPr>
            <a:r>
              <a:rPr lang="en-US" altLang="ja-JP" sz="1600" dirty="0">
                <a:latin typeface="+mn-lt"/>
                <a:ea typeface="Yu Gothic UI Semilight" panose="020B0400000000000000" pitchFamily="50" charset="-128"/>
                <a:cs typeface="Times New Roman" panose="02020603050405020304" pitchFamily="18" charset="0"/>
              </a:rPr>
              <a:t>The HH pol. backscatter intensity from the point targets decreases as the Faraday rotation angle increases.</a:t>
            </a:r>
          </a:p>
          <a:p>
            <a:pPr marL="310942" indent="-310942">
              <a:spcAft>
                <a:spcPts val="600"/>
              </a:spcAft>
              <a:buFont typeface="Wingdings" panose="05000000000000000000" pitchFamily="2" charset="2"/>
              <a:buChar char="l"/>
            </a:pPr>
            <a:r>
              <a:rPr lang="en-US" altLang="ja-JP" sz="1600" dirty="0">
                <a:latin typeface="+mn-lt"/>
                <a:ea typeface="Yu Gothic UI Semilight" panose="020B0400000000000000" pitchFamily="50" charset="-128"/>
                <a:cs typeface="Times New Roman" panose="02020603050405020304" pitchFamily="18" charset="0"/>
              </a:rPr>
              <a:t>The correction improved the dependence of the backscatter intensity on the Faraday rotation angle. </a:t>
            </a:r>
          </a:p>
        </p:txBody>
      </p:sp>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D40D9CF5-1DEF-EBBB-D744-706AC0027C4E}"/>
                  </a:ext>
                </a:extLst>
              </p:cNvPr>
              <p:cNvSpPr txBox="1"/>
              <p:nvPr/>
            </p:nvSpPr>
            <p:spPr>
              <a:xfrm>
                <a:off x="1504335" y="5739461"/>
                <a:ext cx="9566788" cy="761619"/>
              </a:xfrm>
              <a:prstGeom prst="rect">
                <a:avLst/>
              </a:prstGeom>
              <a:noFill/>
            </p:spPr>
            <p:txBody>
              <a:bodyPr wrap="square">
                <a:spAutoFit/>
              </a:bodyPr>
              <a:lstStyle/>
              <a:p>
                <a:pPr>
                  <a:lnSpc>
                    <a:spcPct val="150000"/>
                  </a:lnSpc>
                </a:pPr>
                <a14:m>
                  <m:oMathPara xmlns:m="http://schemas.openxmlformats.org/officeDocument/2006/math">
                    <m:oMathParaPr>
                      <m:jc m:val="centerGroup"/>
                    </m:oMathParaPr>
                    <m:oMath xmlns:m="http://schemas.openxmlformats.org/officeDocument/2006/math">
                      <m:eqArr>
                        <m:eqArrPr>
                          <m:ctrlPr>
                            <a:rPr lang="en-US" altLang="ja-JP" sz="1400" i="1" smtClean="0">
                              <a:latin typeface="Cambria Math" panose="02040503050406030204" pitchFamily="18" charset="0"/>
                              <a:ea typeface="Cambria Math" panose="02040503050406030204" pitchFamily="18" charset="0"/>
                            </a:rPr>
                          </m:ctrlPr>
                        </m:eqArrPr>
                        <m:e>
                          <m:eqArr>
                            <m:eqArrPr>
                              <m:ctrlPr>
                                <a:rPr lang="en-US" altLang="ja-JP" sz="1400" i="1">
                                  <a:latin typeface="Cambria Math" panose="02040503050406030204" pitchFamily="18" charset="0"/>
                                </a:rPr>
                              </m:ctrlPr>
                            </m:eqArrPr>
                            <m:e>
                              <m:d>
                                <m:dPr>
                                  <m:begChr m:val="⟨"/>
                                  <m:endChr m:val="⟩"/>
                                  <m:ctrlPr>
                                    <a:rPr lang="ja-JP" altLang="ja-JP" sz="1400" i="1">
                                      <a:latin typeface="Cambria Math" panose="02040503050406030204" pitchFamily="18" charset="0"/>
                                    </a:rPr>
                                  </m:ctrlPr>
                                </m:dPr>
                                <m:e>
                                  <m:sSub>
                                    <m:sSubPr>
                                      <m:ctrlPr>
                                        <a:rPr lang="ja-JP" altLang="ja-JP" sz="1400" i="1">
                                          <a:latin typeface="Cambria Math" panose="02040503050406030204" pitchFamily="18" charset="0"/>
                                        </a:rPr>
                                      </m:ctrlPr>
                                    </m:sSubPr>
                                    <m:e>
                                      <m:r>
                                        <a:rPr lang="en-CA" altLang="ja-JP" sz="1400" i="1">
                                          <a:latin typeface="Cambria Math" panose="02040503050406030204" pitchFamily="18" charset="0"/>
                                        </a:rPr>
                                        <m:t>𝑀</m:t>
                                      </m:r>
                                    </m:e>
                                    <m:sub>
                                      <m:r>
                                        <a:rPr lang="en-US" altLang="ja-JP" sz="1400" i="1">
                                          <a:latin typeface="Cambria Math" panose="02040503050406030204" pitchFamily="18" charset="0"/>
                                        </a:rPr>
                                        <m:t>hh</m:t>
                                      </m:r>
                                    </m:sub>
                                  </m:sSub>
                                  <m:sSubSup>
                                    <m:sSubSupPr>
                                      <m:ctrlPr>
                                        <a:rPr lang="ja-JP" altLang="ja-JP" sz="1400" i="1">
                                          <a:latin typeface="Cambria Math" panose="02040503050406030204" pitchFamily="18" charset="0"/>
                                        </a:rPr>
                                      </m:ctrlPr>
                                    </m:sSubSupPr>
                                    <m:e>
                                      <m:r>
                                        <a:rPr lang="en-CA" altLang="ja-JP" sz="1400" i="1">
                                          <a:latin typeface="Cambria Math" panose="02040503050406030204" pitchFamily="18" charset="0"/>
                                        </a:rPr>
                                        <m:t>𝑀</m:t>
                                      </m:r>
                                    </m:e>
                                    <m:sub>
                                      <m:r>
                                        <a:rPr lang="en-US" altLang="ja-JP" sz="1400" i="1">
                                          <a:latin typeface="Cambria Math" panose="02040503050406030204" pitchFamily="18" charset="0"/>
                                        </a:rPr>
                                        <m:t>hh</m:t>
                                      </m:r>
                                    </m:sub>
                                    <m:sup>
                                      <m:r>
                                        <a:rPr lang="en-CA" altLang="ja-JP" sz="1400" i="1">
                                          <a:latin typeface="Cambria Math" panose="02040503050406030204" pitchFamily="18" charset="0"/>
                                        </a:rPr>
                                        <m:t>∗</m:t>
                                      </m:r>
                                    </m:sup>
                                  </m:sSubSup>
                                </m:e>
                              </m:d>
                              <m:r>
                                <a:rPr lang="en-CA" altLang="ja-JP" sz="1400">
                                  <a:latin typeface="Cambria Math" panose="02040503050406030204" pitchFamily="18" charset="0"/>
                                </a:rPr>
                                <m:t>=</m:t>
                              </m:r>
                              <m:d>
                                <m:dPr>
                                  <m:begChr m:val="⟨"/>
                                  <m:endChr m:val="⟩"/>
                                  <m:ctrlPr>
                                    <a:rPr lang="ja-JP" altLang="ja-JP" sz="1400" i="1">
                                      <a:latin typeface="Cambria Math" panose="02040503050406030204" pitchFamily="18" charset="0"/>
                                    </a:rPr>
                                  </m:ctrlPr>
                                </m:dPr>
                                <m:e>
                                  <m:sSub>
                                    <m:sSubPr>
                                      <m:ctrlPr>
                                        <a:rPr lang="ja-JP" altLang="ja-JP" sz="1400" i="1">
                                          <a:latin typeface="Cambria Math" panose="02040503050406030204" pitchFamily="18" charset="0"/>
                                        </a:rPr>
                                      </m:ctrlPr>
                                    </m:sSubPr>
                                    <m:e>
                                      <m:r>
                                        <a:rPr lang="en-CA" altLang="ja-JP" sz="1400" i="1">
                                          <a:latin typeface="Cambria Math" panose="02040503050406030204" pitchFamily="18" charset="0"/>
                                        </a:rPr>
                                        <m:t>𝑆</m:t>
                                      </m:r>
                                    </m:e>
                                    <m:sub>
                                      <m:r>
                                        <a:rPr lang="en-US" altLang="ja-JP" sz="1400" i="1">
                                          <a:latin typeface="Cambria Math" panose="02040503050406030204" pitchFamily="18" charset="0"/>
                                        </a:rPr>
                                        <m:t>hh</m:t>
                                      </m:r>
                                    </m:sub>
                                  </m:sSub>
                                  <m:sSubSup>
                                    <m:sSubSupPr>
                                      <m:ctrlPr>
                                        <a:rPr lang="ja-JP" altLang="ja-JP" sz="1400" i="1">
                                          <a:latin typeface="Cambria Math" panose="02040503050406030204" pitchFamily="18" charset="0"/>
                                        </a:rPr>
                                      </m:ctrlPr>
                                    </m:sSubSupPr>
                                    <m:e>
                                      <m:r>
                                        <a:rPr lang="en-CA" altLang="ja-JP" sz="1400" i="1">
                                          <a:latin typeface="Cambria Math" panose="02040503050406030204" pitchFamily="18" charset="0"/>
                                        </a:rPr>
                                        <m:t>𝑆</m:t>
                                      </m:r>
                                    </m:e>
                                    <m:sub>
                                      <m:r>
                                        <a:rPr lang="en-US" altLang="ja-JP" sz="1400" i="1">
                                          <a:latin typeface="Cambria Math" panose="02040503050406030204" pitchFamily="18" charset="0"/>
                                        </a:rPr>
                                        <m:t>hh</m:t>
                                      </m:r>
                                    </m:sub>
                                    <m:sup>
                                      <m:r>
                                        <a:rPr lang="en-CA" altLang="ja-JP" sz="1400" i="1">
                                          <a:latin typeface="Cambria Math" panose="02040503050406030204" pitchFamily="18" charset="0"/>
                                        </a:rPr>
                                        <m:t>∗</m:t>
                                      </m:r>
                                    </m:sup>
                                  </m:sSubSup>
                                </m:e>
                              </m:d>
                              <m:d>
                                <m:dPr>
                                  <m:ctrlPr>
                                    <a:rPr lang="ja-JP" altLang="ja-JP" sz="1400" i="1">
                                      <a:latin typeface="Cambria Math" panose="02040503050406030204" pitchFamily="18" charset="0"/>
                                    </a:rPr>
                                  </m:ctrlPr>
                                </m:dPr>
                                <m:e>
                                  <m:sSup>
                                    <m:sSupPr>
                                      <m:ctrlPr>
                                        <a:rPr lang="ja-JP" altLang="ja-JP" sz="1400" i="1">
                                          <a:latin typeface="Cambria Math" panose="02040503050406030204" pitchFamily="18" charset="0"/>
                                        </a:rPr>
                                      </m:ctrlPr>
                                    </m:sSupPr>
                                    <m:e>
                                      <m:r>
                                        <m:rPr>
                                          <m:sty m:val="p"/>
                                        </m:rPr>
                                        <a:rPr lang="en-CA" altLang="ja-JP" sz="1400">
                                          <a:latin typeface="Cambria Math" panose="02040503050406030204" pitchFamily="18" charset="0"/>
                                        </a:rPr>
                                        <m:t>cos</m:t>
                                      </m:r>
                                    </m:e>
                                    <m:sup>
                                      <m:r>
                                        <a:rPr lang="en-CA" altLang="ja-JP" sz="1400">
                                          <a:latin typeface="Cambria Math" panose="02040503050406030204" pitchFamily="18" charset="0"/>
                                        </a:rPr>
                                        <m:t>4</m:t>
                                      </m:r>
                                    </m:sup>
                                  </m:sSup>
                                  <m:r>
                                    <m:rPr>
                                      <m:sty m:val="p"/>
                                    </m:rPr>
                                    <a:rPr lang="en-CA" altLang="ja-JP" sz="1400">
                                      <a:latin typeface="Cambria Math" panose="02040503050406030204" pitchFamily="18" charset="0"/>
                                    </a:rPr>
                                    <m:t>Ω</m:t>
                                  </m:r>
                                  <m:r>
                                    <a:rPr lang="en-CA" altLang="ja-JP" sz="1400">
                                      <a:latin typeface="Cambria Math" panose="02040503050406030204" pitchFamily="18" charset="0"/>
                                    </a:rPr>
                                    <m:t>−2</m:t>
                                  </m:r>
                                  <m:sSub>
                                    <m:sSubPr>
                                      <m:ctrlPr>
                                        <a:rPr lang="ja-JP" altLang="ja-JP" sz="1400" i="1">
                                          <a:latin typeface="Cambria Math" panose="02040503050406030204" pitchFamily="18" charset="0"/>
                                        </a:rPr>
                                      </m:ctrlPr>
                                    </m:sSubPr>
                                    <m:e>
                                      <m:r>
                                        <a:rPr lang="en-CA" altLang="ja-JP" sz="1400" i="1">
                                          <a:latin typeface="Cambria Math" panose="02040503050406030204" pitchFamily="18" charset="0"/>
                                        </a:rPr>
                                        <m:t>𝐶</m:t>
                                      </m:r>
                                    </m:e>
                                    <m:sub>
                                      <m:r>
                                        <a:rPr lang="en-US" altLang="ja-JP" sz="1400" i="1">
                                          <a:latin typeface="Cambria Math" panose="02040503050406030204" pitchFamily="18" charset="0"/>
                                        </a:rPr>
                                        <m:t>hh𝑣𝑣</m:t>
                                      </m:r>
                                    </m:sub>
                                  </m:sSub>
                                  <m:func>
                                    <m:funcPr>
                                      <m:ctrlPr>
                                        <a:rPr lang="ja-JP" altLang="ja-JP" sz="1400" i="1">
                                          <a:latin typeface="Cambria Math" panose="02040503050406030204" pitchFamily="18" charset="0"/>
                                        </a:rPr>
                                      </m:ctrlPr>
                                    </m:funcPr>
                                    <m:fName>
                                      <m:r>
                                        <m:rPr>
                                          <m:sty m:val="p"/>
                                        </m:rPr>
                                        <a:rPr lang="en-CA" altLang="ja-JP" sz="1400">
                                          <a:latin typeface="Cambria Math" panose="02040503050406030204" pitchFamily="18" charset="0"/>
                                        </a:rPr>
                                        <m:t>cos</m:t>
                                      </m:r>
                                    </m:fName>
                                    <m:e>
                                      <m:sSub>
                                        <m:sSubPr>
                                          <m:ctrlPr>
                                            <a:rPr lang="ja-JP" altLang="ja-JP" sz="1400" i="1">
                                              <a:latin typeface="Cambria Math" panose="02040503050406030204" pitchFamily="18" charset="0"/>
                                            </a:rPr>
                                          </m:ctrlPr>
                                        </m:sSubPr>
                                        <m:e>
                                          <m:r>
                                            <a:rPr lang="en-CA" altLang="ja-JP" sz="1400" i="1">
                                              <a:latin typeface="Cambria Math" panose="02040503050406030204" pitchFamily="18" charset="0"/>
                                            </a:rPr>
                                            <m:t>𝜑</m:t>
                                          </m:r>
                                        </m:e>
                                        <m:sub>
                                          <m:r>
                                            <a:rPr lang="en-US" altLang="ja-JP" sz="1400" i="1">
                                              <a:latin typeface="Cambria Math" panose="02040503050406030204" pitchFamily="18" charset="0"/>
                                            </a:rPr>
                                            <m:t>hh𝑣𝑣</m:t>
                                          </m:r>
                                        </m:sub>
                                      </m:sSub>
                                    </m:e>
                                  </m:func>
                                  <m:rad>
                                    <m:radPr>
                                      <m:degHide m:val="on"/>
                                      <m:ctrlPr>
                                        <a:rPr lang="ja-JP" altLang="ja-JP" sz="1400" i="1">
                                          <a:latin typeface="Cambria Math" panose="02040503050406030204" pitchFamily="18" charset="0"/>
                                        </a:rPr>
                                      </m:ctrlPr>
                                    </m:radPr>
                                    <m:deg/>
                                    <m:e>
                                      <m:r>
                                        <m:rPr>
                                          <m:sty m:val="p"/>
                                        </m:rPr>
                                        <a:rPr lang="en-CA" altLang="ja-JP" sz="1400">
                                          <a:latin typeface="Cambria Math" panose="02040503050406030204" pitchFamily="18" charset="0"/>
                                        </a:rPr>
                                        <m:t>PR</m:t>
                                      </m:r>
                                    </m:e>
                                  </m:rad>
                                  <m:sSup>
                                    <m:sSupPr>
                                      <m:ctrlPr>
                                        <a:rPr lang="ja-JP" altLang="ja-JP" sz="1400" i="1">
                                          <a:latin typeface="Cambria Math" panose="02040503050406030204" pitchFamily="18" charset="0"/>
                                        </a:rPr>
                                      </m:ctrlPr>
                                    </m:sSupPr>
                                    <m:e>
                                      <m:r>
                                        <m:rPr>
                                          <m:sty m:val="p"/>
                                        </m:rPr>
                                        <a:rPr lang="en-CA" altLang="ja-JP" sz="1400">
                                          <a:latin typeface="Cambria Math" panose="02040503050406030204" pitchFamily="18" charset="0"/>
                                        </a:rPr>
                                        <m:t>sin</m:t>
                                      </m:r>
                                    </m:e>
                                    <m:sup>
                                      <m:r>
                                        <a:rPr lang="en-CA" altLang="ja-JP" sz="1400">
                                          <a:latin typeface="Cambria Math" panose="02040503050406030204" pitchFamily="18" charset="0"/>
                                        </a:rPr>
                                        <m:t>2</m:t>
                                      </m:r>
                                    </m:sup>
                                  </m:sSup>
                                  <m:r>
                                    <m:rPr>
                                      <m:sty m:val="p"/>
                                    </m:rPr>
                                    <a:rPr lang="en-CA" altLang="ja-JP" sz="1400">
                                      <a:latin typeface="Cambria Math" panose="02040503050406030204" pitchFamily="18" charset="0"/>
                                    </a:rPr>
                                    <m:t>Ω</m:t>
                                  </m:r>
                                  <m:sSup>
                                    <m:sSupPr>
                                      <m:ctrlPr>
                                        <a:rPr lang="ja-JP" altLang="ja-JP" sz="1400" i="1">
                                          <a:latin typeface="Cambria Math" panose="02040503050406030204" pitchFamily="18" charset="0"/>
                                        </a:rPr>
                                      </m:ctrlPr>
                                    </m:sSupPr>
                                    <m:e>
                                      <m:r>
                                        <m:rPr>
                                          <m:sty m:val="p"/>
                                        </m:rPr>
                                        <a:rPr lang="en-CA" altLang="ja-JP" sz="1400">
                                          <a:latin typeface="Cambria Math" panose="02040503050406030204" pitchFamily="18" charset="0"/>
                                        </a:rPr>
                                        <m:t>cos</m:t>
                                      </m:r>
                                    </m:e>
                                    <m:sup>
                                      <m:r>
                                        <a:rPr lang="en-CA" altLang="ja-JP" sz="1400">
                                          <a:latin typeface="Cambria Math" panose="02040503050406030204" pitchFamily="18" charset="0"/>
                                        </a:rPr>
                                        <m:t>2</m:t>
                                      </m:r>
                                    </m:sup>
                                  </m:sSup>
                                  <m:r>
                                    <m:rPr>
                                      <m:sty m:val="p"/>
                                    </m:rPr>
                                    <a:rPr lang="en-CA" altLang="ja-JP" sz="1400">
                                      <a:latin typeface="Cambria Math" panose="02040503050406030204" pitchFamily="18" charset="0"/>
                                    </a:rPr>
                                    <m:t>Ω</m:t>
                                  </m:r>
                                  <m:r>
                                    <a:rPr lang="en-CA" altLang="ja-JP" sz="1400">
                                      <a:latin typeface="Cambria Math" panose="02040503050406030204" pitchFamily="18" charset="0"/>
                                    </a:rPr>
                                    <m:t>+</m:t>
                                  </m:r>
                                  <m:r>
                                    <m:rPr>
                                      <m:sty m:val="p"/>
                                    </m:rPr>
                                    <a:rPr lang="en-CA" altLang="ja-JP" sz="1400">
                                      <a:latin typeface="Cambria Math" panose="02040503050406030204" pitchFamily="18" charset="0"/>
                                    </a:rPr>
                                    <m:t>PR</m:t>
                                  </m:r>
                                  <m:sSup>
                                    <m:sSupPr>
                                      <m:ctrlPr>
                                        <a:rPr lang="ja-JP" altLang="ja-JP" sz="1400" i="1">
                                          <a:latin typeface="Cambria Math" panose="02040503050406030204" pitchFamily="18" charset="0"/>
                                        </a:rPr>
                                      </m:ctrlPr>
                                    </m:sSupPr>
                                    <m:e>
                                      <m:r>
                                        <m:rPr>
                                          <m:sty m:val="p"/>
                                        </m:rPr>
                                        <a:rPr lang="en-CA" altLang="ja-JP" sz="1400">
                                          <a:latin typeface="Cambria Math" panose="02040503050406030204" pitchFamily="18" charset="0"/>
                                        </a:rPr>
                                        <m:t>sin</m:t>
                                      </m:r>
                                    </m:e>
                                    <m:sup>
                                      <m:r>
                                        <a:rPr lang="en-CA" altLang="ja-JP" sz="1400">
                                          <a:latin typeface="Cambria Math" panose="02040503050406030204" pitchFamily="18" charset="0"/>
                                        </a:rPr>
                                        <m:t>4</m:t>
                                      </m:r>
                                    </m:sup>
                                  </m:sSup>
                                  <m:r>
                                    <m:rPr>
                                      <m:sty m:val="p"/>
                                    </m:rPr>
                                    <a:rPr lang="en-CA" altLang="ja-JP" sz="1400">
                                      <a:latin typeface="Cambria Math" panose="02040503050406030204" pitchFamily="18" charset="0"/>
                                    </a:rPr>
                                    <m:t>Ω</m:t>
                                  </m:r>
                                </m:e>
                              </m:d>
                            </m:e>
                          </m:eqArr>
                          <m:r>
                            <a:rPr lang="en-US" altLang="ja-JP" sz="1400">
                              <a:latin typeface="Cambria Math" panose="02040503050406030204" pitchFamily="18" charset="0"/>
                            </a:rPr>
                            <m:t>#</m:t>
                          </m:r>
                          <m:d>
                            <m:dPr>
                              <m:ctrlPr>
                                <a:rPr lang="en-US" altLang="ja-JP" sz="1400" i="1">
                                  <a:latin typeface="Cambria Math" panose="02040503050406030204" pitchFamily="18" charset="0"/>
                                </a:rPr>
                              </m:ctrlPr>
                            </m:dPr>
                            <m:e>
                              <m:r>
                                <a:rPr lang="en-US" altLang="ja-JP" sz="1400">
                                  <a:latin typeface="Cambria Math" panose="02040503050406030204" pitchFamily="18" charset="0"/>
                                </a:rPr>
                                <m:t>9</m:t>
                              </m:r>
                              <m:r>
                                <m:rPr>
                                  <m:sty m:val="p"/>
                                </m:rPr>
                                <a:rPr lang="en-US" altLang="ja-JP" sz="1400">
                                  <a:latin typeface="Cambria Math" panose="02040503050406030204" pitchFamily="18" charset="0"/>
                                </a:rPr>
                                <m:t>a</m:t>
                              </m:r>
                            </m:e>
                          </m:d>
                        </m:e>
                      </m:eqArr>
                    </m:oMath>
                  </m:oMathPara>
                </a14:m>
                <a:endParaRPr lang="en-US" altLang="ja-JP" sz="1400" dirty="0">
                  <a:latin typeface="Cambria Math" panose="02040503050406030204" pitchFamily="18" charset="0"/>
                  <a:ea typeface="Cambria Math" panose="02040503050406030204" pitchFamily="18" charset="0"/>
                </a:endParaRPr>
              </a:p>
              <a:p>
                <a:pPr>
                  <a:lnSpc>
                    <a:spcPct val="150000"/>
                  </a:lnSpc>
                </a:pPr>
                <a:r>
                  <a:rPr lang="en-US" altLang="ja-JP" sz="1400" dirty="0">
                    <a:latin typeface="+mn-lt"/>
                    <a:ea typeface="Yu Gothic UI Semilight" panose="020B0400000000000000" pitchFamily="50" charset="-128"/>
                    <a:cs typeface="Times New Roman" panose="02020603050405020304" pitchFamily="18" charset="0"/>
                  </a:rPr>
                  <a:t>One scene ALOS2164372940-170608 was excluded for outlier.</a:t>
                </a:r>
                <a:endParaRPr lang="ja-JP" altLang="en-US" dirty="0">
                  <a:latin typeface="+mn-lt"/>
                </a:endParaRPr>
              </a:p>
            </p:txBody>
          </p:sp>
        </mc:Choice>
        <mc:Fallback xmlns="">
          <p:sp>
            <p:nvSpPr>
              <p:cNvPr id="10" name="テキスト ボックス 9">
                <a:extLst>
                  <a:ext uri="{FF2B5EF4-FFF2-40B4-BE49-F238E27FC236}">
                    <a16:creationId xmlns:a16="http://schemas.microsoft.com/office/drawing/2014/main" id="{D40D9CF5-1DEF-EBBB-D744-706AC0027C4E}"/>
                  </a:ext>
                </a:extLst>
              </p:cNvPr>
              <p:cNvSpPr txBox="1">
                <a:spLocks noRot="1" noChangeAspect="1" noMove="1" noResize="1" noEditPoints="1" noAdjustHandles="1" noChangeArrowheads="1" noChangeShapeType="1" noTextEdit="1"/>
              </p:cNvSpPr>
              <p:nvPr/>
            </p:nvSpPr>
            <p:spPr>
              <a:xfrm>
                <a:off x="1504335" y="5739461"/>
                <a:ext cx="9566788" cy="761619"/>
              </a:xfrm>
              <a:prstGeom prst="rect">
                <a:avLst/>
              </a:prstGeom>
              <a:blipFill>
                <a:blip r:embed="rId4"/>
                <a:stretch>
                  <a:fillRect l="-191" b="-8065"/>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709735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32A54-142E-64FA-0A4D-07F2328DB9D9}"/>
            </a:ext>
          </a:extLst>
        </p:cNvPr>
        <p:cNvGrpSpPr/>
        <p:nvPr/>
      </p:nvGrpSpPr>
      <p:grpSpPr>
        <a:xfrm>
          <a:off x="0" y="0"/>
          <a:ext cx="0" cy="0"/>
          <a:chOff x="0" y="0"/>
          <a:chExt cx="0" cy="0"/>
        </a:xfrm>
      </p:grpSpPr>
      <p:graphicFrame>
        <p:nvGraphicFramePr>
          <p:cNvPr id="9" name="表 8">
            <a:extLst>
              <a:ext uri="{FF2B5EF4-FFF2-40B4-BE49-F238E27FC236}">
                <a16:creationId xmlns:a16="http://schemas.microsoft.com/office/drawing/2014/main" id="{48C982E8-59A9-16F9-050B-60B3FCFCCBF5}"/>
              </a:ext>
            </a:extLst>
          </p:cNvPr>
          <p:cNvGraphicFramePr>
            <a:graphicFrameLocks noGrp="1"/>
          </p:cNvGraphicFramePr>
          <p:nvPr>
            <p:extLst>
              <p:ext uri="{D42A27DB-BD31-4B8C-83A1-F6EECF244321}">
                <p14:modId xmlns:p14="http://schemas.microsoft.com/office/powerpoint/2010/main" val="1981423169"/>
              </p:ext>
            </p:extLst>
          </p:nvPr>
        </p:nvGraphicFramePr>
        <p:xfrm>
          <a:off x="6469200" y="4807784"/>
          <a:ext cx="5223755" cy="931674"/>
        </p:xfrm>
        <a:graphic>
          <a:graphicData uri="http://schemas.openxmlformats.org/drawingml/2006/table">
            <a:tbl>
              <a:tblPr firstRow="1" bandRow="1">
                <a:tableStyleId>{5C22544A-7EE6-4342-B048-85BDC9FD1C3A}</a:tableStyleId>
              </a:tblPr>
              <a:tblGrid>
                <a:gridCol w="1044751">
                  <a:extLst>
                    <a:ext uri="{9D8B030D-6E8A-4147-A177-3AD203B41FA5}">
                      <a16:colId xmlns:a16="http://schemas.microsoft.com/office/drawing/2014/main" val="3246028976"/>
                    </a:ext>
                  </a:extLst>
                </a:gridCol>
                <a:gridCol w="1044751">
                  <a:extLst>
                    <a:ext uri="{9D8B030D-6E8A-4147-A177-3AD203B41FA5}">
                      <a16:colId xmlns:a16="http://schemas.microsoft.com/office/drawing/2014/main" val="3505127797"/>
                    </a:ext>
                  </a:extLst>
                </a:gridCol>
                <a:gridCol w="1044751">
                  <a:extLst>
                    <a:ext uri="{9D8B030D-6E8A-4147-A177-3AD203B41FA5}">
                      <a16:colId xmlns:a16="http://schemas.microsoft.com/office/drawing/2014/main" val="1182784310"/>
                    </a:ext>
                  </a:extLst>
                </a:gridCol>
                <a:gridCol w="1044751">
                  <a:extLst>
                    <a:ext uri="{9D8B030D-6E8A-4147-A177-3AD203B41FA5}">
                      <a16:colId xmlns:a16="http://schemas.microsoft.com/office/drawing/2014/main" val="152170712"/>
                    </a:ext>
                  </a:extLst>
                </a:gridCol>
                <a:gridCol w="1044751">
                  <a:extLst>
                    <a:ext uri="{9D8B030D-6E8A-4147-A177-3AD203B41FA5}">
                      <a16:colId xmlns:a16="http://schemas.microsoft.com/office/drawing/2014/main" val="2589673084"/>
                    </a:ext>
                  </a:extLst>
                </a:gridCol>
              </a:tblGrid>
              <a:tr h="450866">
                <a:tc>
                  <a:txBody>
                    <a:bodyPr/>
                    <a:lstStyle/>
                    <a:p>
                      <a:endParaRPr kumimoji="1" lang="ja-JP" altLang="en-US" sz="1500" dirty="0">
                        <a:latin typeface="Times New Roman" panose="02020603050405020304" pitchFamily="18" charset="0"/>
                        <a:ea typeface="Yu Gothic UI Semilight" panose="020B0400000000000000" pitchFamily="50" charset="-128"/>
                        <a:cs typeface="Times New Roman" panose="02020603050405020304" pitchFamily="18" charset="0"/>
                      </a:endParaRPr>
                    </a:p>
                  </a:txBody>
                  <a:tcPr marL="82918" marR="82918" marT="41459" marB="41459"/>
                </a:tc>
                <a:tc>
                  <a:txBody>
                    <a:bodyPr/>
                    <a:lstStyle/>
                    <a:p>
                      <a:pPr algn="ctr" fontAlgn="ctr"/>
                      <a:r>
                        <a:rPr lang="en-US" sz="1500" b="0" i="0" u="none" strike="noStrike" dirty="0">
                          <a:solidFill>
                            <a:schemeClr val="bg1"/>
                          </a:solidFill>
                          <a:effectLst/>
                          <a:latin typeface="Times New Roman" panose="02020603050405020304" pitchFamily="18" charset="0"/>
                          <a:ea typeface="Yu Gothic UI Semilight" panose="020B0400000000000000" pitchFamily="50" charset="-128"/>
                          <a:cs typeface="Times New Roman" panose="02020603050405020304" pitchFamily="18" charset="0"/>
                        </a:rPr>
                        <a:t>Mean</a:t>
                      </a:r>
                      <a:r>
                        <a:rPr lang="ja-JP" altLang="en-US" sz="1500" b="0" i="0" u="none" strike="noStrike" dirty="0">
                          <a:solidFill>
                            <a:schemeClr val="bg1"/>
                          </a:solidFill>
                          <a:effectLst/>
                          <a:latin typeface="Times New Roman" panose="02020603050405020304" pitchFamily="18" charset="0"/>
                          <a:ea typeface="Yu Gothic UI Semilight" panose="020B0400000000000000" pitchFamily="50" charset="-128"/>
                          <a:cs typeface="Times New Roman" panose="02020603050405020304" pitchFamily="18" charset="0"/>
                        </a:rPr>
                        <a:t> </a:t>
                      </a:r>
                      <a:r>
                        <a:rPr lang="en-US" sz="1500" b="0" i="0" u="none" strike="noStrike" dirty="0">
                          <a:solidFill>
                            <a:schemeClr val="bg1"/>
                          </a:solidFill>
                          <a:effectLst/>
                          <a:latin typeface="Times New Roman" panose="02020603050405020304" pitchFamily="18" charset="0"/>
                          <a:ea typeface="Yu Gothic UI Semilight" panose="020B0400000000000000" pitchFamily="50" charset="-128"/>
                          <a:cs typeface="Times New Roman" panose="02020603050405020304" pitchFamily="18" charset="0"/>
                        </a:rPr>
                        <a:t>(dB)</a:t>
                      </a:r>
                    </a:p>
                  </a:txBody>
                  <a:tcPr marL="8637" marR="8637" marT="8637" marB="0" anchor="ctr"/>
                </a:tc>
                <a:tc>
                  <a:txBody>
                    <a:bodyPr/>
                    <a:lstStyle/>
                    <a:p>
                      <a:pPr algn="ctr" fontAlgn="ctr"/>
                      <a:r>
                        <a:rPr lang="en-US" sz="1500" b="0" i="0" u="none" strike="noStrike" dirty="0">
                          <a:solidFill>
                            <a:schemeClr val="bg1"/>
                          </a:solidFill>
                          <a:effectLst/>
                          <a:latin typeface="Times New Roman" panose="02020603050405020304" pitchFamily="18" charset="0"/>
                          <a:ea typeface="Yu Gothic UI Semilight" panose="020B0400000000000000" pitchFamily="50" charset="-128"/>
                          <a:cs typeface="Times New Roman" panose="02020603050405020304" pitchFamily="18" charset="0"/>
                        </a:rPr>
                        <a:t>S.T.D. (dB)</a:t>
                      </a:r>
                    </a:p>
                  </a:txBody>
                  <a:tcPr marL="8637" marR="8637" marT="8637" marB="0" anchor="ctr"/>
                </a:tc>
                <a:tc>
                  <a:txBody>
                    <a:bodyPr/>
                    <a:lstStyle/>
                    <a:p>
                      <a:pPr algn="ctr" fontAlgn="ctr"/>
                      <a:r>
                        <a:rPr lang="en-US" altLang="ja-JP" sz="1500" b="0" i="0" u="none" strike="noStrike" dirty="0">
                          <a:solidFill>
                            <a:schemeClr val="bg1"/>
                          </a:solidFill>
                          <a:effectLst/>
                          <a:latin typeface="Times New Roman" panose="02020603050405020304" pitchFamily="18" charset="0"/>
                          <a:ea typeface="Yu Gothic UI Semilight" panose="020B0400000000000000" pitchFamily="50" charset="-128"/>
                          <a:cs typeface="Times New Roman" panose="02020603050405020304" pitchFamily="18" charset="0"/>
                        </a:rPr>
                        <a:t>Range (dB)</a:t>
                      </a:r>
                    </a:p>
                    <a:p>
                      <a:pPr algn="ctr" fontAlgn="ctr"/>
                      <a:r>
                        <a:rPr lang="en-US" altLang="ja-JP" sz="1500" b="0" i="0" u="none" strike="noStrike" dirty="0">
                          <a:solidFill>
                            <a:schemeClr val="bg1"/>
                          </a:solidFill>
                          <a:effectLst/>
                          <a:latin typeface="Times New Roman" panose="02020603050405020304" pitchFamily="18" charset="0"/>
                          <a:ea typeface="Yu Gothic UI Semilight" panose="020B0400000000000000" pitchFamily="50" charset="-128"/>
                          <a:cs typeface="Times New Roman" panose="02020603050405020304" pitchFamily="18" charset="0"/>
                        </a:rPr>
                        <a:t>max-min</a:t>
                      </a:r>
                    </a:p>
                  </a:txBody>
                  <a:tcPr marL="8637" marR="8637" marT="8637" marB="0" anchor="ctr"/>
                </a:tc>
                <a:tc>
                  <a:txBody>
                    <a:bodyPr/>
                    <a:lstStyle/>
                    <a:p>
                      <a:pPr algn="ctr" fontAlgn="ctr"/>
                      <a:r>
                        <a:rPr lang="en-US" sz="1500" b="0" i="0" u="none" strike="noStrike" dirty="0">
                          <a:solidFill>
                            <a:schemeClr val="bg1"/>
                          </a:solidFill>
                          <a:effectLst/>
                          <a:latin typeface="Times New Roman" panose="02020603050405020304" pitchFamily="18" charset="0"/>
                          <a:ea typeface="Yu Gothic UI Semilight" panose="020B0400000000000000" pitchFamily="50" charset="-128"/>
                          <a:cs typeface="Times New Roman" panose="02020603050405020304" pitchFamily="18" charset="0"/>
                        </a:rPr>
                        <a:t>Points</a:t>
                      </a:r>
                    </a:p>
                  </a:txBody>
                  <a:tcPr marL="8637" marR="8637" marT="8637" marB="0" anchor="ctr"/>
                </a:tc>
                <a:extLst>
                  <a:ext uri="{0D108BD9-81ED-4DB2-BD59-A6C34878D82A}">
                    <a16:rowId xmlns:a16="http://schemas.microsoft.com/office/drawing/2014/main" val="1807182806"/>
                  </a:ext>
                </a:extLst>
              </a:tr>
              <a:tr h="450866">
                <a:tc>
                  <a:txBody>
                    <a:bodyPr/>
                    <a:lstStyle/>
                    <a:p>
                      <a:pPr algn="l" fontAlgn="ctr"/>
                      <a:r>
                        <a:rPr lang="en-US" sz="15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With correction</a:t>
                      </a:r>
                    </a:p>
                  </a:txBody>
                  <a:tcPr marL="8637" marR="8637" marT="8637" marB="0" anchor="ctr"/>
                </a:tc>
                <a:tc>
                  <a:txBody>
                    <a:bodyPr/>
                    <a:lstStyle/>
                    <a:p>
                      <a:pPr algn="r" fontAlgn="ctr"/>
                      <a:r>
                        <a:rPr lang="en-US" altLang="ja-JP" sz="15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0.50</a:t>
                      </a:r>
                    </a:p>
                  </a:txBody>
                  <a:tcPr marL="8637" marR="8637" marT="8637" marB="0" anchor="ctr"/>
                </a:tc>
                <a:tc>
                  <a:txBody>
                    <a:bodyPr/>
                    <a:lstStyle/>
                    <a:p>
                      <a:pPr algn="r" fontAlgn="ctr"/>
                      <a:r>
                        <a:rPr lang="en-US" altLang="ja-JP" sz="15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0.59</a:t>
                      </a:r>
                    </a:p>
                  </a:txBody>
                  <a:tcPr marL="8637" marR="8637" marT="8637" marB="0" anchor="ctr"/>
                </a:tc>
                <a:tc>
                  <a:txBody>
                    <a:bodyPr/>
                    <a:lstStyle/>
                    <a:p>
                      <a:pPr algn="r" fontAlgn="ctr"/>
                      <a:r>
                        <a:rPr lang="en-US" altLang="ja-JP" sz="15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2.78</a:t>
                      </a:r>
                    </a:p>
                  </a:txBody>
                  <a:tcPr marL="8637" marR="8637" marT="8637" marB="0" anchor="ctr"/>
                </a:tc>
                <a:tc>
                  <a:txBody>
                    <a:bodyPr/>
                    <a:lstStyle/>
                    <a:p>
                      <a:pPr algn="r" fontAlgn="ctr"/>
                      <a:r>
                        <a:rPr lang="en-US" altLang="ja-JP" sz="15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120</a:t>
                      </a:r>
                    </a:p>
                  </a:txBody>
                  <a:tcPr marL="8637" marR="8637" marT="8637" marB="0" anchor="ctr"/>
                </a:tc>
                <a:extLst>
                  <a:ext uri="{0D108BD9-81ED-4DB2-BD59-A6C34878D82A}">
                    <a16:rowId xmlns:a16="http://schemas.microsoft.com/office/drawing/2014/main" val="4048903677"/>
                  </a:ext>
                </a:extLst>
              </a:tr>
            </a:tbl>
          </a:graphicData>
        </a:graphic>
      </p:graphicFrame>
      <p:graphicFrame>
        <p:nvGraphicFramePr>
          <p:cNvPr id="11" name="表 10">
            <a:extLst>
              <a:ext uri="{FF2B5EF4-FFF2-40B4-BE49-F238E27FC236}">
                <a16:creationId xmlns:a16="http://schemas.microsoft.com/office/drawing/2014/main" id="{7E88843F-EC0B-91F7-9A03-00C179F96393}"/>
              </a:ext>
            </a:extLst>
          </p:cNvPr>
          <p:cNvGraphicFramePr>
            <a:graphicFrameLocks noGrp="1"/>
          </p:cNvGraphicFramePr>
          <p:nvPr>
            <p:extLst>
              <p:ext uri="{D42A27DB-BD31-4B8C-83A1-F6EECF244321}">
                <p14:modId xmlns:p14="http://schemas.microsoft.com/office/powerpoint/2010/main" val="360023932"/>
              </p:ext>
            </p:extLst>
          </p:nvPr>
        </p:nvGraphicFramePr>
        <p:xfrm>
          <a:off x="497410" y="4807784"/>
          <a:ext cx="5223175" cy="931674"/>
        </p:xfrm>
        <a:graphic>
          <a:graphicData uri="http://schemas.openxmlformats.org/drawingml/2006/table">
            <a:tbl>
              <a:tblPr firstRow="1" bandRow="1">
                <a:tableStyleId>{5C22544A-7EE6-4342-B048-85BDC9FD1C3A}</a:tableStyleId>
              </a:tblPr>
              <a:tblGrid>
                <a:gridCol w="1044635">
                  <a:extLst>
                    <a:ext uri="{9D8B030D-6E8A-4147-A177-3AD203B41FA5}">
                      <a16:colId xmlns:a16="http://schemas.microsoft.com/office/drawing/2014/main" val="3246028976"/>
                    </a:ext>
                  </a:extLst>
                </a:gridCol>
                <a:gridCol w="1044635">
                  <a:extLst>
                    <a:ext uri="{9D8B030D-6E8A-4147-A177-3AD203B41FA5}">
                      <a16:colId xmlns:a16="http://schemas.microsoft.com/office/drawing/2014/main" val="3505127797"/>
                    </a:ext>
                  </a:extLst>
                </a:gridCol>
                <a:gridCol w="1044635">
                  <a:extLst>
                    <a:ext uri="{9D8B030D-6E8A-4147-A177-3AD203B41FA5}">
                      <a16:colId xmlns:a16="http://schemas.microsoft.com/office/drawing/2014/main" val="1182784310"/>
                    </a:ext>
                  </a:extLst>
                </a:gridCol>
                <a:gridCol w="1044635">
                  <a:extLst>
                    <a:ext uri="{9D8B030D-6E8A-4147-A177-3AD203B41FA5}">
                      <a16:colId xmlns:a16="http://schemas.microsoft.com/office/drawing/2014/main" val="152170712"/>
                    </a:ext>
                  </a:extLst>
                </a:gridCol>
                <a:gridCol w="1044635">
                  <a:extLst>
                    <a:ext uri="{9D8B030D-6E8A-4147-A177-3AD203B41FA5}">
                      <a16:colId xmlns:a16="http://schemas.microsoft.com/office/drawing/2014/main" val="2589673084"/>
                    </a:ext>
                  </a:extLst>
                </a:gridCol>
              </a:tblGrid>
              <a:tr h="450866">
                <a:tc>
                  <a:txBody>
                    <a:bodyPr/>
                    <a:lstStyle/>
                    <a:p>
                      <a:pPr algn="ctr"/>
                      <a:endParaRPr kumimoji="1" lang="ja-JP" altLang="en-US" sz="1500" dirty="0">
                        <a:solidFill>
                          <a:schemeClr val="bg1"/>
                        </a:solidFill>
                        <a:latin typeface="Times New Roman" panose="02020603050405020304" pitchFamily="18" charset="0"/>
                        <a:ea typeface="Yu Gothic UI Semilight" panose="020B0400000000000000" pitchFamily="50" charset="-128"/>
                        <a:cs typeface="Times New Roman" panose="02020603050405020304" pitchFamily="18" charset="0"/>
                      </a:endParaRPr>
                    </a:p>
                  </a:txBody>
                  <a:tcPr marL="82918" marR="82918" marT="41459" marB="41459"/>
                </a:tc>
                <a:tc>
                  <a:txBody>
                    <a:bodyPr/>
                    <a:lstStyle/>
                    <a:p>
                      <a:pPr algn="ctr" fontAlgn="ctr"/>
                      <a:r>
                        <a:rPr lang="en-US" sz="1500" b="0" i="0" u="none" strike="noStrike" dirty="0">
                          <a:solidFill>
                            <a:schemeClr val="bg1"/>
                          </a:solidFill>
                          <a:effectLst/>
                          <a:latin typeface="Times New Roman" panose="02020603050405020304" pitchFamily="18" charset="0"/>
                          <a:ea typeface="Yu Gothic UI Semilight" panose="020B0400000000000000" pitchFamily="50" charset="-128"/>
                          <a:cs typeface="Times New Roman" panose="02020603050405020304" pitchFamily="18" charset="0"/>
                        </a:rPr>
                        <a:t>Mean</a:t>
                      </a:r>
                      <a:r>
                        <a:rPr lang="ja-JP" altLang="en-US" sz="1500" b="0" i="0" u="none" strike="noStrike" dirty="0">
                          <a:solidFill>
                            <a:schemeClr val="bg1"/>
                          </a:solidFill>
                          <a:effectLst/>
                          <a:latin typeface="Times New Roman" panose="02020603050405020304" pitchFamily="18" charset="0"/>
                          <a:ea typeface="Yu Gothic UI Semilight" panose="020B0400000000000000" pitchFamily="50" charset="-128"/>
                          <a:cs typeface="Times New Roman" panose="02020603050405020304" pitchFamily="18" charset="0"/>
                        </a:rPr>
                        <a:t> </a:t>
                      </a:r>
                      <a:r>
                        <a:rPr lang="en-US" sz="1500" b="0" i="0" u="none" strike="noStrike" dirty="0">
                          <a:solidFill>
                            <a:schemeClr val="bg1"/>
                          </a:solidFill>
                          <a:effectLst/>
                          <a:latin typeface="Times New Roman" panose="02020603050405020304" pitchFamily="18" charset="0"/>
                          <a:ea typeface="Yu Gothic UI Semilight" panose="020B0400000000000000" pitchFamily="50" charset="-128"/>
                          <a:cs typeface="Times New Roman" panose="02020603050405020304" pitchFamily="18" charset="0"/>
                        </a:rPr>
                        <a:t>(dB)</a:t>
                      </a:r>
                    </a:p>
                  </a:txBody>
                  <a:tcPr marL="8637" marR="8637" marT="8637" marB="0" anchor="ctr"/>
                </a:tc>
                <a:tc>
                  <a:txBody>
                    <a:bodyPr/>
                    <a:lstStyle/>
                    <a:p>
                      <a:pPr algn="ctr" fontAlgn="ctr"/>
                      <a:r>
                        <a:rPr lang="en-US" sz="1500" b="0" i="0" u="none" strike="noStrike" dirty="0">
                          <a:solidFill>
                            <a:schemeClr val="bg1"/>
                          </a:solidFill>
                          <a:effectLst/>
                          <a:latin typeface="Times New Roman" panose="02020603050405020304" pitchFamily="18" charset="0"/>
                          <a:ea typeface="Yu Gothic UI Semilight" panose="020B0400000000000000" pitchFamily="50" charset="-128"/>
                          <a:cs typeface="Times New Roman" panose="02020603050405020304" pitchFamily="18" charset="0"/>
                        </a:rPr>
                        <a:t>S.T.D. (dB)</a:t>
                      </a:r>
                    </a:p>
                  </a:txBody>
                  <a:tcPr marL="8637" marR="8637" marT="8637" marB="0" anchor="ctr"/>
                </a:tc>
                <a:tc>
                  <a:txBody>
                    <a:bodyPr/>
                    <a:lstStyle/>
                    <a:p>
                      <a:pPr algn="ctr" fontAlgn="ctr"/>
                      <a:r>
                        <a:rPr lang="en-US" sz="1500" b="0" i="0" u="none" strike="noStrike" dirty="0">
                          <a:solidFill>
                            <a:schemeClr val="bg1"/>
                          </a:solidFill>
                          <a:effectLst/>
                          <a:latin typeface="Times New Roman" panose="02020603050405020304" pitchFamily="18" charset="0"/>
                          <a:ea typeface="Yu Gothic UI Semilight" panose="020B0400000000000000" pitchFamily="50" charset="-128"/>
                          <a:cs typeface="Times New Roman" panose="02020603050405020304" pitchFamily="18" charset="0"/>
                        </a:rPr>
                        <a:t>Range (dB)</a:t>
                      </a:r>
                    </a:p>
                    <a:p>
                      <a:pPr algn="ctr" fontAlgn="ctr"/>
                      <a:r>
                        <a:rPr lang="en-US" sz="1500" b="0" i="0" u="none" strike="noStrike" dirty="0">
                          <a:solidFill>
                            <a:schemeClr val="bg1"/>
                          </a:solidFill>
                          <a:effectLst/>
                          <a:latin typeface="Times New Roman" panose="02020603050405020304" pitchFamily="18" charset="0"/>
                          <a:ea typeface="Yu Gothic UI Semilight" panose="020B0400000000000000" pitchFamily="50" charset="-128"/>
                          <a:cs typeface="Times New Roman" panose="02020603050405020304" pitchFamily="18" charset="0"/>
                        </a:rPr>
                        <a:t>max-min</a:t>
                      </a:r>
                    </a:p>
                  </a:txBody>
                  <a:tcPr marL="8637" marR="8637" marT="8637" marB="0" anchor="ctr"/>
                </a:tc>
                <a:tc>
                  <a:txBody>
                    <a:bodyPr/>
                    <a:lstStyle/>
                    <a:p>
                      <a:pPr algn="ctr" fontAlgn="ctr"/>
                      <a:r>
                        <a:rPr lang="en-US" sz="1500" b="0" i="0" u="none" strike="noStrike" dirty="0">
                          <a:solidFill>
                            <a:schemeClr val="bg1"/>
                          </a:solidFill>
                          <a:effectLst/>
                          <a:latin typeface="Times New Roman" panose="02020603050405020304" pitchFamily="18" charset="0"/>
                          <a:ea typeface="Yu Gothic UI Semilight" panose="020B0400000000000000" pitchFamily="50" charset="-128"/>
                          <a:cs typeface="Times New Roman" panose="02020603050405020304" pitchFamily="18" charset="0"/>
                        </a:rPr>
                        <a:t>Points</a:t>
                      </a:r>
                    </a:p>
                  </a:txBody>
                  <a:tcPr marL="8637" marR="8637" marT="8637" marB="0" anchor="ctr"/>
                </a:tc>
                <a:extLst>
                  <a:ext uri="{0D108BD9-81ED-4DB2-BD59-A6C34878D82A}">
                    <a16:rowId xmlns:a16="http://schemas.microsoft.com/office/drawing/2014/main" val="1807182806"/>
                  </a:ext>
                </a:extLst>
              </a:tr>
              <a:tr h="450866">
                <a:tc>
                  <a:txBody>
                    <a:bodyPr/>
                    <a:lstStyle/>
                    <a:p>
                      <a:pPr algn="l" fontAlgn="ctr"/>
                      <a:r>
                        <a:rPr lang="en-US" sz="15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Without correction</a:t>
                      </a:r>
                    </a:p>
                  </a:txBody>
                  <a:tcPr marL="8637" marR="8637" marT="8637" marB="0" anchor="ctr"/>
                </a:tc>
                <a:tc>
                  <a:txBody>
                    <a:bodyPr/>
                    <a:lstStyle/>
                    <a:p>
                      <a:pPr algn="r" fontAlgn="ctr"/>
                      <a:r>
                        <a:rPr lang="en-US" altLang="ja-JP" sz="15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2.22</a:t>
                      </a:r>
                    </a:p>
                  </a:txBody>
                  <a:tcPr marL="8637" marR="8637" marT="8637" marB="0" anchor="ctr"/>
                </a:tc>
                <a:tc>
                  <a:txBody>
                    <a:bodyPr/>
                    <a:lstStyle/>
                    <a:p>
                      <a:pPr algn="r" fontAlgn="ctr"/>
                      <a:r>
                        <a:rPr lang="en-US" altLang="ja-JP" sz="15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5.05</a:t>
                      </a:r>
                    </a:p>
                  </a:txBody>
                  <a:tcPr marL="8637" marR="8637" marT="8637" marB="0" anchor="ctr"/>
                </a:tc>
                <a:tc>
                  <a:txBody>
                    <a:bodyPr/>
                    <a:lstStyle/>
                    <a:p>
                      <a:pPr algn="r" fontAlgn="ctr"/>
                      <a:r>
                        <a:rPr lang="en-US" altLang="ja-JP" sz="15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18.33</a:t>
                      </a:r>
                    </a:p>
                  </a:txBody>
                  <a:tcPr marL="8637" marR="8637" marT="8637" marB="0" anchor="ctr"/>
                </a:tc>
                <a:tc>
                  <a:txBody>
                    <a:bodyPr/>
                    <a:lstStyle/>
                    <a:p>
                      <a:pPr algn="r" fontAlgn="ctr"/>
                      <a:r>
                        <a:rPr lang="en-US" altLang="ja-JP" sz="15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120</a:t>
                      </a:r>
                    </a:p>
                  </a:txBody>
                  <a:tcPr marL="8637" marR="8637" marT="8637" marB="0" anchor="ctr"/>
                </a:tc>
                <a:extLst>
                  <a:ext uri="{0D108BD9-81ED-4DB2-BD59-A6C34878D82A}">
                    <a16:rowId xmlns:a16="http://schemas.microsoft.com/office/drawing/2014/main" val="4048903677"/>
                  </a:ext>
                </a:extLst>
              </a:tr>
            </a:tbl>
          </a:graphicData>
        </a:graphic>
      </p:graphicFrame>
      <p:pic>
        <p:nvPicPr>
          <p:cNvPr id="12" name="図 11" descr="グラフ, 散布図&#10;&#10;AI 生成コンテンツは誤りを含む可能性があります。">
            <a:extLst>
              <a:ext uri="{FF2B5EF4-FFF2-40B4-BE49-F238E27FC236}">
                <a16:creationId xmlns:a16="http://schemas.microsoft.com/office/drawing/2014/main" id="{AAF9F046-8E54-99E2-1117-A6E216477E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1532" y="1494523"/>
            <a:ext cx="5549622" cy="3264484"/>
          </a:xfrm>
          <a:prstGeom prst="rect">
            <a:avLst/>
          </a:prstGeom>
        </p:spPr>
      </p:pic>
      <p:pic>
        <p:nvPicPr>
          <p:cNvPr id="13" name="図 12" descr="グラフ, 散布図&#10;&#10;AI 生成コンテンツは誤りを含む可能性があります。">
            <a:extLst>
              <a:ext uri="{FF2B5EF4-FFF2-40B4-BE49-F238E27FC236}">
                <a16:creationId xmlns:a16="http://schemas.microsoft.com/office/drawing/2014/main" id="{222A9AE6-D410-C452-70C5-A3D55491A4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043" y="1494523"/>
            <a:ext cx="5549622" cy="3264484"/>
          </a:xfrm>
          <a:prstGeom prst="rect">
            <a:avLst/>
          </a:prstGeom>
        </p:spPr>
      </p:pic>
      <p:sp>
        <p:nvSpPr>
          <p:cNvPr id="14" name="矢印: 右 13">
            <a:extLst>
              <a:ext uri="{FF2B5EF4-FFF2-40B4-BE49-F238E27FC236}">
                <a16:creationId xmlns:a16="http://schemas.microsoft.com/office/drawing/2014/main" id="{7D7ED171-712D-0052-DEDA-312C7AD1DBB9}"/>
              </a:ext>
            </a:extLst>
          </p:cNvPr>
          <p:cNvSpPr/>
          <p:nvPr/>
        </p:nvSpPr>
        <p:spPr>
          <a:xfrm>
            <a:off x="5693852" y="2800316"/>
            <a:ext cx="816121" cy="652897"/>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70"/>
          </a:p>
        </p:txBody>
      </p:sp>
      <p:sp>
        <p:nvSpPr>
          <p:cNvPr id="3" name="タイトル 2">
            <a:extLst>
              <a:ext uri="{FF2B5EF4-FFF2-40B4-BE49-F238E27FC236}">
                <a16:creationId xmlns:a16="http://schemas.microsoft.com/office/drawing/2014/main" id="{460BB532-6407-977C-F000-20B8975939B0}"/>
              </a:ext>
            </a:extLst>
          </p:cNvPr>
          <p:cNvSpPr>
            <a:spLocks noGrp="1"/>
          </p:cNvSpPr>
          <p:nvPr>
            <p:ph type="title"/>
          </p:nvPr>
        </p:nvSpPr>
        <p:spPr>
          <a:xfrm>
            <a:off x="176047" y="175939"/>
            <a:ext cx="9619959" cy="779002"/>
          </a:xfrm>
        </p:spPr>
        <p:txBody>
          <a:bodyPr/>
          <a:lstStyle/>
          <a:p>
            <a:r>
              <a:rPr kumimoji="1" lang="en-US" altLang="ja-JP" sz="3200" dirty="0"/>
              <a:t>Radiometric Cal by the Point Target</a:t>
            </a:r>
            <a:endParaRPr kumimoji="1" lang="ja-JP" altLang="en-US" sz="3200" dirty="0"/>
          </a:p>
        </p:txBody>
      </p:sp>
      <p:sp>
        <p:nvSpPr>
          <p:cNvPr id="5" name="テキスト ボックス 4">
            <a:extLst>
              <a:ext uri="{FF2B5EF4-FFF2-40B4-BE49-F238E27FC236}">
                <a16:creationId xmlns:a16="http://schemas.microsoft.com/office/drawing/2014/main" id="{279CA359-73C8-F12B-C9F5-BBDDE7575B2A}"/>
              </a:ext>
            </a:extLst>
          </p:cNvPr>
          <p:cNvSpPr txBox="1"/>
          <p:nvPr/>
        </p:nvSpPr>
        <p:spPr>
          <a:xfrm>
            <a:off x="149186" y="1010425"/>
            <a:ext cx="11796083" cy="661720"/>
          </a:xfrm>
          <a:prstGeom prst="rect">
            <a:avLst/>
          </a:prstGeom>
          <a:noFill/>
        </p:spPr>
        <p:txBody>
          <a:bodyPr wrap="square" rtlCol="0">
            <a:spAutoFit/>
          </a:bodyPr>
          <a:lstStyle/>
          <a:p>
            <a:pPr marL="310942" indent="-310942">
              <a:spcAft>
                <a:spcPts val="600"/>
              </a:spcAft>
              <a:buFont typeface="Wingdings" panose="05000000000000000000" pitchFamily="2" charset="2"/>
              <a:buChar char="l"/>
            </a:pPr>
            <a:r>
              <a:rPr lang="en-US" altLang="ja-JP" sz="1600" dirty="0">
                <a:latin typeface="+mn-lt"/>
                <a:ea typeface="Yu Gothic UI Semilight" panose="020B0400000000000000" pitchFamily="50" charset="-128"/>
                <a:cs typeface="Times New Roman" panose="02020603050405020304" pitchFamily="18" charset="0"/>
              </a:rPr>
              <a:t>The correction also improved the dependence of the HV pol. backscatter intensity on the Faraday rotation.</a:t>
            </a:r>
          </a:p>
          <a:p>
            <a:pPr marL="310942" indent="-310942">
              <a:spcAft>
                <a:spcPts val="600"/>
              </a:spcAft>
              <a:buFont typeface="Wingdings" panose="05000000000000000000" pitchFamily="2" charset="2"/>
              <a:buChar char="l"/>
            </a:pPr>
            <a:r>
              <a:rPr lang="en-US" altLang="ja-JP" sz="1600" dirty="0">
                <a:latin typeface="+mn-lt"/>
                <a:ea typeface="Yu Gothic UI Semilight" panose="020B0400000000000000" pitchFamily="50" charset="-128"/>
                <a:cs typeface="Times New Roman" panose="02020603050405020304" pitchFamily="18" charset="0"/>
              </a:rPr>
              <a:t>The results in a low Faraday rotation condition may be inaccurate because the HV pol. point targets will be invisible.</a:t>
            </a:r>
          </a:p>
        </p:txBody>
      </p:sp>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C2DC91AA-E79A-CAB8-566E-013EE1BB8FF3}"/>
                  </a:ext>
                </a:extLst>
              </p:cNvPr>
              <p:cNvSpPr txBox="1"/>
              <p:nvPr/>
            </p:nvSpPr>
            <p:spPr>
              <a:xfrm>
                <a:off x="1327359" y="5727796"/>
                <a:ext cx="9566788" cy="761619"/>
              </a:xfrm>
              <a:prstGeom prst="rect">
                <a:avLst/>
              </a:prstGeom>
              <a:noFill/>
            </p:spPr>
            <p:txBody>
              <a:bodyPr wrap="square">
                <a:spAutoFit/>
              </a:bodyPr>
              <a:lstStyle/>
              <a:p>
                <a:pPr>
                  <a:lnSpc>
                    <a:spcPct val="150000"/>
                  </a:lnSpc>
                </a:pPr>
                <a14:m>
                  <m:oMathPara xmlns:m="http://schemas.openxmlformats.org/officeDocument/2006/math">
                    <m:oMathParaPr>
                      <m:jc m:val="centerGroup"/>
                    </m:oMathParaPr>
                    <m:oMath xmlns:m="http://schemas.openxmlformats.org/officeDocument/2006/math">
                      <m:eqArr>
                        <m:eqArrPr>
                          <m:ctrlPr>
                            <a:rPr lang="en-US" altLang="ja-JP" sz="1400" i="1" smtClean="0">
                              <a:latin typeface="Cambria Math" panose="02040503050406030204" pitchFamily="18" charset="0"/>
                            </a:rPr>
                          </m:ctrlPr>
                        </m:eqArrPr>
                        <m:e>
                          <m:eqArr>
                            <m:eqArrPr>
                              <m:ctrlPr>
                                <a:rPr lang="en-US" altLang="ja-JP" sz="1400" i="1">
                                  <a:latin typeface="Cambria Math" panose="02040503050406030204" pitchFamily="18" charset="0"/>
                                </a:rPr>
                              </m:ctrlPr>
                            </m:eqArrPr>
                            <m:e>
                              <m:d>
                                <m:dPr>
                                  <m:begChr m:val="⟨"/>
                                  <m:endChr m:val="⟩"/>
                                  <m:ctrlPr>
                                    <a:rPr lang="ja-JP" altLang="ja-JP" sz="1400" i="1">
                                      <a:latin typeface="Cambria Math" panose="02040503050406030204" pitchFamily="18" charset="0"/>
                                    </a:rPr>
                                  </m:ctrlPr>
                                </m:dPr>
                                <m:e>
                                  <m:sSub>
                                    <m:sSubPr>
                                      <m:ctrlPr>
                                        <a:rPr lang="ja-JP" altLang="ja-JP" sz="1400" i="1">
                                          <a:latin typeface="Cambria Math" panose="02040503050406030204" pitchFamily="18" charset="0"/>
                                        </a:rPr>
                                      </m:ctrlPr>
                                    </m:sSubPr>
                                    <m:e>
                                      <m:r>
                                        <a:rPr lang="en-CA" altLang="ja-JP" sz="1400" i="1">
                                          <a:latin typeface="Cambria Math" panose="02040503050406030204" pitchFamily="18" charset="0"/>
                                        </a:rPr>
                                        <m:t>𝑀</m:t>
                                      </m:r>
                                    </m:e>
                                    <m:sub>
                                      <m:r>
                                        <a:rPr lang="en-US" altLang="ja-JP" sz="1400" i="1">
                                          <a:latin typeface="Cambria Math" panose="02040503050406030204" pitchFamily="18" charset="0"/>
                                        </a:rPr>
                                        <m:t>h𝑣</m:t>
                                      </m:r>
                                    </m:sub>
                                  </m:sSub>
                                  <m:sSubSup>
                                    <m:sSubSupPr>
                                      <m:ctrlPr>
                                        <a:rPr lang="ja-JP" altLang="ja-JP" sz="1400" i="1">
                                          <a:latin typeface="Cambria Math" panose="02040503050406030204" pitchFamily="18" charset="0"/>
                                        </a:rPr>
                                      </m:ctrlPr>
                                    </m:sSubSupPr>
                                    <m:e>
                                      <m:r>
                                        <a:rPr lang="en-CA" altLang="ja-JP" sz="1400" i="1">
                                          <a:latin typeface="Cambria Math" panose="02040503050406030204" pitchFamily="18" charset="0"/>
                                        </a:rPr>
                                        <m:t>𝑀</m:t>
                                      </m:r>
                                    </m:e>
                                    <m:sub>
                                      <m:r>
                                        <a:rPr lang="en-US" altLang="ja-JP" sz="1400" i="1">
                                          <a:latin typeface="Cambria Math" panose="02040503050406030204" pitchFamily="18" charset="0"/>
                                        </a:rPr>
                                        <m:t>h𝑣</m:t>
                                      </m:r>
                                    </m:sub>
                                    <m:sup>
                                      <m:r>
                                        <a:rPr lang="en-CA" altLang="ja-JP" sz="1400" i="1">
                                          <a:latin typeface="Cambria Math" panose="02040503050406030204" pitchFamily="18" charset="0"/>
                                        </a:rPr>
                                        <m:t>∗</m:t>
                                      </m:r>
                                    </m:sup>
                                  </m:sSubSup>
                                </m:e>
                              </m:d>
                              <m:r>
                                <a:rPr lang="en-CA" altLang="ja-JP" sz="1400">
                                  <a:latin typeface="Cambria Math" panose="02040503050406030204" pitchFamily="18" charset="0"/>
                                </a:rPr>
                                <m:t>=</m:t>
                              </m:r>
                              <m:d>
                                <m:dPr>
                                  <m:begChr m:val="⟨"/>
                                  <m:endChr m:val="⟩"/>
                                  <m:ctrlPr>
                                    <a:rPr lang="ja-JP" altLang="ja-JP" sz="1400" i="1">
                                      <a:latin typeface="Cambria Math" panose="02040503050406030204" pitchFamily="18" charset="0"/>
                                    </a:rPr>
                                  </m:ctrlPr>
                                </m:dPr>
                                <m:e>
                                  <m:sSub>
                                    <m:sSubPr>
                                      <m:ctrlPr>
                                        <a:rPr lang="ja-JP" altLang="ja-JP" sz="1400" i="1">
                                          <a:latin typeface="Cambria Math" panose="02040503050406030204" pitchFamily="18" charset="0"/>
                                        </a:rPr>
                                      </m:ctrlPr>
                                    </m:sSubPr>
                                    <m:e>
                                      <m:r>
                                        <a:rPr lang="en-CA" altLang="ja-JP" sz="1400" i="1">
                                          <a:latin typeface="Cambria Math" panose="02040503050406030204" pitchFamily="18" charset="0"/>
                                        </a:rPr>
                                        <m:t>𝑆</m:t>
                                      </m:r>
                                    </m:e>
                                    <m:sub>
                                      <m:r>
                                        <a:rPr lang="en-US" altLang="ja-JP" sz="1400" i="1">
                                          <a:latin typeface="Cambria Math" panose="02040503050406030204" pitchFamily="18" charset="0"/>
                                        </a:rPr>
                                        <m:t>h𝑣</m:t>
                                      </m:r>
                                    </m:sub>
                                  </m:sSub>
                                  <m:sSubSup>
                                    <m:sSubSupPr>
                                      <m:ctrlPr>
                                        <a:rPr lang="ja-JP" altLang="ja-JP" sz="1400" i="1">
                                          <a:latin typeface="Cambria Math" panose="02040503050406030204" pitchFamily="18" charset="0"/>
                                        </a:rPr>
                                      </m:ctrlPr>
                                    </m:sSubSupPr>
                                    <m:e>
                                      <m:r>
                                        <a:rPr lang="en-CA" altLang="ja-JP" sz="1400" i="1">
                                          <a:latin typeface="Cambria Math" panose="02040503050406030204" pitchFamily="18" charset="0"/>
                                        </a:rPr>
                                        <m:t>𝑆</m:t>
                                      </m:r>
                                    </m:e>
                                    <m:sub>
                                      <m:r>
                                        <a:rPr lang="en-US" altLang="ja-JP" sz="1400" i="1">
                                          <a:latin typeface="Cambria Math" panose="02040503050406030204" pitchFamily="18" charset="0"/>
                                        </a:rPr>
                                        <m:t>h𝑣</m:t>
                                      </m:r>
                                    </m:sub>
                                    <m:sup>
                                      <m:r>
                                        <a:rPr lang="en-CA" altLang="ja-JP" sz="1400" i="1">
                                          <a:latin typeface="Cambria Math" panose="02040503050406030204" pitchFamily="18" charset="0"/>
                                        </a:rPr>
                                        <m:t>∗</m:t>
                                      </m:r>
                                    </m:sup>
                                  </m:sSubSup>
                                </m:e>
                              </m:d>
                              <m:r>
                                <a:rPr lang="en-CA" altLang="ja-JP" sz="1400">
                                  <a:latin typeface="Cambria Math" panose="02040503050406030204" pitchFamily="18" charset="0"/>
                                </a:rPr>
                                <m:t>+</m:t>
                              </m:r>
                              <m:d>
                                <m:dPr>
                                  <m:begChr m:val="⟨"/>
                                  <m:endChr m:val="⟩"/>
                                  <m:ctrlPr>
                                    <a:rPr lang="ja-JP" altLang="ja-JP" sz="1400" i="1">
                                      <a:latin typeface="Cambria Math" panose="02040503050406030204" pitchFamily="18" charset="0"/>
                                    </a:rPr>
                                  </m:ctrlPr>
                                </m:dPr>
                                <m:e>
                                  <m:sSub>
                                    <m:sSubPr>
                                      <m:ctrlPr>
                                        <a:rPr lang="ja-JP" altLang="ja-JP" sz="1400" i="1">
                                          <a:latin typeface="Cambria Math" panose="02040503050406030204" pitchFamily="18" charset="0"/>
                                        </a:rPr>
                                      </m:ctrlPr>
                                    </m:sSubPr>
                                    <m:e>
                                      <m:r>
                                        <a:rPr lang="en-CA" altLang="ja-JP" sz="1400" i="1">
                                          <a:latin typeface="Cambria Math" panose="02040503050406030204" pitchFamily="18" charset="0"/>
                                        </a:rPr>
                                        <m:t>𝑆</m:t>
                                      </m:r>
                                    </m:e>
                                    <m:sub>
                                      <m:r>
                                        <a:rPr lang="en-US" altLang="ja-JP" sz="1400" i="1">
                                          <a:latin typeface="Cambria Math" panose="02040503050406030204" pitchFamily="18" charset="0"/>
                                        </a:rPr>
                                        <m:t>hh</m:t>
                                      </m:r>
                                    </m:sub>
                                  </m:sSub>
                                  <m:sSubSup>
                                    <m:sSubSupPr>
                                      <m:ctrlPr>
                                        <a:rPr lang="ja-JP" altLang="ja-JP" sz="1400" i="1">
                                          <a:latin typeface="Cambria Math" panose="02040503050406030204" pitchFamily="18" charset="0"/>
                                        </a:rPr>
                                      </m:ctrlPr>
                                    </m:sSubSupPr>
                                    <m:e>
                                      <m:r>
                                        <a:rPr lang="en-CA" altLang="ja-JP" sz="1400" i="1">
                                          <a:latin typeface="Cambria Math" panose="02040503050406030204" pitchFamily="18" charset="0"/>
                                        </a:rPr>
                                        <m:t>𝑆</m:t>
                                      </m:r>
                                    </m:e>
                                    <m:sub>
                                      <m:r>
                                        <a:rPr lang="en-US" altLang="ja-JP" sz="1400" i="1">
                                          <a:latin typeface="Cambria Math" panose="02040503050406030204" pitchFamily="18" charset="0"/>
                                        </a:rPr>
                                        <m:t>hh</m:t>
                                      </m:r>
                                    </m:sub>
                                    <m:sup>
                                      <m:r>
                                        <a:rPr lang="en-CA" altLang="ja-JP" sz="1400" i="1">
                                          <a:latin typeface="Cambria Math" panose="02040503050406030204" pitchFamily="18" charset="0"/>
                                        </a:rPr>
                                        <m:t>∗</m:t>
                                      </m:r>
                                    </m:sup>
                                  </m:sSubSup>
                                </m:e>
                              </m:d>
                              <m:d>
                                <m:dPr>
                                  <m:ctrlPr>
                                    <a:rPr lang="ja-JP" altLang="ja-JP" sz="1400" i="1">
                                      <a:latin typeface="Cambria Math" panose="02040503050406030204" pitchFamily="18" charset="0"/>
                                    </a:rPr>
                                  </m:ctrlPr>
                                </m:dPr>
                                <m:e>
                                  <m:r>
                                    <a:rPr lang="en-CA" altLang="ja-JP" sz="1400">
                                      <a:latin typeface="Cambria Math" panose="02040503050406030204" pitchFamily="18" charset="0"/>
                                    </a:rPr>
                                    <m:t>1+</m:t>
                                  </m:r>
                                  <m:r>
                                    <m:rPr>
                                      <m:sty m:val="p"/>
                                    </m:rPr>
                                    <a:rPr lang="en-CA" altLang="ja-JP" sz="1400">
                                      <a:latin typeface="Cambria Math" panose="02040503050406030204" pitchFamily="18" charset="0"/>
                                    </a:rPr>
                                    <m:t>PR</m:t>
                                  </m:r>
                                  <m:r>
                                    <a:rPr lang="en-CA" altLang="ja-JP" sz="1400">
                                      <a:latin typeface="Cambria Math" panose="02040503050406030204" pitchFamily="18" charset="0"/>
                                    </a:rPr>
                                    <m:t>+2</m:t>
                                  </m:r>
                                  <m:sSub>
                                    <m:sSubPr>
                                      <m:ctrlPr>
                                        <a:rPr lang="ja-JP" altLang="ja-JP" sz="1400" i="1">
                                          <a:latin typeface="Cambria Math" panose="02040503050406030204" pitchFamily="18" charset="0"/>
                                        </a:rPr>
                                      </m:ctrlPr>
                                    </m:sSubPr>
                                    <m:e>
                                      <m:r>
                                        <a:rPr lang="en-CA" altLang="ja-JP" sz="1400" i="1">
                                          <a:latin typeface="Cambria Math" panose="02040503050406030204" pitchFamily="18" charset="0"/>
                                        </a:rPr>
                                        <m:t>𝐶</m:t>
                                      </m:r>
                                    </m:e>
                                    <m:sub>
                                      <m:r>
                                        <a:rPr lang="en-US" altLang="ja-JP" sz="1400" i="1">
                                          <a:latin typeface="Cambria Math" panose="02040503050406030204" pitchFamily="18" charset="0"/>
                                        </a:rPr>
                                        <m:t>hh𝑣𝑣</m:t>
                                      </m:r>
                                    </m:sub>
                                  </m:sSub>
                                  <m:func>
                                    <m:funcPr>
                                      <m:ctrlPr>
                                        <a:rPr lang="ja-JP" altLang="ja-JP" sz="1400" i="1">
                                          <a:latin typeface="Cambria Math" panose="02040503050406030204" pitchFamily="18" charset="0"/>
                                        </a:rPr>
                                      </m:ctrlPr>
                                    </m:funcPr>
                                    <m:fName>
                                      <m:r>
                                        <m:rPr>
                                          <m:sty m:val="p"/>
                                        </m:rPr>
                                        <a:rPr lang="en-CA" altLang="ja-JP" sz="1400">
                                          <a:latin typeface="Cambria Math" panose="02040503050406030204" pitchFamily="18" charset="0"/>
                                        </a:rPr>
                                        <m:t>cos</m:t>
                                      </m:r>
                                    </m:fName>
                                    <m:e>
                                      <m:sSub>
                                        <m:sSubPr>
                                          <m:ctrlPr>
                                            <a:rPr lang="ja-JP" altLang="ja-JP" sz="1400" i="1">
                                              <a:latin typeface="Cambria Math" panose="02040503050406030204" pitchFamily="18" charset="0"/>
                                            </a:rPr>
                                          </m:ctrlPr>
                                        </m:sSubPr>
                                        <m:e>
                                          <m:r>
                                            <a:rPr lang="en-CA" altLang="ja-JP" sz="1400" i="1">
                                              <a:latin typeface="Cambria Math" panose="02040503050406030204" pitchFamily="18" charset="0"/>
                                            </a:rPr>
                                            <m:t>𝜑</m:t>
                                          </m:r>
                                        </m:e>
                                        <m:sub>
                                          <m:r>
                                            <a:rPr lang="en-US" altLang="ja-JP" sz="1400" i="1">
                                              <a:latin typeface="Cambria Math" panose="02040503050406030204" pitchFamily="18" charset="0"/>
                                            </a:rPr>
                                            <m:t>hh𝑣𝑣</m:t>
                                          </m:r>
                                        </m:sub>
                                      </m:sSub>
                                    </m:e>
                                  </m:func>
                                  <m:rad>
                                    <m:radPr>
                                      <m:degHide m:val="on"/>
                                      <m:ctrlPr>
                                        <a:rPr lang="ja-JP" altLang="ja-JP" sz="1400" i="1">
                                          <a:latin typeface="Cambria Math" panose="02040503050406030204" pitchFamily="18" charset="0"/>
                                        </a:rPr>
                                      </m:ctrlPr>
                                    </m:radPr>
                                    <m:deg/>
                                    <m:e>
                                      <m:r>
                                        <m:rPr>
                                          <m:sty m:val="p"/>
                                        </m:rPr>
                                        <a:rPr lang="en-CA" altLang="ja-JP" sz="1400">
                                          <a:latin typeface="Cambria Math" panose="02040503050406030204" pitchFamily="18" charset="0"/>
                                        </a:rPr>
                                        <m:t>PR</m:t>
                                      </m:r>
                                    </m:e>
                                  </m:rad>
                                </m:e>
                              </m:d>
                              <m:sSup>
                                <m:sSupPr>
                                  <m:ctrlPr>
                                    <a:rPr lang="ja-JP" altLang="ja-JP" sz="1400" i="1">
                                      <a:latin typeface="Cambria Math" panose="02040503050406030204" pitchFamily="18" charset="0"/>
                                    </a:rPr>
                                  </m:ctrlPr>
                                </m:sSupPr>
                                <m:e>
                                  <m:r>
                                    <m:rPr>
                                      <m:sty m:val="p"/>
                                    </m:rPr>
                                    <a:rPr lang="en-CA" altLang="ja-JP" sz="1400">
                                      <a:latin typeface="Cambria Math" panose="02040503050406030204" pitchFamily="18" charset="0"/>
                                    </a:rPr>
                                    <m:t>sin</m:t>
                                  </m:r>
                                </m:e>
                                <m:sup>
                                  <m:r>
                                    <a:rPr lang="en-CA" altLang="ja-JP" sz="1400">
                                      <a:latin typeface="Cambria Math" panose="02040503050406030204" pitchFamily="18" charset="0"/>
                                    </a:rPr>
                                    <m:t>2</m:t>
                                  </m:r>
                                </m:sup>
                              </m:sSup>
                              <m:r>
                                <m:rPr>
                                  <m:sty m:val="p"/>
                                </m:rPr>
                                <a:rPr lang="en-CA" altLang="ja-JP" sz="1400">
                                  <a:latin typeface="Cambria Math" panose="02040503050406030204" pitchFamily="18" charset="0"/>
                                </a:rPr>
                                <m:t>Ω</m:t>
                              </m:r>
                              <m:sSup>
                                <m:sSupPr>
                                  <m:ctrlPr>
                                    <a:rPr lang="ja-JP" altLang="ja-JP" sz="1400" i="1">
                                      <a:latin typeface="Cambria Math" panose="02040503050406030204" pitchFamily="18" charset="0"/>
                                    </a:rPr>
                                  </m:ctrlPr>
                                </m:sSupPr>
                                <m:e>
                                  <m:r>
                                    <m:rPr>
                                      <m:sty m:val="p"/>
                                    </m:rPr>
                                    <a:rPr lang="en-CA" altLang="ja-JP" sz="1400">
                                      <a:latin typeface="Cambria Math" panose="02040503050406030204" pitchFamily="18" charset="0"/>
                                    </a:rPr>
                                    <m:t>cos</m:t>
                                  </m:r>
                                </m:e>
                                <m:sup>
                                  <m:r>
                                    <a:rPr lang="en-CA" altLang="ja-JP" sz="1400">
                                      <a:latin typeface="Cambria Math" panose="02040503050406030204" pitchFamily="18" charset="0"/>
                                    </a:rPr>
                                    <m:t>2</m:t>
                                  </m:r>
                                </m:sup>
                              </m:sSup>
                              <m:r>
                                <m:rPr>
                                  <m:sty m:val="p"/>
                                </m:rPr>
                                <a:rPr lang="en-CA" altLang="ja-JP" sz="1400">
                                  <a:latin typeface="Cambria Math" panose="02040503050406030204" pitchFamily="18" charset="0"/>
                                </a:rPr>
                                <m:t>Ω</m:t>
                              </m:r>
                            </m:e>
                          </m:eqArr>
                          <m:r>
                            <a:rPr lang="en-US" altLang="ja-JP" sz="1400">
                              <a:latin typeface="Cambria Math" panose="02040503050406030204" pitchFamily="18" charset="0"/>
                            </a:rPr>
                            <m:t>#</m:t>
                          </m:r>
                          <m:d>
                            <m:dPr>
                              <m:ctrlPr>
                                <a:rPr lang="en-US" altLang="ja-JP" sz="1400" i="1">
                                  <a:latin typeface="Cambria Math" panose="02040503050406030204" pitchFamily="18" charset="0"/>
                                </a:rPr>
                              </m:ctrlPr>
                            </m:dPr>
                            <m:e>
                              <m:r>
                                <a:rPr lang="en-US" altLang="ja-JP" sz="1400">
                                  <a:latin typeface="Cambria Math" panose="02040503050406030204" pitchFamily="18" charset="0"/>
                                </a:rPr>
                                <m:t>9</m:t>
                              </m:r>
                              <m:r>
                                <m:rPr>
                                  <m:sty m:val="p"/>
                                </m:rPr>
                                <a:rPr lang="en-US" altLang="ja-JP" sz="1400" i="1">
                                  <a:latin typeface="Cambria Math" panose="02040503050406030204" pitchFamily="18" charset="0"/>
                                </a:rPr>
                                <m:t>c</m:t>
                              </m:r>
                            </m:e>
                          </m:d>
                        </m:e>
                      </m:eqArr>
                    </m:oMath>
                  </m:oMathPara>
                </a14:m>
                <a:endParaRPr lang="en-US" altLang="ja-JP" sz="1400" dirty="0">
                  <a:latin typeface="Times New Roman" panose="02020603050405020304" pitchFamily="18" charset="0"/>
                  <a:ea typeface="Yu Gothic UI Semilight" panose="020B0400000000000000" pitchFamily="50" charset="-128"/>
                  <a:cs typeface="Times New Roman" panose="02020603050405020304" pitchFamily="18" charset="0"/>
                </a:endParaRPr>
              </a:p>
              <a:p>
                <a:pPr>
                  <a:lnSpc>
                    <a:spcPct val="150000"/>
                  </a:lnSpc>
                </a:pPr>
                <a:r>
                  <a:rPr lang="en-US" altLang="ja-JP" sz="1400" dirty="0">
                    <a:latin typeface="Times New Roman" panose="02020603050405020304" pitchFamily="18" charset="0"/>
                    <a:ea typeface="Yu Gothic UI Semilight" panose="020B0400000000000000" pitchFamily="50" charset="-128"/>
                    <a:cs typeface="Times New Roman" panose="02020603050405020304" pitchFamily="18" charset="0"/>
                  </a:rPr>
                  <a:t>One scene ALOS2164372940-170608 was excluded for outlier.</a:t>
                </a:r>
                <a:endParaRPr lang="ja-JP" altLang="en-US" dirty="0"/>
              </a:p>
            </p:txBody>
          </p:sp>
        </mc:Choice>
        <mc:Fallback xmlns="">
          <p:sp>
            <p:nvSpPr>
              <p:cNvPr id="16" name="テキスト ボックス 15">
                <a:extLst>
                  <a:ext uri="{FF2B5EF4-FFF2-40B4-BE49-F238E27FC236}">
                    <a16:creationId xmlns:a16="http://schemas.microsoft.com/office/drawing/2014/main" id="{C2DC91AA-E79A-CAB8-566E-013EE1BB8FF3}"/>
                  </a:ext>
                </a:extLst>
              </p:cNvPr>
              <p:cNvSpPr txBox="1">
                <a:spLocks noRot="1" noChangeAspect="1" noMove="1" noResize="1" noEditPoints="1" noAdjustHandles="1" noChangeArrowheads="1" noChangeShapeType="1" noTextEdit="1"/>
              </p:cNvSpPr>
              <p:nvPr/>
            </p:nvSpPr>
            <p:spPr>
              <a:xfrm>
                <a:off x="1327359" y="5727796"/>
                <a:ext cx="9566788" cy="761619"/>
              </a:xfrm>
              <a:prstGeom prst="rect">
                <a:avLst/>
              </a:prstGeom>
              <a:blipFill>
                <a:blip r:embed="rId4"/>
                <a:stretch>
                  <a:fillRect l="-191" b="-72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D95EC190-704A-7D98-3EFA-2E47366763BE}"/>
                  </a:ext>
                </a:extLst>
              </p:cNvPr>
              <p:cNvSpPr txBox="1"/>
              <p:nvPr/>
            </p:nvSpPr>
            <p:spPr>
              <a:xfrm>
                <a:off x="7339769" y="6115022"/>
                <a:ext cx="4352605" cy="341632"/>
              </a:xfrm>
              <a:prstGeom prst="rect">
                <a:avLst/>
              </a:prstGeom>
              <a:noFill/>
            </p:spPr>
            <p:txBody>
              <a:bodyPr wrap="square">
                <a:spAutoFit/>
              </a:bodyPr>
              <a:lstStyle/>
              <a:p>
                <a:pPr algn="ctr"/>
                <a14:m>
                  <m:oMath xmlns:m="http://schemas.openxmlformats.org/officeDocument/2006/math">
                    <m:d>
                      <m:dPr>
                        <m:begChr m:val="⟨"/>
                        <m:endChr m:val="⟩"/>
                        <m:ctrlPr>
                          <a:rPr lang="ja-JP" altLang="ja-JP" sz="1632" i="1">
                            <a:latin typeface="Cambria Math" panose="02040503050406030204" pitchFamily="18" charset="0"/>
                          </a:rPr>
                        </m:ctrlPr>
                      </m:dPr>
                      <m:e>
                        <m:sSub>
                          <m:sSubPr>
                            <m:ctrlPr>
                              <a:rPr lang="ja-JP" altLang="ja-JP" sz="1632" i="1">
                                <a:latin typeface="Cambria Math" panose="02040503050406030204" pitchFamily="18" charset="0"/>
                              </a:rPr>
                            </m:ctrlPr>
                          </m:sSubPr>
                          <m:e>
                            <m:r>
                              <a:rPr lang="en-CA" altLang="ja-JP" sz="1632" i="1">
                                <a:latin typeface="Cambria Math" panose="02040503050406030204" pitchFamily="18" charset="0"/>
                              </a:rPr>
                              <m:t>𝑆</m:t>
                            </m:r>
                          </m:e>
                          <m:sub>
                            <m:r>
                              <a:rPr lang="en-US" altLang="ja-JP" sz="1632" i="1">
                                <a:latin typeface="Cambria Math" panose="02040503050406030204" pitchFamily="18" charset="0"/>
                              </a:rPr>
                              <m:t>hh</m:t>
                            </m:r>
                          </m:sub>
                        </m:sSub>
                        <m:sSubSup>
                          <m:sSubSupPr>
                            <m:ctrlPr>
                              <a:rPr lang="ja-JP" altLang="ja-JP" sz="1632" i="1">
                                <a:latin typeface="Cambria Math" panose="02040503050406030204" pitchFamily="18" charset="0"/>
                              </a:rPr>
                            </m:ctrlPr>
                          </m:sSubSupPr>
                          <m:e>
                            <m:r>
                              <a:rPr lang="en-CA" altLang="ja-JP" sz="1632" i="1">
                                <a:latin typeface="Cambria Math" panose="02040503050406030204" pitchFamily="18" charset="0"/>
                              </a:rPr>
                              <m:t>𝑆</m:t>
                            </m:r>
                          </m:e>
                          <m:sub>
                            <m:r>
                              <a:rPr lang="en-US" altLang="ja-JP" sz="1632" i="1">
                                <a:latin typeface="Cambria Math" panose="02040503050406030204" pitchFamily="18" charset="0"/>
                              </a:rPr>
                              <m:t>hh</m:t>
                            </m:r>
                          </m:sub>
                          <m:sup>
                            <m:r>
                              <a:rPr lang="en-CA" altLang="ja-JP" sz="1632" i="1">
                                <a:latin typeface="Cambria Math" panose="02040503050406030204" pitchFamily="18" charset="0"/>
                              </a:rPr>
                              <m:t>∗</m:t>
                            </m:r>
                          </m:sup>
                        </m:sSubSup>
                      </m:e>
                    </m:d>
                  </m:oMath>
                </a14:m>
                <a:r>
                  <a:rPr lang="ja-JP" altLang="en-US" sz="1270" dirty="0">
                    <a:latin typeface="Times New Roman" panose="02020603050405020304" pitchFamily="18" charset="0"/>
                    <a:cs typeface="Times New Roman" panose="02020603050405020304" pitchFamily="18" charset="0"/>
                  </a:rPr>
                  <a:t> </a:t>
                </a:r>
                <a:r>
                  <a:rPr lang="en-US" altLang="ja-JP" sz="1270" dirty="0">
                    <a:latin typeface="Times New Roman" panose="02020603050405020304" pitchFamily="18" charset="0"/>
                    <a:cs typeface="Times New Roman" panose="02020603050405020304" pitchFamily="18" charset="0"/>
                  </a:rPr>
                  <a:t>was set to 17 dB (see, previous slide).</a:t>
                </a:r>
                <a:endParaRPr lang="ja-JP" altLang="en-US" sz="1270" dirty="0">
                  <a:latin typeface="Times New Roman" panose="02020603050405020304" pitchFamily="18" charset="0"/>
                  <a:cs typeface="Times New Roman" panose="02020603050405020304" pitchFamily="18" charset="0"/>
                </a:endParaRPr>
              </a:p>
            </p:txBody>
          </p:sp>
        </mc:Choice>
        <mc:Fallback xmlns="">
          <p:sp>
            <p:nvSpPr>
              <p:cNvPr id="17" name="テキスト ボックス 16">
                <a:extLst>
                  <a:ext uri="{FF2B5EF4-FFF2-40B4-BE49-F238E27FC236}">
                    <a16:creationId xmlns:a16="http://schemas.microsoft.com/office/drawing/2014/main" id="{D95EC190-704A-7D98-3EFA-2E47366763BE}"/>
                  </a:ext>
                </a:extLst>
              </p:cNvPr>
              <p:cNvSpPr txBox="1">
                <a:spLocks noRot="1" noChangeAspect="1" noMove="1" noResize="1" noEditPoints="1" noAdjustHandles="1" noChangeArrowheads="1" noChangeShapeType="1" noTextEdit="1"/>
              </p:cNvSpPr>
              <p:nvPr/>
            </p:nvSpPr>
            <p:spPr>
              <a:xfrm>
                <a:off x="7339769" y="6115022"/>
                <a:ext cx="4352605" cy="341632"/>
              </a:xfrm>
              <a:prstGeom prst="rect">
                <a:avLst/>
              </a:prstGeom>
              <a:blipFill>
                <a:blip r:embed="rId5"/>
                <a:stretch>
                  <a:fillRect b="-10714"/>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335322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DA642-559B-45AD-BB2E-1D81DFE4B8D2}"/>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1E3FD76E-A1F9-2954-52FC-068AC54F45FE}"/>
              </a:ext>
            </a:extLst>
          </p:cNvPr>
          <p:cNvSpPr>
            <a:spLocks noGrp="1"/>
          </p:cNvSpPr>
          <p:nvPr>
            <p:ph type="title"/>
          </p:nvPr>
        </p:nvSpPr>
        <p:spPr>
          <a:xfrm>
            <a:off x="176047" y="175939"/>
            <a:ext cx="9619959" cy="779002"/>
          </a:xfrm>
        </p:spPr>
        <p:txBody>
          <a:bodyPr/>
          <a:lstStyle/>
          <a:p>
            <a:r>
              <a:rPr kumimoji="1" lang="en-US" altLang="ja-JP" sz="3200" dirty="0"/>
              <a:t>Polarimetric Cal using Tropical Forests</a:t>
            </a:r>
            <a:endParaRPr kumimoji="1" lang="ja-JP" altLang="en-US" sz="3200" dirty="0"/>
          </a:p>
        </p:txBody>
      </p:sp>
      <p:sp>
        <p:nvSpPr>
          <p:cNvPr id="5" name="テキスト ボックス 4">
            <a:extLst>
              <a:ext uri="{FF2B5EF4-FFF2-40B4-BE49-F238E27FC236}">
                <a16:creationId xmlns:a16="http://schemas.microsoft.com/office/drawing/2014/main" id="{FA3BB587-B63C-5850-E8BF-96AA4775E662}"/>
              </a:ext>
            </a:extLst>
          </p:cNvPr>
          <p:cNvSpPr txBox="1"/>
          <p:nvPr/>
        </p:nvSpPr>
        <p:spPr>
          <a:xfrm>
            <a:off x="149186" y="954768"/>
            <a:ext cx="11796083" cy="785343"/>
          </a:xfrm>
          <a:prstGeom prst="rect">
            <a:avLst/>
          </a:prstGeom>
          <a:noFill/>
        </p:spPr>
        <p:txBody>
          <a:bodyPr wrap="square" rtlCol="0">
            <a:spAutoFit/>
          </a:bodyPr>
          <a:lstStyle/>
          <a:p>
            <a:pPr marL="310942" indent="-310942">
              <a:lnSpc>
                <a:spcPct val="150000"/>
              </a:lnSpc>
              <a:buFont typeface="Wingdings" panose="05000000000000000000" pitchFamily="2" charset="2"/>
              <a:buChar char="l"/>
            </a:pPr>
            <a:r>
              <a:rPr lang="en-US" altLang="ja-JP" sz="1600" dirty="0">
                <a:latin typeface="+mn-lt"/>
                <a:ea typeface="Yu Gothic UI Semilight" panose="020B0400000000000000" pitchFamily="50" charset="-128"/>
                <a:cs typeface="Times New Roman" panose="02020603050405020304" pitchFamily="18" charset="0"/>
              </a:rPr>
              <a:t>To apply the model to the forest, the polarization ratio and the complex correlation were derived.</a:t>
            </a:r>
          </a:p>
          <a:p>
            <a:pPr marL="310942" indent="-310942">
              <a:lnSpc>
                <a:spcPct val="150000"/>
              </a:lnSpc>
              <a:buFont typeface="Wingdings" panose="05000000000000000000" pitchFamily="2" charset="2"/>
              <a:buChar char="l"/>
            </a:pPr>
            <a:r>
              <a:rPr lang="en-US" altLang="ja-JP" sz="1600" dirty="0">
                <a:latin typeface="+mn-lt"/>
                <a:ea typeface="Yu Gothic UI Semilight" panose="020B0400000000000000" pitchFamily="50" charset="-128"/>
                <a:cs typeface="Times New Roman" panose="02020603050405020304" pitchFamily="18" charset="0"/>
              </a:rPr>
              <a:t>The derivation used 41 scenes of the ALOS-2 PALSAR-2 quad-pol. (HBQ) data over the Amazon rainforest.</a:t>
            </a:r>
          </a:p>
        </p:txBody>
      </p:sp>
      <p:graphicFrame>
        <p:nvGraphicFramePr>
          <p:cNvPr id="4" name="表 3">
            <a:extLst>
              <a:ext uri="{FF2B5EF4-FFF2-40B4-BE49-F238E27FC236}">
                <a16:creationId xmlns:a16="http://schemas.microsoft.com/office/drawing/2014/main" id="{6B5A7383-BD85-281C-0070-CE9ADF7CD47E}"/>
              </a:ext>
            </a:extLst>
          </p:cNvPr>
          <p:cNvGraphicFramePr>
            <a:graphicFrameLocks noGrp="1"/>
          </p:cNvGraphicFramePr>
          <p:nvPr>
            <p:extLst>
              <p:ext uri="{D42A27DB-BD31-4B8C-83A1-F6EECF244321}">
                <p14:modId xmlns:p14="http://schemas.microsoft.com/office/powerpoint/2010/main" val="2912337743"/>
              </p:ext>
            </p:extLst>
          </p:nvPr>
        </p:nvGraphicFramePr>
        <p:xfrm>
          <a:off x="6096000" y="2253299"/>
          <a:ext cx="3068956" cy="3585884"/>
        </p:xfrm>
        <a:graphic>
          <a:graphicData uri="http://schemas.openxmlformats.org/drawingml/2006/table">
            <a:tbl>
              <a:tblPr/>
              <a:tblGrid>
                <a:gridCol w="1534478">
                  <a:extLst>
                    <a:ext uri="{9D8B030D-6E8A-4147-A177-3AD203B41FA5}">
                      <a16:colId xmlns:a16="http://schemas.microsoft.com/office/drawing/2014/main" val="4148130819"/>
                    </a:ext>
                  </a:extLst>
                </a:gridCol>
                <a:gridCol w="1534478">
                  <a:extLst>
                    <a:ext uri="{9D8B030D-6E8A-4147-A177-3AD203B41FA5}">
                      <a16:colId xmlns:a16="http://schemas.microsoft.com/office/drawing/2014/main" val="3738562665"/>
                    </a:ext>
                  </a:extLst>
                </a:gridCol>
              </a:tblGrid>
              <a:tr h="155524">
                <a:tc>
                  <a:txBody>
                    <a:bodyPr/>
                    <a:lstStyle/>
                    <a:p>
                      <a:pPr algn="l" fontAlgn="ctr"/>
                      <a:r>
                        <a:rPr lang="en-US" sz="10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ALOS2099667170-160328</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0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ALOS2107797170-160522</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869323"/>
                  </a:ext>
                </a:extLst>
              </a:tr>
              <a:tr h="155524">
                <a:tc>
                  <a:txBody>
                    <a:bodyPr/>
                    <a:lstStyle/>
                    <a:p>
                      <a:pPr algn="l" fontAlgn="ctr"/>
                      <a:r>
                        <a:rPr lang="en-US" sz="1000" b="0" i="0" u="none" strike="noStrike">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ALOS2100107170-160331</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0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ALOS2107947170-160523</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8725167"/>
                  </a:ext>
                </a:extLst>
              </a:tr>
              <a:tr h="155524">
                <a:tc>
                  <a:txBody>
                    <a:bodyPr/>
                    <a:lstStyle/>
                    <a:p>
                      <a:pPr algn="l" fontAlgn="ctr"/>
                      <a:r>
                        <a:rPr lang="en-US" sz="1000" b="0" i="0" u="none" strike="noStrike">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ALOS2100257170-160401</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000" b="0" i="0" u="none" strike="noStrike">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ALOS2108387170-160526</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7475680"/>
                  </a:ext>
                </a:extLst>
              </a:tr>
              <a:tr h="155524">
                <a:tc>
                  <a:txBody>
                    <a:bodyPr/>
                    <a:lstStyle/>
                    <a:p>
                      <a:pPr algn="l" fontAlgn="ctr"/>
                      <a:r>
                        <a:rPr lang="en-US" sz="1000" b="0" i="0" u="none" strike="noStrike">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ALOS2100847170-160405</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0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ALOS2108537170-160527</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8265805"/>
                  </a:ext>
                </a:extLst>
              </a:tr>
              <a:tr h="155524">
                <a:tc>
                  <a:txBody>
                    <a:bodyPr/>
                    <a:lstStyle/>
                    <a:p>
                      <a:pPr algn="l" fontAlgn="ctr"/>
                      <a:r>
                        <a:rPr lang="en-US" sz="1000" b="0" i="0" u="none" strike="noStrike">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ALOS2100997170-160406</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0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ALOS2109127170-160531</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4395489"/>
                  </a:ext>
                </a:extLst>
              </a:tr>
              <a:tr h="155524">
                <a:tc>
                  <a:txBody>
                    <a:bodyPr/>
                    <a:lstStyle/>
                    <a:p>
                      <a:pPr algn="l" fontAlgn="ctr"/>
                      <a:r>
                        <a:rPr lang="en-US" sz="1000" b="0" i="0" u="none" strike="noStrike">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ALOS2101587170-160410</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0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ALOS2109277170-160601</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07456710"/>
                  </a:ext>
                </a:extLst>
              </a:tr>
              <a:tr h="155524">
                <a:tc>
                  <a:txBody>
                    <a:bodyPr/>
                    <a:lstStyle/>
                    <a:p>
                      <a:pPr algn="l" fontAlgn="ctr"/>
                      <a:r>
                        <a:rPr lang="en-US" sz="1000" b="0" i="0" u="none" strike="noStrike">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ALOS2101737170-160411</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000" b="0" i="0" u="none" strike="noStrike">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ALOS2109867170-160605</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3716418"/>
                  </a:ext>
                </a:extLst>
              </a:tr>
              <a:tr h="155524">
                <a:tc>
                  <a:txBody>
                    <a:bodyPr/>
                    <a:lstStyle/>
                    <a:p>
                      <a:pPr algn="l" fontAlgn="ctr"/>
                      <a:r>
                        <a:rPr lang="en-US" sz="1000" b="0" i="0" u="none" strike="noStrike">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ALOS2102177170-160414</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0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ALOS2035863720-150121</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9240333"/>
                  </a:ext>
                </a:extLst>
              </a:tr>
              <a:tr h="155524">
                <a:tc>
                  <a:txBody>
                    <a:bodyPr/>
                    <a:lstStyle/>
                    <a:p>
                      <a:pPr algn="l" fontAlgn="ctr"/>
                      <a:r>
                        <a:rPr lang="en-US" sz="1000" b="0" i="0" u="none" strike="noStrike">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ALOS2102327170-160415</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000" b="0" i="0" u="none" strike="noStrike">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ALOS2036603720-150126</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62069210"/>
                  </a:ext>
                </a:extLst>
              </a:tr>
              <a:tr h="155524">
                <a:tc>
                  <a:txBody>
                    <a:bodyPr/>
                    <a:lstStyle/>
                    <a:p>
                      <a:pPr algn="l" fontAlgn="ctr"/>
                      <a:r>
                        <a:rPr lang="en-US" sz="1000" b="0" i="0" u="none" strike="noStrike">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ALOS2102917170-160419</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000" b="0" i="0" u="none" strike="noStrike">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ALOS2037193720-150130</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34646547"/>
                  </a:ext>
                </a:extLst>
              </a:tr>
              <a:tr h="155524">
                <a:tc>
                  <a:txBody>
                    <a:bodyPr/>
                    <a:lstStyle/>
                    <a:p>
                      <a:pPr algn="l" fontAlgn="ctr"/>
                      <a:r>
                        <a:rPr lang="en-US" sz="1000" b="0" i="0" u="none" strike="noStrike">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ALOS2103067170-160420</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000" b="0" i="0" u="none" strike="noStrike">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ALOS2037933720-150204</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24026656"/>
                  </a:ext>
                </a:extLst>
              </a:tr>
              <a:tr h="155524">
                <a:tc>
                  <a:txBody>
                    <a:bodyPr/>
                    <a:lstStyle/>
                    <a:p>
                      <a:pPr algn="l" fontAlgn="ctr"/>
                      <a:r>
                        <a:rPr lang="en-US" sz="1000" b="0" i="0" u="none" strike="noStrike">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ALOS2103657170-160424</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0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ALOS2038523720-150208</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23766082"/>
                  </a:ext>
                </a:extLst>
              </a:tr>
              <a:tr h="155524">
                <a:tc>
                  <a:txBody>
                    <a:bodyPr/>
                    <a:lstStyle/>
                    <a:p>
                      <a:pPr algn="l" fontAlgn="ctr"/>
                      <a:r>
                        <a:rPr lang="en-US" sz="1000" b="0" i="0" u="none" strike="noStrike">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ALOS2103807170-160425</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0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ALOS2039263720-150213</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4784881"/>
                  </a:ext>
                </a:extLst>
              </a:tr>
              <a:tr h="155524">
                <a:tc>
                  <a:txBody>
                    <a:bodyPr/>
                    <a:lstStyle/>
                    <a:p>
                      <a:pPr algn="l" fontAlgn="ctr"/>
                      <a:r>
                        <a:rPr lang="en-US" sz="1000" b="0" i="0" u="none" strike="noStrike">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ALOS2104247170-160428</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0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ALOS2060703720-150708</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56105149"/>
                  </a:ext>
                </a:extLst>
              </a:tr>
              <a:tr h="155524">
                <a:tc>
                  <a:txBody>
                    <a:bodyPr/>
                    <a:lstStyle/>
                    <a:p>
                      <a:pPr algn="l" fontAlgn="ctr"/>
                      <a:r>
                        <a:rPr lang="en-US" sz="1000" b="0" i="0" u="none" strike="noStrike">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ALOS2104397170-160429</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0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ALOS2061293720-150712</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6247057"/>
                  </a:ext>
                </a:extLst>
              </a:tr>
              <a:tr h="155524">
                <a:tc>
                  <a:txBody>
                    <a:bodyPr/>
                    <a:lstStyle/>
                    <a:p>
                      <a:pPr algn="l" fontAlgn="ctr"/>
                      <a:r>
                        <a:rPr lang="en-US" sz="1000" b="0" i="0" u="none" strike="noStrike">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ALOS2104987170-160503</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0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ALOS2062033720-150717</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986243"/>
                  </a:ext>
                </a:extLst>
              </a:tr>
              <a:tr h="155524">
                <a:tc>
                  <a:txBody>
                    <a:bodyPr/>
                    <a:lstStyle/>
                    <a:p>
                      <a:pPr algn="l" fontAlgn="ctr"/>
                      <a:r>
                        <a:rPr lang="en-US" sz="1000" b="0" i="0" u="none" strike="noStrike">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ALOS2105137170-160504</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0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ALOS2077263720-151028</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93344608"/>
                  </a:ext>
                </a:extLst>
              </a:tr>
              <a:tr h="155524">
                <a:tc>
                  <a:txBody>
                    <a:bodyPr/>
                    <a:lstStyle/>
                    <a:p>
                      <a:pPr algn="l" fontAlgn="ctr"/>
                      <a:r>
                        <a:rPr lang="en-US" sz="10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ALOS2105727170-160508</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0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ALOS2077853720-151101</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000012"/>
                  </a:ext>
                </a:extLst>
              </a:tr>
              <a:tr h="155524">
                <a:tc>
                  <a:txBody>
                    <a:bodyPr/>
                    <a:lstStyle/>
                    <a:p>
                      <a:pPr algn="l" fontAlgn="ctr"/>
                      <a:r>
                        <a:rPr lang="en-US" sz="1000" b="0" i="0" u="none" strike="noStrike">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ALOS2105877170-160509</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0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ALOS2078593720-151106</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423286"/>
                  </a:ext>
                </a:extLst>
              </a:tr>
              <a:tr h="155524">
                <a:tc>
                  <a:txBody>
                    <a:bodyPr/>
                    <a:lstStyle/>
                    <a:p>
                      <a:pPr algn="l" fontAlgn="ctr"/>
                      <a:r>
                        <a:rPr lang="en-US" sz="1000" b="0" i="0" u="none" strike="noStrike">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ALOS2106317170-160512</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0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ALOS2079333720-151111</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1883577"/>
                  </a:ext>
                </a:extLst>
              </a:tr>
              <a:tr h="155524">
                <a:tc>
                  <a:txBody>
                    <a:bodyPr/>
                    <a:lstStyle/>
                    <a:p>
                      <a:pPr algn="l" fontAlgn="ctr"/>
                      <a:r>
                        <a:rPr lang="en-US" sz="1000" b="0" i="0" u="none" strike="noStrike">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ALOS2106467170-160513</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0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ALOS2079923720-151115</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5306325"/>
                  </a:ext>
                </a:extLst>
              </a:tr>
              <a:tr h="155524">
                <a:tc>
                  <a:txBody>
                    <a:bodyPr/>
                    <a:lstStyle/>
                    <a:p>
                      <a:pPr algn="l" fontAlgn="ctr"/>
                      <a:r>
                        <a:rPr lang="en-US" sz="1000" b="0" i="0" u="none" strike="noStrike">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ALOS2107057170-160517</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0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ALOS2080663720-151120</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0667147"/>
                  </a:ext>
                </a:extLst>
              </a:tr>
              <a:tr h="155524">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10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ALOS2107207170-160518</a:t>
                      </a: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0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45</a:t>
                      </a:r>
                      <a:r>
                        <a:rPr lang="ja-JP" altLang="en-US" sz="10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 </a:t>
                      </a:r>
                      <a:r>
                        <a:rPr lang="en-US" altLang="ja-JP" sz="10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scenes</a:t>
                      </a:r>
                      <a:r>
                        <a:rPr lang="ja-JP" altLang="en-US" sz="10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 </a:t>
                      </a:r>
                      <a:r>
                        <a:rPr lang="en-US" altLang="ja-JP" sz="10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in</a:t>
                      </a:r>
                      <a:r>
                        <a:rPr lang="ja-JP" altLang="en-US" sz="10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 </a:t>
                      </a:r>
                      <a:r>
                        <a:rPr lang="en-US" altLang="ja-JP" sz="10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rPr>
                        <a:t>total</a:t>
                      </a:r>
                      <a:endParaRPr lang="en-US" sz="1000" b="0" i="0" u="none" strike="noStrike" dirty="0">
                        <a:solidFill>
                          <a:srgbClr val="000000"/>
                        </a:solidFill>
                        <a:effectLst/>
                        <a:latin typeface="Times New Roman" panose="02020603050405020304" pitchFamily="18" charset="0"/>
                        <a:ea typeface="Yu Gothic UI Semilight" panose="020B0400000000000000" pitchFamily="50" charset="-128"/>
                        <a:cs typeface="Times New Roman" panose="02020603050405020304" pitchFamily="18" charset="0"/>
                      </a:endParaRPr>
                    </a:p>
                  </a:txBody>
                  <a:tcPr marL="3508" marR="3508" marT="35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0870184"/>
                  </a:ext>
                </a:extLst>
              </a:tr>
            </a:tbl>
          </a:graphicData>
        </a:graphic>
      </p:graphicFrame>
      <p:pic>
        <p:nvPicPr>
          <p:cNvPr id="6" name="図 5">
            <a:extLst>
              <a:ext uri="{FF2B5EF4-FFF2-40B4-BE49-F238E27FC236}">
                <a16:creationId xmlns:a16="http://schemas.microsoft.com/office/drawing/2014/main" id="{EA950180-A495-8AEB-B1BE-4573F6B39696}"/>
              </a:ext>
            </a:extLst>
          </p:cNvPr>
          <p:cNvPicPr>
            <a:picLocks noChangeAspect="1"/>
          </p:cNvPicPr>
          <p:nvPr/>
        </p:nvPicPr>
        <p:blipFill>
          <a:blip r:embed="rId2"/>
          <a:stretch>
            <a:fillRect/>
          </a:stretch>
        </p:blipFill>
        <p:spPr>
          <a:xfrm>
            <a:off x="360845" y="1940643"/>
            <a:ext cx="5549622" cy="3686246"/>
          </a:xfrm>
          <a:prstGeom prst="rect">
            <a:avLst/>
          </a:prstGeom>
        </p:spPr>
      </p:pic>
      <p:sp>
        <p:nvSpPr>
          <p:cNvPr id="7" name="テキスト ボックス 6">
            <a:extLst>
              <a:ext uri="{FF2B5EF4-FFF2-40B4-BE49-F238E27FC236}">
                <a16:creationId xmlns:a16="http://schemas.microsoft.com/office/drawing/2014/main" id="{427BE19D-F4C4-98EE-D96D-40002EF4F65F}"/>
              </a:ext>
            </a:extLst>
          </p:cNvPr>
          <p:cNvSpPr txBox="1"/>
          <p:nvPr/>
        </p:nvSpPr>
        <p:spPr>
          <a:xfrm>
            <a:off x="6092414" y="1940643"/>
            <a:ext cx="3068956" cy="315599"/>
          </a:xfrm>
          <a:prstGeom prst="rect">
            <a:avLst/>
          </a:prstGeom>
          <a:noFill/>
        </p:spPr>
        <p:txBody>
          <a:bodyPr wrap="square">
            <a:spAutoFit/>
          </a:bodyPr>
          <a:lstStyle/>
          <a:p>
            <a:pPr algn="ctr"/>
            <a:r>
              <a:rPr lang="en-US" altLang="ja-JP" sz="1451" dirty="0">
                <a:latin typeface="Times New Roman" panose="02020603050405020304" pitchFamily="18" charset="0"/>
                <a:ea typeface="Yu Gothic UI Semilight" panose="020B0400000000000000" pitchFamily="34" charset="-128"/>
                <a:cs typeface="Times New Roman" panose="02020603050405020304" pitchFamily="18" charset="0"/>
              </a:rPr>
              <a:t>Scene IDs used in this study</a:t>
            </a:r>
            <a:endParaRPr lang="ja-JP" altLang="en-US" sz="1451" dirty="0">
              <a:latin typeface="Times New Roman" panose="02020603050405020304" pitchFamily="18" charset="0"/>
              <a:ea typeface="Yu Gothic UI Semilight" panose="020B0400000000000000" pitchFamily="34" charset="-128"/>
              <a:cs typeface="Times New Roman" panose="02020603050405020304" pitchFamily="18" charset="0"/>
            </a:endParaRPr>
          </a:p>
        </p:txBody>
      </p:sp>
      <p:sp>
        <p:nvSpPr>
          <p:cNvPr id="8" name="テキスト ボックス 7">
            <a:extLst>
              <a:ext uri="{FF2B5EF4-FFF2-40B4-BE49-F238E27FC236}">
                <a16:creationId xmlns:a16="http://schemas.microsoft.com/office/drawing/2014/main" id="{F23A1FB4-CE17-59E1-9C4C-3E1E11393426}"/>
              </a:ext>
            </a:extLst>
          </p:cNvPr>
          <p:cNvSpPr txBox="1"/>
          <p:nvPr/>
        </p:nvSpPr>
        <p:spPr>
          <a:xfrm>
            <a:off x="9290055" y="1940643"/>
            <a:ext cx="2804050" cy="2324995"/>
          </a:xfrm>
          <a:prstGeom prst="rect">
            <a:avLst/>
          </a:prstGeom>
          <a:noFill/>
        </p:spPr>
        <p:txBody>
          <a:bodyPr wrap="square">
            <a:spAutoFit/>
          </a:bodyPr>
          <a:lstStyle>
            <a:defPPr>
              <a:defRPr lang="ja-JP"/>
            </a:defPPr>
            <a:lvl1pPr>
              <a:defRPr sz="1200">
                <a:latin typeface="Yu Gothic UI Semilight" panose="020B0400000000000000" pitchFamily="50" charset="-128"/>
                <a:ea typeface="Yu Gothic UI Semilight" panose="020B0400000000000000" pitchFamily="50" charset="-128"/>
              </a:defRPr>
            </a:lvl1pPr>
          </a:lstStyle>
          <a:p>
            <a:r>
              <a:rPr lang="en-US" altLang="ja-JP" sz="1400" dirty="0">
                <a:latin typeface="+mn-lt"/>
                <a:cs typeface="Times New Roman" panose="02020603050405020304" pitchFamily="18" charset="0"/>
              </a:rPr>
              <a:t>The maximum Faraday rotation angle estimate was 4 degrees in these scenes.</a:t>
            </a:r>
          </a:p>
          <a:p>
            <a:endParaRPr lang="en-US" altLang="ja-JP" sz="1400" dirty="0">
              <a:latin typeface="+mn-lt"/>
              <a:cs typeface="Times New Roman" panose="02020603050405020304" pitchFamily="18" charset="0"/>
            </a:endParaRPr>
          </a:p>
          <a:p>
            <a:r>
              <a:rPr lang="en-US" altLang="ja-JP" sz="1400" dirty="0">
                <a:latin typeface="+mn-lt"/>
                <a:cs typeface="Times New Roman" panose="02020603050405020304" pitchFamily="18" charset="0"/>
              </a:rPr>
              <a:t>This study excluded outlier scenes:</a:t>
            </a:r>
          </a:p>
          <a:p>
            <a:r>
              <a:rPr lang="en-US" altLang="ja-JP" sz="1400" dirty="0">
                <a:latin typeface="+mn-lt"/>
                <a:cs typeface="Times New Roman" panose="02020603050405020304" pitchFamily="18" charset="0"/>
              </a:rPr>
              <a:t>ALOS2037193720-150130</a:t>
            </a:r>
          </a:p>
          <a:p>
            <a:r>
              <a:rPr lang="en-US" altLang="ja-JP" sz="1400" dirty="0">
                <a:latin typeface="+mn-lt"/>
                <a:cs typeface="Times New Roman" panose="02020603050405020304" pitchFamily="18" charset="0"/>
              </a:rPr>
              <a:t>ALOS2039263720-150213</a:t>
            </a:r>
          </a:p>
          <a:p>
            <a:r>
              <a:rPr lang="en-US" altLang="ja-JP" sz="1400" dirty="0">
                <a:latin typeface="+mn-lt"/>
                <a:cs typeface="Times New Roman" panose="02020603050405020304" pitchFamily="18" charset="0"/>
              </a:rPr>
              <a:t>ALOS2106317170-160512</a:t>
            </a:r>
          </a:p>
          <a:p>
            <a:r>
              <a:rPr lang="en-US" altLang="ja-JP" sz="1400" dirty="0">
                <a:latin typeface="+mn-lt"/>
                <a:cs typeface="Times New Roman" panose="02020603050405020304" pitchFamily="18" charset="0"/>
              </a:rPr>
              <a:t>ALOS2108387170-160526</a:t>
            </a:r>
          </a:p>
        </p:txBody>
      </p:sp>
      <p:sp>
        <p:nvSpPr>
          <p:cNvPr id="9" name="テキスト ボックス 8">
            <a:extLst>
              <a:ext uri="{FF2B5EF4-FFF2-40B4-BE49-F238E27FC236}">
                <a16:creationId xmlns:a16="http://schemas.microsoft.com/office/drawing/2014/main" id="{8A1B3ECE-484D-C53C-1B16-417983867F6A}"/>
              </a:ext>
            </a:extLst>
          </p:cNvPr>
          <p:cNvSpPr txBox="1"/>
          <p:nvPr/>
        </p:nvSpPr>
        <p:spPr>
          <a:xfrm>
            <a:off x="360845" y="5607830"/>
            <a:ext cx="5549622" cy="523220"/>
          </a:xfrm>
          <a:prstGeom prst="rect">
            <a:avLst/>
          </a:prstGeom>
          <a:noFill/>
        </p:spPr>
        <p:txBody>
          <a:bodyPr wrap="square">
            <a:spAutoFit/>
          </a:bodyPr>
          <a:lstStyle/>
          <a:p>
            <a:pPr algn="ctr"/>
            <a:r>
              <a:rPr lang="en-US" altLang="ja-JP" dirty="0">
                <a:latin typeface="+mn-lt"/>
                <a:ea typeface="Yu Gothic UI Semilight" panose="020B0400000000000000" pitchFamily="34" charset="-128"/>
                <a:cs typeface="Times New Roman" panose="02020603050405020304" pitchFamily="18" charset="0"/>
              </a:rPr>
              <a:t>Large red outlines represent the antenna pattern sites.</a:t>
            </a:r>
          </a:p>
          <a:p>
            <a:pPr algn="ctr"/>
            <a:r>
              <a:rPr lang="en-US" altLang="ja-JP" dirty="0">
                <a:latin typeface="+mn-lt"/>
                <a:ea typeface="Yu Gothic UI Semilight" panose="020B0400000000000000" pitchFamily="34" charset="-128"/>
                <a:cs typeface="Times New Roman" panose="02020603050405020304" pitchFamily="18" charset="0"/>
              </a:rPr>
              <a:t>Small red outlines represent the observation scenes.</a:t>
            </a:r>
          </a:p>
        </p:txBody>
      </p:sp>
      <p:sp>
        <p:nvSpPr>
          <p:cNvPr id="10" name="テキスト ボックス 9">
            <a:extLst>
              <a:ext uri="{FF2B5EF4-FFF2-40B4-BE49-F238E27FC236}">
                <a16:creationId xmlns:a16="http://schemas.microsoft.com/office/drawing/2014/main" id="{98AD1C29-2846-92F4-E7FF-B0F187B2B76E}"/>
              </a:ext>
            </a:extLst>
          </p:cNvPr>
          <p:cNvSpPr txBox="1"/>
          <p:nvPr/>
        </p:nvSpPr>
        <p:spPr>
          <a:xfrm>
            <a:off x="360845" y="5330831"/>
            <a:ext cx="1730348" cy="276999"/>
          </a:xfrm>
          <a:prstGeom prst="rect">
            <a:avLst/>
          </a:prstGeom>
          <a:noFill/>
        </p:spPr>
        <p:txBody>
          <a:bodyPr wrap="square">
            <a:spAutoFit/>
          </a:bodyPr>
          <a:lstStyle>
            <a:defPPr>
              <a:defRPr lang="ja-JP"/>
            </a:defPPr>
            <a:lvl1pPr>
              <a:defRPr sz="1200">
                <a:latin typeface="Yu Gothic UI Semilight" panose="020B0400000000000000" pitchFamily="50" charset="-128"/>
                <a:ea typeface="Yu Gothic UI Semilight" panose="020B0400000000000000" pitchFamily="50" charset="-128"/>
              </a:defRPr>
            </a:lvl1pPr>
          </a:lstStyle>
          <a:p>
            <a:r>
              <a:rPr lang="en-US" altLang="ja-JP" dirty="0">
                <a:solidFill>
                  <a:schemeClr val="bg1"/>
                </a:solidFill>
                <a:latin typeface="+mn-lt"/>
                <a:cs typeface="Times New Roman" panose="02020603050405020304" pitchFamily="18" charset="0"/>
              </a:rPr>
              <a:t>Copyright: Google</a:t>
            </a:r>
          </a:p>
        </p:txBody>
      </p:sp>
    </p:spTree>
    <p:extLst>
      <p:ext uri="{BB962C8B-B14F-4D97-AF65-F5344CB8AC3E}">
        <p14:creationId xmlns:p14="http://schemas.microsoft.com/office/powerpoint/2010/main" val="1821800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A0254-90D2-07FB-4925-BF2A5118DF82}"/>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4488A488-F32D-ACEC-AD29-A26E5C019801}"/>
              </a:ext>
            </a:extLst>
          </p:cNvPr>
          <p:cNvSpPr>
            <a:spLocks noGrp="1"/>
          </p:cNvSpPr>
          <p:nvPr>
            <p:ph type="title"/>
          </p:nvPr>
        </p:nvSpPr>
        <p:spPr>
          <a:xfrm>
            <a:off x="176047" y="175939"/>
            <a:ext cx="9619959" cy="779002"/>
          </a:xfrm>
        </p:spPr>
        <p:txBody>
          <a:bodyPr/>
          <a:lstStyle/>
          <a:p>
            <a:r>
              <a:rPr kumimoji="1" lang="en-US" altLang="ja-JP" sz="3200" dirty="0"/>
              <a:t>Polarimetric Cal using Tropical Forests</a:t>
            </a:r>
            <a:endParaRPr kumimoji="1" lang="ja-JP" altLang="en-US" sz="3200" dirty="0"/>
          </a:p>
        </p:txBody>
      </p:sp>
      <p:sp>
        <p:nvSpPr>
          <p:cNvPr id="5" name="テキスト ボックス 4">
            <a:extLst>
              <a:ext uri="{FF2B5EF4-FFF2-40B4-BE49-F238E27FC236}">
                <a16:creationId xmlns:a16="http://schemas.microsoft.com/office/drawing/2014/main" id="{1CACE05A-C2F4-68E9-CE30-C1648999B568}"/>
              </a:ext>
            </a:extLst>
          </p:cNvPr>
          <p:cNvSpPr txBox="1"/>
          <p:nvPr/>
        </p:nvSpPr>
        <p:spPr>
          <a:xfrm>
            <a:off x="149186" y="954768"/>
            <a:ext cx="11796083" cy="785343"/>
          </a:xfrm>
          <a:prstGeom prst="rect">
            <a:avLst/>
          </a:prstGeom>
          <a:noFill/>
        </p:spPr>
        <p:txBody>
          <a:bodyPr wrap="square" rtlCol="0">
            <a:spAutoFit/>
          </a:bodyPr>
          <a:lstStyle/>
          <a:p>
            <a:pPr marL="310942" indent="-310942">
              <a:lnSpc>
                <a:spcPct val="150000"/>
              </a:lnSpc>
              <a:buFont typeface="Wingdings" panose="05000000000000000000" pitchFamily="2" charset="2"/>
              <a:buChar char="l"/>
            </a:pPr>
            <a:r>
              <a:rPr lang="en-US" altLang="ja-JP" sz="1600" dirty="0">
                <a:latin typeface="+mn-lt"/>
                <a:ea typeface="Yu Gothic UI Semilight" panose="020B0400000000000000" pitchFamily="50" charset="-128"/>
                <a:cs typeface="Times New Roman" panose="02020603050405020304" pitchFamily="18" charset="0"/>
              </a:rPr>
              <a:t>Each beam has different parameters (polarization ratio and complex correlation) depending on the incidence angle.</a:t>
            </a:r>
          </a:p>
          <a:p>
            <a:pPr marL="310942" indent="-310942">
              <a:lnSpc>
                <a:spcPct val="150000"/>
              </a:lnSpc>
              <a:buFont typeface="Wingdings" panose="05000000000000000000" pitchFamily="2" charset="2"/>
              <a:buChar char="l"/>
            </a:pPr>
            <a:r>
              <a:rPr lang="en-US" altLang="ja-JP" sz="1600" dirty="0">
                <a:latin typeface="+mn-lt"/>
                <a:ea typeface="Yu Gothic UI Semilight" panose="020B0400000000000000" pitchFamily="50" charset="-128"/>
                <a:cs typeface="Times New Roman" panose="02020603050405020304" pitchFamily="18" charset="0"/>
              </a:rPr>
              <a:t>This study used the mean values of all beams without considering the incidence angle dependency. </a:t>
            </a:r>
          </a:p>
        </p:txBody>
      </p:sp>
      <p:pic>
        <p:nvPicPr>
          <p:cNvPr id="2" name="図 1" descr="グラフ, 散布図&#10;&#10;自動的に生成された説明">
            <a:extLst>
              <a:ext uri="{FF2B5EF4-FFF2-40B4-BE49-F238E27FC236}">
                <a16:creationId xmlns:a16="http://schemas.microsoft.com/office/drawing/2014/main" id="{21966B0B-DFB7-7E0A-5318-30E688AA2E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9237" y="1817415"/>
            <a:ext cx="3870621" cy="2580414"/>
          </a:xfrm>
          <a:prstGeom prst="rect">
            <a:avLst/>
          </a:prstGeom>
        </p:spPr>
      </p:pic>
      <p:pic>
        <p:nvPicPr>
          <p:cNvPr id="11" name="図 10" descr="グラフ, 散布図&#10;&#10;自動的に生成された説明">
            <a:extLst>
              <a:ext uri="{FF2B5EF4-FFF2-40B4-BE49-F238E27FC236}">
                <a16:creationId xmlns:a16="http://schemas.microsoft.com/office/drawing/2014/main" id="{81F83821-8054-B871-7E96-25C7ED4373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457" y="1817415"/>
            <a:ext cx="3870621" cy="2580414"/>
          </a:xfrm>
          <a:prstGeom prst="rect">
            <a:avLst/>
          </a:prstGeom>
        </p:spPr>
      </p:pic>
      <p:pic>
        <p:nvPicPr>
          <p:cNvPr id="12" name="図 11" descr="グラフ&#10;&#10;自動的に生成された説明">
            <a:extLst>
              <a:ext uri="{FF2B5EF4-FFF2-40B4-BE49-F238E27FC236}">
                <a16:creationId xmlns:a16="http://schemas.microsoft.com/office/drawing/2014/main" id="{96FC5FB8-5DC9-DABE-204F-084BDBA972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1017" y="1817415"/>
            <a:ext cx="3870621" cy="2580414"/>
          </a:xfrm>
          <a:prstGeom prst="rect">
            <a:avLst/>
          </a:prstGeom>
        </p:spPr>
      </p:pic>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991D3401-7ED9-B160-9A0A-B76B46C48CC8}"/>
                  </a:ext>
                </a:extLst>
              </p:cNvPr>
              <p:cNvSpPr txBox="1"/>
              <p:nvPr/>
            </p:nvSpPr>
            <p:spPr>
              <a:xfrm>
                <a:off x="8143801" y="4290793"/>
                <a:ext cx="4051559" cy="1208216"/>
              </a:xfrm>
              <a:prstGeom prst="rect">
                <a:avLst/>
              </a:prstGeom>
              <a:noFill/>
            </p:spPr>
            <p:txBody>
              <a:bodyPr wrap="square">
                <a:spAutoFit/>
              </a:bodyPr>
              <a:lstStyle/>
              <a:p>
                <a:pPr algn="ctr">
                  <a:spcAft>
                    <a:spcPts val="600"/>
                  </a:spcAft>
                </a:pPr>
                <a:r>
                  <a:rPr lang="en-US" altLang="ja-JP" sz="1600" dirty="0">
                    <a:latin typeface="+mn-lt"/>
                    <a:ea typeface="Yu Gothic UI Semilight" panose="020B0400000000000000" pitchFamily="50" charset="-128"/>
                    <a:cs typeface="Times New Roman" panose="02020603050405020304" pitchFamily="18" charset="0"/>
                  </a:rPr>
                  <a:t>Complex correlation (phase)</a:t>
                </a:r>
              </a:p>
              <a:p>
                <a:pPr algn="ctr"/>
                <a14:m>
                  <m:oMathPara xmlns:m="http://schemas.openxmlformats.org/officeDocument/2006/math">
                    <m:oMathParaPr>
                      <m:jc m:val="centerGroup"/>
                    </m:oMathParaPr>
                    <m:oMath xmlns:m="http://schemas.openxmlformats.org/officeDocument/2006/math">
                      <m:sSub>
                        <m:sSubPr>
                          <m:ctrlPr>
                            <a:rPr lang="ja-JP" altLang="ja-JP" sz="1600" i="1">
                              <a:latin typeface="Cambria Math" panose="02040503050406030204" pitchFamily="18" charset="0"/>
                            </a:rPr>
                          </m:ctrlPr>
                        </m:sSubPr>
                        <m:e>
                          <m:r>
                            <a:rPr lang="en-US" altLang="ja-JP" sz="1600" i="1">
                              <a:latin typeface="Cambria Math" panose="02040503050406030204" pitchFamily="18" charset="0"/>
                            </a:rPr>
                            <m:t>𝜑</m:t>
                          </m:r>
                        </m:e>
                        <m:sub>
                          <m:r>
                            <a:rPr lang="en-US" altLang="ja-JP" sz="1600" i="1">
                              <a:latin typeface="Cambria Math" panose="02040503050406030204" pitchFamily="18" charset="0"/>
                            </a:rPr>
                            <m:t>hh𝑣𝑣</m:t>
                          </m:r>
                        </m:sub>
                      </m:sSub>
                      <m:r>
                        <a:rPr lang="en-US" altLang="ja-JP" sz="1600">
                          <a:latin typeface="Cambria Math" panose="02040503050406030204" pitchFamily="18" charset="0"/>
                        </a:rPr>
                        <m:t> =</m:t>
                      </m:r>
                      <m:func>
                        <m:funcPr>
                          <m:ctrlPr>
                            <a:rPr lang="ja-JP" altLang="ja-JP" sz="1600" i="1">
                              <a:latin typeface="Cambria Math" panose="02040503050406030204" pitchFamily="18" charset="0"/>
                            </a:rPr>
                          </m:ctrlPr>
                        </m:funcPr>
                        <m:fName>
                          <m:r>
                            <m:rPr>
                              <m:sty m:val="p"/>
                            </m:rPr>
                            <a:rPr lang="en-US" altLang="ja-JP" sz="1600">
                              <a:latin typeface="Cambria Math" panose="02040503050406030204" pitchFamily="18" charset="0"/>
                            </a:rPr>
                            <m:t>arg</m:t>
                          </m:r>
                        </m:fName>
                        <m:e>
                          <m:d>
                            <m:dPr>
                              <m:ctrlPr>
                                <a:rPr lang="ja-JP" altLang="ja-JP" sz="1600" i="1">
                                  <a:latin typeface="Cambria Math" panose="02040503050406030204" pitchFamily="18" charset="0"/>
                                </a:rPr>
                              </m:ctrlPr>
                            </m:dPr>
                            <m:e>
                              <m:f>
                                <m:fPr>
                                  <m:ctrlPr>
                                    <a:rPr lang="ja-JP" altLang="ja-JP" sz="1600" i="1">
                                      <a:latin typeface="Cambria Math" panose="02040503050406030204" pitchFamily="18" charset="0"/>
                                    </a:rPr>
                                  </m:ctrlPr>
                                </m:fPr>
                                <m:num>
                                  <m:d>
                                    <m:dPr>
                                      <m:begChr m:val="⟨"/>
                                      <m:endChr m:val="⟩"/>
                                      <m:ctrlPr>
                                        <a:rPr lang="ja-JP" altLang="ja-JP" sz="1600" i="1">
                                          <a:latin typeface="Cambria Math" panose="02040503050406030204" pitchFamily="18" charset="0"/>
                                        </a:rPr>
                                      </m:ctrlPr>
                                    </m:dPr>
                                    <m:e>
                                      <m:sSubSup>
                                        <m:sSubSupPr>
                                          <m:ctrlPr>
                                            <a:rPr lang="ja-JP" altLang="ja-JP" sz="1600" i="1">
                                              <a:latin typeface="Cambria Math" panose="02040503050406030204" pitchFamily="18" charset="0"/>
                                            </a:rPr>
                                          </m:ctrlPr>
                                        </m:sSubSupPr>
                                        <m:e>
                                          <m:sSub>
                                            <m:sSubPr>
                                              <m:ctrlPr>
                                                <a:rPr lang="ja-JP" altLang="ja-JP" sz="1600" i="1">
                                                  <a:latin typeface="Cambria Math" panose="02040503050406030204" pitchFamily="18" charset="0"/>
                                                </a:rPr>
                                              </m:ctrlPr>
                                            </m:sSubPr>
                                            <m:e>
                                              <m:r>
                                                <a:rPr lang="en-US" altLang="ja-JP" sz="1600" i="1">
                                                  <a:latin typeface="Cambria Math" panose="02040503050406030204" pitchFamily="18" charset="0"/>
                                                </a:rPr>
                                                <m:t>𝑆</m:t>
                                              </m:r>
                                            </m:e>
                                            <m:sub>
                                              <m:r>
                                                <a:rPr lang="en-US" altLang="ja-JP" sz="1600" i="1">
                                                  <a:latin typeface="Cambria Math" panose="02040503050406030204" pitchFamily="18" charset="0"/>
                                                </a:rPr>
                                                <m:t>hh</m:t>
                                              </m:r>
                                            </m:sub>
                                          </m:sSub>
                                          <m:r>
                                            <a:rPr lang="en-US" altLang="ja-JP" sz="1600" i="1">
                                              <a:latin typeface="Cambria Math" panose="02040503050406030204" pitchFamily="18" charset="0"/>
                                            </a:rPr>
                                            <m:t>𝑆</m:t>
                                          </m:r>
                                        </m:e>
                                        <m:sub>
                                          <m:r>
                                            <a:rPr lang="en-US" altLang="ja-JP" sz="1600" i="1">
                                              <a:latin typeface="Cambria Math" panose="02040503050406030204" pitchFamily="18" charset="0"/>
                                            </a:rPr>
                                            <m:t>𝑣𝑣</m:t>
                                          </m:r>
                                        </m:sub>
                                        <m:sup>
                                          <m:r>
                                            <a:rPr lang="en-US" altLang="ja-JP" sz="1600" i="1">
                                              <a:latin typeface="Cambria Math" panose="02040503050406030204" pitchFamily="18" charset="0"/>
                                            </a:rPr>
                                            <m:t>∗</m:t>
                                          </m:r>
                                        </m:sup>
                                      </m:sSubSup>
                                    </m:e>
                                  </m:d>
                                </m:num>
                                <m:den>
                                  <m:rad>
                                    <m:radPr>
                                      <m:degHide m:val="on"/>
                                      <m:ctrlPr>
                                        <a:rPr lang="ja-JP" altLang="ja-JP" sz="1600" i="1">
                                          <a:latin typeface="Cambria Math" panose="02040503050406030204" pitchFamily="18" charset="0"/>
                                        </a:rPr>
                                      </m:ctrlPr>
                                    </m:radPr>
                                    <m:deg/>
                                    <m:e>
                                      <m:d>
                                        <m:dPr>
                                          <m:begChr m:val="⟨"/>
                                          <m:endChr m:val="⟩"/>
                                          <m:ctrlPr>
                                            <a:rPr lang="ja-JP" altLang="ja-JP" sz="1600" i="1">
                                              <a:latin typeface="Cambria Math" panose="02040503050406030204" pitchFamily="18" charset="0"/>
                                            </a:rPr>
                                          </m:ctrlPr>
                                        </m:dPr>
                                        <m:e>
                                          <m:sSubSup>
                                            <m:sSubSupPr>
                                              <m:ctrlPr>
                                                <a:rPr lang="ja-JP" altLang="ja-JP" sz="1600" i="1">
                                                  <a:latin typeface="Cambria Math" panose="02040503050406030204" pitchFamily="18" charset="0"/>
                                                </a:rPr>
                                              </m:ctrlPr>
                                            </m:sSubSupPr>
                                            <m:e>
                                              <m:sSub>
                                                <m:sSubPr>
                                                  <m:ctrlPr>
                                                    <a:rPr lang="ja-JP" altLang="ja-JP" sz="1600" i="1">
                                                      <a:latin typeface="Cambria Math" panose="02040503050406030204" pitchFamily="18" charset="0"/>
                                                    </a:rPr>
                                                  </m:ctrlPr>
                                                </m:sSubPr>
                                                <m:e>
                                                  <m:r>
                                                    <a:rPr lang="en-US" altLang="ja-JP" sz="1600" i="1">
                                                      <a:latin typeface="Cambria Math" panose="02040503050406030204" pitchFamily="18" charset="0"/>
                                                    </a:rPr>
                                                    <m:t>𝑆</m:t>
                                                  </m:r>
                                                </m:e>
                                                <m:sub>
                                                  <m:r>
                                                    <a:rPr lang="en-US" altLang="ja-JP" sz="1600" i="1">
                                                      <a:latin typeface="Cambria Math" panose="02040503050406030204" pitchFamily="18" charset="0"/>
                                                    </a:rPr>
                                                    <m:t>hh</m:t>
                                                  </m:r>
                                                </m:sub>
                                              </m:sSub>
                                              <m:r>
                                                <a:rPr lang="en-US" altLang="ja-JP" sz="1600" i="1">
                                                  <a:latin typeface="Cambria Math" panose="02040503050406030204" pitchFamily="18" charset="0"/>
                                                </a:rPr>
                                                <m:t>𝑆</m:t>
                                              </m:r>
                                            </m:e>
                                            <m:sub>
                                              <m:r>
                                                <a:rPr lang="en-US" altLang="ja-JP" sz="1600" i="1">
                                                  <a:latin typeface="Cambria Math" panose="02040503050406030204" pitchFamily="18" charset="0"/>
                                                </a:rPr>
                                                <m:t>hh</m:t>
                                              </m:r>
                                            </m:sub>
                                            <m:sup>
                                              <m:r>
                                                <a:rPr lang="en-US" altLang="ja-JP" sz="1600" i="1">
                                                  <a:latin typeface="Cambria Math" panose="02040503050406030204" pitchFamily="18" charset="0"/>
                                                </a:rPr>
                                                <m:t>∗</m:t>
                                              </m:r>
                                            </m:sup>
                                          </m:sSubSup>
                                        </m:e>
                                      </m:d>
                                    </m:e>
                                  </m:rad>
                                  <m:rad>
                                    <m:radPr>
                                      <m:degHide m:val="on"/>
                                      <m:ctrlPr>
                                        <a:rPr lang="ja-JP" altLang="ja-JP" sz="1600" i="1">
                                          <a:latin typeface="Cambria Math" panose="02040503050406030204" pitchFamily="18" charset="0"/>
                                        </a:rPr>
                                      </m:ctrlPr>
                                    </m:radPr>
                                    <m:deg/>
                                    <m:e>
                                      <m:d>
                                        <m:dPr>
                                          <m:begChr m:val="⟨"/>
                                          <m:endChr m:val="⟩"/>
                                          <m:ctrlPr>
                                            <a:rPr lang="ja-JP" altLang="ja-JP" sz="1600" i="1">
                                              <a:latin typeface="Cambria Math" panose="02040503050406030204" pitchFamily="18" charset="0"/>
                                            </a:rPr>
                                          </m:ctrlPr>
                                        </m:dPr>
                                        <m:e>
                                          <m:sSubSup>
                                            <m:sSubSupPr>
                                              <m:ctrlPr>
                                                <a:rPr lang="ja-JP" altLang="ja-JP" sz="1600" i="1">
                                                  <a:latin typeface="Cambria Math" panose="02040503050406030204" pitchFamily="18" charset="0"/>
                                                </a:rPr>
                                              </m:ctrlPr>
                                            </m:sSubSupPr>
                                            <m:e>
                                              <m:sSub>
                                                <m:sSubPr>
                                                  <m:ctrlPr>
                                                    <a:rPr lang="ja-JP" altLang="ja-JP" sz="1600" i="1">
                                                      <a:latin typeface="Cambria Math" panose="02040503050406030204" pitchFamily="18" charset="0"/>
                                                    </a:rPr>
                                                  </m:ctrlPr>
                                                </m:sSubPr>
                                                <m:e>
                                                  <m:r>
                                                    <a:rPr lang="en-US" altLang="ja-JP" sz="1600" i="1">
                                                      <a:latin typeface="Cambria Math" panose="02040503050406030204" pitchFamily="18" charset="0"/>
                                                    </a:rPr>
                                                    <m:t>𝑆</m:t>
                                                  </m:r>
                                                </m:e>
                                                <m:sub>
                                                  <m:r>
                                                    <a:rPr lang="en-US" altLang="ja-JP" sz="1600" i="1">
                                                      <a:latin typeface="Cambria Math" panose="02040503050406030204" pitchFamily="18" charset="0"/>
                                                    </a:rPr>
                                                    <m:t>𝑣𝑣</m:t>
                                                  </m:r>
                                                </m:sub>
                                              </m:sSub>
                                              <m:r>
                                                <a:rPr lang="en-US" altLang="ja-JP" sz="1600" i="1">
                                                  <a:latin typeface="Cambria Math" panose="02040503050406030204" pitchFamily="18" charset="0"/>
                                                </a:rPr>
                                                <m:t>𝑆</m:t>
                                              </m:r>
                                            </m:e>
                                            <m:sub>
                                              <m:r>
                                                <a:rPr lang="en-US" altLang="ja-JP" sz="1600" i="1">
                                                  <a:latin typeface="Cambria Math" panose="02040503050406030204" pitchFamily="18" charset="0"/>
                                                </a:rPr>
                                                <m:t>𝑣𝑣</m:t>
                                              </m:r>
                                            </m:sub>
                                            <m:sup>
                                              <m:r>
                                                <a:rPr lang="en-US" altLang="ja-JP" sz="1600" i="1">
                                                  <a:latin typeface="Cambria Math" panose="02040503050406030204" pitchFamily="18" charset="0"/>
                                                </a:rPr>
                                                <m:t>∗</m:t>
                                              </m:r>
                                            </m:sup>
                                          </m:sSubSup>
                                        </m:e>
                                      </m:d>
                                    </m:e>
                                  </m:rad>
                                </m:den>
                              </m:f>
                            </m:e>
                          </m:d>
                        </m:e>
                      </m:func>
                    </m:oMath>
                  </m:oMathPara>
                </a14:m>
                <a:endParaRPr lang="en-US" altLang="ja-JP" sz="1600" dirty="0">
                  <a:latin typeface="+mn-lt"/>
                  <a:ea typeface="Yu Gothic UI Semilight" panose="020B0400000000000000" pitchFamily="50" charset="-128"/>
                  <a:cs typeface="Times New Roman" panose="02020603050405020304" pitchFamily="18" charset="0"/>
                </a:endParaRPr>
              </a:p>
            </p:txBody>
          </p:sp>
        </mc:Choice>
        <mc:Fallback xmlns="">
          <p:sp>
            <p:nvSpPr>
              <p:cNvPr id="13" name="テキスト ボックス 12">
                <a:extLst>
                  <a:ext uri="{FF2B5EF4-FFF2-40B4-BE49-F238E27FC236}">
                    <a16:creationId xmlns:a16="http://schemas.microsoft.com/office/drawing/2014/main" id="{991D3401-7ED9-B160-9A0A-B76B46C48CC8}"/>
                  </a:ext>
                </a:extLst>
              </p:cNvPr>
              <p:cNvSpPr txBox="1">
                <a:spLocks noRot="1" noChangeAspect="1" noMove="1" noResize="1" noEditPoints="1" noAdjustHandles="1" noChangeArrowheads="1" noChangeShapeType="1" noTextEdit="1"/>
              </p:cNvSpPr>
              <p:nvPr/>
            </p:nvSpPr>
            <p:spPr>
              <a:xfrm>
                <a:off x="8143801" y="4290793"/>
                <a:ext cx="4051559" cy="1208216"/>
              </a:xfrm>
              <a:prstGeom prst="rect">
                <a:avLst/>
              </a:prstGeom>
              <a:blipFill>
                <a:blip r:embed="rId5"/>
                <a:stretch>
                  <a:fillRect t="-151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B0163590-9A3E-F716-8F45-ADF15C3DD355}"/>
                  </a:ext>
                </a:extLst>
              </p:cNvPr>
              <p:cNvSpPr txBox="1"/>
              <p:nvPr/>
            </p:nvSpPr>
            <p:spPr>
              <a:xfrm>
                <a:off x="4060110" y="4290793"/>
                <a:ext cx="4071780" cy="1198277"/>
              </a:xfrm>
              <a:prstGeom prst="rect">
                <a:avLst/>
              </a:prstGeom>
              <a:noFill/>
            </p:spPr>
            <p:txBody>
              <a:bodyPr wrap="square">
                <a:spAutoFit/>
              </a:bodyPr>
              <a:lstStyle/>
              <a:p>
                <a:pPr algn="ctr">
                  <a:spcAft>
                    <a:spcPts val="600"/>
                  </a:spcAft>
                </a:pPr>
                <a:r>
                  <a:rPr lang="en-US" altLang="ja-JP" sz="1600" dirty="0">
                    <a:latin typeface="+mn-lt"/>
                    <a:ea typeface="Yu Gothic UI Semilight" panose="020B0400000000000000" pitchFamily="50" charset="-128"/>
                    <a:cs typeface="Times New Roman" panose="02020603050405020304" pitchFamily="18" charset="0"/>
                  </a:rPr>
                  <a:t>Complex correlation (amplitude)</a:t>
                </a:r>
              </a:p>
              <a:p>
                <a:pPr algn="ctr"/>
                <a14:m>
                  <m:oMathPara xmlns:m="http://schemas.openxmlformats.org/officeDocument/2006/math">
                    <m:oMathParaPr>
                      <m:jc m:val="centerGroup"/>
                    </m:oMathParaPr>
                    <m:oMath xmlns:m="http://schemas.openxmlformats.org/officeDocument/2006/math">
                      <m:sSub>
                        <m:sSubPr>
                          <m:ctrlPr>
                            <a:rPr lang="ja-JP" altLang="ja-JP" sz="1600" i="1">
                              <a:latin typeface="Cambria Math" panose="02040503050406030204" pitchFamily="18" charset="0"/>
                            </a:rPr>
                          </m:ctrlPr>
                        </m:sSubPr>
                        <m:e>
                          <m:r>
                            <a:rPr lang="en-US" altLang="ja-JP" sz="1600" i="1">
                              <a:latin typeface="Cambria Math" panose="02040503050406030204" pitchFamily="18" charset="0"/>
                            </a:rPr>
                            <m:t>𝐶</m:t>
                          </m:r>
                        </m:e>
                        <m:sub>
                          <m:r>
                            <a:rPr lang="en-US" altLang="ja-JP" sz="1600" i="1">
                              <a:latin typeface="Cambria Math" panose="02040503050406030204" pitchFamily="18" charset="0"/>
                            </a:rPr>
                            <m:t>hh𝑣𝑣</m:t>
                          </m:r>
                        </m:sub>
                      </m:sSub>
                      <m:r>
                        <a:rPr lang="en-US" altLang="ja-JP" sz="1600">
                          <a:latin typeface="Cambria Math" panose="02040503050406030204" pitchFamily="18" charset="0"/>
                        </a:rPr>
                        <m:t> =</m:t>
                      </m:r>
                      <m:f>
                        <m:fPr>
                          <m:ctrlPr>
                            <a:rPr lang="ja-JP" altLang="ja-JP" sz="1600" i="1">
                              <a:latin typeface="Cambria Math" panose="02040503050406030204" pitchFamily="18" charset="0"/>
                            </a:rPr>
                          </m:ctrlPr>
                        </m:fPr>
                        <m:num>
                          <m:d>
                            <m:dPr>
                              <m:begChr m:val="|"/>
                              <m:endChr m:val="|"/>
                              <m:ctrlPr>
                                <a:rPr lang="ja-JP" altLang="ja-JP" sz="1600" i="1">
                                  <a:latin typeface="Cambria Math" panose="02040503050406030204" pitchFamily="18" charset="0"/>
                                </a:rPr>
                              </m:ctrlPr>
                            </m:dPr>
                            <m:e>
                              <m:d>
                                <m:dPr>
                                  <m:begChr m:val="⟨"/>
                                  <m:endChr m:val="⟩"/>
                                  <m:ctrlPr>
                                    <a:rPr lang="ja-JP" altLang="ja-JP" sz="1600" i="1">
                                      <a:latin typeface="Cambria Math" panose="02040503050406030204" pitchFamily="18" charset="0"/>
                                    </a:rPr>
                                  </m:ctrlPr>
                                </m:dPr>
                                <m:e>
                                  <m:sSubSup>
                                    <m:sSubSupPr>
                                      <m:ctrlPr>
                                        <a:rPr lang="ja-JP" altLang="ja-JP" sz="1600" i="1">
                                          <a:latin typeface="Cambria Math" panose="02040503050406030204" pitchFamily="18" charset="0"/>
                                        </a:rPr>
                                      </m:ctrlPr>
                                    </m:sSubSupPr>
                                    <m:e>
                                      <m:sSub>
                                        <m:sSubPr>
                                          <m:ctrlPr>
                                            <a:rPr lang="ja-JP" altLang="ja-JP" sz="1600" i="1">
                                              <a:latin typeface="Cambria Math" panose="02040503050406030204" pitchFamily="18" charset="0"/>
                                            </a:rPr>
                                          </m:ctrlPr>
                                        </m:sSubPr>
                                        <m:e>
                                          <m:r>
                                            <a:rPr lang="en-US" altLang="ja-JP" sz="1600" i="1">
                                              <a:latin typeface="Cambria Math" panose="02040503050406030204" pitchFamily="18" charset="0"/>
                                            </a:rPr>
                                            <m:t>𝑆</m:t>
                                          </m:r>
                                        </m:e>
                                        <m:sub>
                                          <m:r>
                                            <a:rPr lang="en-US" altLang="ja-JP" sz="1600" i="1">
                                              <a:latin typeface="Cambria Math" panose="02040503050406030204" pitchFamily="18" charset="0"/>
                                            </a:rPr>
                                            <m:t>hh</m:t>
                                          </m:r>
                                        </m:sub>
                                      </m:sSub>
                                      <m:r>
                                        <a:rPr lang="en-US" altLang="ja-JP" sz="1600" i="1">
                                          <a:latin typeface="Cambria Math" panose="02040503050406030204" pitchFamily="18" charset="0"/>
                                        </a:rPr>
                                        <m:t>𝑆</m:t>
                                      </m:r>
                                    </m:e>
                                    <m:sub>
                                      <m:r>
                                        <a:rPr lang="en-US" altLang="ja-JP" sz="1600" i="1">
                                          <a:latin typeface="Cambria Math" panose="02040503050406030204" pitchFamily="18" charset="0"/>
                                        </a:rPr>
                                        <m:t>𝑣𝑣</m:t>
                                      </m:r>
                                    </m:sub>
                                    <m:sup>
                                      <m:r>
                                        <a:rPr lang="en-US" altLang="ja-JP" sz="1600" i="1">
                                          <a:latin typeface="Cambria Math" panose="02040503050406030204" pitchFamily="18" charset="0"/>
                                        </a:rPr>
                                        <m:t>∗</m:t>
                                      </m:r>
                                    </m:sup>
                                  </m:sSubSup>
                                </m:e>
                              </m:d>
                            </m:e>
                          </m:d>
                        </m:num>
                        <m:den>
                          <m:rad>
                            <m:radPr>
                              <m:degHide m:val="on"/>
                              <m:ctrlPr>
                                <a:rPr lang="ja-JP" altLang="ja-JP" sz="1600" i="1">
                                  <a:latin typeface="Cambria Math" panose="02040503050406030204" pitchFamily="18" charset="0"/>
                                </a:rPr>
                              </m:ctrlPr>
                            </m:radPr>
                            <m:deg/>
                            <m:e>
                              <m:d>
                                <m:dPr>
                                  <m:begChr m:val="⟨"/>
                                  <m:endChr m:val="⟩"/>
                                  <m:ctrlPr>
                                    <a:rPr lang="ja-JP" altLang="ja-JP" sz="1600" i="1">
                                      <a:latin typeface="Cambria Math" panose="02040503050406030204" pitchFamily="18" charset="0"/>
                                    </a:rPr>
                                  </m:ctrlPr>
                                </m:dPr>
                                <m:e>
                                  <m:sSubSup>
                                    <m:sSubSupPr>
                                      <m:ctrlPr>
                                        <a:rPr lang="ja-JP" altLang="ja-JP" sz="1600" i="1">
                                          <a:latin typeface="Cambria Math" panose="02040503050406030204" pitchFamily="18" charset="0"/>
                                        </a:rPr>
                                      </m:ctrlPr>
                                    </m:sSubSupPr>
                                    <m:e>
                                      <m:sSub>
                                        <m:sSubPr>
                                          <m:ctrlPr>
                                            <a:rPr lang="ja-JP" altLang="ja-JP" sz="1600" i="1">
                                              <a:latin typeface="Cambria Math" panose="02040503050406030204" pitchFamily="18" charset="0"/>
                                            </a:rPr>
                                          </m:ctrlPr>
                                        </m:sSubPr>
                                        <m:e>
                                          <m:r>
                                            <a:rPr lang="en-US" altLang="ja-JP" sz="1600" i="1">
                                              <a:latin typeface="Cambria Math" panose="02040503050406030204" pitchFamily="18" charset="0"/>
                                            </a:rPr>
                                            <m:t>𝑆</m:t>
                                          </m:r>
                                        </m:e>
                                        <m:sub>
                                          <m:r>
                                            <a:rPr lang="en-US" altLang="ja-JP" sz="1600" i="1">
                                              <a:latin typeface="Cambria Math" panose="02040503050406030204" pitchFamily="18" charset="0"/>
                                            </a:rPr>
                                            <m:t>hh</m:t>
                                          </m:r>
                                        </m:sub>
                                      </m:sSub>
                                      <m:r>
                                        <a:rPr lang="en-US" altLang="ja-JP" sz="1600" i="1">
                                          <a:latin typeface="Cambria Math" panose="02040503050406030204" pitchFamily="18" charset="0"/>
                                        </a:rPr>
                                        <m:t>𝑆</m:t>
                                      </m:r>
                                    </m:e>
                                    <m:sub>
                                      <m:r>
                                        <a:rPr lang="en-US" altLang="ja-JP" sz="1600" i="1">
                                          <a:latin typeface="Cambria Math" panose="02040503050406030204" pitchFamily="18" charset="0"/>
                                        </a:rPr>
                                        <m:t>hh</m:t>
                                      </m:r>
                                    </m:sub>
                                    <m:sup>
                                      <m:r>
                                        <a:rPr lang="en-US" altLang="ja-JP" sz="1600" i="1">
                                          <a:latin typeface="Cambria Math" panose="02040503050406030204" pitchFamily="18" charset="0"/>
                                        </a:rPr>
                                        <m:t>∗</m:t>
                                      </m:r>
                                    </m:sup>
                                  </m:sSubSup>
                                </m:e>
                              </m:d>
                            </m:e>
                          </m:rad>
                          <m:rad>
                            <m:radPr>
                              <m:degHide m:val="on"/>
                              <m:ctrlPr>
                                <a:rPr lang="ja-JP" altLang="ja-JP" sz="1600" i="1">
                                  <a:latin typeface="Cambria Math" panose="02040503050406030204" pitchFamily="18" charset="0"/>
                                </a:rPr>
                              </m:ctrlPr>
                            </m:radPr>
                            <m:deg/>
                            <m:e>
                              <m:d>
                                <m:dPr>
                                  <m:begChr m:val="⟨"/>
                                  <m:endChr m:val="⟩"/>
                                  <m:ctrlPr>
                                    <a:rPr lang="ja-JP" altLang="ja-JP" sz="1600" i="1">
                                      <a:latin typeface="Cambria Math" panose="02040503050406030204" pitchFamily="18" charset="0"/>
                                    </a:rPr>
                                  </m:ctrlPr>
                                </m:dPr>
                                <m:e>
                                  <m:sSubSup>
                                    <m:sSubSupPr>
                                      <m:ctrlPr>
                                        <a:rPr lang="ja-JP" altLang="ja-JP" sz="1600" i="1">
                                          <a:latin typeface="Cambria Math" panose="02040503050406030204" pitchFamily="18" charset="0"/>
                                        </a:rPr>
                                      </m:ctrlPr>
                                    </m:sSubSupPr>
                                    <m:e>
                                      <m:sSub>
                                        <m:sSubPr>
                                          <m:ctrlPr>
                                            <a:rPr lang="ja-JP" altLang="ja-JP" sz="1600" i="1">
                                              <a:latin typeface="Cambria Math" panose="02040503050406030204" pitchFamily="18" charset="0"/>
                                            </a:rPr>
                                          </m:ctrlPr>
                                        </m:sSubPr>
                                        <m:e>
                                          <m:r>
                                            <a:rPr lang="en-US" altLang="ja-JP" sz="1600" i="1">
                                              <a:latin typeface="Cambria Math" panose="02040503050406030204" pitchFamily="18" charset="0"/>
                                            </a:rPr>
                                            <m:t>𝑆</m:t>
                                          </m:r>
                                        </m:e>
                                        <m:sub>
                                          <m:r>
                                            <a:rPr lang="en-US" altLang="ja-JP" sz="1600" i="1">
                                              <a:latin typeface="Cambria Math" panose="02040503050406030204" pitchFamily="18" charset="0"/>
                                            </a:rPr>
                                            <m:t>𝑣𝑣</m:t>
                                          </m:r>
                                        </m:sub>
                                      </m:sSub>
                                      <m:r>
                                        <a:rPr lang="en-US" altLang="ja-JP" sz="1600" i="1">
                                          <a:latin typeface="Cambria Math" panose="02040503050406030204" pitchFamily="18" charset="0"/>
                                        </a:rPr>
                                        <m:t>𝑆</m:t>
                                      </m:r>
                                    </m:e>
                                    <m:sub>
                                      <m:r>
                                        <a:rPr lang="en-US" altLang="ja-JP" sz="1600" i="1">
                                          <a:latin typeface="Cambria Math" panose="02040503050406030204" pitchFamily="18" charset="0"/>
                                        </a:rPr>
                                        <m:t>𝑣𝑣</m:t>
                                      </m:r>
                                    </m:sub>
                                    <m:sup>
                                      <m:r>
                                        <a:rPr lang="en-US" altLang="ja-JP" sz="1600" i="1">
                                          <a:latin typeface="Cambria Math" panose="02040503050406030204" pitchFamily="18" charset="0"/>
                                        </a:rPr>
                                        <m:t>∗</m:t>
                                      </m:r>
                                    </m:sup>
                                  </m:sSubSup>
                                </m:e>
                              </m:d>
                            </m:e>
                          </m:rad>
                        </m:den>
                      </m:f>
                    </m:oMath>
                  </m:oMathPara>
                </a14:m>
                <a:endParaRPr lang="en-US" altLang="ja-JP" sz="1600" dirty="0">
                  <a:latin typeface="+mn-lt"/>
                  <a:ea typeface="Yu Gothic UI Semilight" panose="020B0400000000000000" pitchFamily="50" charset="-128"/>
                  <a:cs typeface="Times New Roman" panose="02020603050405020304" pitchFamily="18" charset="0"/>
                </a:endParaRPr>
              </a:p>
            </p:txBody>
          </p:sp>
        </mc:Choice>
        <mc:Fallback xmlns="">
          <p:sp>
            <p:nvSpPr>
              <p:cNvPr id="14" name="テキスト ボックス 13">
                <a:extLst>
                  <a:ext uri="{FF2B5EF4-FFF2-40B4-BE49-F238E27FC236}">
                    <a16:creationId xmlns:a16="http://schemas.microsoft.com/office/drawing/2014/main" id="{B0163590-9A3E-F716-8F45-ADF15C3DD355}"/>
                  </a:ext>
                </a:extLst>
              </p:cNvPr>
              <p:cNvSpPr txBox="1">
                <a:spLocks noRot="1" noChangeAspect="1" noMove="1" noResize="1" noEditPoints="1" noAdjustHandles="1" noChangeArrowheads="1" noChangeShapeType="1" noTextEdit="1"/>
              </p:cNvSpPr>
              <p:nvPr/>
            </p:nvSpPr>
            <p:spPr>
              <a:xfrm>
                <a:off x="4060110" y="4290793"/>
                <a:ext cx="4071780" cy="1198277"/>
              </a:xfrm>
              <a:prstGeom prst="rect">
                <a:avLst/>
              </a:prstGeom>
              <a:blipFill>
                <a:blip r:embed="rId6"/>
                <a:stretch>
                  <a:fillRect t="-153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CE00A046-54E8-401E-E87A-FDCD638918FF}"/>
                  </a:ext>
                </a:extLst>
              </p:cNvPr>
              <p:cNvSpPr txBox="1"/>
              <p:nvPr/>
            </p:nvSpPr>
            <p:spPr>
              <a:xfrm>
                <a:off x="240" y="4290793"/>
                <a:ext cx="4047959" cy="972830"/>
              </a:xfrm>
              <a:prstGeom prst="rect">
                <a:avLst/>
              </a:prstGeom>
              <a:noFill/>
            </p:spPr>
            <p:txBody>
              <a:bodyPr wrap="square">
                <a:spAutoFit/>
              </a:bodyPr>
              <a:lstStyle/>
              <a:p>
                <a:pPr algn="ctr">
                  <a:spcAft>
                    <a:spcPts val="600"/>
                  </a:spcAft>
                </a:pPr>
                <a:r>
                  <a:rPr lang="en-US" altLang="ja-JP" sz="1600" dirty="0">
                    <a:latin typeface="+mn-lt"/>
                    <a:ea typeface="Yu Gothic UI Semilight" panose="020B0400000000000000" pitchFamily="34" charset="-128"/>
                    <a:cs typeface="Times New Roman" panose="02020603050405020304" pitchFamily="18" charset="0"/>
                  </a:rPr>
                  <a:t>Polarization ratio</a:t>
                </a:r>
              </a:p>
              <a:p>
                <a:pPr algn="ctr"/>
                <a14:m>
                  <m:oMathPara xmlns:m="http://schemas.openxmlformats.org/officeDocument/2006/math">
                    <m:oMathParaPr>
                      <m:jc m:val="centerGroup"/>
                    </m:oMathParaPr>
                    <m:oMath xmlns:m="http://schemas.openxmlformats.org/officeDocument/2006/math">
                      <m:r>
                        <m:rPr>
                          <m:sty m:val="p"/>
                        </m:rPr>
                        <a:rPr lang="en-US" altLang="ja-JP" sz="1600">
                          <a:latin typeface="Cambria Math" panose="02040503050406030204" pitchFamily="18" charset="0"/>
                          <a:ea typeface="Cambria Math" panose="02040503050406030204" pitchFamily="18" charset="0"/>
                        </a:rPr>
                        <m:t>PR</m:t>
                      </m:r>
                      <m:r>
                        <a:rPr lang="en-US" altLang="ja-JP" sz="1600">
                          <a:latin typeface="Cambria Math" panose="02040503050406030204" pitchFamily="18" charset="0"/>
                          <a:ea typeface="Cambria Math" panose="02040503050406030204" pitchFamily="18" charset="0"/>
                        </a:rPr>
                        <m:t>=</m:t>
                      </m:r>
                      <m:f>
                        <m:fPr>
                          <m:ctrlPr>
                            <a:rPr lang="ja-JP" altLang="ja-JP" sz="1600" i="1">
                              <a:latin typeface="Cambria Math" panose="02040503050406030204" pitchFamily="18" charset="0"/>
                            </a:rPr>
                          </m:ctrlPr>
                        </m:fPr>
                        <m:num>
                          <m:d>
                            <m:dPr>
                              <m:begChr m:val="⟨"/>
                              <m:endChr m:val="⟩"/>
                              <m:ctrlPr>
                                <a:rPr lang="ja-JP" altLang="ja-JP" sz="1600" i="1">
                                  <a:latin typeface="Cambria Math" panose="02040503050406030204" pitchFamily="18" charset="0"/>
                                </a:rPr>
                              </m:ctrlPr>
                            </m:dPr>
                            <m:e>
                              <m:sSubSup>
                                <m:sSubSupPr>
                                  <m:ctrlPr>
                                    <a:rPr lang="ja-JP" altLang="ja-JP" sz="1600" i="1">
                                      <a:latin typeface="Cambria Math" panose="02040503050406030204" pitchFamily="18" charset="0"/>
                                    </a:rPr>
                                  </m:ctrlPr>
                                </m:sSubSupPr>
                                <m:e>
                                  <m:sSub>
                                    <m:sSubPr>
                                      <m:ctrlPr>
                                        <a:rPr lang="ja-JP" altLang="ja-JP" sz="1600" i="1">
                                          <a:latin typeface="Cambria Math" panose="02040503050406030204" pitchFamily="18" charset="0"/>
                                        </a:rPr>
                                      </m:ctrlPr>
                                    </m:sSubPr>
                                    <m:e>
                                      <m:r>
                                        <a:rPr lang="en-US" altLang="ja-JP" sz="1600" i="1">
                                          <a:latin typeface="Cambria Math" panose="02040503050406030204" pitchFamily="18" charset="0"/>
                                          <a:ea typeface="Cambria Math" panose="02040503050406030204" pitchFamily="18" charset="0"/>
                                        </a:rPr>
                                        <m:t>𝑆</m:t>
                                      </m:r>
                                    </m:e>
                                    <m:sub>
                                      <m:r>
                                        <a:rPr lang="en-US" altLang="ja-JP" sz="1600" i="1">
                                          <a:latin typeface="Cambria Math" panose="02040503050406030204" pitchFamily="18" charset="0"/>
                                          <a:ea typeface="Cambria Math" panose="02040503050406030204" pitchFamily="18" charset="0"/>
                                        </a:rPr>
                                        <m:t>𝑣𝑣</m:t>
                                      </m:r>
                                    </m:sub>
                                  </m:sSub>
                                  <m:r>
                                    <a:rPr lang="en-US" altLang="ja-JP" sz="1600" i="1">
                                      <a:latin typeface="Cambria Math" panose="02040503050406030204" pitchFamily="18" charset="0"/>
                                      <a:ea typeface="Cambria Math" panose="02040503050406030204" pitchFamily="18" charset="0"/>
                                    </a:rPr>
                                    <m:t>𝑆</m:t>
                                  </m:r>
                                </m:e>
                                <m:sub>
                                  <m:r>
                                    <a:rPr lang="en-US" altLang="ja-JP" sz="1600" i="1">
                                      <a:latin typeface="Cambria Math" panose="02040503050406030204" pitchFamily="18" charset="0"/>
                                      <a:ea typeface="Cambria Math" panose="02040503050406030204" pitchFamily="18" charset="0"/>
                                    </a:rPr>
                                    <m:t>𝑣𝑣</m:t>
                                  </m:r>
                                </m:sub>
                                <m:sup>
                                  <m:r>
                                    <a:rPr lang="en-US" altLang="ja-JP" sz="1600" i="1">
                                      <a:latin typeface="Cambria Math" panose="02040503050406030204" pitchFamily="18" charset="0"/>
                                      <a:ea typeface="Cambria Math" panose="02040503050406030204" pitchFamily="18" charset="0"/>
                                    </a:rPr>
                                    <m:t>∗</m:t>
                                  </m:r>
                                </m:sup>
                              </m:sSubSup>
                            </m:e>
                          </m:d>
                        </m:num>
                        <m:den>
                          <m:d>
                            <m:dPr>
                              <m:begChr m:val="⟨"/>
                              <m:endChr m:val="⟩"/>
                              <m:ctrlPr>
                                <a:rPr lang="ja-JP" altLang="ja-JP" sz="1600" i="1">
                                  <a:latin typeface="Cambria Math" panose="02040503050406030204" pitchFamily="18" charset="0"/>
                                </a:rPr>
                              </m:ctrlPr>
                            </m:dPr>
                            <m:e>
                              <m:sSubSup>
                                <m:sSubSupPr>
                                  <m:ctrlPr>
                                    <a:rPr lang="ja-JP" altLang="ja-JP" sz="1600" i="1">
                                      <a:latin typeface="Cambria Math" panose="02040503050406030204" pitchFamily="18" charset="0"/>
                                    </a:rPr>
                                  </m:ctrlPr>
                                </m:sSubSupPr>
                                <m:e>
                                  <m:sSub>
                                    <m:sSubPr>
                                      <m:ctrlPr>
                                        <a:rPr lang="ja-JP" altLang="ja-JP" sz="1600" i="1">
                                          <a:latin typeface="Cambria Math" panose="02040503050406030204" pitchFamily="18" charset="0"/>
                                        </a:rPr>
                                      </m:ctrlPr>
                                    </m:sSubPr>
                                    <m:e>
                                      <m:r>
                                        <a:rPr lang="en-US" altLang="ja-JP" sz="1600" i="1">
                                          <a:latin typeface="Cambria Math" panose="02040503050406030204" pitchFamily="18" charset="0"/>
                                          <a:ea typeface="Cambria Math" panose="02040503050406030204" pitchFamily="18" charset="0"/>
                                        </a:rPr>
                                        <m:t>𝑆</m:t>
                                      </m:r>
                                    </m:e>
                                    <m:sub>
                                      <m:r>
                                        <a:rPr lang="en-US" altLang="ja-JP" sz="1600" i="1">
                                          <a:latin typeface="Cambria Math" panose="02040503050406030204" pitchFamily="18" charset="0"/>
                                          <a:ea typeface="Cambria Math" panose="02040503050406030204" pitchFamily="18" charset="0"/>
                                        </a:rPr>
                                        <m:t>hh</m:t>
                                      </m:r>
                                    </m:sub>
                                  </m:sSub>
                                  <m:r>
                                    <a:rPr lang="en-US" altLang="ja-JP" sz="1600" i="1">
                                      <a:latin typeface="Cambria Math" panose="02040503050406030204" pitchFamily="18" charset="0"/>
                                      <a:ea typeface="Cambria Math" panose="02040503050406030204" pitchFamily="18" charset="0"/>
                                    </a:rPr>
                                    <m:t>𝑆</m:t>
                                  </m:r>
                                </m:e>
                                <m:sub>
                                  <m:r>
                                    <a:rPr lang="en-US" altLang="ja-JP" sz="1600" i="1">
                                      <a:latin typeface="Cambria Math" panose="02040503050406030204" pitchFamily="18" charset="0"/>
                                      <a:ea typeface="Cambria Math" panose="02040503050406030204" pitchFamily="18" charset="0"/>
                                    </a:rPr>
                                    <m:t>hh</m:t>
                                  </m:r>
                                </m:sub>
                                <m:sup>
                                  <m:r>
                                    <a:rPr lang="en-US" altLang="ja-JP" sz="1600" i="1">
                                      <a:latin typeface="Cambria Math" panose="02040503050406030204" pitchFamily="18" charset="0"/>
                                      <a:ea typeface="Cambria Math" panose="02040503050406030204" pitchFamily="18" charset="0"/>
                                    </a:rPr>
                                    <m:t>∗</m:t>
                                  </m:r>
                                </m:sup>
                              </m:sSubSup>
                            </m:e>
                          </m:d>
                        </m:den>
                      </m:f>
                    </m:oMath>
                  </m:oMathPara>
                </a14:m>
                <a:endParaRPr lang="en-US" altLang="ja-JP" sz="1600" dirty="0">
                  <a:latin typeface="+mn-lt"/>
                  <a:ea typeface="Yu Gothic UI Semilight" panose="020B0400000000000000" pitchFamily="50" charset="-128"/>
                  <a:cs typeface="Times New Roman" panose="02020603050405020304" pitchFamily="18" charset="0"/>
                </a:endParaRPr>
              </a:p>
            </p:txBody>
          </p:sp>
        </mc:Choice>
        <mc:Fallback xmlns="">
          <p:sp>
            <p:nvSpPr>
              <p:cNvPr id="15" name="テキスト ボックス 14">
                <a:extLst>
                  <a:ext uri="{FF2B5EF4-FFF2-40B4-BE49-F238E27FC236}">
                    <a16:creationId xmlns:a16="http://schemas.microsoft.com/office/drawing/2014/main" id="{CE00A046-54E8-401E-E87A-FDCD638918FF}"/>
                  </a:ext>
                </a:extLst>
              </p:cNvPr>
              <p:cNvSpPr txBox="1">
                <a:spLocks noRot="1" noChangeAspect="1" noMove="1" noResize="1" noEditPoints="1" noAdjustHandles="1" noChangeArrowheads="1" noChangeShapeType="1" noTextEdit="1"/>
              </p:cNvSpPr>
              <p:nvPr/>
            </p:nvSpPr>
            <p:spPr>
              <a:xfrm>
                <a:off x="240" y="4290793"/>
                <a:ext cx="4047959" cy="972830"/>
              </a:xfrm>
              <a:prstGeom prst="rect">
                <a:avLst/>
              </a:prstGeom>
              <a:blipFill>
                <a:blip r:embed="rId7"/>
                <a:stretch>
                  <a:fillRect t="-1887"/>
                </a:stretch>
              </a:blipFill>
            </p:spPr>
            <p:txBody>
              <a:bodyPr/>
              <a:lstStyle/>
              <a:p>
                <a:r>
                  <a:rPr lang="ja-JP" altLang="en-US">
                    <a:noFill/>
                  </a:rPr>
                  <a:t> </a:t>
                </a:r>
              </a:p>
            </p:txBody>
          </p:sp>
        </mc:Fallback>
      </mc:AlternateContent>
      <p:sp>
        <p:nvSpPr>
          <p:cNvPr id="16" name="テキスト ボックス 15">
            <a:extLst>
              <a:ext uri="{FF2B5EF4-FFF2-40B4-BE49-F238E27FC236}">
                <a16:creationId xmlns:a16="http://schemas.microsoft.com/office/drawing/2014/main" id="{E95A58C4-4A93-FF03-015C-EE7699FEBAA0}"/>
              </a:ext>
            </a:extLst>
          </p:cNvPr>
          <p:cNvSpPr txBox="1"/>
          <p:nvPr/>
        </p:nvSpPr>
        <p:spPr>
          <a:xfrm>
            <a:off x="301432" y="5252466"/>
            <a:ext cx="1371235" cy="1264962"/>
          </a:xfrm>
          <a:prstGeom prst="rect">
            <a:avLst/>
          </a:prstGeom>
          <a:noFill/>
        </p:spPr>
        <p:txBody>
          <a:bodyPr wrap="square">
            <a:spAutoFit/>
          </a:bodyPr>
          <a:lstStyle/>
          <a:p>
            <a:pPr algn="ctr"/>
            <a:r>
              <a:rPr lang="en-US" altLang="ja-JP" sz="1270" dirty="0">
                <a:latin typeface="Times New Roman" panose="02020603050405020304" pitchFamily="18" charset="0"/>
                <a:ea typeface="Yu Gothic UI Semilight" panose="020B0400000000000000" pitchFamily="50" charset="-128"/>
                <a:cs typeface="Times New Roman" panose="02020603050405020304" pitchFamily="18" charset="0"/>
              </a:rPr>
              <a:t>Mean value</a:t>
            </a:r>
          </a:p>
          <a:p>
            <a:pPr algn="ctr"/>
            <a:r>
              <a:rPr lang="en-US" altLang="ja-JP" sz="1270" dirty="0">
                <a:latin typeface="Times New Roman" panose="02020603050405020304" pitchFamily="18" charset="0"/>
                <a:ea typeface="Yu Gothic UI Semilight" panose="020B0400000000000000" pitchFamily="50" charset="-128"/>
                <a:cs typeface="Times New Roman" panose="02020603050405020304" pitchFamily="18" charset="0"/>
              </a:rPr>
              <a:t>FP6-3: 0.83</a:t>
            </a:r>
          </a:p>
          <a:p>
            <a:pPr algn="ctr"/>
            <a:r>
              <a:rPr lang="en-US" altLang="ja-JP" sz="1270" dirty="0">
                <a:latin typeface="Times New Roman" panose="02020603050405020304" pitchFamily="18" charset="0"/>
                <a:ea typeface="Yu Gothic UI Semilight" panose="020B0400000000000000" pitchFamily="50" charset="-128"/>
                <a:cs typeface="Times New Roman" panose="02020603050405020304" pitchFamily="18" charset="0"/>
              </a:rPr>
              <a:t>FP6-4: 0.92</a:t>
            </a:r>
          </a:p>
          <a:p>
            <a:pPr algn="ctr"/>
            <a:r>
              <a:rPr lang="en-US" altLang="ja-JP" sz="1270" dirty="0">
                <a:latin typeface="Times New Roman" panose="02020603050405020304" pitchFamily="18" charset="0"/>
                <a:ea typeface="Yu Gothic UI Semilight" panose="020B0400000000000000" pitchFamily="50" charset="-128"/>
                <a:cs typeface="Times New Roman" panose="02020603050405020304" pitchFamily="18" charset="0"/>
              </a:rPr>
              <a:t>FP6-5: 0.96</a:t>
            </a:r>
          </a:p>
          <a:p>
            <a:pPr algn="ctr"/>
            <a:r>
              <a:rPr lang="en-US" altLang="ja-JP" sz="1270" dirty="0">
                <a:latin typeface="Times New Roman" panose="02020603050405020304" pitchFamily="18" charset="0"/>
                <a:ea typeface="Yu Gothic UI Semilight" panose="020B0400000000000000" pitchFamily="50" charset="-128"/>
                <a:cs typeface="Times New Roman" panose="02020603050405020304" pitchFamily="18" charset="0"/>
              </a:rPr>
              <a:t>FP6-6: 0.88</a:t>
            </a:r>
          </a:p>
          <a:p>
            <a:pPr algn="ctr"/>
            <a:r>
              <a:rPr lang="en-US" altLang="ja-JP" sz="1270" dirty="0">
                <a:latin typeface="Times New Roman" panose="02020603050405020304" pitchFamily="18" charset="0"/>
                <a:ea typeface="Yu Gothic UI Semilight" panose="020B0400000000000000" pitchFamily="50" charset="-128"/>
                <a:cs typeface="Times New Roman" panose="02020603050405020304" pitchFamily="18" charset="0"/>
              </a:rPr>
              <a:t>FP6-7: 0.92</a:t>
            </a:r>
          </a:p>
        </p:txBody>
      </p:sp>
      <p:sp>
        <p:nvSpPr>
          <p:cNvPr id="17" name="テキスト ボックス 16">
            <a:extLst>
              <a:ext uri="{FF2B5EF4-FFF2-40B4-BE49-F238E27FC236}">
                <a16:creationId xmlns:a16="http://schemas.microsoft.com/office/drawing/2014/main" id="{2A3F3C8A-A897-5922-6EF9-C58C309FCDC8}"/>
              </a:ext>
            </a:extLst>
          </p:cNvPr>
          <p:cNvSpPr txBox="1"/>
          <p:nvPr/>
        </p:nvSpPr>
        <p:spPr>
          <a:xfrm>
            <a:off x="4373212" y="5252466"/>
            <a:ext cx="1371235" cy="1264962"/>
          </a:xfrm>
          <a:prstGeom prst="rect">
            <a:avLst/>
          </a:prstGeom>
          <a:noFill/>
        </p:spPr>
        <p:txBody>
          <a:bodyPr wrap="square">
            <a:spAutoFit/>
          </a:bodyPr>
          <a:lstStyle/>
          <a:p>
            <a:pPr algn="ctr"/>
            <a:r>
              <a:rPr lang="en-US" altLang="ja-JP" sz="1270" dirty="0">
                <a:latin typeface="Times New Roman" panose="02020603050405020304" pitchFamily="18" charset="0"/>
                <a:ea typeface="Yu Gothic UI Semilight" panose="020B0400000000000000" pitchFamily="50" charset="-128"/>
                <a:cs typeface="Times New Roman" panose="02020603050405020304" pitchFamily="18" charset="0"/>
              </a:rPr>
              <a:t>Mean value</a:t>
            </a:r>
          </a:p>
          <a:p>
            <a:pPr algn="ctr"/>
            <a:r>
              <a:rPr lang="en-US" altLang="ja-JP" sz="1270" dirty="0">
                <a:latin typeface="Times New Roman" panose="02020603050405020304" pitchFamily="18" charset="0"/>
                <a:ea typeface="Yu Gothic UI Semilight" panose="020B0400000000000000" pitchFamily="50" charset="-128"/>
                <a:cs typeface="Times New Roman" panose="02020603050405020304" pitchFamily="18" charset="0"/>
              </a:rPr>
              <a:t>FP6-3: 0.28</a:t>
            </a:r>
          </a:p>
          <a:p>
            <a:pPr algn="ctr"/>
            <a:r>
              <a:rPr lang="en-US" altLang="ja-JP" sz="1270" dirty="0">
                <a:latin typeface="Times New Roman" panose="02020603050405020304" pitchFamily="18" charset="0"/>
                <a:ea typeface="Yu Gothic UI Semilight" panose="020B0400000000000000" pitchFamily="50" charset="-128"/>
                <a:cs typeface="Times New Roman" panose="02020603050405020304" pitchFamily="18" charset="0"/>
              </a:rPr>
              <a:t>FP6-4: 0.25</a:t>
            </a:r>
          </a:p>
          <a:p>
            <a:pPr algn="ctr"/>
            <a:r>
              <a:rPr lang="en-US" altLang="ja-JP" sz="1270" dirty="0">
                <a:latin typeface="Times New Roman" panose="02020603050405020304" pitchFamily="18" charset="0"/>
                <a:ea typeface="Yu Gothic UI Semilight" panose="020B0400000000000000" pitchFamily="50" charset="-128"/>
                <a:cs typeface="Times New Roman" panose="02020603050405020304" pitchFamily="18" charset="0"/>
              </a:rPr>
              <a:t>FP6-5: 0.25</a:t>
            </a:r>
          </a:p>
          <a:p>
            <a:pPr algn="ctr"/>
            <a:r>
              <a:rPr lang="en-US" altLang="ja-JP" sz="1270" dirty="0">
                <a:latin typeface="Times New Roman" panose="02020603050405020304" pitchFamily="18" charset="0"/>
                <a:ea typeface="Yu Gothic UI Semilight" panose="020B0400000000000000" pitchFamily="50" charset="-128"/>
                <a:cs typeface="Times New Roman" panose="02020603050405020304" pitchFamily="18" charset="0"/>
              </a:rPr>
              <a:t>FP6-6: 0.26</a:t>
            </a:r>
          </a:p>
          <a:p>
            <a:pPr algn="ctr"/>
            <a:r>
              <a:rPr lang="en-US" altLang="ja-JP" sz="1270" dirty="0">
                <a:latin typeface="Times New Roman" panose="02020603050405020304" pitchFamily="18" charset="0"/>
                <a:ea typeface="Yu Gothic UI Semilight" panose="020B0400000000000000" pitchFamily="50" charset="-128"/>
                <a:cs typeface="Times New Roman" panose="02020603050405020304" pitchFamily="18" charset="0"/>
              </a:rPr>
              <a:t>FP6-7: 0.25</a:t>
            </a:r>
          </a:p>
        </p:txBody>
      </p:sp>
      <p:sp>
        <p:nvSpPr>
          <p:cNvPr id="18" name="テキスト ボックス 17">
            <a:extLst>
              <a:ext uri="{FF2B5EF4-FFF2-40B4-BE49-F238E27FC236}">
                <a16:creationId xmlns:a16="http://schemas.microsoft.com/office/drawing/2014/main" id="{C8EA5060-12AD-B1F2-3EDE-FA7D981E106C}"/>
              </a:ext>
            </a:extLst>
          </p:cNvPr>
          <p:cNvSpPr txBox="1"/>
          <p:nvPr/>
        </p:nvSpPr>
        <p:spPr>
          <a:xfrm>
            <a:off x="8424771" y="5263623"/>
            <a:ext cx="1371235" cy="1264962"/>
          </a:xfrm>
          <a:prstGeom prst="rect">
            <a:avLst/>
          </a:prstGeom>
          <a:noFill/>
        </p:spPr>
        <p:txBody>
          <a:bodyPr wrap="square">
            <a:spAutoFit/>
          </a:bodyPr>
          <a:lstStyle/>
          <a:p>
            <a:pPr algn="ctr"/>
            <a:r>
              <a:rPr lang="en-US" altLang="ja-JP" sz="1270" dirty="0">
                <a:latin typeface="Times New Roman" panose="02020603050405020304" pitchFamily="18" charset="0"/>
                <a:ea typeface="Yu Gothic UI Semilight" panose="020B0400000000000000" pitchFamily="50" charset="-128"/>
                <a:cs typeface="Times New Roman" panose="02020603050405020304" pitchFamily="18" charset="0"/>
              </a:rPr>
              <a:t>Mean value</a:t>
            </a:r>
          </a:p>
          <a:p>
            <a:pPr algn="ctr"/>
            <a:r>
              <a:rPr lang="en-US" altLang="ja-JP" sz="1270" dirty="0">
                <a:latin typeface="Times New Roman" panose="02020603050405020304" pitchFamily="18" charset="0"/>
                <a:ea typeface="Yu Gothic UI Semilight" panose="020B0400000000000000" pitchFamily="50" charset="-128"/>
                <a:cs typeface="Times New Roman" panose="02020603050405020304" pitchFamily="18" charset="0"/>
              </a:rPr>
              <a:t>FP6-3: -4.61°</a:t>
            </a:r>
          </a:p>
          <a:p>
            <a:pPr algn="ctr"/>
            <a:r>
              <a:rPr lang="en-US" altLang="ja-JP" sz="1270" dirty="0">
                <a:latin typeface="Times New Roman" panose="02020603050405020304" pitchFamily="18" charset="0"/>
                <a:ea typeface="Yu Gothic UI Semilight" panose="020B0400000000000000" pitchFamily="50" charset="-128"/>
                <a:cs typeface="Times New Roman" panose="02020603050405020304" pitchFamily="18" charset="0"/>
              </a:rPr>
              <a:t>FP6-4: -2.82°</a:t>
            </a:r>
          </a:p>
          <a:p>
            <a:pPr algn="ctr"/>
            <a:r>
              <a:rPr lang="en-US" altLang="ja-JP" sz="1270" dirty="0">
                <a:latin typeface="Times New Roman" panose="02020603050405020304" pitchFamily="18" charset="0"/>
                <a:ea typeface="Yu Gothic UI Semilight" panose="020B0400000000000000" pitchFamily="50" charset="-128"/>
                <a:cs typeface="Times New Roman" panose="02020603050405020304" pitchFamily="18" charset="0"/>
              </a:rPr>
              <a:t>FP6-5: -7.88°</a:t>
            </a:r>
          </a:p>
          <a:p>
            <a:pPr algn="ctr"/>
            <a:r>
              <a:rPr lang="en-US" altLang="ja-JP" sz="1270" dirty="0">
                <a:latin typeface="Times New Roman" panose="02020603050405020304" pitchFamily="18" charset="0"/>
                <a:ea typeface="Yu Gothic UI Semilight" panose="020B0400000000000000" pitchFamily="50" charset="-128"/>
                <a:cs typeface="Times New Roman" panose="02020603050405020304" pitchFamily="18" charset="0"/>
              </a:rPr>
              <a:t>FP6-6: -1.28°</a:t>
            </a:r>
          </a:p>
          <a:p>
            <a:pPr algn="ctr"/>
            <a:r>
              <a:rPr lang="en-US" altLang="ja-JP" sz="1270" dirty="0">
                <a:latin typeface="Times New Roman" panose="02020603050405020304" pitchFamily="18" charset="0"/>
                <a:ea typeface="Yu Gothic UI Semilight" panose="020B0400000000000000" pitchFamily="50" charset="-128"/>
                <a:cs typeface="Times New Roman" panose="02020603050405020304" pitchFamily="18" charset="0"/>
              </a:rPr>
              <a:t>FP6-7: -2.64°</a:t>
            </a:r>
          </a:p>
        </p:txBody>
      </p:sp>
      <p:sp>
        <p:nvSpPr>
          <p:cNvPr id="19" name="テキスト ボックス 18">
            <a:extLst>
              <a:ext uri="{FF2B5EF4-FFF2-40B4-BE49-F238E27FC236}">
                <a16:creationId xmlns:a16="http://schemas.microsoft.com/office/drawing/2014/main" id="{EFAA4E84-428A-4848-D753-8B037A66195D}"/>
              </a:ext>
            </a:extLst>
          </p:cNvPr>
          <p:cNvSpPr txBox="1"/>
          <p:nvPr/>
        </p:nvSpPr>
        <p:spPr>
          <a:xfrm>
            <a:off x="881650" y="2067860"/>
            <a:ext cx="2285139" cy="523220"/>
          </a:xfrm>
          <a:prstGeom prst="rect">
            <a:avLst/>
          </a:prstGeom>
          <a:noFill/>
        </p:spPr>
        <p:txBody>
          <a:bodyPr wrap="square">
            <a:spAutoFit/>
          </a:bodyPr>
          <a:lstStyle/>
          <a:p>
            <a:pPr algn="ctr"/>
            <a:r>
              <a:rPr lang="en-US" altLang="ja-JP" dirty="0">
                <a:latin typeface="+mn-lt"/>
                <a:ea typeface="Yu Gothic UI Semilight" panose="020B0400000000000000" pitchFamily="50" charset="-128"/>
                <a:cs typeface="Times New Roman" panose="02020603050405020304" pitchFamily="18" charset="0"/>
              </a:rPr>
              <a:t>Mean value</a:t>
            </a:r>
          </a:p>
          <a:p>
            <a:pPr algn="ctr"/>
            <a:r>
              <a:rPr lang="en-US" altLang="ja-JP" dirty="0">
                <a:latin typeface="+mn-lt"/>
                <a:ea typeface="Yu Gothic UI Semilight" panose="020B0400000000000000" pitchFamily="50" charset="-128"/>
                <a:cs typeface="Times New Roman" panose="02020603050405020304" pitchFamily="18" charset="0"/>
              </a:rPr>
              <a:t>0.90</a:t>
            </a:r>
          </a:p>
        </p:txBody>
      </p:sp>
      <p:sp>
        <p:nvSpPr>
          <p:cNvPr id="20" name="テキスト ボックス 19">
            <a:extLst>
              <a:ext uri="{FF2B5EF4-FFF2-40B4-BE49-F238E27FC236}">
                <a16:creationId xmlns:a16="http://schemas.microsoft.com/office/drawing/2014/main" id="{06040091-2617-4860-B7E6-3FEF2E7E1CF9}"/>
              </a:ext>
            </a:extLst>
          </p:cNvPr>
          <p:cNvSpPr txBox="1"/>
          <p:nvPr/>
        </p:nvSpPr>
        <p:spPr>
          <a:xfrm>
            <a:off x="4953431" y="2067860"/>
            <a:ext cx="2285139" cy="523220"/>
          </a:xfrm>
          <a:prstGeom prst="rect">
            <a:avLst/>
          </a:prstGeom>
          <a:noFill/>
        </p:spPr>
        <p:txBody>
          <a:bodyPr wrap="square">
            <a:spAutoFit/>
          </a:bodyPr>
          <a:lstStyle/>
          <a:p>
            <a:pPr algn="ctr"/>
            <a:r>
              <a:rPr lang="en-US" altLang="ja-JP" dirty="0">
                <a:latin typeface="+mn-lt"/>
                <a:ea typeface="Yu Gothic UI Semilight" panose="020B0400000000000000" pitchFamily="50" charset="-128"/>
                <a:cs typeface="Times New Roman" panose="02020603050405020304" pitchFamily="18" charset="0"/>
              </a:rPr>
              <a:t>Mean value</a:t>
            </a:r>
          </a:p>
          <a:p>
            <a:pPr algn="ctr"/>
            <a:r>
              <a:rPr lang="en-US" altLang="ja-JP" dirty="0">
                <a:latin typeface="+mn-lt"/>
                <a:ea typeface="Yu Gothic UI Semilight" panose="020B0400000000000000" pitchFamily="50" charset="-128"/>
                <a:cs typeface="Times New Roman" panose="02020603050405020304" pitchFamily="18" charset="0"/>
              </a:rPr>
              <a:t>0.26</a:t>
            </a:r>
          </a:p>
        </p:txBody>
      </p:sp>
      <p:sp>
        <p:nvSpPr>
          <p:cNvPr id="21" name="テキスト ボックス 20">
            <a:extLst>
              <a:ext uri="{FF2B5EF4-FFF2-40B4-BE49-F238E27FC236}">
                <a16:creationId xmlns:a16="http://schemas.microsoft.com/office/drawing/2014/main" id="{E29D3F23-4B11-D117-128B-CACDBEAB1A00}"/>
              </a:ext>
            </a:extLst>
          </p:cNvPr>
          <p:cNvSpPr txBox="1"/>
          <p:nvPr/>
        </p:nvSpPr>
        <p:spPr>
          <a:xfrm>
            <a:off x="9025211" y="2067860"/>
            <a:ext cx="2285139" cy="523220"/>
          </a:xfrm>
          <a:prstGeom prst="rect">
            <a:avLst/>
          </a:prstGeom>
          <a:noFill/>
        </p:spPr>
        <p:txBody>
          <a:bodyPr wrap="square">
            <a:spAutoFit/>
          </a:bodyPr>
          <a:lstStyle/>
          <a:p>
            <a:pPr algn="ctr"/>
            <a:r>
              <a:rPr lang="en-US" altLang="ja-JP" dirty="0">
                <a:latin typeface="+mn-lt"/>
                <a:ea typeface="Yu Gothic UI Semilight" panose="020B0400000000000000" pitchFamily="50" charset="-128"/>
                <a:cs typeface="Times New Roman" panose="02020603050405020304" pitchFamily="18" charset="0"/>
              </a:rPr>
              <a:t>Mean value</a:t>
            </a:r>
          </a:p>
          <a:p>
            <a:pPr algn="ctr"/>
            <a:r>
              <a:rPr lang="en-US" altLang="ja-JP" dirty="0">
                <a:latin typeface="+mn-lt"/>
                <a:ea typeface="Yu Gothic UI Semilight" panose="020B0400000000000000" pitchFamily="50" charset="-128"/>
                <a:cs typeface="Times New Roman" panose="02020603050405020304" pitchFamily="18" charset="0"/>
              </a:rPr>
              <a:t>-3.82</a:t>
            </a:r>
          </a:p>
        </p:txBody>
      </p:sp>
    </p:spTree>
    <p:extLst>
      <p:ext uri="{BB962C8B-B14F-4D97-AF65-F5344CB8AC3E}">
        <p14:creationId xmlns:p14="http://schemas.microsoft.com/office/powerpoint/2010/main" val="811101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73E5F-2C61-114D-871B-9A2E24393A8D}"/>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F00E9BF3-16A2-C845-48C7-CA1D8A08AA26}"/>
              </a:ext>
            </a:extLst>
          </p:cNvPr>
          <p:cNvSpPr>
            <a:spLocks noGrp="1"/>
          </p:cNvSpPr>
          <p:nvPr>
            <p:ph type="title"/>
          </p:nvPr>
        </p:nvSpPr>
        <p:spPr>
          <a:xfrm>
            <a:off x="176048" y="104380"/>
            <a:ext cx="9386864" cy="779002"/>
          </a:xfrm>
        </p:spPr>
        <p:txBody>
          <a:bodyPr/>
          <a:lstStyle/>
          <a:p>
            <a:r>
              <a:rPr kumimoji="1" lang="en-US" altLang="ja-JP" sz="3200" dirty="0"/>
              <a:t>Calibration Consistency between ALOS-2 and ALOS-4</a:t>
            </a:r>
            <a:endParaRPr kumimoji="1" lang="ja-JP" altLang="en-US" sz="3200" dirty="0"/>
          </a:p>
        </p:txBody>
      </p:sp>
      <p:sp>
        <p:nvSpPr>
          <p:cNvPr id="6" name="テキスト ボックス 5">
            <a:extLst>
              <a:ext uri="{FF2B5EF4-FFF2-40B4-BE49-F238E27FC236}">
                <a16:creationId xmlns:a16="http://schemas.microsoft.com/office/drawing/2014/main" id="{9141D25D-59A0-2959-2200-79C86CF369A5}"/>
              </a:ext>
            </a:extLst>
          </p:cNvPr>
          <p:cNvSpPr txBox="1"/>
          <p:nvPr/>
        </p:nvSpPr>
        <p:spPr>
          <a:xfrm>
            <a:off x="167781" y="1086008"/>
            <a:ext cx="11934572" cy="1554272"/>
          </a:xfrm>
          <a:prstGeom prst="rect">
            <a:avLst/>
          </a:prstGeom>
          <a:noFill/>
        </p:spPr>
        <p:txBody>
          <a:bodyPr wrap="square">
            <a:spAutoFit/>
          </a:bodyPr>
          <a:lstStyle/>
          <a:p>
            <a:pPr marL="380990" indent="-380990">
              <a:spcAft>
                <a:spcPts val="600"/>
              </a:spcAft>
              <a:buFont typeface="Wingdings" panose="05000000000000000000" pitchFamily="2" charset="2"/>
              <a:buChar char="ü"/>
            </a:pPr>
            <a:r>
              <a:rPr lang="en-US" altLang="ja-JP" sz="1800" dirty="0"/>
              <a:t>Advanced Land Observing Satellite-4 “DAICHI-4” (ALOS-4) / Phased Array type L-band Synthetic Aperture Radar-3 (PALSAR-3)</a:t>
            </a:r>
            <a:r>
              <a:rPr lang="ja-JP" altLang="en-US" sz="1800" dirty="0"/>
              <a:t> </a:t>
            </a:r>
            <a:r>
              <a:rPr lang="en-US" altLang="ja-JP" sz="1800" dirty="0"/>
              <a:t>launched in July 2024</a:t>
            </a:r>
            <a:r>
              <a:rPr lang="ja-JP" altLang="en-US" sz="1800" dirty="0"/>
              <a:t> </a:t>
            </a:r>
            <a:r>
              <a:rPr lang="en-US" altLang="ja-JP" sz="1800" dirty="0"/>
              <a:t>and</a:t>
            </a:r>
            <a:r>
              <a:rPr lang="ja-JP" altLang="en-US" sz="1800" dirty="0"/>
              <a:t> </a:t>
            </a:r>
            <a:r>
              <a:rPr lang="en-US" altLang="ja-JP" sz="1800" dirty="0"/>
              <a:t>completed initial calibration and validation operation in March 2025. Data releases began in April 2025. </a:t>
            </a:r>
          </a:p>
          <a:p>
            <a:pPr marL="380990" lvl="1" indent="-380990">
              <a:spcAft>
                <a:spcPts val="600"/>
              </a:spcAft>
              <a:buFont typeface="Wingdings" panose="05000000000000000000" pitchFamily="2" charset="2"/>
              <a:buChar char="ü"/>
            </a:pPr>
            <a:r>
              <a:rPr lang="en-US" altLang="ja-JP" sz="1800" dirty="0"/>
              <a:t>After cross calibration between ALOS-2 and ALOS-4, good agreement was confirmed for geometric, radiometric, and polarimetric accuracy.</a:t>
            </a:r>
          </a:p>
        </p:txBody>
      </p:sp>
      <p:pic>
        <p:nvPicPr>
          <p:cNvPr id="2" name="図 1">
            <a:extLst>
              <a:ext uri="{FF2B5EF4-FFF2-40B4-BE49-F238E27FC236}">
                <a16:creationId xmlns:a16="http://schemas.microsoft.com/office/drawing/2014/main" id="{260CA5AB-35D9-CA04-A91A-E89F2FB623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21963" y="2941806"/>
            <a:ext cx="2684888" cy="2520315"/>
          </a:xfrm>
          <a:prstGeom prst="rect">
            <a:avLst/>
          </a:prstGeom>
        </p:spPr>
      </p:pic>
      <p:pic>
        <p:nvPicPr>
          <p:cNvPr id="5" name="図 4">
            <a:extLst>
              <a:ext uri="{FF2B5EF4-FFF2-40B4-BE49-F238E27FC236}">
                <a16:creationId xmlns:a16="http://schemas.microsoft.com/office/drawing/2014/main" id="{0F6F6636-14A8-8EAE-3A46-60932CCE80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21581" y="2902993"/>
            <a:ext cx="2684889" cy="2835060"/>
          </a:xfrm>
          <a:prstGeom prst="rect">
            <a:avLst/>
          </a:prstGeom>
        </p:spPr>
      </p:pic>
      <p:pic>
        <p:nvPicPr>
          <p:cNvPr id="7" name="図 6">
            <a:extLst>
              <a:ext uri="{FF2B5EF4-FFF2-40B4-BE49-F238E27FC236}">
                <a16:creationId xmlns:a16="http://schemas.microsoft.com/office/drawing/2014/main" id="{F998E4CD-C82D-B82E-7D59-0D86F7B39F46}"/>
              </a:ext>
            </a:extLst>
          </p:cNvPr>
          <p:cNvPicPr>
            <a:picLocks noChangeAspect="1"/>
          </p:cNvPicPr>
          <p:nvPr/>
        </p:nvPicPr>
        <p:blipFill>
          <a:blip r:embed="rId4"/>
          <a:stretch>
            <a:fillRect/>
          </a:stretch>
        </p:blipFill>
        <p:spPr>
          <a:xfrm>
            <a:off x="253464" y="2802553"/>
            <a:ext cx="5838260" cy="2965704"/>
          </a:xfrm>
          <a:prstGeom prst="rect">
            <a:avLst/>
          </a:prstGeom>
        </p:spPr>
      </p:pic>
      <p:sp>
        <p:nvSpPr>
          <p:cNvPr id="9" name="テキスト ボックス 8">
            <a:extLst>
              <a:ext uri="{FF2B5EF4-FFF2-40B4-BE49-F238E27FC236}">
                <a16:creationId xmlns:a16="http://schemas.microsoft.com/office/drawing/2014/main" id="{8DB7CDFE-D4AF-7EE5-EAC5-50A13EB2968F}"/>
              </a:ext>
            </a:extLst>
          </p:cNvPr>
          <p:cNvSpPr txBox="1"/>
          <p:nvPr/>
        </p:nvSpPr>
        <p:spPr>
          <a:xfrm>
            <a:off x="10447456" y="4921306"/>
            <a:ext cx="985520" cy="369332"/>
          </a:xfrm>
          <a:prstGeom prst="rect">
            <a:avLst/>
          </a:prstGeom>
          <a:noFill/>
        </p:spPr>
        <p:txBody>
          <a:bodyPr wrap="square" rtlCol="0">
            <a:spAutoFit/>
          </a:bodyPr>
          <a:lstStyle/>
          <a:p>
            <a:r>
              <a:rPr kumimoji="1" lang="en-US" altLang="ja-JP" b="1" dirty="0">
                <a:solidFill>
                  <a:srgbClr val="0070C0"/>
                </a:solidFill>
              </a:rPr>
              <a:t>ALOS-2</a:t>
            </a:r>
            <a:endParaRPr kumimoji="1" lang="ja-JP" altLang="en-US" b="1" dirty="0">
              <a:solidFill>
                <a:srgbClr val="0070C0"/>
              </a:solidFill>
            </a:endParaRPr>
          </a:p>
        </p:txBody>
      </p:sp>
      <p:sp>
        <p:nvSpPr>
          <p:cNvPr id="11" name="テキスト ボックス 10">
            <a:extLst>
              <a:ext uri="{FF2B5EF4-FFF2-40B4-BE49-F238E27FC236}">
                <a16:creationId xmlns:a16="http://schemas.microsoft.com/office/drawing/2014/main" id="{3145A485-F929-7F92-F090-780BE0D9FA7D}"/>
              </a:ext>
            </a:extLst>
          </p:cNvPr>
          <p:cNvSpPr txBox="1"/>
          <p:nvPr/>
        </p:nvSpPr>
        <p:spPr>
          <a:xfrm rot="16200000">
            <a:off x="9328996" y="3854737"/>
            <a:ext cx="985520" cy="369332"/>
          </a:xfrm>
          <a:prstGeom prst="rect">
            <a:avLst/>
          </a:prstGeom>
          <a:noFill/>
        </p:spPr>
        <p:txBody>
          <a:bodyPr wrap="square" rtlCol="0">
            <a:spAutoFit/>
          </a:bodyPr>
          <a:lstStyle/>
          <a:p>
            <a:r>
              <a:rPr kumimoji="1" lang="en-US" altLang="ja-JP" b="1" dirty="0">
                <a:solidFill>
                  <a:srgbClr val="0070C0"/>
                </a:solidFill>
              </a:rPr>
              <a:t>ALOS-4</a:t>
            </a:r>
            <a:endParaRPr kumimoji="1" lang="ja-JP" altLang="en-US" b="1" dirty="0">
              <a:solidFill>
                <a:srgbClr val="0070C0"/>
              </a:solidFill>
            </a:endParaRPr>
          </a:p>
        </p:txBody>
      </p:sp>
      <p:sp>
        <p:nvSpPr>
          <p:cNvPr id="13" name="テキスト ボックス 12">
            <a:extLst>
              <a:ext uri="{FF2B5EF4-FFF2-40B4-BE49-F238E27FC236}">
                <a16:creationId xmlns:a16="http://schemas.microsoft.com/office/drawing/2014/main" id="{D2460B74-AED0-B7BD-99C6-004996BC7C1E}"/>
              </a:ext>
            </a:extLst>
          </p:cNvPr>
          <p:cNvSpPr txBox="1"/>
          <p:nvPr/>
        </p:nvSpPr>
        <p:spPr>
          <a:xfrm>
            <a:off x="7456849" y="5743108"/>
            <a:ext cx="4077000" cy="338554"/>
          </a:xfrm>
          <a:prstGeom prst="rect">
            <a:avLst/>
          </a:prstGeom>
          <a:noFill/>
        </p:spPr>
        <p:txBody>
          <a:bodyPr wrap="square" rtlCol="0">
            <a:spAutoFit/>
          </a:bodyPr>
          <a:lstStyle/>
          <a:p>
            <a:pPr algn="ctr"/>
            <a:r>
              <a:rPr kumimoji="1" lang="en-US" altLang="ja-JP" sz="1600" b="1" dirty="0"/>
              <a:t>Radiometric (backscatter)</a:t>
            </a:r>
            <a:endParaRPr kumimoji="1" lang="ja-JP" altLang="en-US" sz="1600" b="1" dirty="0"/>
          </a:p>
        </p:txBody>
      </p:sp>
      <p:sp>
        <p:nvSpPr>
          <p:cNvPr id="14" name="テキスト ボックス 13">
            <a:extLst>
              <a:ext uri="{FF2B5EF4-FFF2-40B4-BE49-F238E27FC236}">
                <a16:creationId xmlns:a16="http://schemas.microsoft.com/office/drawing/2014/main" id="{1278ED59-6E06-4544-BCD7-5A782AE0B183}"/>
              </a:ext>
            </a:extLst>
          </p:cNvPr>
          <p:cNvSpPr txBox="1"/>
          <p:nvPr/>
        </p:nvSpPr>
        <p:spPr>
          <a:xfrm>
            <a:off x="2386413" y="5723025"/>
            <a:ext cx="2285188" cy="338554"/>
          </a:xfrm>
          <a:prstGeom prst="rect">
            <a:avLst/>
          </a:prstGeom>
          <a:noFill/>
        </p:spPr>
        <p:txBody>
          <a:bodyPr wrap="square" rtlCol="0">
            <a:spAutoFit/>
          </a:bodyPr>
          <a:lstStyle/>
          <a:p>
            <a:pPr algn="ctr"/>
            <a:r>
              <a:rPr kumimoji="1" lang="en-US" altLang="ja-JP" sz="1600" b="1" dirty="0"/>
              <a:t>Geometric accuracy</a:t>
            </a:r>
            <a:endParaRPr kumimoji="1" lang="ja-JP" altLang="en-US" sz="1600" b="1" dirty="0"/>
          </a:p>
        </p:txBody>
      </p:sp>
      <p:sp>
        <p:nvSpPr>
          <p:cNvPr id="15" name="テキスト ボックス 14">
            <a:extLst>
              <a:ext uri="{FF2B5EF4-FFF2-40B4-BE49-F238E27FC236}">
                <a16:creationId xmlns:a16="http://schemas.microsoft.com/office/drawing/2014/main" id="{1208EC3D-1571-50CF-0B5D-B639C162E083}"/>
              </a:ext>
            </a:extLst>
          </p:cNvPr>
          <p:cNvSpPr txBox="1"/>
          <p:nvPr/>
        </p:nvSpPr>
        <p:spPr>
          <a:xfrm>
            <a:off x="3078480" y="6056754"/>
            <a:ext cx="6035040" cy="369332"/>
          </a:xfrm>
          <a:prstGeom prst="rect">
            <a:avLst/>
          </a:prstGeom>
          <a:noFill/>
        </p:spPr>
        <p:txBody>
          <a:bodyPr wrap="square" rtlCol="0">
            <a:spAutoFit/>
          </a:bodyPr>
          <a:lstStyle/>
          <a:p>
            <a:pPr algn="ctr"/>
            <a:r>
              <a:rPr kumimoji="1" lang="en-US" altLang="ja-JP" sz="1800" b="1" u="sng" dirty="0"/>
              <a:t>Comparison of ALOS-2 and ALOS-4 products</a:t>
            </a:r>
            <a:endParaRPr kumimoji="1" lang="ja-JP" altLang="en-US" sz="1800" b="1" u="sng" dirty="0"/>
          </a:p>
        </p:txBody>
      </p:sp>
    </p:spTree>
    <p:extLst>
      <p:ext uri="{BB962C8B-B14F-4D97-AF65-F5344CB8AC3E}">
        <p14:creationId xmlns:p14="http://schemas.microsoft.com/office/powerpoint/2010/main" val="3811757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F6744-2C9F-D198-D550-35EF3059F390}"/>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766AAEB6-A717-D3CC-A2BF-87057C00DE6E}"/>
              </a:ext>
            </a:extLst>
          </p:cNvPr>
          <p:cNvSpPr>
            <a:spLocks noGrp="1"/>
          </p:cNvSpPr>
          <p:nvPr>
            <p:ph type="title"/>
          </p:nvPr>
        </p:nvSpPr>
        <p:spPr>
          <a:xfrm>
            <a:off x="176048" y="104380"/>
            <a:ext cx="9386864" cy="779002"/>
          </a:xfrm>
        </p:spPr>
        <p:txBody>
          <a:bodyPr/>
          <a:lstStyle/>
          <a:p>
            <a:r>
              <a:rPr kumimoji="1" lang="en-US" altLang="ja-JP" sz="3200" dirty="0"/>
              <a:t>L-band SAR Annual Global Mosaics and Forest/Non-Forest Maps </a:t>
            </a:r>
            <a:endParaRPr kumimoji="1" lang="ja-JP" altLang="en-US" sz="3200" dirty="0"/>
          </a:p>
        </p:txBody>
      </p:sp>
      <p:pic>
        <p:nvPicPr>
          <p:cNvPr id="4" name="Google Shape;180;p28">
            <a:extLst>
              <a:ext uri="{FF2B5EF4-FFF2-40B4-BE49-F238E27FC236}">
                <a16:creationId xmlns:a16="http://schemas.microsoft.com/office/drawing/2014/main" id="{E93F1D7B-D1DC-7A98-7371-F73DAD83F474}"/>
              </a:ext>
            </a:extLst>
          </p:cNvPr>
          <p:cNvPicPr preferRelativeResize="0"/>
          <p:nvPr/>
        </p:nvPicPr>
        <p:blipFill>
          <a:blip r:embed="rId2">
            <a:alphaModFix/>
          </a:blip>
          <a:stretch>
            <a:fillRect/>
          </a:stretch>
        </p:blipFill>
        <p:spPr>
          <a:xfrm>
            <a:off x="230221" y="1153509"/>
            <a:ext cx="11859273" cy="4027800"/>
          </a:xfrm>
          <a:prstGeom prst="rect">
            <a:avLst/>
          </a:prstGeom>
          <a:noFill/>
          <a:ln>
            <a:noFill/>
          </a:ln>
        </p:spPr>
      </p:pic>
      <p:pic>
        <p:nvPicPr>
          <p:cNvPr id="8" name="Google Shape;181;p28">
            <a:extLst>
              <a:ext uri="{FF2B5EF4-FFF2-40B4-BE49-F238E27FC236}">
                <a16:creationId xmlns:a16="http://schemas.microsoft.com/office/drawing/2014/main" id="{20BA406C-27CD-8391-EA57-8C8FB45E0E87}"/>
              </a:ext>
            </a:extLst>
          </p:cNvPr>
          <p:cNvPicPr preferRelativeResize="0"/>
          <p:nvPr/>
        </p:nvPicPr>
        <p:blipFill>
          <a:blip r:embed="rId3">
            <a:alphaModFix/>
          </a:blip>
          <a:stretch>
            <a:fillRect/>
          </a:stretch>
        </p:blipFill>
        <p:spPr>
          <a:xfrm>
            <a:off x="150110" y="3650761"/>
            <a:ext cx="5660375" cy="2332750"/>
          </a:xfrm>
          <a:prstGeom prst="rect">
            <a:avLst/>
          </a:prstGeom>
          <a:noFill/>
          <a:ln>
            <a:noFill/>
          </a:ln>
        </p:spPr>
      </p:pic>
      <p:pic>
        <p:nvPicPr>
          <p:cNvPr id="10" name="Google Shape;182;p28">
            <a:extLst>
              <a:ext uri="{FF2B5EF4-FFF2-40B4-BE49-F238E27FC236}">
                <a16:creationId xmlns:a16="http://schemas.microsoft.com/office/drawing/2014/main" id="{6A14F589-A08E-CD91-6159-319067DB2109}"/>
              </a:ext>
            </a:extLst>
          </p:cNvPr>
          <p:cNvPicPr preferRelativeResize="0"/>
          <p:nvPr/>
        </p:nvPicPr>
        <p:blipFill>
          <a:blip r:embed="rId4">
            <a:alphaModFix/>
          </a:blip>
          <a:stretch>
            <a:fillRect/>
          </a:stretch>
        </p:blipFill>
        <p:spPr>
          <a:xfrm>
            <a:off x="4200778" y="4362985"/>
            <a:ext cx="1129821" cy="984475"/>
          </a:xfrm>
          <a:prstGeom prst="rect">
            <a:avLst/>
          </a:prstGeom>
          <a:noFill/>
          <a:ln>
            <a:noFill/>
          </a:ln>
        </p:spPr>
      </p:pic>
      <p:sp>
        <p:nvSpPr>
          <p:cNvPr id="12" name="Google Shape;185;p28">
            <a:extLst>
              <a:ext uri="{FF2B5EF4-FFF2-40B4-BE49-F238E27FC236}">
                <a16:creationId xmlns:a16="http://schemas.microsoft.com/office/drawing/2014/main" id="{D65CBFCB-07F7-2801-6A7B-71C13F1B9756}"/>
              </a:ext>
            </a:extLst>
          </p:cNvPr>
          <p:cNvSpPr/>
          <p:nvPr/>
        </p:nvSpPr>
        <p:spPr>
          <a:xfrm>
            <a:off x="5840550" y="3727625"/>
            <a:ext cx="6122700" cy="2332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 name="Google Shape;186;p28">
            <a:extLst>
              <a:ext uri="{FF2B5EF4-FFF2-40B4-BE49-F238E27FC236}">
                <a16:creationId xmlns:a16="http://schemas.microsoft.com/office/drawing/2014/main" id="{C457BD82-22AD-3B97-FDA5-37C9AB2A4280}"/>
              </a:ext>
            </a:extLst>
          </p:cNvPr>
          <p:cNvSpPr txBox="1"/>
          <p:nvPr/>
        </p:nvSpPr>
        <p:spPr>
          <a:xfrm>
            <a:off x="5687700" y="3724225"/>
            <a:ext cx="6428400" cy="2385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300" i="1">
                <a:solidFill>
                  <a:schemeClr val="dk1"/>
                </a:solidFill>
                <a:latin typeface="Montserrat"/>
                <a:ea typeface="Montserrat"/>
                <a:cs typeface="Montserrat"/>
                <a:sym typeface="Montserrat"/>
              </a:rPr>
              <a:t>“For our Global Mangrove Watch (GMW) data workflow where we process thousands of images, </a:t>
            </a:r>
            <a:r>
              <a:rPr lang="en-GB" sz="1300" i="1">
                <a:solidFill>
                  <a:schemeClr val="dk1"/>
                </a:solidFill>
                <a:highlight>
                  <a:srgbClr val="FFFF00"/>
                </a:highlight>
                <a:latin typeface="Montserrat"/>
                <a:ea typeface="Montserrat"/>
                <a:cs typeface="Montserrat"/>
                <a:sym typeface="Montserrat"/>
              </a:rPr>
              <a:t>the CEOS-ARD standard used for the JERS-1/ALOS/ALOS-2 SAR data from JAXA has simplified our processing chains </a:t>
            </a:r>
            <a:r>
              <a:rPr lang="en-GB" sz="1300" i="1">
                <a:solidFill>
                  <a:schemeClr val="dk1"/>
                </a:solidFill>
                <a:latin typeface="Montserrat"/>
                <a:ea typeface="Montserrat"/>
                <a:cs typeface="Montserrat"/>
                <a:sym typeface="Montserrat"/>
              </a:rPr>
              <a:t>with data now provided as GeoTIFFs and with standardised metadata. The specified pre-processing, including geometric rectification and radiometric terrain correction, has also been a significant help and reduced our internal data processing effort.”</a:t>
            </a:r>
            <a:endParaRPr sz="1300" i="1">
              <a:solidFill>
                <a:schemeClr val="dk1"/>
              </a:solidFill>
              <a:latin typeface="Montserrat"/>
              <a:ea typeface="Montserrat"/>
              <a:cs typeface="Montserrat"/>
              <a:sym typeface="Montserrat"/>
            </a:endParaRPr>
          </a:p>
          <a:p>
            <a:pPr marL="0" lvl="0" indent="0" algn="l" rtl="0">
              <a:spcBef>
                <a:spcPts val="0"/>
              </a:spcBef>
              <a:spcAft>
                <a:spcPts val="0"/>
              </a:spcAft>
              <a:buNone/>
            </a:pPr>
            <a:endParaRPr sz="1300">
              <a:solidFill>
                <a:schemeClr val="dk1"/>
              </a:solidFill>
              <a:latin typeface="Montserrat"/>
              <a:ea typeface="Montserrat"/>
              <a:cs typeface="Montserrat"/>
              <a:sym typeface="Montserrat"/>
            </a:endParaRPr>
          </a:p>
          <a:p>
            <a:pPr marL="0" lvl="0" indent="0" algn="l" rtl="0">
              <a:spcBef>
                <a:spcPts val="0"/>
              </a:spcBef>
              <a:spcAft>
                <a:spcPts val="0"/>
              </a:spcAft>
              <a:buClr>
                <a:srgbClr val="000000"/>
              </a:buClr>
              <a:buSzPts val="1100"/>
              <a:buFont typeface="Arial"/>
              <a:buNone/>
            </a:pPr>
            <a:r>
              <a:rPr lang="en-GB" sz="1300" i="1">
                <a:solidFill>
                  <a:schemeClr val="dk1"/>
                </a:solidFill>
                <a:latin typeface="Montserrat"/>
                <a:ea typeface="Montserrat"/>
                <a:cs typeface="Montserrat"/>
                <a:sym typeface="Montserrat"/>
              </a:rPr>
              <a:t>Dr Pete Bunting, </a:t>
            </a:r>
            <a:endParaRPr sz="1300" i="1">
              <a:solidFill>
                <a:schemeClr val="dk1"/>
              </a:solidFill>
              <a:latin typeface="Montserrat"/>
              <a:ea typeface="Montserrat"/>
              <a:cs typeface="Montserrat"/>
              <a:sym typeface="Montserrat"/>
            </a:endParaRPr>
          </a:p>
          <a:p>
            <a:pPr marL="0" lvl="0" indent="0" algn="l" rtl="0">
              <a:spcBef>
                <a:spcPts val="0"/>
              </a:spcBef>
              <a:spcAft>
                <a:spcPts val="0"/>
              </a:spcAft>
              <a:buClr>
                <a:srgbClr val="000000"/>
              </a:buClr>
              <a:buSzPts val="1100"/>
              <a:buFont typeface="Arial"/>
              <a:buNone/>
            </a:pPr>
            <a:r>
              <a:rPr lang="en-GB" sz="1300" i="1">
                <a:solidFill>
                  <a:schemeClr val="dk1"/>
                </a:solidFill>
                <a:latin typeface="Montserrat"/>
                <a:ea typeface="Montserrat"/>
                <a:cs typeface="Montserrat"/>
                <a:sym typeface="Montserrat"/>
              </a:rPr>
              <a:t>Global Mangrove Watch Product Lead, </a:t>
            </a:r>
            <a:endParaRPr sz="1300" i="1">
              <a:solidFill>
                <a:schemeClr val="dk1"/>
              </a:solidFill>
              <a:latin typeface="Montserrat"/>
              <a:ea typeface="Montserrat"/>
              <a:cs typeface="Montserrat"/>
              <a:sym typeface="Montserrat"/>
            </a:endParaRPr>
          </a:p>
          <a:p>
            <a:pPr marL="0" lvl="0" indent="0" algn="l" rtl="0">
              <a:spcBef>
                <a:spcPts val="0"/>
              </a:spcBef>
              <a:spcAft>
                <a:spcPts val="0"/>
              </a:spcAft>
              <a:buClr>
                <a:srgbClr val="000000"/>
              </a:buClr>
              <a:buSzPts val="1100"/>
              <a:buFont typeface="Arial"/>
              <a:buNone/>
            </a:pPr>
            <a:r>
              <a:rPr lang="en-GB" sz="1300" i="1">
                <a:solidFill>
                  <a:schemeClr val="dk1"/>
                </a:solidFill>
                <a:latin typeface="Montserrat"/>
                <a:ea typeface="Montserrat"/>
                <a:cs typeface="Montserrat"/>
                <a:sym typeface="Montserrat"/>
              </a:rPr>
              <a:t>Aberystwyth University, UK</a:t>
            </a:r>
            <a:endParaRPr sz="1300">
              <a:solidFill>
                <a:schemeClr val="dk1"/>
              </a:solidFill>
              <a:latin typeface="Montserrat"/>
              <a:ea typeface="Montserrat"/>
              <a:cs typeface="Montserrat"/>
              <a:sym typeface="Montserrat"/>
            </a:endParaRPr>
          </a:p>
        </p:txBody>
      </p:sp>
      <p:grpSp>
        <p:nvGrpSpPr>
          <p:cNvPr id="17" name="Google Shape;187;p28">
            <a:extLst>
              <a:ext uri="{FF2B5EF4-FFF2-40B4-BE49-F238E27FC236}">
                <a16:creationId xmlns:a16="http://schemas.microsoft.com/office/drawing/2014/main" id="{BACA2970-1455-D75E-922C-7C13C500069A}"/>
              </a:ext>
            </a:extLst>
          </p:cNvPr>
          <p:cNvGrpSpPr/>
          <p:nvPr/>
        </p:nvGrpSpPr>
        <p:grpSpPr>
          <a:xfrm>
            <a:off x="10370361" y="5069516"/>
            <a:ext cx="1040619" cy="1040619"/>
            <a:chOff x="2818186" y="2662770"/>
            <a:chExt cx="1156500" cy="1156500"/>
          </a:xfrm>
        </p:grpSpPr>
        <p:sp>
          <p:nvSpPr>
            <p:cNvPr id="18" name="Google Shape;188;p28">
              <a:extLst>
                <a:ext uri="{FF2B5EF4-FFF2-40B4-BE49-F238E27FC236}">
                  <a16:creationId xmlns:a16="http://schemas.microsoft.com/office/drawing/2014/main" id="{9045AE33-9C13-9B22-1BD7-7B9CC09F6FAB}"/>
                </a:ext>
              </a:extLst>
            </p:cNvPr>
            <p:cNvSpPr/>
            <p:nvPr/>
          </p:nvSpPr>
          <p:spPr>
            <a:xfrm>
              <a:off x="2818186" y="2662770"/>
              <a:ext cx="1156500" cy="1156500"/>
            </a:xfrm>
            <a:prstGeom prst="ellipse">
              <a:avLst/>
            </a:prstGeom>
            <a:solidFill>
              <a:schemeClr val="lt1"/>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9" name="Google Shape;189;p28" title="64529845.png">
              <a:extLst>
                <a:ext uri="{FF2B5EF4-FFF2-40B4-BE49-F238E27FC236}">
                  <a16:creationId xmlns:a16="http://schemas.microsoft.com/office/drawing/2014/main" id="{34B9BEBE-060B-12B2-1D3D-B885BA366506}"/>
                </a:ext>
              </a:extLst>
            </p:cNvPr>
            <p:cNvPicPr preferRelativeResize="0"/>
            <p:nvPr/>
          </p:nvPicPr>
          <p:blipFill rotWithShape="1">
            <a:blip r:embed="rId5">
              <a:alphaModFix/>
            </a:blip>
            <a:srcRect l="5373" r="5382"/>
            <a:stretch/>
          </p:blipFill>
          <p:spPr>
            <a:xfrm>
              <a:off x="2987892" y="2783252"/>
              <a:ext cx="817131" cy="915579"/>
            </a:xfrm>
            <a:prstGeom prst="rect">
              <a:avLst/>
            </a:prstGeom>
            <a:noFill/>
            <a:ln>
              <a:noFill/>
            </a:ln>
          </p:spPr>
        </p:pic>
      </p:grpSp>
    </p:spTree>
    <p:extLst>
      <p:ext uri="{BB962C8B-B14F-4D97-AF65-F5344CB8AC3E}">
        <p14:creationId xmlns:p14="http://schemas.microsoft.com/office/powerpoint/2010/main" val="2196993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FC55141-EFFB-C559-7367-52DF1DEFFC3F}"/>
              </a:ext>
            </a:extLst>
          </p:cNvPr>
          <p:cNvSpPr txBox="1">
            <a:spLocks/>
          </p:cNvSpPr>
          <p:nvPr/>
        </p:nvSpPr>
        <p:spPr>
          <a:xfrm>
            <a:off x="11719866" y="6495374"/>
            <a:ext cx="558689" cy="29778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fld id="{840D7E3A-E524-4AF3-B5A6-84FB36BCB754}" type="slidenum">
              <a:rPr lang="ja-JP" altLang="en-US" smtClean="0"/>
              <a:pPr>
                <a:defRPr/>
              </a:pPr>
              <a:t>16</a:t>
            </a:fld>
            <a:endParaRPr lang="ja-JP" altLang="en-US"/>
          </a:p>
        </p:txBody>
      </p:sp>
      <p:pic>
        <p:nvPicPr>
          <p:cNvPr id="3" name="Picture 7">
            <a:extLst>
              <a:ext uri="{FF2B5EF4-FFF2-40B4-BE49-F238E27FC236}">
                <a16:creationId xmlns:a16="http://schemas.microsoft.com/office/drawing/2014/main" id="{0E566C04-20F8-432D-D5E7-91C23BCE515A}"/>
              </a:ext>
            </a:extLst>
          </p:cNvPr>
          <p:cNvPicPr>
            <a:picLocks noChangeAspect="1"/>
          </p:cNvPicPr>
          <p:nvPr/>
        </p:nvPicPr>
        <p:blipFill rotWithShape="1">
          <a:blip r:embed="rId3">
            <a:extLst>
              <a:ext uri="{28A0092B-C50C-407E-A947-70E740481C1C}">
                <a14:useLocalDpi xmlns:a14="http://schemas.microsoft.com/office/drawing/2010/main"/>
              </a:ext>
            </a:extLst>
          </a:blip>
          <a:srcRect r="1365"/>
          <a:stretch/>
        </p:blipFill>
        <p:spPr>
          <a:xfrm>
            <a:off x="0" y="1042510"/>
            <a:ext cx="12192000" cy="5838004"/>
          </a:xfrm>
          <a:prstGeom prst="rect">
            <a:avLst/>
          </a:prstGeom>
        </p:spPr>
      </p:pic>
      <p:sp>
        <p:nvSpPr>
          <p:cNvPr id="4" name="Rectangle 9">
            <a:extLst>
              <a:ext uri="{FF2B5EF4-FFF2-40B4-BE49-F238E27FC236}">
                <a16:creationId xmlns:a16="http://schemas.microsoft.com/office/drawing/2014/main" id="{52D609AE-3EBE-09B0-7865-1696A898012D}"/>
              </a:ext>
            </a:extLst>
          </p:cNvPr>
          <p:cNvSpPr/>
          <p:nvPr/>
        </p:nvSpPr>
        <p:spPr>
          <a:xfrm>
            <a:off x="10123355" y="6236525"/>
            <a:ext cx="1962397" cy="523220"/>
          </a:xfrm>
          <a:prstGeom prst="rect">
            <a:avLst/>
          </a:prstGeom>
        </p:spPr>
        <p:txBody>
          <a:bodyPr wrap="none">
            <a:spAutoFit/>
          </a:bodyPr>
          <a:lstStyle/>
          <a:p>
            <a:pPr algn="r"/>
            <a:r>
              <a:rPr lang="en-GB" sz="1400" dirty="0">
                <a:solidFill>
                  <a:schemeClr val="bg1"/>
                </a:solidFill>
                <a:latin typeface="Calibri" panose="020F0502020204030204" pitchFamily="34" charset="0"/>
                <a:cs typeface="Calibri" panose="020F0502020204030204" pitchFamily="34" charset="0"/>
              </a:rPr>
              <a:t>Polarimetric backscatter</a:t>
            </a:r>
          </a:p>
          <a:p>
            <a:pPr algn="r"/>
            <a:r>
              <a:rPr lang="en-GB" sz="1400" dirty="0">
                <a:solidFill>
                  <a:schemeClr val="bg1"/>
                </a:solidFill>
                <a:latin typeface="Calibri" panose="020F0502020204030204" pitchFamily="34" charset="0"/>
                <a:cs typeface="Calibri" panose="020F0502020204030204" pitchFamily="34" charset="0"/>
              </a:rPr>
              <a:t>ALOS-2 © JAXA</a:t>
            </a:r>
          </a:p>
        </p:txBody>
      </p:sp>
      <p:sp>
        <p:nvSpPr>
          <p:cNvPr id="5" name="タイトル 1">
            <a:extLst>
              <a:ext uri="{FF2B5EF4-FFF2-40B4-BE49-F238E27FC236}">
                <a16:creationId xmlns:a16="http://schemas.microsoft.com/office/drawing/2014/main" id="{ED59B8B9-BF20-68EA-B342-F6F82FF4693B}"/>
              </a:ext>
            </a:extLst>
          </p:cNvPr>
          <p:cNvSpPr txBox="1">
            <a:spLocks/>
          </p:cNvSpPr>
          <p:nvPr/>
        </p:nvSpPr>
        <p:spPr bwMode="auto">
          <a:xfrm>
            <a:off x="2119460" y="2988299"/>
            <a:ext cx="7953080" cy="1736042"/>
          </a:xfrm>
          <a:prstGeom prst="rect">
            <a:avLst/>
          </a:prstGeom>
          <a:noFill/>
          <a:ln>
            <a:noFill/>
          </a:ln>
        </p:spPr>
        <p:txBody>
          <a:bodyPr vert="horz" wrap="square" lIns="86769" tIns="43385" rIns="86769" bIns="43385" numCol="1" anchor="ctr" anchorCtr="0" compatLnSpc="1">
            <a:prstTxWarp prst="textNoShape">
              <a:avLst/>
            </a:prstTxWarp>
          </a:bodyPr>
          <a:lstStyle>
            <a:lvl1pPr algn="ctr" defTabSz="578895" rtl="0" eaLnBrk="0" fontAlgn="base" hangingPunct="0">
              <a:lnSpc>
                <a:spcPct val="80000"/>
              </a:lnSpc>
              <a:spcBef>
                <a:spcPct val="0"/>
              </a:spcBef>
              <a:spcAft>
                <a:spcPct val="0"/>
              </a:spcAft>
              <a:tabLst>
                <a:tab pos="4185605" algn="l"/>
              </a:tabLst>
              <a:defRPr kumimoji="1" sz="3200" b="1">
                <a:solidFill>
                  <a:schemeClr val="bg1"/>
                </a:solidFill>
                <a:latin typeface="Yu Gothic" panose="020B0400000000000000" pitchFamily="34" charset="-128"/>
                <a:ea typeface="Yu Gothic" panose="020B0400000000000000" pitchFamily="34" charset="-128"/>
                <a:cs typeface="Arial" panose="020B0604020202020204" pitchFamily="34" charset="0"/>
              </a:defRPr>
            </a:lvl1pPr>
            <a:lvl2pPr algn="l" defTabSz="578895" rtl="0" eaLnBrk="0" fontAlgn="base" hangingPunct="0">
              <a:spcBef>
                <a:spcPct val="0"/>
              </a:spcBef>
              <a:spcAft>
                <a:spcPct val="0"/>
              </a:spcAft>
              <a:defRPr kumimoji="1" sz="2400">
                <a:solidFill>
                  <a:schemeClr val="bg1"/>
                </a:solidFill>
                <a:latin typeface="ＭＳ Ｐゴシック" pitchFamily="50" charset="-128"/>
                <a:ea typeface="ＭＳ Ｐゴシック" pitchFamily="50" charset="-128"/>
              </a:defRPr>
            </a:lvl2pPr>
            <a:lvl3pPr algn="l" defTabSz="578895" rtl="0" eaLnBrk="0" fontAlgn="base" hangingPunct="0">
              <a:spcBef>
                <a:spcPct val="0"/>
              </a:spcBef>
              <a:spcAft>
                <a:spcPct val="0"/>
              </a:spcAft>
              <a:defRPr kumimoji="1" sz="2400">
                <a:solidFill>
                  <a:schemeClr val="bg1"/>
                </a:solidFill>
                <a:latin typeface="ＭＳ Ｐゴシック" pitchFamily="50" charset="-128"/>
                <a:ea typeface="ＭＳ Ｐゴシック" pitchFamily="50" charset="-128"/>
              </a:defRPr>
            </a:lvl3pPr>
            <a:lvl4pPr algn="l" defTabSz="578895" rtl="0" eaLnBrk="0" fontAlgn="base" hangingPunct="0">
              <a:spcBef>
                <a:spcPct val="0"/>
              </a:spcBef>
              <a:spcAft>
                <a:spcPct val="0"/>
              </a:spcAft>
              <a:defRPr kumimoji="1" sz="2400">
                <a:solidFill>
                  <a:schemeClr val="bg1"/>
                </a:solidFill>
                <a:latin typeface="ＭＳ Ｐゴシック" pitchFamily="50" charset="-128"/>
                <a:ea typeface="ＭＳ Ｐゴシック" pitchFamily="50" charset="-128"/>
              </a:defRPr>
            </a:lvl4pPr>
            <a:lvl5pPr algn="l" defTabSz="578895" rtl="0" eaLnBrk="0" fontAlgn="base" hangingPunct="0">
              <a:spcBef>
                <a:spcPct val="0"/>
              </a:spcBef>
              <a:spcAft>
                <a:spcPct val="0"/>
              </a:spcAft>
              <a:defRPr kumimoji="1" sz="2400">
                <a:solidFill>
                  <a:schemeClr val="bg1"/>
                </a:solidFill>
                <a:latin typeface="ＭＳ Ｐゴシック" pitchFamily="50" charset="-128"/>
                <a:ea typeface="ＭＳ Ｐゴシック" pitchFamily="50" charset="-128"/>
              </a:defRPr>
            </a:lvl5pPr>
            <a:lvl6pPr marL="304792" algn="l" defTabSz="578895" rtl="0" fontAlgn="base">
              <a:spcBef>
                <a:spcPct val="0"/>
              </a:spcBef>
              <a:spcAft>
                <a:spcPct val="0"/>
              </a:spcAft>
              <a:defRPr kumimoji="1" sz="2400">
                <a:solidFill>
                  <a:schemeClr val="bg1"/>
                </a:solidFill>
                <a:latin typeface="ＭＳ Ｐゴシック" pitchFamily="50" charset="-128"/>
                <a:ea typeface="ＭＳ Ｐゴシック" pitchFamily="50" charset="-128"/>
              </a:defRPr>
            </a:lvl6pPr>
            <a:lvl7pPr marL="609585" algn="l" defTabSz="578895" rtl="0" fontAlgn="base">
              <a:spcBef>
                <a:spcPct val="0"/>
              </a:spcBef>
              <a:spcAft>
                <a:spcPct val="0"/>
              </a:spcAft>
              <a:defRPr kumimoji="1" sz="2400">
                <a:solidFill>
                  <a:schemeClr val="bg1"/>
                </a:solidFill>
                <a:latin typeface="ＭＳ Ｐゴシック" pitchFamily="50" charset="-128"/>
                <a:ea typeface="ＭＳ Ｐゴシック" pitchFamily="50" charset="-128"/>
              </a:defRPr>
            </a:lvl7pPr>
            <a:lvl8pPr marL="914377" algn="l" defTabSz="578895" rtl="0" fontAlgn="base">
              <a:spcBef>
                <a:spcPct val="0"/>
              </a:spcBef>
              <a:spcAft>
                <a:spcPct val="0"/>
              </a:spcAft>
              <a:defRPr kumimoji="1" sz="2400">
                <a:solidFill>
                  <a:schemeClr val="bg1"/>
                </a:solidFill>
                <a:latin typeface="ＭＳ Ｐゴシック" pitchFamily="50" charset="-128"/>
                <a:ea typeface="ＭＳ Ｐゴシック" pitchFamily="50" charset="-128"/>
              </a:defRPr>
            </a:lvl8pPr>
            <a:lvl9pPr marL="1219170" algn="l" defTabSz="578895" rtl="0" fontAlgn="base">
              <a:spcBef>
                <a:spcPct val="0"/>
              </a:spcBef>
              <a:spcAft>
                <a:spcPct val="0"/>
              </a:spcAft>
              <a:defRPr kumimoji="1" sz="2400">
                <a:solidFill>
                  <a:schemeClr val="bg1"/>
                </a:solidFill>
                <a:latin typeface="ＭＳ Ｐゴシック" pitchFamily="50" charset="-128"/>
                <a:ea typeface="ＭＳ Ｐゴシック" pitchFamily="50" charset="-128"/>
              </a:defRPr>
            </a:lvl9pPr>
          </a:lstStyle>
          <a:p>
            <a:pPr>
              <a:lnSpc>
                <a:spcPct val="100000"/>
              </a:lnSpc>
            </a:pPr>
            <a:r>
              <a:rPr lang="en-US" altLang="ja-JP" kern="0" dirty="0"/>
              <a:t>Thanks for your attention.</a:t>
            </a:r>
          </a:p>
          <a:p>
            <a:pPr>
              <a:lnSpc>
                <a:spcPct val="100000"/>
              </a:lnSpc>
            </a:pPr>
            <a:endParaRPr lang="en-US" altLang="ja-JP" kern="0" dirty="0"/>
          </a:p>
          <a:p>
            <a:pPr>
              <a:lnSpc>
                <a:spcPct val="100000"/>
              </a:lnSpc>
            </a:pPr>
            <a:r>
              <a:rPr lang="en-US" altLang="ja-JP" sz="2800" kern="0" dirty="0">
                <a:solidFill>
                  <a:schemeClr val="bg1"/>
                </a:solidFill>
              </a:rPr>
              <a:t>Any questions or comments?  </a:t>
            </a:r>
            <a:endParaRPr lang="ja-JP" altLang="en-US" sz="2800" kern="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55DBD2FB-C76C-21ED-5B9A-3A4E65AC9D47}"/>
              </a:ext>
            </a:extLst>
          </p:cNvPr>
          <p:cNvSpPr>
            <a:spLocks noGrp="1"/>
          </p:cNvSpPr>
          <p:nvPr>
            <p:ph type="title"/>
          </p:nvPr>
        </p:nvSpPr>
        <p:spPr/>
        <p:txBody>
          <a:bodyPr/>
          <a:lstStyle/>
          <a:p>
            <a:r>
              <a:rPr kumimoji="1" lang="en-US" altLang="ja-JP" sz="3600" dirty="0"/>
              <a:t>Launch History </a:t>
            </a:r>
            <a:endParaRPr kumimoji="1" lang="ja-JP" altLang="en-US" sz="3600" dirty="0"/>
          </a:p>
        </p:txBody>
      </p:sp>
      <p:sp>
        <p:nvSpPr>
          <p:cNvPr id="7" name="テキスト ボックス 6">
            <a:extLst>
              <a:ext uri="{FF2B5EF4-FFF2-40B4-BE49-F238E27FC236}">
                <a16:creationId xmlns:a16="http://schemas.microsoft.com/office/drawing/2014/main" id="{75441161-81FF-8200-3387-AD664A8A26A4}"/>
              </a:ext>
            </a:extLst>
          </p:cNvPr>
          <p:cNvSpPr txBox="1"/>
          <p:nvPr/>
        </p:nvSpPr>
        <p:spPr>
          <a:xfrm>
            <a:off x="83496" y="3531298"/>
            <a:ext cx="11996651" cy="2631490"/>
          </a:xfrm>
          <a:prstGeom prst="rect">
            <a:avLst/>
          </a:prstGeom>
          <a:noFill/>
        </p:spPr>
        <p:txBody>
          <a:bodyPr wrap="square">
            <a:spAutoFit/>
          </a:bodyPr>
          <a:lstStyle/>
          <a:p>
            <a:pPr marL="342891" indent="-342891">
              <a:spcAft>
                <a:spcPts val="600"/>
              </a:spcAft>
              <a:buFont typeface="Arial" panose="020B0604020202020204" pitchFamily="34" charset="0"/>
              <a:buChar char="•"/>
            </a:pPr>
            <a:r>
              <a:rPr lang="en-US" altLang="ja-JP" sz="2000" dirty="0"/>
              <a:t>March 2023:  ALOS-3 (Optical) was lost due to H3 Test Flight #1 (TF1) rocket failure. </a:t>
            </a:r>
          </a:p>
          <a:p>
            <a:pPr marL="342891" indent="-342891">
              <a:spcAft>
                <a:spcPts val="600"/>
              </a:spcAft>
              <a:buFont typeface="Arial" panose="020B0604020202020204" pitchFamily="34" charset="0"/>
              <a:buChar char="•"/>
            </a:pPr>
            <a:r>
              <a:rPr lang="en-US" altLang="ja-JP" sz="2000" dirty="0"/>
              <a:t>Feb. 17, 2024: H3 TF2 rocket launched with </a:t>
            </a:r>
            <a:r>
              <a:rPr lang="en-US" altLang="ja-JP" sz="2000" b="1" dirty="0"/>
              <a:t>CE-SAT-IE</a:t>
            </a:r>
            <a:r>
              <a:rPr lang="en-US" altLang="ja-JP" sz="2000" dirty="0"/>
              <a:t>, commercial small opt. satellite successfully. </a:t>
            </a:r>
          </a:p>
          <a:p>
            <a:pPr marL="342891" indent="-342891">
              <a:spcAft>
                <a:spcPts val="600"/>
              </a:spcAft>
              <a:buFont typeface="Arial" panose="020B0604020202020204" pitchFamily="34" charset="0"/>
              <a:buChar char="•"/>
            </a:pPr>
            <a:r>
              <a:rPr lang="en-US" altLang="ja-JP" sz="2000" dirty="0"/>
              <a:t>May 29, 2024: </a:t>
            </a:r>
            <a:r>
              <a:rPr lang="en-US" altLang="ja-JP" sz="2000" b="1" dirty="0" err="1"/>
              <a:t>EarthCARE</a:t>
            </a:r>
            <a:r>
              <a:rPr lang="en-US" altLang="ja-JP" sz="2000" dirty="0"/>
              <a:t> “</a:t>
            </a:r>
            <a:r>
              <a:rPr lang="en-US" altLang="ja-JP" sz="2000" dirty="0" err="1"/>
              <a:t>Hakuryu</a:t>
            </a:r>
            <a:r>
              <a:rPr lang="en-US" altLang="ja-JP" sz="2000" dirty="0"/>
              <a:t>” launched by Space X Falcon 9, JAXA provides Cloud Profiling Radar (CPR). </a:t>
            </a:r>
          </a:p>
          <a:p>
            <a:pPr marL="342891" indent="-342891">
              <a:spcAft>
                <a:spcPts val="600"/>
              </a:spcAft>
              <a:buFont typeface="Arial" panose="020B0604020202020204" pitchFamily="34" charset="0"/>
              <a:buChar char="•"/>
            </a:pPr>
            <a:r>
              <a:rPr lang="en-US" altLang="ja-JP" sz="2000" dirty="0"/>
              <a:t>July 1, 2024: </a:t>
            </a:r>
            <a:r>
              <a:rPr lang="en-US" altLang="ja-JP" sz="2000" b="1" dirty="0"/>
              <a:t>ALOS-4</a:t>
            </a:r>
            <a:r>
              <a:rPr lang="en-US" altLang="ja-JP" sz="2000" dirty="0"/>
              <a:t> “Daichi-4” (SAR) by H3 F3.  </a:t>
            </a:r>
          </a:p>
          <a:p>
            <a:pPr marL="342891" indent="-342891">
              <a:spcAft>
                <a:spcPts val="600"/>
              </a:spcAft>
              <a:buFont typeface="Arial" panose="020B0604020202020204" pitchFamily="34" charset="0"/>
              <a:buChar char="•"/>
            </a:pPr>
            <a:r>
              <a:rPr lang="en-US" altLang="ja-JP" sz="2000" dirty="0">
                <a:solidFill>
                  <a:srgbClr val="FF0000"/>
                </a:solidFill>
              </a:rPr>
              <a:t>June 29, 2025</a:t>
            </a:r>
            <a:r>
              <a:rPr lang="en-US" altLang="ja-JP" sz="2000" dirty="0"/>
              <a:t>: </a:t>
            </a:r>
            <a:r>
              <a:rPr lang="en-US" altLang="ja-JP" sz="2000" b="1" dirty="0"/>
              <a:t>GOSAT-GW</a:t>
            </a:r>
            <a:r>
              <a:rPr lang="en-US" altLang="ja-JP" sz="2000" dirty="0"/>
              <a:t> (GHG spectrometers and microwave radiometer) launched by H-IIA. </a:t>
            </a:r>
          </a:p>
          <a:p>
            <a:pPr marL="342891" indent="-342891">
              <a:spcAft>
                <a:spcPts val="600"/>
              </a:spcAft>
              <a:buFont typeface="Arial" panose="020B0604020202020204" pitchFamily="34" charset="0"/>
              <a:buChar char="•"/>
            </a:pPr>
            <a:r>
              <a:rPr lang="en-US" altLang="ja-JP" sz="2000" dirty="0"/>
              <a:t>December 22, 2025: H3 F8 was failure with QZSS-5, GNSS satellite. </a:t>
            </a:r>
          </a:p>
        </p:txBody>
      </p:sp>
      <p:pic>
        <p:nvPicPr>
          <p:cNvPr id="4" name="図 3">
            <a:extLst>
              <a:ext uri="{FF2B5EF4-FFF2-40B4-BE49-F238E27FC236}">
                <a16:creationId xmlns:a16="http://schemas.microsoft.com/office/drawing/2014/main" id="{AF884360-A891-10D6-B684-BFCE1B2620A6}"/>
              </a:ext>
            </a:extLst>
          </p:cNvPr>
          <p:cNvPicPr>
            <a:picLocks noChangeAspect="1"/>
          </p:cNvPicPr>
          <p:nvPr/>
        </p:nvPicPr>
        <p:blipFill rotWithShape="1">
          <a:blip r:embed="rId2"/>
          <a:srcRect r="3581" b="-491"/>
          <a:stretch/>
        </p:blipFill>
        <p:spPr>
          <a:xfrm>
            <a:off x="0" y="1051643"/>
            <a:ext cx="12194192" cy="2459839"/>
          </a:xfrm>
          <a:prstGeom prst="rect">
            <a:avLst/>
          </a:prstGeom>
        </p:spPr>
      </p:pic>
    </p:spTree>
    <p:extLst>
      <p:ext uri="{BB962C8B-B14F-4D97-AF65-F5344CB8AC3E}">
        <p14:creationId xmlns:p14="http://schemas.microsoft.com/office/powerpoint/2010/main" val="1816694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3" name="Google Shape;73;p2"/>
          <p:cNvSpPr txBox="1"/>
          <p:nvPr/>
        </p:nvSpPr>
        <p:spPr>
          <a:xfrm>
            <a:off x="94019" y="173584"/>
            <a:ext cx="9492107"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GB" sz="3200" b="0" i="0" u="none" strike="noStrike" cap="none" dirty="0">
                <a:solidFill>
                  <a:schemeClr val="lt1"/>
                </a:solidFill>
                <a:latin typeface="Montserrat"/>
                <a:ea typeface="Montserrat"/>
                <a:cs typeface="Montserrat"/>
                <a:sym typeface="Montserrat"/>
              </a:rPr>
              <a:t>ALOS-4 “DAICHI-4” &amp; PALSAR-3</a:t>
            </a:r>
            <a:endParaRPr sz="1050" b="0" i="0" u="none" strike="noStrike" cap="none" dirty="0">
              <a:solidFill>
                <a:srgbClr val="000000"/>
              </a:solidFill>
              <a:latin typeface="Montserrat"/>
              <a:ea typeface="Montserrat"/>
              <a:cs typeface="Montserrat"/>
              <a:sym typeface="Montserrat"/>
            </a:endParaRPr>
          </a:p>
        </p:txBody>
      </p:sp>
      <p:graphicFrame>
        <p:nvGraphicFramePr>
          <p:cNvPr id="2" name="表 1">
            <a:extLst>
              <a:ext uri="{FF2B5EF4-FFF2-40B4-BE49-F238E27FC236}">
                <a16:creationId xmlns:a16="http://schemas.microsoft.com/office/drawing/2014/main" id="{1CEB3330-8B08-F640-5238-082EF69D8CC4}"/>
              </a:ext>
            </a:extLst>
          </p:cNvPr>
          <p:cNvGraphicFramePr>
            <a:graphicFrameLocks noGrp="1"/>
          </p:cNvGraphicFramePr>
          <p:nvPr>
            <p:extLst>
              <p:ext uri="{D42A27DB-BD31-4B8C-83A1-F6EECF244321}">
                <p14:modId xmlns:p14="http://schemas.microsoft.com/office/powerpoint/2010/main" val="1704820643"/>
              </p:ext>
            </p:extLst>
          </p:nvPr>
        </p:nvGraphicFramePr>
        <p:xfrm>
          <a:off x="6206764" y="1080080"/>
          <a:ext cx="5608320" cy="5196840"/>
        </p:xfrm>
        <a:graphic>
          <a:graphicData uri="http://schemas.openxmlformats.org/drawingml/2006/table">
            <a:tbl>
              <a:tblPr firstCol="1">
                <a:tableStyleId>{5C22544A-7EE6-4342-B048-85BDC9FD1C3A}</a:tableStyleId>
              </a:tblPr>
              <a:tblGrid>
                <a:gridCol w="1404295">
                  <a:extLst>
                    <a:ext uri="{9D8B030D-6E8A-4147-A177-3AD203B41FA5}">
                      <a16:colId xmlns:a16="http://schemas.microsoft.com/office/drawing/2014/main" val="3112007793"/>
                    </a:ext>
                  </a:extLst>
                </a:gridCol>
                <a:gridCol w="4204025">
                  <a:extLst>
                    <a:ext uri="{9D8B030D-6E8A-4147-A177-3AD203B41FA5}">
                      <a16:colId xmlns:a16="http://schemas.microsoft.com/office/drawing/2014/main" val="2198697746"/>
                    </a:ext>
                  </a:extLst>
                </a:gridCol>
              </a:tblGrid>
              <a:tr h="277042">
                <a:tc>
                  <a:txBody>
                    <a:bodyPr/>
                    <a:lstStyle/>
                    <a:p>
                      <a:pPr algn="l">
                        <a:spcAft>
                          <a:spcPts val="0"/>
                        </a:spcAft>
                        <a:tabLst>
                          <a:tab pos="2743200" algn="ctr"/>
                          <a:tab pos="5486400" algn="r"/>
                        </a:tabLst>
                      </a:pPr>
                      <a:r>
                        <a:rPr lang="en-US" altLang="ja-JP" sz="1600" dirty="0">
                          <a:solidFill>
                            <a:schemeClr val="bg1"/>
                          </a:solidFill>
                          <a:effectLst/>
                        </a:rPr>
                        <a:t>Launch</a:t>
                      </a:r>
                      <a:r>
                        <a:rPr lang="en-US" altLang="ja-JP" sz="1600" baseline="0" dirty="0">
                          <a:solidFill>
                            <a:schemeClr val="bg1"/>
                          </a:solidFill>
                          <a:effectLst/>
                        </a:rPr>
                        <a:t> </a:t>
                      </a:r>
                      <a:endParaRPr lang="ja-JP" sz="1600" dirty="0">
                        <a:solidFill>
                          <a:schemeClr val="bg1"/>
                        </a:solidFill>
                        <a:effectLst/>
                        <a:latin typeface="+mn-lt"/>
                        <a:ea typeface="游明朝" panose="02020400000000000000" pitchFamily="18" charset="-128"/>
                        <a:cs typeface="Arial" panose="020B0604020202020204" pitchFamily="34" charset="0"/>
                      </a:endParaRPr>
                    </a:p>
                  </a:txBody>
                  <a:tcPr anchor="ctr"/>
                </a:tc>
                <a:tc>
                  <a:txBody>
                    <a:bodyPr/>
                    <a:lstStyle/>
                    <a:p>
                      <a:pPr>
                        <a:spcAft>
                          <a:spcPts val="0"/>
                        </a:spcAft>
                        <a:tabLst>
                          <a:tab pos="2743200" algn="ctr"/>
                          <a:tab pos="5486400" algn="r"/>
                        </a:tabLst>
                      </a:pPr>
                      <a:r>
                        <a:rPr lang="en-US" altLang="ja-JP" sz="1600" b="1" baseline="0" dirty="0">
                          <a:solidFill>
                            <a:schemeClr val="tx1"/>
                          </a:solidFill>
                          <a:effectLst/>
                        </a:rPr>
                        <a:t>H3 launch vehicle F3 on July 1, 2024</a:t>
                      </a:r>
                      <a:endParaRPr lang="ja-JP" sz="1600" b="1" dirty="0">
                        <a:solidFill>
                          <a:schemeClr val="tx1"/>
                        </a:solidFill>
                        <a:effectLst/>
                        <a:latin typeface="+mn-lt"/>
                        <a:ea typeface="游明朝" panose="02020400000000000000" pitchFamily="18" charset="-128"/>
                        <a:cs typeface="Arial" panose="020B0604020202020204" pitchFamily="34" charset="0"/>
                      </a:endParaRPr>
                    </a:p>
                  </a:txBody>
                  <a:tcPr anchor="ctr"/>
                </a:tc>
                <a:extLst>
                  <a:ext uri="{0D108BD9-81ED-4DB2-BD59-A6C34878D82A}">
                    <a16:rowId xmlns:a16="http://schemas.microsoft.com/office/drawing/2014/main" val="4087121844"/>
                  </a:ext>
                </a:extLst>
              </a:tr>
              <a:tr h="1485952">
                <a:tc>
                  <a:txBody>
                    <a:bodyPr/>
                    <a:lstStyle/>
                    <a:p>
                      <a:pPr algn="l">
                        <a:spcAft>
                          <a:spcPts val="0"/>
                        </a:spcAft>
                        <a:tabLst>
                          <a:tab pos="2743200" algn="ctr"/>
                          <a:tab pos="5486400" algn="r"/>
                        </a:tabLst>
                      </a:pPr>
                      <a:r>
                        <a:rPr lang="en-US" sz="1600" dirty="0">
                          <a:solidFill>
                            <a:schemeClr val="bg1"/>
                          </a:solidFill>
                          <a:effectLst/>
                        </a:rPr>
                        <a:t>Orbit</a:t>
                      </a:r>
                      <a:endParaRPr lang="ja-JP" sz="1600" dirty="0">
                        <a:solidFill>
                          <a:schemeClr val="bg1"/>
                        </a:solidFill>
                        <a:effectLst/>
                        <a:latin typeface="+mn-lt"/>
                        <a:ea typeface="游明朝" panose="02020400000000000000" pitchFamily="18" charset="-128"/>
                        <a:cs typeface="Arial" panose="020B0604020202020204" pitchFamily="34" charset="0"/>
                      </a:endParaRPr>
                    </a:p>
                  </a:txBody>
                  <a:tcPr anchor="ctr"/>
                </a:tc>
                <a:tc>
                  <a:txBody>
                    <a:bodyPr/>
                    <a:lstStyle/>
                    <a:p>
                      <a:pPr>
                        <a:spcAft>
                          <a:spcPts val="0"/>
                        </a:spcAft>
                        <a:tabLst>
                          <a:tab pos="2743200" algn="ctr"/>
                          <a:tab pos="5486400" algn="r"/>
                        </a:tabLst>
                      </a:pPr>
                      <a:r>
                        <a:rPr lang="en-US" sz="1600" b="1" u="none" dirty="0">
                          <a:solidFill>
                            <a:schemeClr val="tx1"/>
                          </a:solidFill>
                          <a:effectLst/>
                        </a:rPr>
                        <a:t>Same orbit as ALOS-2</a:t>
                      </a:r>
                      <a:endParaRPr lang="ja-JP" sz="1600" b="1" u="none" dirty="0">
                        <a:solidFill>
                          <a:schemeClr val="tx1"/>
                        </a:solidFill>
                        <a:effectLst/>
                      </a:endParaRPr>
                    </a:p>
                    <a:p>
                      <a:pPr marL="285750" indent="-285750">
                        <a:spcAft>
                          <a:spcPts val="0"/>
                        </a:spcAft>
                        <a:buFont typeface="Wingdings" panose="05000000000000000000" pitchFamily="2" charset="2"/>
                        <a:buChar char="ü"/>
                        <a:tabLst>
                          <a:tab pos="2743200" algn="ctr"/>
                          <a:tab pos="5486400" algn="r"/>
                        </a:tabLst>
                      </a:pPr>
                      <a:r>
                        <a:rPr lang="fr-FR" sz="1600" dirty="0">
                          <a:solidFill>
                            <a:schemeClr val="tx1"/>
                          </a:solidFill>
                          <a:effectLst/>
                        </a:rPr>
                        <a:t>Sun-synchronous sub-recurrent orbit</a:t>
                      </a:r>
                      <a:endParaRPr lang="ja-JP" sz="1600" dirty="0">
                        <a:solidFill>
                          <a:schemeClr val="tx1"/>
                        </a:solidFill>
                        <a:effectLst/>
                      </a:endParaRPr>
                    </a:p>
                    <a:p>
                      <a:pPr marL="285750" indent="-285750">
                        <a:spcAft>
                          <a:spcPts val="0"/>
                        </a:spcAft>
                        <a:buFont typeface="Wingdings" panose="05000000000000000000" pitchFamily="2" charset="2"/>
                        <a:buChar char="ü"/>
                        <a:tabLst>
                          <a:tab pos="2743200" algn="ctr"/>
                          <a:tab pos="5486400" algn="r"/>
                        </a:tabLst>
                      </a:pPr>
                      <a:r>
                        <a:rPr lang="en-US" sz="1600" dirty="0">
                          <a:solidFill>
                            <a:schemeClr val="tx1"/>
                          </a:solidFill>
                          <a:effectLst/>
                        </a:rPr>
                        <a:t>Altitude: 628 km</a:t>
                      </a:r>
                      <a:endParaRPr lang="ja-JP" sz="1600" dirty="0">
                        <a:solidFill>
                          <a:schemeClr val="tx1"/>
                        </a:solidFill>
                        <a:effectLst/>
                      </a:endParaRPr>
                    </a:p>
                    <a:p>
                      <a:pPr marL="285750" indent="-285750">
                        <a:spcAft>
                          <a:spcPts val="0"/>
                        </a:spcAft>
                        <a:buFont typeface="Wingdings" panose="05000000000000000000" pitchFamily="2" charset="2"/>
                        <a:buChar char="ü"/>
                        <a:tabLst>
                          <a:tab pos="2743200" algn="ctr"/>
                          <a:tab pos="5486400" algn="r"/>
                        </a:tabLst>
                      </a:pPr>
                      <a:r>
                        <a:rPr lang="en-US" sz="1600" dirty="0">
                          <a:solidFill>
                            <a:schemeClr val="tx1"/>
                          </a:solidFill>
                          <a:effectLst/>
                        </a:rPr>
                        <a:t>Inclination angle: 97.9 degree</a:t>
                      </a:r>
                      <a:endParaRPr lang="ja-JP" sz="1600" dirty="0">
                        <a:solidFill>
                          <a:schemeClr val="tx1"/>
                        </a:solidFill>
                        <a:effectLst/>
                      </a:endParaRPr>
                    </a:p>
                    <a:p>
                      <a:pPr marL="285750" indent="-285750">
                        <a:spcAft>
                          <a:spcPts val="0"/>
                        </a:spcAft>
                        <a:buFont typeface="Wingdings" panose="05000000000000000000" pitchFamily="2" charset="2"/>
                        <a:buChar char="ü"/>
                        <a:tabLst>
                          <a:tab pos="2743200" algn="ctr"/>
                          <a:tab pos="5486400" algn="r"/>
                        </a:tabLst>
                      </a:pPr>
                      <a:r>
                        <a:rPr lang="en-US" sz="1600" b="1" dirty="0">
                          <a:solidFill>
                            <a:schemeClr val="tx1"/>
                          </a:solidFill>
                          <a:effectLst/>
                        </a:rPr>
                        <a:t>Local sun time: 12 a.m. and 12 p.m. </a:t>
                      </a:r>
                      <a:endParaRPr lang="ja-JP" sz="1600" b="1" dirty="0">
                        <a:solidFill>
                          <a:schemeClr val="tx1"/>
                        </a:solidFill>
                        <a:effectLst/>
                      </a:endParaRPr>
                    </a:p>
                    <a:p>
                      <a:pPr marL="285750" indent="-285750">
                        <a:spcAft>
                          <a:spcPts val="0"/>
                        </a:spcAft>
                        <a:buFont typeface="Wingdings" panose="05000000000000000000" pitchFamily="2" charset="2"/>
                        <a:buChar char="ü"/>
                        <a:tabLst>
                          <a:tab pos="2743200" algn="ctr"/>
                          <a:tab pos="5486400" algn="r"/>
                        </a:tabLst>
                      </a:pPr>
                      <a:r>
                        <a:rPr lang="en-US" sz="1600" dirty="0">
                          <a:solidFill>
                            <a:schemeClr val="tx1"/>
                          </a:solidFill>
                          <a:effectLst/>
                        </a:rPr>
                        <a:t>Revisit time: 14 day (15-3/14 rev/day)</a:t>
                      </a:r>
                      <a:endParaRPr lang="ja-JP" sz="1600" dirty="0">
                        <a:solidFill>
                          <a:schemeClr val="tx1"/>
                        </a:solidFill>
                        <a:effectLst/>
                        <a:latin typeface="+mn-lt"/>
                        <a:cs typeface="Arial" panose="020B0604020202020204" pitchFamily="34" charset="0"/>
                      </a:endParaRPr>
                    </a:p>
                  </a:txBody>
                  <a:tcPr anchor="ctr"/>
                </a:tc>
                <a:extLst>
                  <a:ext uri="{0D108BD9-81ED-4DB2-BD59-A6C34878D82A}">
                    <a16:rowId xmlns:a16="http://schemas.microsoft.com/office/drawing/2014/main" val="2365838858"/>
                  </a:ext>
                </a:extLst>
              </a:tr>
              <a:tr h="277042">
                <a:tc>
                  <a:txBody>
                    <a:bodyPr/>
                    <a:lstStyle/>
                    <a:p>
                      <a:pPr algn="l">
                        <a:spcAft>
                          <a:spcPts val="0"/>
                        </a:spcAft>
                        <a:tabLst>
                          <a:tab pos="2743200" algn="ctr"/>
                          <a:tab pos="5486400" algn="r"/>
                        </a:tabLst>
                      </a:pPr>
                      <a:r>
                        <a:rPr lang="en-US" sz="1600" dirty="0">
                          <a:solidFill>
                            <a:schemeClr val="bg1"/>
                          </a:solidFill>
                          <a:effectLst/>
                        </a:rPr>
                        <a:t>Lifetime</a:t>
                      </a:r>
                      <a:endParaRPr lang="ja-JP" sz="1600" dirty="0">
                        <a:solidFill>
                          <a:schemeClr val="bg1"/>
                        </a:solidFill>
                        <a:effectLst/>
                        <a:latin typeface="+mn-lt"/>
                        <a:ea typeface="游明朝" panose="02020400000000000000" pitchFamily="18" charset="-128"/>
                        <a:cs typeface="Arial" panose="020B0604020202020204" pitchFamily="34" charset="0"/>
                      </a:endParaRPr>
                    </a:p>
                  </a:txBody>
                  <a:tcPr anchor="ctr"/>
                </a:tc>
                <a:tc>
                  <a:txBody>
                    <a:bodyPr/>
                    <a:lstStyle/>
                    <a:p>
                      <a:pPr>
                        <a:spcAft>
                          <a:spcPts val="0"/>
                        </a:spcAft>
                        <a:tabLst>
                          <a:tab pos="2743200" algn="ctr"/>
                          <a:tab pos="5486400" algn="r"/>
                        </a:tabLst>
                      </a:pPr>
                      <a:r>
                        <a:rPr lang="en-US" sz="1600" b="1" dirty="0">
                          <a:solidFill>
                            <a:schemeClr val="tx1"/>
                          </a:solidFill>
                          <a:effectLst/>
                        </a:rPr>
                        <a:t>7 years</a:t>
                      </a:r>
                      <a:endParaRPr lang="ja-JP" sz="1600" b="1" dirty="0">
                        <a:solidFill>
                          <a:schemeClr val="tx1"/>
                        </a:solidFill>
                        <a:effectLst/>
                        <a:latin typeface="+mn-lt"/>
                        <a:ea typeface="游明朝" panose="02020400000000000000" pitchFamily="18" charset="-128"/>
                        <a:cs typeface="Arial" panose="020B0604020202020204" pitchFamily="34" charset="0"/>
                      </a:endParaRPr>
                    </a:p>
                  </a:txBody>
                  <a:tcPr anchor="ctr"/>
                </a:tc>
                <a:extLst>
                  <a:ext uri="{0D108BD9-81ED-4DB2-BD59-A6C34878D82A}">
                    <a16:rowId xmlns:a16="http://schemas.microsoft.com/office/drawing/2014/main" val="1548838019"/>
                  </a:ext>
                </a:extLst>
              </a:tr>
              <a:tr h="288436">
                <a:tc>
                  <a:txBody>
                    <a:bodyPr/>
                    <a:lstStyle/>
                    <a:p>
                      <a:pPr algn="l">
                        <a:spcAft>
                          <a:spcPts val="0"/>
                        </a:spcAft>
                        <a:tabLst>
                          <a:tab pos="2743200" algn="ctr"/>
                          <a:tab pos="5486400" algn="r"/>
                        </a:tabLst>
                      </a:pPr>
                      <a:r>
                        <a:rPr lang="en-US" altLang="ja-JP" sz="1600" dirty="0">
                          <a:solidFill>
                            <a:schemeClr val="bg1"/>
                          </a:solidFill>
                          <a:effectLst/>
                        </a:rPr>
                        <a:t>Size</a:t>
                      </a:r>
                      <a:endParaRPr lang="ja-JP" sz="1600" dirty="0">
                        <a:solidFill>
                          <a:schemeClr val="bg1"/>
                        </a:solidFill>
                        <a:effectLst/>
                        <a:latin typeface="+mn-lt"/>
                        <a:ea typeface="游明朝" panose="02020400000000000000" pitchFamily="18" charset="-128"/>
                        <a:cs typeface="Arial" panose="020B0604020202020204" pitchFamily="34" charset="0"/>
                      </a:endParaRPr>
                    </a:p>
                  </a:txBody>
                  <a:tcPr anchor="ctr"/>
                </a:tc>
                <a:tc>
                  <a:txBody>
                    <a:bodyPr/>
                    <a:lstStyle/>
                    <a:p>
                      <a:pPr>
                        <a:spcAft>
                          <a:spcPts val="0"/>
                        </a:spcAft>
                        <a:tabLst>
                          <a:tab pos="2743200" algn="ctr"/>
                          <a:tab pos="5486400" algn="r"/>
                        </a:tabLst>
                      </a:pPr>
                      <a:r>
                        <a:rPr lang="en-US" altLang="ja-JP" sz="1600" dirty="0">
                          <a:solidFill>
                            <a:schemeClr val="tx1"/>
                          </a:solidFill>
                          <a:effectLst/>
                        </a:rPr>
                        <a:t>X 10.0 m x Y 20.0 m x Z 6.4 m</a:t>
                      </a:r>
                      <a:endParaRPr lang="ja-JP" sz="1600" dirty="0">
                        <a:solidFill>
                          <a:schemeClr val="tx1"/>
                        </a:solidFill>
                        <a:effectLst/>
                        <a:latin typeface="+mn-lt"/>
                        <a:ea typeface="游明朝" panose="02020400000000000000" pitchFamily="18" charset="-128"/>
                        <a:cs typeface="Arial" panose="020B0604020202020204" pitchFamily="34" charset="0"/>
                      </a:endParaRPr>
                    </a:p>
                  </a:txBody>
                  <a:tcPr anchor="ctr"/>
                </a:tc>
                <a:extLst>
                  <a:ext uri="{0D108BD9-81ED-4DB2-BD59-A6C34878D82A}">
                    <a16:rowId xmlns:a16="http://schemas.microsoft.com/office/drawing/2014/main" val="1327917672"/>
                  </a:ext>
                </a:extLst>
              </a:tr>
              <a:tr h="478527">
                <a:tc>
                  <a:txBody>
                    <a:bodyPr/>
                    <a:lstStyle/>
                    <a:p>
                      <a:pPr algn="l">
                        <a:spcAft>
                          <a:spcPts val="0"/>
                        </a:spcAft>
                        <a:tabLst>
                          <a:tab pos="2743200" algn="ctr"/>
                          <a:tab pos="5486400" algn="r"/>
                        </a:tabLst>
                      </a:pPr>
                      <a:r>
                        <a:rPr lang="en-US" sz="1600" dirty="0">
                          <a:solidFill>
                            <a:schemeClr val="bg1"/>
                          </a:solidFill>
                          <a:effectLst/>
                        </a:rPr>
                        <a:t>Satellite Mass</a:t>
                      </a:r>
                      <a:endParaRPr lang="ja-JP" sz="1600" dirty="0">
                        <a:solidFill>
                          <a:schemeClr val="bg1"/>
                        </a:solidFill>
                        <a:effectLst/>
                        <a:latin typeface="+mn-lt"/>
                        <a:ea typeface="游明朝" panose="02020400000000000000" pitchFamily="18" charset="-128"/>
                        <a:cs typeface="Arial" panose="020B0604020202020204" pitchFamily="34" charset="0"/>
                      </a:endParaRPr>
                    </a:p>
                  </a:txBody>
                  <a:tcPr anchor="ctr"/>
                </a:tc>
                <a:tc>
                  <a:txBody>
                    <a:bodyPr/>
                    <a:lstStyle/>
                    <a:p>
                      <a:pPr>
                        <a:spcAft>
                          <a:spcPts val="0"/>
                        </a:spcAft>
                        <a:tabLst>
                          <a:tab pos="2743200" algn="ctr"/>
                          <a:tab pos="5486400" algn="r"/>
                        </a:tabLst>
                      </a:pPr>
                      <a:r>
                        <a:rPr lang="en-US" altLang="ja-JP" sz="1600" dirty="0">
                          <a:solidFill>
                            <a:schemeClr val="tx1"/>
                          </a:solidFill>
                          <a:effectLst/>
                        </a:rPr>
                        <a:t>2,990 kg</a:t>
                      </a:r>
                      <a:endParaRPr lang="ja-JP" sz="1600" dirty="0">
                        <a:solidFill>
                          <a:schemeClr val="tx1"/>
                        </a:solidFill>
                        <a:effectLst/>
                        <a:latin typeface="+mn-lt"/>
                        <a:ea typeface="游明朝" panose="02020400000000000000" pitchFamily="18" charset="-128"/>
                        <a:cs typeface="Arial" panose="020B0604020202020204" pitchFamily="34" charset="0"/>
                      </a:endParaRPr>
                    </a:p>
                  </a:txBody>
                  <a:tcPr anchor="ctr"/>
                </a:tc>
                <a:extLst>
                  <a:ext uri="{0D108BD9-81ED-4DB2-BD59-A6C34878D82A}">
                    <a16:rowId xmlns:a16="http://schemas.microsoft.com/office/drawing/2014/main" val="3688929584"/>
                  </a:ext>
                </a:extLst>
              </a:tr>
              <a:tr h="478527">
                <a:tc>
                  <a:txBody>
                    <a:bodyPr/>
                    <a:lstStyle/>
                    <a:p>
                      <a:pPr algn="l">
                        <a:spcAft>
                          <a:spcPts val="0"/>
                        </a:spcAft>
                        <a:tabLst>
                          <a:tab pos="2743200" algn="ctr"/>
                          <a:tab pos="5486400" algn="r"/>
                        </a:tabLst>
                      </a:pPr>
                      <a:r>
                        <a:rPr lang="en-US" sz="1600" dirty="0">
                          <a:solidFill>
                            <a:schemeClr val="bg1"/>
                          </a:solidFill>
                          <a:effectLst/>
                        </a:rPr>
                        <a:t>Downlink</a:t>
                      </a:r>
                      <a:endParaRPr lang="ja-JP" sz="1600" dirty="0">
                        <a:solidFill>
                          <a:schemeClr val="bg1"/>
                        </a:solidFill>
                        <a:effectLst/>
                        <a:latin typeface="+mn-lt"/>
                        <a:ea typeface="游明朝" panose="02020400000000000000" pitchFamily="18" charset="-128"/>
                        <a:cs typeface="Arial" panose="020B0604020202020204" pitchFamily="34" charset="0"/>
                      </a:endParaRPr>
                    </a:p>
                  </a:txBody>
                  <a:tcPr anchor="ctr"/>
                </a:tc>
                <a:tc>
                  <a:txBody>
                    <a:bodyPr/>
                    <a:lstStyle/>
                    <a:p>
                      <a:pPr>
                        <a:spcAft>
                          <a:spcPts val="0"/>
                        </a:spcAft>
                        <a:tabLst>
                          <a:tab pos="2743200" algn="ctr"/>
                          <a:tab pos="5486400" algn="r"/>
                        </a:tabLst>
                      </a:pPr>
                      <a:r>
                        <a:rPr lang="en-US" sz="1600" b="1" dirty="0">
                          <a:solidFill>
                            <a:schemeClr val="tx1"/>
                          </a:solidFill>
                          <a:effectLst/>
                        </a:rPr>
                        <a:t>~3.6 Gbps (Ka-band direct transmission)</a:t>
                      </a:r>
                    </a:p>
                    <a:p>
                      <a:pPr>
                        <a:spcAft>
                          <a:spcPts val="0"/>
                        </a:spcAft>
                        <a:tabLst>
                          <a:tab pos="2743200" algn="ctr"/>
                          <a:tab pos="5486400" algn="r"/>
                        </a:tabLst>
                      </a:pPr>
                      <a:r>
                        <a:rPr lang="en-US" sz="1600" b="1" dirty="0">
                          <a:solidFill>
                            <a:schemeClr val="tx1"/>
                          </a:solidFill>
                          <a:effectLst/>
                        </a:rPr>
                        <a:t>~1.8 Gbps (</a:t>
                      </a:r>
                      <a:r>
                        <a:rPr lang="en-US" altLang="ja-JP" sz="1600" b="1" dirty="0">
                          <a:solidFill>
                            <a:schemeClr val="tx1"/>
                          </a:solidFill>
                          <a:effectLst/>
                        </a:rPr>
                        <a:t>Optical</a:t>
                      </a:r>
                      <a:r>
                        <a:rPr lang="en-US" sz="1600" b="1" dirty="0">
                          <a:solidFill>
                            <a:schemeClr val="tx1"/>
                          </a:solidFill>
                          <a:effectLst/>
                        </a:rPr>
                        <a:t> data relay satellite)</a:t>
                      </a:r>
                      <a:endParaRPr lang="en-US" sz="1600" b="1" dirty="0">
                        <a:solidFill>
                          <a:schemeClr val="tx1"/>
                        </a:solidFill>
                        <a:effectLst/>
                        <a:latin typeface="+mn-lt"/>
                        <a:cs typeface="Arial" panose="020B0604020202020204" pitchFamily="34" charset="0"/>
                      </a:endParaRPr>
                    </a:p>
                  </a:txBody>
                  <a:tcPr anchor="ctr"/>
                </a:tc>
                <a:extLst>
                  <a:ext uri="{0D108BD9-81ED-4DB2-BD59-A6C34878D82A}">
                    <a16:rowId xmlns:a16="http://schemas.microsoft.com/office/drawing/2014/main" val="1476592560"/>
                  </a:ext>
                </a:extLst>
              </a:tr>
              <a:tr h="742976">
                <a:tc>
                  <a:txBody>
                    <a:bodyPr/>
                    <a:lstStyle/>
                    <a:p>
                      <a:pPr algn="l">
                        <a:spcAft>
                          <a:spcPts val="0"/>
                        </a:spcAft>
                        <a:tabLst>
                          <a:tab pos="2743200" algn="ctr"/>
                          <a:tab pos="5486400" algn="r"/>
                        </a:tabLst>
                      </a:pPr>
                      <a:r>
                        <a:rPr lang="en-US" sz="1600" dirty="0">
                          <a:solidFill>
                            <a:schemeClr val="bg1"/>
                          </a:solidFill>
                          <a:effectLst/>
                        </a:rPr>
                        <a:t>Mission Instruments</a:t>
                      </a:r>
                      <a:endParaRPr lang="ja-JP" sz="1600" dirty="0">
                        <a:solidFill>
                          <a:schemeClr val="bg1"/>
                        </a:solidFill>
                        <a:effectLst/>
                        <a:latin typeface="+mn-lt"/>
                        <a:ea typeface="游明朝" panose="02020400000000000000" pitchFamily="18" charset="-128"/>
                        <a:cs typeface="Arial" panose="020B0604020202020204" pitchFamily="34" charset="0"/>
                      </a:endParaRPr>
                    </a:p>
                  </a:txBody>
                  <a:tcPr anchor="ctr"/>
                </a:tc>
                <a:tc>
                  <a:txBody>
                    <a:bodyPr/>
                    <a:lstStyle/>
                    <a:p>
                      <a:pPr marL="0" indent="0">
                        <a:spcBef>
                          <a:spcPts val="600"/>
                        </a:spcBef>
                        <a:spcAft>
                          <a:spcPts val="0"/>
                        </a:spcAft>
                        <a:buFont typeface="Arial" panose="020B0604020202020204" pitchFamily="34" charset="0"/>
                        <a:buNone/>
                        <a:tabLst>
                          <a:tab pos="2743200" algn="ctr"/>
                          <a:tab pos="5486400" algn="r"/>
                        </a:tabLst>
                      </a:pPr>
                      <a:r>
                        <a:rPr lang="en-US" sz="1600" b="1" dirty="0">
                          <a:solidFill>
                            <a:schemeClr val="tx1"/>
                          </a:solidFill>
                          <a:effectLst/>
                        </a:rPr>
                        <a:t>PALSAR-3 (Phased Array type L-band Synthetic Aperture Radar-3)</a:t>
                      </a:r>
                      <a:endParaRPr lang="ja-JP" sz="1600" b="1" dirty="0">
                        <a:solidFill>
                          <a:schemeClr val="tx1"/>
                        </a:solidFill>
                        <a:effectLst/>
                      </a:endParaRPr>
                    </a:p>
                    <a:p>
                      <a:pPr marL="0" indent="0">
                        <a:spcBef>
                          <a:spcPts val="600"/>
                        </a:spcBef>
                        <a:spcAft>
                          <a:spcPts val="0"/>
                        </a:spcAft>
                        <a:buFont typeface="Arial" panose="020B0604020202020204" pitchFamily="34" charset="0"/>
                        <a:buNone/>
                        <a:tabLst>
                          <a:tab pos="2743200" algn="ctr"/>
                          <a:tab pos="5486400" algn="r"/>
                        </a:tabLst>
                      </a:pPr>
                      <a:r>
                        <a:rPr lang="en-US" sz="1600" b="1" dirty="0">
                          <a:solidFill>
                            <a:schemeClr val="tx1"/>
                          </a:solidFill>
                          <a:effectLst/>
                        </a:rPr>
                        <a:t>SPAISE3 (</a:t>
                      </a:r>
                      <a:r>
                        <a:rPr lang="en-US" sz="1500" b="1" dirty="0" err="1">
                          <a:solidFill>
                            <a:schemeClr val="tx1"/>
                          </a:solidFill>
                          <a:effectLst/>
                        </a:rPr>
                        <a:t>SPace</a:t>
                      </a:r>
                      <a:r>
                        <a:rPr lang="en-US" sz="1500" b="1" dirty="0">
                          <a:solidFill>
                            <a:schemeClr val="tx1"/>
                          </a:solidFill>
                          <a:effectLst/>
                        </a:rPr>
                        <a:t> based AIS Experiment 3</a:t>
                      </a:r>
                      <a:r>
                        <a:rPr lang="en-US" sz="1600" b="1" dirty="0">
                          <a:solidFill>
                            <a:schemeClr val="tx1"/>
                          </a:solidFill>
                          <a:effectLst/>
                        </a:rPr>
                        <a:t>)</a:t>
                      </a:r>
                      <a:endParaRPr lang="ja-JP" sz="1600" b="1" dirty="0">
                        <a:solidFill>
                          <a:schemeClr val="tx1"/>
                        </a:solidFill>
                        <a:effectLst/>
                        <a:latin typeface="+mn-lt"/>
                        <a:ea typeface="游明朝" panose="02020400000000000000" pitchFamily="18" charset="-128"/>
                        <a:cs typeface="Arial" panose="020B0604020202020204" pitchFamily="34" charset="0"/>
                      </a:endParaRPr>
                    </a:p>
                  </a:txBody>
                  <a:tcPr anchor="ctr"/>
                </a:tc>
                <a:extLst>
                  <a:ext uri="{0D108BD9-81ED-4DB2-BD59-A6C34878D82A}">
                    <a16:rowId xmlns:a16="http://schemas.microsoft.com/office/drawing/2014/main" val="4001481004"/>
                  </a:ext>
                </a:extLst>
              </a:tr>
              <a:tr h="478527">
                <a:tc>
                  <a:txBody>
                    <a:bodyPr/>
                    <a:lstStyle/>
                    <a:p>
                      <a:pPr algn="l">
                        <a:spcAft>
                          <a:spcPts val="0"/>
                        </a:spcAft>
                        <a:tabLst>
                          <a:tab pos="2743200" algn="ctr"/>
                          <a:tab pos="5486400" algn="r"/>
                        </a:tabLst>
                      </a:pPr>
                      <a:r>
                        <a:rPr lang="en-US" altLang="ja-JP" sz="1600" dirty="0">
                          <a:solidFill>
                            <a:schemeClr val="bg1"/>
                          </a:solidFill>
                          <a:effectLst/>
                        </a:rPr>
                        <a:t>Prime contractor</a:t>
                      </a:r>
                      <a:endParaRPr lang="ja-JP" sz="1600" dirty="0">
                        <a:solidFill>
                          <a:schemeClr val="bg1"/>
                        </a:solidFill>
                        <a:effectLst/>
                        <a:latin typeface="+mn-lt"/>
                        <a:ea typeface="游明朝" panose="02020400000000000000" pitchFamily="18" charset="-128"/>
                        <a:cs typeface="Arial" panose="020B0604020202020204" pitchFamily="34" charset="0"/>
                      </a:endParaRPr>
                    </a:p>
                  </a:txBody>
                  <a:tcPr anchor="ctr"/>
                </a:tc>
                <a:tc>
                  <a:txBody>
                    <a:bodyPr/>
                    <a:lstStyle/>
                    <a:p>
                      <a:pPr marL="0" indent="0">
                        <a:spcAft>
                          <a:spcPts val="0"/>
                        </a:spcAft>
                        <a:buFont typeface="Arial" panose="020B0604020202020204" pitchFamily="34" charset="0"/>
                        <a:buNone/>
                        <a:tabLst>
                          <a:tab pos="2743200" algn="ctr"/>
                          <a:tab pos="5486400" algn="r"/>
                        </a:tabLst>
                      </a:pPr>
                      <a:r>
                        <a:rPr lang="en-US" altLang="ja-JP" sz="1600" dirty="0">
                          <a:effectLst/>
                        </a:rPr>
                        <a:t>Mitsubishi Electric Corporation</a:t>
                      </a:r>
                      <a:endParaRPr lang="ja-JP" sz="1600" dirty="0">
                        <a:effectLst/>
                        <a:latin typeface="+mn-lt"/>
                        <a:ea typeface="游明朝" panose="02020400000000000000" pitchFamily="18" charset="-128"/>
                        <a:cs typeface="Arial" panose="020B0604020202020204" pitchFamily="34" charset="0"/>
                      </a:endParaRPr>
                    </a:p>
                  </a:txBody>
                  <a:tcPr anchor="ctr"/>
                </a:tc>
                <a:extLst>
                  <a:ext uri="{0D108BD9-81ED-4DB2-BD59-A6C34878D82A}">
                    <a16:rowId xmlns:a16="http://schemas.microsoft.com/office/drawing/2014/main" val="2767772904"/>
                  </a:ext>
                </a:extLst>
              </a:tr>
            </a:tbl>
          </a:graphicData>
        </a:graphic>
      </p:graphicFrame>
      <p:pic>
        <p:nvPicPr>
          <p:cNvPr id="3" name="図 2" descr="テーブル, 座る, 作品, スライス が含まれている画像&#10;&#10;自動的に生成された説明">
            <a:extLst>
              <a:ext uri="{FF2B5EF4-FFF2-40B4-BE49-F238E27FC236}">
                <a16:creationId xmlns:a16="http://schemas.microsoft.com/office/drawing/2014/main" id="{826BB652-32D9-50CF-BBDC-01F7E1E163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6453" y="3588145"/>
            <a:ext cx="5815452" cy="2596520"/>
          </a:xfrm>
          <a:prstGeom prst="rect">
            <a:avLst/>
          </a:prstGeom>
        </p:spPr>
      </p:pic>
      <p:sp>
        <p:nvSpPr>
          <p:cNvPr id="4" name="テキスト ボックス 3">
            <a:extLst>
              <a:ext uri="{FF2B5EF4-FFF2-40B4-BE49-F238E27FC236}">
                <a16:creationId xmlns:a16="http://schemas.microsoft.com/office/drawing/2014/main" id="{F5218BE8-5777-9615-C6CF-C8A7F8549E5B}"/>
              </a:ext>
            </a:extLst>
          </p:cNvPr>
          <p:cNvSpPr txBox="1"/>
          <p:nvPr/>
        </p:nvSpPr>
        <p:spPr>
          <a:xfrm>
            <a:off x="1284336" y="5814327"/>
            <a:ext cx="1040157" cy="307777"/>
          </a:xfrm>
          <a:prstGeom prst="rect">
            <a:avLst/>
          </a:prstGeom>
          <a:noFill/>
        </p:spPr>
        <p:txBody>
          <a:bodyPr wrap="none" rtlCol="0">
            <a:spAutoFit/>
          </a:bodyPr>
          <a:lstStyle/>
          <a:p>
            <a:r>
              <a:rPr kumimoji="1" lang="en-US" altLang="ja-JP" sz="1400" dirty="0"/>
              <a:t>PALSAR-3</a:t>
            </a:r>
          </a:p>
        </p:txBody>
      </p:sp>
      <p:sp>
        <p:nvSpPr>
          <p:cNvPr id="5" name="テキスト ボックス 4">
            <a:extLst>
              <a:ext uri="{FF2B5EF4-FFF2-40B4-BE49-F238E27FC236}">
                <a16:creationId xmlns:a16="http://schemas.microsoft.com/office/drawing/2014/main" id="{7673B551-E842-3238-0E90-6CF54DC153C2}"/>
              </a:ext>
            </a:extLst>
          </p:cNvPr>
          <p:cNvSpPr txBox="1"/>
          <p:nvPr/>
        </p:nvSpPr>
        <p:spPr>
          <a:xfrm>
            <a:off x="4412534" y="5557774"/>
            <a:ext cx="1047082" cy="307777"/>
          </a:xfrm>
          <a:prstGeom prst="rect">
            <a:avLst/>
          </a:prstGeom>
          <a:noFill/>
        </p:spPr>
        <p:txBody>
          <a:bodyPr wrap="none" rtlCol="0">
            <a:spAutoFit/>
          </a:bodyPr>
          <a:lstStyle/>
          <a:p>
            <a:r>
              <a:rPr kumimoji="1" lang="en-US" altLang="ja-JP" sz="1400" dirty="0"/>
              <a:t>SPAISE3</a:t>
            </a:r>
            <a:endParaRPr kumimoji="1" lang="ja-JP" altLang="en-US" sz="1400" dirty="0"/>
          </a:p>
        </p:txBody>
      </p:sp>
      <p:cxnSp>
        <p:nvCxnSpPr>
          <p:cNvPr id="6" name="直線矢印コネクタ 5">
            <a:extLst>
              <a:ext uri="{FF2B5EF4-FFF2-40B4-BE49-F238E27FC236}">
                <a16:creationId xmlns:a16="http://schemas.microsoft.com/office/drawing/2014/main" id="{1D0B1C11-9D32-9EAF-8100-3248E12661A5}"/>
              </a:ext>
            </a:extLst>
          </p:cNvPr>
          <p:cNvCxnSpPr>
            <a:stCxn id="5" idx="0"/>
          </p:cNvCxnSpPr>
          <p:nvPr/>
        </p:nvCxnSpPr>
        <p:spPr bwMode="auto">
          <a:xfrm flipH="1" flipV="1">
            <a:off x="4472489" y="5305533"/>
            <a:ext cx="463586" cy="25224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7" name="直線矢印コネクタ 6">
            <a:extLst>
              <a:ext uri="{FF2B5EF4-FFF2-40B4-BE49-F238E27FC236}">
                <a16:creationId xmlns:a16="http://schemas.microsoft.com/office/drawing/2014/main" id="{49B19A05-DC14-7C57-47F8-F09A0A443708}"/>
              </a:ext>
            </a:extLst>
          </p:cNvPr>
          <p:cNvCxnSpPr>
            <a:cxnSpLocks/>
          </p:cNvCxnSpPr>
          <p:nvPr/>
        </p:nvCxnSpPr>
        <p:spPr bwMode="auto">
          <a:xfrm flipV="1">
            <a:off x="1953194" y="5403102"/>
            <a:ext cx="672591" cy="40613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8" name="テキスト ボックス 7">
            <a:extLst>
              <a:ext uri="{FF2B5EF4-FFF2-40B4-BE49-F238E27FC236}">
                <a16:creationId xmlns:a16="http://schemas.microsoft.com/office/drawing/2014/main" id="{03BD1BC3-434A-D182-C99C-A191A8C96B3B}"/>
              </a:ext>
            </a:extLst>
          </p:cNvPr>
          <p:cNvSpPr txBox="1"/>
          <p:nvPr/>
        </p:nvSpPr>
        <p:spPr bwMode="auto">
          <a:xfrm>
            <a:off x="280549" y="1080080"/>
            <a:ext cx="5608320" cy="1908215"/>
          </a:xfrm>
          <a:prstGeom prst="rect">
            <a:avLst/>
          </a:prstGeom>
          <a:noFill/>
          <a:ln w="9525">
            <a:noFill/>
            <a:miter lim="800000"/>
            <a:headEnd/>
            <a:tailEnd/>
          </a:ln>
        </p:spPr>
        <p:txBody>
          <a:bodyPr wrap="square">
            <a:spAutoFit/>
          </a:bodyPr>
          <a:lstStyle/>
          <a:p>
            <a:pPr>
              <a:spcBef>
                <a:spcPts val="600"/>
              </a:spcBef>
            </a:pPr>
            <a:r>
              <a:rPr lang="en-US" altLang="ja-JP" sz="1800" b="1" dirty="0"/>
              <a:t>Mission objectives:</a:t>
            </a:r>
          </a:p>
          <a:p>
            <a:pPr marL="800100" lvl="1" indent="-342900">
              <a:buFont typeface="+mj-lt"/>
              <a:buAutoNum type="arabicPeriod"/>
            </a:pPr>
            <a:r>
              <a:rPr lang="en-US" altLang="ja-JP" sz="2000" dirty="0"/>
              <a:t>Ground deformation monitoring, </a:t>
            </a:r>
          </a:p>
          <a:p>
            <a:pPr marL="800100" lvl="1" indent="-342900">
              <a:buFont typeface="+mj-lt"/>
              <a:buAutoNum type="arabicPeriod"/>
            </a:pPr>
            <a:r>
              <a:rPr lang="en-US" altLang="ja-JP" sz="2000" dirty="0"/>
              <a:t>Disaster monitoring, </a:t>
            </a:r>
          </a:p>
          <a:p>
            <a:pPr marL="800100" lvl="1" indent="-342900">
              <a:buFont typeface="+mj-lt"/>
              <a:buAutoNum type="arabicPeriod"/>
            </a:pPr>
            <a:r>
              <a:rPr lang="en-US" altLang="ja-JP" sz="2000" dirty="0"/>
              <a:t>Continuation and enhancement of the ALOS-2 applications, and </a:t>
            </a:r>
          </a:p>
          <a:p>
            <a:pPr marL="800100" lvl="1" indent="-342900">
              <a:buFont typeface="+mj-lt"/>
              <a:buAutoNum type="arabicPeriod"/>
            </a:pPr>
            <a:r>
              <a:rPr lang="en-US" altLang="ja-JP" sz="2000" dirty="0"/>
              <a:t>Maritime monitoring with SAR and AIS.</a:t>
            </a:r>
          </a:p>
        </p:txBody>
      </p:sp>
      <p:pic>
        <p:nvPicPr>
          <p:cNvPr id="9" name="図 8">
            <a:extLst>
              <a:ext uri="{FF2B5EF4-FFF2-40B4-BE49-F238E27FC236}">
                <a16:creationId xmlns:a16="http://schemas.microsoft.com/office/drawing/2014/main" id="{1C51F57B-1BD3-FDB5-9CB1-5DB12DB6652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343871" y="5095623"/>
            <a:ext cx="910488" cy="769928"/>
          </a:xfrm>
          <a:prstGeom prst="rect">
            <a:avLst/>
          </a:prstGeom>
          <a:noFill/>
          <a:ln>
            <a:noFill/>
          </a:ln>
        </p:spPr>
      </p:pic>
    </p:spTree>
    <p:extLst>
      <p:ext uri="{BB962C8B-B14F-4D97-AF65-F5344CB8AC3E}">
        <p14:creationId xmlns:p14="http://schemas.microsoft.com/office/powerpoint/2010/main" val="1023239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B378F347-8A6B-96F5-9030-AE7C642C5CE5}"/>
              </a:ext>
            </a:extLst>
          </p:cNvPr>
          <p:cNvGraphicFramePr>
            <a:graphicFrameLocks noGrp="1"/>
          </p:cNvGraphicFramePr>
          <p:nvPr>
            <p:extLst>
              <p:ext uri="{D42A27DB-BD31-4B8C-83A1-F6EECF244321}">
                <p14:modId xmlns:p14="http://schemas.microsoft.com/office/powerpoint/2010/main" val="822776370"/>
              </p:ext>
            </p:extLst>
          </p:nvPr>
        </p:nvGraphicFramePr>
        <p:xfrm>
          <a:off x="216285" y="1414326"/>
          <a:ext cx="11671383" cy="4785360"/>
        </p:xfrm>
        <a:graphic>
          <a:graphicData uri="http://schemas.openxmlformats.org/drawingml/2006/table">
            <a:tbl>
              <a:tblPr firstRow="1" firstCol="1" bandRow="1">
                <a:tableStyleId>{5C22544A-7EE6-4342-B048-85BDC9FD1C3A}</a:tableStyleId>
              </a:tblPr>
              <a:tblGrid>
                <a:gridCol w="1796447">
                  <a:extLst>
                    <a:ext uri="{9D8B030D-6E8A-4147-A177-3AD203B41FA5}">
                      <a16:colId xmlns:a16="http://schemas.microsoft.com/office/drawing/2014/main" val="4215691503"/>
                    </a:ext>
                  </a:extLst>
                </a:gridCol>
                <a:gridCol w="1455198">
                  <a:extLst>
                    <a:ext uri="{9D8B030D-6E8A-4147-A177-3AD203B41FA5}">
                      <a16:colId xmlns:a16="http://schemas.microsoft.com/office/drawing/2014/main" val="1117075378"/>
                    </a:ext>
                  </a:extLst>
                </a:gridCol>
                <a:gridCol w="1049142">
                  <a:extLst>
                    <a:ext uri="{9D8B030D-6E8A-4147-A177-3AD203B41FA5}">
                      <a16:colId xmlns:a16="http://schemas.microsoft.com/office/drawing/2014/main" val="1227932656"/>
                    </a:ext>
                  </a:extLst>
                </a:gridCol>
                <a:gridCol w="208280">
                  <a:extLst>
                    <a:ext uri="{9D8B030D-6E8A-4147-A177-3AD203B41FA5}">
                      <a16:colId xmlns:a16="http://schemas.microsoft.com/office/drawing/2014/main" val="1134883138"/>
                    </a:ext>
                  </a:extLst>
                </a:gridCol>
                <a:gridCol w="1178837">
                  <a:extLst>
                    <a:ext uri="{9D8B030D-6E8A-4147-A177-3AD203B41FA5}">
                      <a16:colId xmlns:a16="http://schemas.microsoft.com/office/drawing/2014/main" val="1388182911"/>
                    </a:ext>
                  </a:extLst>
                </a:gridCol>
                <a:gridCol w="972714">
                  <a:extLst>
                    <a:ext uri="{9D8B030D-6E8A-4147-A177-3AD203B41FA5}">
                      <a16:colId xmlns:a16="http://schemas.microsoft.com/office/drawing/2014/main" val="3549198270"/>
                    </a:ext>
                  </a:extLst>
                </a:gridCol>
                <a:gridCol w="1188101">
                  <a:extLst>
                    <a:ext uri="{9D8B030D-6E8A-4147-A177-3AD203B41FA5}">
                      <a16:colId xmlns:a16="http://schemas.microsoft.com/office/drawing/2014/main" val="4154930816"/>
                    </a:ext>
                  </a:extLst>
                </a:gridCol>
                <a:gridCol w="1118622">
                  <a:extLst>
                    <a:ext uri="{9D8B030D-6E8A-4147-A177-3AD203B41FA5}">
                      <a16:colId xmlns:a16="http://schemas.microsoft.com/office/drawing/2014/main" val="340524791"/>
                    </a:ext>
                  </a:extLst>
                </a:gridCol>
                <a:gridCol w="1250634">
                  <a:extLst>
                    <a:ext uri="{9D8B030D-6E8A-4147-A177-3AD203B41FA5}">
                      <a16:colId xmlns:a16="http://schemas.microsoft.com/office/drawing/2014/main" val="710831570"/>
                    </a:ext>
                  </a:extLst>
                </a:gridCol>
                <a:gridCol w="1453408">
                  <a:extLst>
                    <a:ext uri="{9D8B030D-6E8A-4147-A177-3AD203B41FA5}">
                      <a16:colId xmlns:a16="http://schemas.microsoft.com/office/drawing/2014/main" val="3031175295"/>
                    </a:ext>
                  </a:extLst>
                </a:gridCol>
              </a:tblGrid>
              <a:tr h="165464">
                <a:tc>
                  <a:txBody>
                    <a:bodyPr/>
                    <a:lstStyle/>
                    <a:p>
                      <a:pPr algn="ctr"/>
                      <a:r>
                        <a:rPr lang="en-US" sz="1400" kern="1200" dirty="0">
                          <a:effectLst/>
                        </a:rPr>
                        <a:t>SAR mode</a:t>
                      </a:r>
                      <a:endParaRPr lang="ja-JP" sz="1600"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kern="1200" dirty="0">
                          <a:effectLst/>
                        </a:rPr>
                        <a:t>Spotlight</a:t>
                      </a:r>
                      <a:endParaRPr lang="ja-JP" sz="1800" kern="100" dirty="0">
                        <a:effectLst/>
                      </a:endParaRPr>
                    </a:p>
                  </a:txBody>
                  <a:tcPr anchor="ctr"/>
                </a:tc>
                <a:tc gridSpan="7">
                  <a:txBody>
                    <a:bodyPr/>
                    <a:lstStyle/>
                    <a:p>
                      <a:pPr algn="ctr"/>
                      <a:r>
                        <a:rPr lang="en-US" sz="1600" kern="1200" dirty="0">
                          <a:effectLst/>
                        </a:rPr>
                        <a:t>Stripmap</a:t>
                      </a:r>
                      <a:endParaRPr lang="ja-JP" sz="1800" kern="100" dirty="0">
                        <a:effectLst/>
                        <a:latin typeface="Times New Roman" panose="02020603050405020304" pitchFamily="18" charset="0"/>
                        <a:ea typeface="ＭＳ 明朝" panose="02020609040205080304" pitchFamily="17" charset="-128"/>
                      </a:endParaRPr>
                    </a:p>
                  </a:txBody>
                  <a:tcPr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a:r>
                        <a:rPr lang="en-US" sz="1600" kern="1200" dirty="0">
                          <a:effectLst/>
                        </a:rPr>
                        <a:t>ScanSAR</a:t>
                      </a:r>
                      <a:endParaRPr lang="ja-JP" sz="1800" kern="100" dirty="0">
                        <a:effectLst/>
                        <a:latin typeface="Times New Roman" panose="02020603050405020304" pitchFamily="18" charset="0"/>
                        <a:ea typeface="ＭＳ 明朝" panose="02020609040205080304" pitchFamily="17" charset="-128"/>
                      </a:endParaRPr>
                    </a:p>
                  </a:txBody>
                  <a:tcPr anchor="ctr"/>
                </a:tc>
                <a:extLst>
                  <a:ext uri="{0D108BD9-81ED-4DB2-BD59-A6C34878D82A}">
                    <a16:rowId xmlns:a16="http://schemas.microsoft.com/office/drawing/2014/main" val="3846828814"/>
                  </a:ext>
                </a:extLst>
              </a:tr>
              <a:tr h="148714">
                <a:tc>
                  <a:txBody>
                    <a:bodyPr/>
                    <a:lstStyle/>
                    <a:p>
                      <a:pPr algn="ctr"/>
                      <a:r>
                        <a:rPr lang="en-US" sz="1400" b="1" kern="1200" dirty="0">
                          <a:effectLst/>
                        </a:rPr>
                        <a:t>Code name</a:t>
                      </a:r>
                      <a:endParaRPr lang="ja-JP" sz="1600" b="1"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b="1" kern="1200" dirty="0">
                          <a:effectLst/>
                        </a:rPr>
                        <a:t>SB</a:t>
                      </a:r>
                      <a:endParaRPr lang="ja-JP" sz="1800" b="1" kern="100" dirty="0">
                        <a:effectLst/>
                        <a:latin typeface="Times New Roman" panose="02020603050405020304" pitchFamily="18" charset="0"/>
                        <a:ea typeface="ＭＳ 明朝" panose="02020609040205080304" pitchFamily="17" charset="-128"/>
                      </a:endParaRPr>
                    </a:p>
                  </a:txBody>
                  <a:tcPr anchor="ctr"/>
                </a:tc>
                <a:tc gridSpan="2">
                  <a:txBody>
                    <a:bodyPr/>
                    <a:lstStyle/>
                    <a:p>
                      <a:pPr algn="ctr"/>
                      <a:r>
                        <a:rPr lang="en-US" sz="1600" b="1" kern="1200" dirty="0">
                          <a:effectLst/>
                        </a:rPr>
                        <a:t>UW</a:t>
                      </a:r>
                      <a:endParaRPr lang="ja-JP" sz="1800" b="1" kern="100" dirty="0">
                        <a:effectLst/>
                        <a:latin typeface="Times New Roman" panose="02020603050405020304" pitchFamily="18" charset="0"/>
                        <a:ea typeface="ＭＳ 明朝" panose="02020609040205080304" pitchFamily="17" charset="-128"/>
                      </a:endParaRPr>
                    </a:p>
                  </a:txBody>
                  <a:tcPr anchor="ctr"/>
                </a:tc>
                <a:tc hMerge="1">
                  <a:txBody>
                    <a:bodyPr/>
                    <a:lstStyle/>
                    <a:p>
                      <a:endParaRPr kumimoji="1" lang="ja-JP" altLang="en-US"/>
                    </a:p>
                  </a:txBody>
                  <a:tcPr/>
                </a:tc>
                <a:tc>
                  <a:txBody>
                    <a:bodyPr/>
                    <a:lstStyle/>
                    <a:p>
                      <a:pPr algn="ctr"/>
                      <a:r>
                        <a:rPr lang="en-US" sz="1600" b="1" kern="1200" dirty="0">
                          <a:effectLst/>
                        </a:rPr>
                        <a:t>UB</a:t>
                      </a:r>
                      <a:endParaRPr lang="ja-JP" sz="1800" b="1" kern="100" dirty="0">
                        <a:effectLst/>
                        <a:latin typeface="Times New Roman" panose="02020603050405020304" pitchFamily="18" charset="0"/>
                        <a:ea typeface="ＭＳ 明朝" panose="02020609040205080304" pitchFamily="17" charset="-128"/>
                      </a:endParaRPr>
                    </a:p>
                  </a:txBody>
                  <a:tcPr marL="0" marR="0" marT="0" marB="0" anchor="ctr"/>
                </a:tc>
                <a:tc>
                  <a:txBody>
                    <a:bodyPr/>
                    <a:lstStyle/>
                    <a:p>
                      <a:pPr algn="ctr"/>
                      <a:r>
                        <a:rPr lang="en-US" sz="1600" b="1" kern="1200" dirty="0">
                          <a:effectLst/>
                        </a:rPr>
                        <a:t>HW</a:t>
                      </a:r>
                      <a:endParaRPr lang="ja-JP" sz="1800" b="1"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b="1" kern="1200" dirty="0">
                          <a:effectLst/>
                        </a:rPr>
                        <a:t>HB</a:t>
                      </a:r>
                      <a:endParaRPr lang="ja-JP" sz="1800" b="1" kern="100" dirty="0">
                        <a:effectLst/>
                        <a:latin typeface="Times New Roman" panose="02020603050405020304" pitchFamily="18" charset="0"/>
                        <a:ea typeface="ＭＳ 明朝" panose="02020609040205080304" pitchFamily="17" charset="-128"/>
                      </a:endParaRPr>
                    </a:p>
                  </a:txBody>
                  <a:tcPr marL="0" marR="0" marT="0" marB="0" anchor="ctr"/>
                </a:tc>
                <a:tc>
                  <a:txBody>
                    <a:bodyPr/>
                    <a:lstStyle/>
                    <a:p>
                      <a:pPr algn="ctr"/>
                      <a:r>
                        <a:rPr lang="en-US" sz="1600" b="1" kern="1200" dirty="0">
                          <a:effectLst/>
                        </a:rPr>
                        <a:t>FW</a:t>
                      </a:r>
                      <a:endParaRPr lang="ja-JP" sz="1800" b="1" kern="100" dirty="0">
                        <a:effectLst/>
                        <a:latin typeface="Times New Roman" panose="02020603050405020304" pitchFamily="18" charset="0"/>
                        <a:ea typeface="ＭＳ 明朝" panose="02020609040205080304" pitchFamily="17" charset="-128"/>
                      </a:endParaRPr>
                    </a:p>
                  </a:txBody>
                  <a:tcPr marL="0" marR="0" marT="0" marB="0" anchor="ctr"/>
                </a:tc>
                <a:tc>
                  <a:txBody>
                    <a:bodyPr/>
                    <a:lstStyle/>
                    <a:p>
                      <a:pPr algn="ctr"/>
                      <a:r>
                        <a:rPr lang="en-US" sz="1600" b="1" kern="1200" dirty="0">
                          <a:effectLst/>
                        </a:rPr>
                        <a:t>FB</a:t>
                      </a:r>
                      <a:endParaRPr lang="ja-JP" sz="1800" b="1" kern="100" dirty="0">
                        <a:effectLst/>
                        <a:latin typeface="Times New Roman" panose="02020603050405020304" pitchFamily="18" charset="0"/>
                        <a:ea typeface="ＭＳ 明朝" panose="02020609040205080304" pitchFamily="17" charset="-128"/>
                      </a:endParaRPr>
                    </a:p>
                  </a:txBody>
                  <a:tcPr marL="0" marR="0" marT="0" marB="0" anchor="ctr"/>
                </a:tc>
                <a:tc>
                  <a:txBody>
                    <a:bodyPr/>
                    <a:lstStyle/>
                    <a:p>
                      <a:pPr algn="ctr"/>
                      <a:r>
                        <a:rPr lang="en-US" sz="1600" b="1" kern="1200" dirty="0">
                          <a:effectLst/>
                        </a:rPr>
                        <a:t>XB</a:t>
                      </a:r>
                      <a:endParaRPr lang="ja-JP" sz="1800" b="1" kern="100" dirty="0">
                        <a:effectLst/>
                        <a:latin typeface="Times New Roman" panose="02020603050405020304" pitchFamily="18" charset="0"/>
                        <a:ea typeface="ＭＳ 明朝" panose="02020609040205080304" pitchFamily="17" charset="-128"/>
                      </a:endParaRPr>
                    </a:p>
                  </a:txBody>
                  <a:tcPr marL="0" marR="0" marT="0" marB="0" anchor="ctr"/>
                </a:tc>
                <a:extLst>
                  <a:ext uri="{0D108BD9-81ED-4DB2-BD59-A6C34878D82A}">
                    <a16:rowId xmlns:a16="http://schemas.microsoft.com/office/drawing/2014/main" val="2628525211"/>
                  </a:ext>
                </a:extLst>
              </a:tr>
              <a:tr h="203208">
                <a:tc>
                  <a:txBody>
                    <a:bodyPr/>
                    <a:lstStyle/>
                    <a:p>
                      <a:pPr algn="ctr"/>
                      <a:r>
                        <a:rPr lang="en-US" sz="1400" b="1" kern="1200" dirty="0">
                          <a:effectLst/>
                        </a:rPr>
                        <a:t>Resolution [m]</a:t>
                      </a:r>
                      <a:endParaRPr lang="ja-JP" sz="1600" b="1"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kern="1200" dirty="0">
                          <a:effectLst/>
                        </a:rPr>
                        <a:t>3 x 1</a:t>
                      </a:r>
                      <a:r>
                        <a:rPr lang="en-US" sz="1400" kern="100" dirty="0">
                          <a:effectLst/>
                        </a:rPr>
                        <a:t> </a:t>
                      </a:r>
                      <a:r>
                        <a:rPr lang="en-US" sz="1200" kern="1200" dirty="0">
                          <a:effectLst/>
                        </a:rPr>
                        <a:t>(</a:t>
                      </a:r>
                      <a:r>
                        <a:rPr lang="en-US" sz="1200" kern="1200" dirty="0" err="1">
                          <a:effectLst/>
                        </a:rPr>
                        <a:t>Rg</a:t>
                      </a:r>
                      <a:r>
                        <a:rPr lang="en-US" sz="1200" kern="1200" dirty="0">
                          <a:effectLst/>
                        </a:rPr>
                        <a:t> x Az)</a:t>
                      </a:r>
                      <a:endParaRPr lang="ja-JP" sz="1400" kern="100" dirty="0">
                        <a:effectLst/>
                        <a:latin typeface="Times New Roman" panose="02020603050405020304" pitchFamily="18" charset="0"/>
                        <a:ea typeface="ＭＳ 明朝" panose="02020609040205080304" pitchFamily="17" charset="-128"/>
                      </a:endParaRPr>
                    </a:p>
                  </a:txBody>
                  <a:tcPr anchor="ctr"/>
                </a:tc>
                <a:tc gridSpan="3">
                  <a:txBody>
                    <a:bodyPr/>
                    <a:lstStyle/>
                    <a:p>
                      <a:pPr algn="ctr"/>
                      <a:r>
                        <a:rPr lang="en-US" sz="1600" kern="1200" dirty="0">
                          <a:effectLst/>
                        </a:rPr>
                        <a:t>3</a:t>
                      </a:r>
                      <a:endParaRPr lang="ja-JP" sz="1800" kern="100" dirty="0">
                        <a:effectLst/>
                        <a:latin typeface="Times New Roman" panose="02020603050405020304" pitchFamily="18" charset="0"/>
                        <a:ea typeface="ＭＳ 明朝" panose="02020609040205080304" pitchFamily="17" charset="-128"/>
                      </a:endParaRPr>
                    </a:p>
                  </a:txBody>
                  <a:tcPr anchor="ctr"/>
                </a:tc>
                <a:tc hMerge="1">
                  <a:txBody>
                    <a:bodyPr/>
                    <a:lstStyle/>
                    <a:p>
                      <a:endParaRPr kumimoji="1" lang="ja-JP" altLang="en-US"/>
                    </a:p>
                  </a:txBody>
                  <a:tcPr/>
                </a:tc>
                <a:tc hMerge="1">
                  <a:txBody>
                    <a:bodyPr/>
                    <a:lstStyle/>
                    <a:p>
                      <a:endParaRPr kumimoji="1" lang="ja-JP" altLang="en-US"/>
                    </a:p>
                  </a:txBody>
                  <a:tcPr/>
                </a:tc>
                <a:tc gridSpan="2">
                  <a:txBody>
                    <a:bodyPr/>
                    <a:lstStyle/>
                    <a:p>
                      <a:pPr algn="ctr"/>
                      <a:r>
                        <a:rPr lang="en-US" sz="1600" kern="1200" dirty="0">
                          <a:effectLst/>
                        </a:rPr>
                        <a:t>6</a:t>
                      </a:r>
                      <a:endParaRPr lang="ja-JP" sz="1800" kern="100" dirty="0">
                        <a:effectLst/>
                        <a:latin typeface="Times New Roman" panose="02020603050405020304" pitchFamily="18" charset="0"/>
                        <a:ea typeface="ＭＳ 明朝" panose="02020609040205080304" pitchFamily="17" charset="-128"/>
                      </a:endParaRPr>
                    </a:p>
                  </a:txBody>
                  <a:tcPr anchor="ctr"/>
                </a:tc>
                <a:tc hMerge="1">
                  <a:txBody>
                    <a:bodyPr/>
                    <a:lstStyle/>
                    <a:p>
                      <a:endParaRPr kumimoji="1" lang="ja-JP" altLang="en-US"/>
                    </a:p>
                  </a:txBody>
                  <a:tcPr/>
                </a:tc>
                <a:tc gridSpan="2">
                  <a:txBody>
                    <a:bodyPr/>
                    <a:lstStyle/>
                    <a:p>
                      <a:pPr algn="ctr"/>
                      <a:r>
                        <a:rPr lang="en-US" sz="1600" kern="1200" dirty="0">
                          <a:effectLst/>
                        </a:rPr>
                        <a:t>10</a:t>
                      </a:r>
                      <a:endParaRPr lang="ja-JP" sz="1800" kern="100" dirty="0">
                        <a:effectLst/>
                        <a:latin typeface="Times New Roman" panose="02020603050405020304" pitchFamily="18" charset="0"/>
                        <a:ea typeface="ＭＳ 明朝" panose="02020609040205080304" pitchFamily="17" charset="-128"/>
                      </a:endParaRPr>
                    </a:p>
                  </a:txBody>
                  <a:tcPr anchor="ctr"/>
                </a:tc>
                <a:tc hMerge="1">
                  <a:txBody>
                    <a:bodyPr/>
                    <a:lstStyle/>
                    <a:p>
                      <a:endParaRPr kumimoji="1" lang="ja-JP" altLang="en-US"/>
                    </a:p>
                  </a:txBody>
                  <a:tcPr/>
                </a:tc>
                <a:tc>
                  <a:txBody>
                    <a:bodyPr/>
                    <a:lstStyle/>
                    <a:p>
                      <a:pPr algn="ctr"/>
                      <a:r>
                        <a:rPr lang="en-US" sz="1600" kern="1200" dirty="0">
                          <a:effectLst/>
                        </a:rPr>
                        <a:t>25</a:t>
                      </a:r>
                      <a:r>
                        <a:rPr lang="en-US" sz="1800" kern="100" dirty="0">
                          <a:effectLst/>
                        </a:rPr>
                        <a:t> </a:t>
                      </a:r>
                      <a:r>
                        <a:rPr lang="en-US" sz="1200" kern="1200" dirty="0">
                          <a:effectLst/>
                        </a:rPr>
                        <a:t>(1 look)</a:t>
                      </a:r>
                      <a:endParaRPr lang="ja-JP" sz="1800" kern="100" dirty="0">
                        <a:effectLst/>
                        <a:latin typeface="Times New Roman" panose="02020603050405020304" pitchFamily="18" charset="0"/>
                        <a:ea typeface="ＭＳ 明朝" panose="02020609040205080304" pitchFamily="17" charset="-128"/>
                      </a:endParaRPr>
                    </a:p>
                  </a:txBody>
                  <a:tcPr anchor="ctr"/>
                </a:tc>
                <a:extLst>
                  <a:ext uri="{0D108BD9-81ED-4DB2-BD59-A6C34878D82A}">
                    <a16:rowId xmlns:a16="http://schemas.microsoft.com/office/drawing/2014/main" val="4143604983"/>
                  </a:ext>
                </a:extLst>
              </a:tr>
              <a:tr h="162233">
                <a:tc>
                  <a:txBody>
                    <a:bodyPr/>
                    <a:lstStyle/>
                    <a:p>
                      <a:pPr algn="ctr"/>
                      <a:r>
                        <a:rPr lang="en-US" sz="1400" b="1" kern="1200" dirty="0">
                          <a:effectLst/>
                        </a:rPr>
                        <a:t>Swath width [km]</a:t>
                      </a:r>
                      <a:endParaRPr lang="ja-JP" sz="1600" b="1"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b="1" u="sng" kern="1200" dirty="0">
                          <a:effectLst/>
                        </a:rPr>
                        <a:t>35 x 35</a:t>
                      </a:r>
                      <a:endParaRPr lang="ja-JP" sz="1800" b="1" u="sng"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b="1" u="sng" kern="1200" dirty="0">
                          <a:effectLst/>
                        </a:rPr>
                        <a:t>200</a:t>
                      </a:r>
                      <a:endParaRPr lang="ja-JP" sz="1800" b="1" u="sng" kern="100" dirty="0">
                        <a:effectLst/>
                        <a:latin typeface="Times New Roman" panose="02020603050405020304" pitchFamily="18" charset="0"/>
                        <a:ea typeface="ＭＳ 明朝" panose="02020609040205080304" pitchFamily="17" charset="-128"/>
                      </a:endParaRPr>
                    </a:p>
                  </a:txBody>
                  <a:tcPr anchor="ctr"/>
                </a:tc>
                <a:tc gridSpan="2">
                  <a:txBody>
                    <a:bodyPr/>
                    <a:lstStyle/>
                    <a:p>
                      <a:pPr algn="ctr"/>
                      <a:r>
                        <a:rPr lang="en-US" sz="1600" b="1" u="sng" kern="1200" dirty="0">
                          <a:effectLst/>
                        </a:rPr>
                        <a:t>100</a:t>
                      </a:r>
                      <a:endParaRPr lang="ja-JP" sz="1800" b="1" u="sng" kern="100" dirty="0">
                        <a:effectLst/>
                        <a:latin typeface="Times New Roman" panose="02020603050405020304" pitchFamily="18" charset="0"/>
                        <a:ea typeface="ＭＳ 明朝" panose="02020609040205080304" pitchFamily="17" charset="-128"/>
                      </a:endParaRPr>
                    </a:p>
                  </a:txBody>
                  <a:tcPr anchor="ctr"/>
                </a:tc>
                <a:tc hMerge="1">
                  <a:txBody>
                    <a:bodyPr/>
                    <a:lstStyle/>
                    <a:p>
                      <a:endParaRPr kumimoji="1" lang="ja-JP" altLang="en-US"/>
                    </a:p>
                  </a:txBody>
                  <a:tcPr/>
                </a:tc>
                <a:tc>
                  <a:txBody>
                    <a:bodyPr/>
                    <a:lstStyle/>
                    <a:p>
                      <a:pPr algn="ctr"/>
                      <a:r>
                        <a:rPr lang="en-US" sz="1600" b="1" u="sng" kern="1200" dirty="0">
                          <a:effectLst/>
                        </a:rPr>
                        <a:t>200</a:t>
                      </a:r>
                      <a:endParaRPr lang="ja-JP" sz="1800" b="1" u="sng"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b="1" u="sng" kern="1200" dirty="0">
                          <a:effectLst/>
                        </a:rPr>
                        <a:t>100</a:t>
                      </a:r>
                      <a:endParaRPr lang="ja-JP" sz="1800" b="1" u="sng"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b="1" u="sng" kern="1200" dirty="0">
                          <a:effectLst/>
                        </a:rPr>
                        <a:t>200</a:t>
                      </a:r>
                      <a:endParaRPr lang="ja-JP" sz="1800" b="1" u="sng"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b="1" u="sng" kern="1200" dirty="0">
                          <a:effectLst/>
                        </a:rPr>
                        <a:t>100</a:t>
                      </a:r>
                      <a:endParaRPr lang="ja-JP" sz="1800" b="1" u="sng"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b="1" u="sng" kern="1200" dirty="0">
                          <a:effectLst/>
                        </a:rPr>
                        <a:t>700</a:t>
                      </a:r>
                      <a:r>
                        <a:rPr lang="en-US" sz="1800" b="1" u="sng" kern="100" dirty="0">
                          <a:effectLst/>
                        </a:rPr>
                        <a:t> </a:t>
                      </a:r>
                      <a:r>
                        <a:rPr lang="en-US" sz="1600" b="1" u="sng" kern="1200" dirty="0">
                          <a:effectLst/>
                        </a:rPr>
                        <a:t>(4 scan)</a:t>
                      </a:r>
                      <a:endParaRPr lang="ja-JP" sz="1800" b="1" u="sng" kern="100" dirty="0">
                        <a:effectLst/>
                        <a:latin typeface="Times New Roman" panose="02020603050405020304" pitchFamily="18" charset="0"/>
                        <a:ea typeface="ＭＳ 明朝" panose="02020609040205080304" pitchFamily="17" charset="-128"/>
                      </a:endParaRPr>
                    </a:p>
                  </a:txBody>
                  <a:tcPr anchor="ctr"/>
                </a:tc>
                <a:extLst>
                  <a:ext uri="{0D108BD9-81ED-4DB2-BD59-A6C34878D82A}">
                    <a16:rowId xmlns:a16="http://schemas.microsoft.com/office/drawing/2014/main" val="3600746175"/>
                  </a:ext>
                </a:extLst>
              </a:tr>
              <a:tr h="148714">
                <a:tc>
                  <a:txBody>
                    <a:bodyPr/>
                    <a:lstStyle/>
                    <a:p>
                      <a:pPr algn="ctr"/>
                      <a:r>
                        <a:rPr lang="en-US" sz="1400" b="1" kern="1200" dirty="0">
                          <a:effectLst/>
                        </a:rPr>
                        <a:t>Center freq. [MHz]</a:t>
                      </a:r>
                      <a:endParaRPr lang="ja-JP" sz="1600" b="1"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kern="1200" dirty="0">
                          <a:effectLst/>
                        </a:rPr>
                        <a:t>1257.5</a:t>
                      </a:r>
                      <a:endParaRPr lang="ja-JP" sz="1800" kern="100" dirty="0">
                        <a:effectLst/>
                        <a:latin typeface="Times New Roman" panose="02020603050405020304" pitchFamily="18" charset="0"/>
                        <a:ea typeface="ＭＳ 明朝" panose="02020609040205080304" pitchFamily="17" charset="-128"/>
                      </a:endParaRPr>
                    </a:p>
                  </a:txBody>
                  <a:tcPr anchor="ctr"/>
                </a:tc>
                <a:tc gridSpan="3">
                  <a:txBody>
                    <a:bodyPr/>
                    <a:lstStyle/>
                    <a:p>
                      <a:pPr algn="ctr"/>
                      <a:r>
                        <a:rPr lang="en-US" sz="1600" kern="1200">
                          <a:effectLst/>
                        </a:rPr>
                        <a:t>1257.5</a:t>
                      </a:r>
                      <a:endParaRPr lang="ja-JP" sz="1800" kern="100">
                        <a:effectLst/>
                        <a:latin typeface="Times New Roman" panose="02020603050405020304" pitchFamily="18" charset="0"/>
                        <a:ea typeface="ＭＳ 明朝" panose="02020609040205080304" pitchFamily="17" charset="-128"/>
                      </a:endParaRPr>
                    </a:p>
                  </a:txBody>
                  <a:tcPr anchor="ctr"/>
                </a:tc>
                <a:tc hMerge="1">
                  <a:txBody>
                    <a:bodyPr/>
                    <a:lstStyle/>
                    <a:p>
                      <a:endParaRPr kumimoji="1" lang="ja-JP" altLang="en-US"/>
                    </a:p>
                  </a:txBody>
                  <a:tcPr/>
                </a:tc>
                <a:tc hMerge="1">
                  <a:txBody>
                    <a:bodyPr/>
                    <a:lstStyle/>
                    <a:p>
                      <a:endParaRPr kumimoji="1" lang="ja-JP" altLang="en-US"/>
                    </a:p>
                  </a:txBody>
                  <a:tcPr/>
                </a:tc>
                <a:tc gridSpan="5">
                  <a:txBody>
                    <a:bodyPr/>
                    <a:lstStyle/>
                    <a:p>
                      <a:pPr algn="ctr"/>
                      <a:r>
                        <a:rPr lang="en-US" sz="1400" kern="1200" dirty="0">
                          <a:effectLst/>
                        </a:rPr>
                        <a:t>1236.5  </a:t>
                      </a:r>
                      <a:r>
                        <a:rPr lang="en-US" sz="1200" kern="1200" dirty="0">
                          <a:effectLst/>
                        </a:rPr>
                        <a:t>(or 1257.5/1278.5)</a:t>
                      </a:r>
                      <a:endParaRPr lang="ja-JP" sz="1600" kern="100" dirty="0">
                        <a:effectLst/>
                        <a:latin typeface="Times New Roman" panose="02020603050405020304" pitchFamily="18" charset="0"/>
                        <a:ea typeface="ＭＳ 明朝" panose="02020609040205080304" pitchFamily="17" charset="-128"/>
                      </a:endParaRPr>
                    </a:p>
                  </a:txBody>
                  <a:tcPr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909110224"/>
                  </a:ext>
                </a:extLst>
              </a:tr>
              <a:tr h="148714">
                <a:tc>
                  <a:txBody>
                    <a:bodyPr/>
                    <a:lstStyle/>
                    <a:p>
                      <a:pPr algn="ctr"/>
                      <a:r>
                        <a:rPr lang="en-US" sz="1400" b="1" kern="1200" dirty="0">
                          <a:effectLst/>
                        </a:rPr>
                        <a:t>Bandwidth [MHz]</a:t>
                      </a:r>
                      <a:endParaRPr lang="ja-JP" sz="1600" b="1"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kern="1200" dirty="0">
                          <a:effectLst/>
                        </a:rPr>
                        <a:t>84</a:t>
                      </a:r>
                      <a:endParaRPr lang="ja-JP" sz="1800" kern="100" dirty="0">
                        <a:effectLst/>
                        <a:latin typeface="Times New Roman" panose="02020603050405020304" pitchFamily="18" charset="0"/>
                        <a:ea typeface="ＭＳ 明朝" panose="02020609040205080304" pitchFamily="17" charset="-128"/>
                      </a:endParaRPr>
                    </a:p>
                  </a:txBody>
                  <a:tcPr anchor="ctr"/>
                </a:tc>
                <a:tc gridSpan="3">
                  <a:txBody>
                    <a:bodyPr/>
                    <a:lstStyle/>
                    <a:p>
                      <a:pPr algn="ctr"/>
                      <a:r>
                        <a:rPr lang="en-US" sz="1600" kern="1200" dirty="0">
                          <a:effectLst/>
                        </a:rPr>
                        <a:t>84</a:t>
                      </a:r>
                      <a:endParaRPr lang="ja-JP" sz="1800" kern="100" dirty="0">
                        <a:effectLst/>
                        <a:latin typeface="Times New Roman" panose="02020603050405020304" pitchFamily="18" charset="0"/>
                        <a:ea typeface="ＭＳ 明朝" panose="02020609040205080304" pitchFamily="17" charset="-128"/>
                      </a:endParaRPr>
                    </a:p>
                  </a:txBody>
                  <a:tcPr anchor="ctr"/>
                </a:tc>
                <a:tc hMerge="1">
                  <a:txBody>
                    <a:bodyPr/>
                    <a:lstStyle/>
                    <a:p>
                      <a:endParaRPr kumimoji="1" lang="ja-JP" altLang="en-US"/>
                    </a:p>
                  </a:txBody>
                  <a:tcPr/>
                </a:tc>
                <a:tc hMerge="1">
                  <a:txBody>
                    <a:bodyPr/>
                    <a:lstStyle/>
                    <a:p>
                      <a:endParaRPr kumimoji="1" lang="ja-JP" altLang="en-US"/>
                    </a:p>
                  </a:txBody>
                  <a:tcPr/>
                </a:tc>
                <a:tc gridSpan="2">
                  <a:txBody>
                    <a:bodyPr/>
                    <a:lstStyle/>
                    <a:p>
                      <a:pPr algn="ctr"/>
                      <a:r>
                        <a:rPr lang="en-US" sz="1600" kern="1200">
                          <a:effectLst/>
                        </a:rPr>
                        <a:t>42</a:t>
                      </a:r>
                      <a:endParaRPr lang="ja-JP" sz="1800" kern="100">
                        <a:effectLst/>
                        <a:latin typeface="Times New Roman" panose="02020603050405020304" pitchFamily="18" charset="0"/>
                        <a:ea typeface="ＭＳ 明朝" panose="02020609040205080304" pitchFamily="17" charset="-128"/>
                      </a:endParaRPr>
                    </a:p>
                  </a:txBody>
                  <a:tcPr anchor="ctr"/>
                </a:tc>
                <a:tc hMerge="1">
                  <a:txBody>
                    <a:bodyPr/>
                    <a:lstStyle/>
                    <a:p>
                      <a:endParaRPr kumimoji="1" lang="ja-JP" altLang="en-US"/>
                    </a:p>
                  </a:txBody>
                  <a:tcPr/>
                </a:tc>
                <a:tc gridSpan="2">
                  <a:txBody>
                    <a:bodyPr/>
                    <a:lstStyle/>
                    <a:p>
                      <a:pPr algn="ctr"/>
                      <a:r>
                        <a:rPr lang="en-US" sz="1600" kern="1200">
                          <a:effectLst/>
                        </a:rPr>
                        <a:t>28</a:t>
                      </a:r>
                      <a:endParaRPr lang="ja-JP" sz="1800" kern="100">
                        <a:effectLst/>
                        <a:latin typeface="Times New Roman" panose="02020603050405020304" pitchFamily="18" charset="0"/>
                        <a:ea typeface="ＭＳ 明朝" panose="02020609040205080304" pitchFamily="17" charset="-128"/>
                      </a:endParaRPr>
                    </a:p>
                  </a:txBody>
                  <a:tcPr anchor="ctr"/>
                </a:tc>
                <a:tc hMerge="1">
                  <a:txBody>
                    <a:bodyPr/>
                    <a:lstStyle/>
                    <a:p>
                      <a:endParaRPr kumimoji="1" lang="ja-JP" altLang="en-US"/>
                    </a:p>
                  </a:txBody>
                  <a:tcPr/>
                </a:tc>
                <a:tc>
                  <a:txBody>
                    <a:bodyPr/>
                    <a:lstStyle/>
                    <a:p>
                      <a:pPr algn="ctr"/>
                      <a:r>
                        <a:rPr lang="en-US" sz="1600" kern="1200">
                          <a:effectLst/>
                        </a:rPr>
                        <a:t>28</a:t>
                      </a:r>
                      <a:endParaRPr lang="ja-JP" sz="1800" kern="100">
                        <a:effectLst/>
                        <a:latin typeface="Times New Roman" panose="02020603050405020304" pitchFamily="18" charset="0"/>
                        <a:ea typeface="ＭＳ 明朝" panose="02020609040205080304" pitchFamily="17" charset="-128"/>
                      </a:endParaRPr>
                    </a:p>
                  </a:txBody>
                  <a:tcPr anchor="ctr"/>
                </a:tc>
                <a:extLst>
                  <a:ext uri="{0D108BD9-81ED-4DB2-BD59-A6C34878D82A}">
                    <a16:rowId xmlns:a16="http://schemas.microsoft.com/office/drawing/2014/main" val="3047495259"/>
                  </a:ext>
                </a:extLst>
              </a:tr>
              <a:tr h="148714">
                <a:tc>
                  <a:txBody>
                    <a:bodyPr/>
                    <a:lstStyle/>
                    <a:p>
                      <a:pPr algn="ctr"/>
                      <a:r>
                        <a:rPr lang="en-US" sz="1400" b="1" kern="1200" dirty="0">
                          <a:effectLst/>
                        </a:rPr>
                        <a:t>Polarization*</a:t>
                      </a:r>
                      <a:endParaRPr lang="ja-JP" sz="1600" b="1"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kern="1200" dirty="0">
                          <a:effectLst/>
                        </a:rPr>
                        <a:t>S, D</a:t>
                      </a:r>
                    </a:p>
                  </a:txBody>
                  <a:tcPr anchor="ctr"/>
                </a:tc>
                <a:tc>
                  <a:txBody>
                    <a:bodyPr/>
                    <a:lstStyle/>
                    <a:p>
                      <a:pPr algn="ctr"/>
                      <a:r>
                        <a:rPr lang="en-US" sz="1600" kern="1200" dirty="0">
                          <a:effectLst/>
                        </a:rPr>
                        <a:t>S, D</a:t>
                      </a:r>
                      <a:endParaRPr lang="ja-JP" sz="1800" kern="100" dirty="0">
                        <a:effectLst/>
                        <a:latin typeface="Times New Roman" panose="02020603050405020304" pitchFamily="18" charset="0"/>
                        <a:ea typeface="ＭＳ 明朝" panose="02020609040205080304" pitchFamily="17" charset="-128"/>
                      </a:endParaRPr>
                    </a:p>
                  </a:txBody>
                  <a:tcPr anchor="ctr"/>
                </a:tc>
                <a:tc gridSpan="2">
                  <a:txBody>
                    <a:bodyPr/>
                    <a:lstStyle/>
                    <a:p>
                      <a:pPr algn="ctr"/>
                      <a:r>
                        <a:rPr lang="en-US" sz="1600" kern="1200" dirty="0">
                          <a:effectLst/>
                        </a:rPr>
                        <a:t>S, D, Q</a:t>
                      </a:r>
                      <a:endParaRPr lang="ja-JP" sz="1800" kern="100" dirty="0">
                        <a:effectLst/>
                        <a:latin typeface="Times New Roman" panose="02020603050405020304" pitchFamily="18" charset="0"/>
                        <a:ea typeface="ＭＳ 明朝" panose="02020609040205080304" pitchFamily="17" charset="-128"/>
                      </a:endParaRPr>
                    </a:p>
                  </a:txBody>
                  <a:tcPr anchor="ctr"/>
                </a:tc>
                <a:tc hMerge="1">
                  <a:txBody>
                    <a:bodyPr/>
                    <a:lstStyle/>
                    <a:p>
                      <a:endParaRPr kumimoji="1" lang="ja-JP" altLang="en-US"/>
                    </a:p>
                  </a:txBody>
                  <a:tcPr/>
                </a:tc>
                <a:tc>
                  <a:txBody>
                    <a:bodyPr/>
                    <a:lstStyle/>
                    <a:p>
                      <a:pPr algn="ctr"/>
                      <a:r>
                        <a:rPr lang="en-US" sz="1600" kern="1200" dirty="0">
                          <a:effectLst/>
                        </a:rPr>
                        <a:t>S, D</a:t>
                      </a:r>
                      <a:endParaRPr lang="ja-JP" sz="1800"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kern="1200" dirty="0">
                          <a:effectLst/>
                        </a:rPr>
                        <a:t>S, D, Q</a:t>
                      </a:r>
                      <a:endParaRPr lang="ja-JP" sz="1800"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kern="1200" dirty="0">
                          <a:effectLst/>
                        </a:rPr>
                        <a:t>S, D</a:t>
                      </a:r>
                      <a:endParaRPr lang="ja-JP" sz="1800"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kern="1200" dirty="0">
                          <a:effectLst/>
                        </a:rPr>
                        <a:t>S, D, Q</a:t>
                      </a:r>
                      <a:endParaRPr lang="ja-JP" sz="1800"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kern="1200" dirty="0">
                          <a:effectLst/>
                        </a:rPr>
                        <a:t>S, D</a:t>
                      </a:r>
                      <a:endParaRPr lang="ja-JP" sz="1800" kern="100" dirty="0">
                        <a:effectLst/>
                        <a:latin typeface="Times New Roman" panose="02020603050405020304" pitchFamily="18" charset="0"/>
                        <a:ea typeface="ＭＳ 明朝" panose="02020609040205080304" pitchFamily="17" charset="-128"/>
                      </a:endParaRPr>
                    </a:p>
                  </a:txBody>
                  <a:tcPr anchor="ctr"/>
                </a:tc>
                <a:extLst>
                  <a:ext uri="{0D108BD9-81ED-4DB2-BD59-A6C34878D82A}">
                    <a16:rowId xmlns:a16="http://schemas.microsoft.com/office/drawing/2014/main" val="1428029696"/>
                  </a:ext>
                </a:extLst>
              </a:tr>
              <a:tr h="324466">
                <a:tc>
                  <a:txBody>
                    <a:bodyPr/>
                    <a:lstStyle/>
                    <a:p>
                      <a:pPr algn="ctr"/>
                      <a:r>
                        <a:rPr lang="en-US" sz="1400" b="1" kern="1200" dirty="0">
                          <a:effectLst/>
                        </a:rPr>
                        <a:t>Available</a:t>
                      </a:r>
                      <a:endParaRPr lang="ja-JP" sz="1600" b="1" kern="100" dirty="0">
                        <a:effectLst/>
                      </a:endParaRPr>
                    </a:p>
                    <a:p>
                      <a:pPr algn="ctr"/>
                      <a:r>
                        <a:rPr lang="en-US" sz="1400" b="1" kern="1200" dirty="0">
                          <a:effectLst/>
                        </a:rPr>
                        <a:t>Incidence angle range</a:t>
                      </a:r>
                      <a:endParaRPr lang="ja-JP" sz="1600" b="1"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kern="1200">
                          <a:effectLst/>
                        </a:rPr>
                        <a:t>8-70</a:t>
                      </a:r>
                      <a:endParaRPr lang="ja-JP" sz="1800" kern="10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kern="1200">
                          <a:effectLst/>
                        </a:rPr>
                        <a:t>30-56</a:t>
                      </a:r>
                      <a:endParaRPr lang="ja-JP" sz="1800" kern="100">
                        <a:effectLst/>
                        <a:latin typeface="Times New Roman" panose="02020603050405020304" pitchFamily="18" charset="0"/>
                        <a:ea typeface="ＭＳ 明朝" panose="02020609040205080304" pitchFamily="17" charset="-128"/>
                      </a:endParaRPr>
                    </a:p>
                  </a:txBody>
                  <a:tcPr anchor="ctr"/>
                </a:tc>
                <a:tc gridSpan="2">
                  <a:txBody>
                    <a:bodyPr/>
                    <a:lstStyle/>
                    <a:p>
                      <a:pPr algn="ctr"/>
                      <a:r>
                        <a:rPr lang="en-US" sz="1600" kern="1200" dirty="0">
                          <a:effectLst/>
                        </a:rPr>
                        <a:t>8-70</a:t>
                      </a:r>
                      <a:endParaRPr lang="ja-JP" sz="1800" kern="100" dirty="0">
                        <a:effectLst/>
                        <a:latin typeface="Times New Roman" panose="02020603050405020304" pitchFamily="18" charset="0"/>
                        <a:ea typeface="ＭＳ 明朝" panose="02020609040205080304" pitchFamily="17" charset="-128"/>
                      </a:endParaRPr>
                    </a:p>
                  </a:txBody>
                  <a:tcPr anchor="ctr"/>
                </a:tc>
                <a:tc hMerge="1">
                  <a:txBody>
                    <a:bodyPr/>
                    <a:lstStyle/>
                    <a:p>
                      <a:endParaRPr kumimoji="1" lang="ja-JP" altLang="en-US"/>
                    </a:p>
                  </a:txBody>
                  <a:tcPr/>
                </a:tc>
                <a:tc>
                  <a:txBody>
                    <a:bodyPr/>
                    <a:lstStyle/>
                    <a:p>
                      <a:pPr algn="ctr"/>
                      <a:r>
                        <a:rPr lang="en-US" sz="1600" kern="1200" dirty="0">
                          <a:effectLst/>
                        </a:rPr>
                        <a:t>30-56</a:t>
                      </a:r>
                      <a:endParaRPr lang="ja-JP" sz="1800"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kern="1200" dirty="0">
                          <a:effectLst/>
                        </a:rPr>
                        <a:t>8-70</a:t>
                      </a:r>
                      <a:endParaRPr lang="ja-JP" sz="1800"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kern="1200" dirty="0">
                          <a:effectLst/>
                        </a:rPr>
                        <a:t>29-56</a:t>
                      </a:r>
                      <a:endParaRPr lang="ja-JP" sz="1800"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kern="1200">
                          <a:effectLst/>
                        </a:rPr>
                        <a:t>8-70</a:t>
                      </a:r>
                      <a:endParaRPr lang="ja-JP" sz="1800" kern="10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kern="1200" dirty="0">
                          <a:effectLst/>
                        </a:rPr>
                        <a:t>8-70</a:t>
                      </a:r>
                      <a:endParaRPr lang="ja-JP" sz="1800" kern="100" dirty="0">
                        <a:effectLst/>
                        <a:latin typeface="Times New Roman" panose="02020603050405020304" pitchFamily="18" charset="0"/>
                        <a:ea typeface="ＭＳ 明朝" panose="02020609040205080304" pitchFamily="17" charset="-128"/>
                      </a:endParaRPr>
                    </a:p>
                  </a:txBody>
                  <a:tcPr anchor="ctr"/>
                </a:tc>
                <a:extLst>
                  <a:ext uri="{0D108BD9-81ED-4DB2-BD59-A6C34878D82A}">
                    <a16:rowId xmlns:a16="http://schemas.microsoft.com/office/drawing/2014/main" val="3819785825"/>
                  </a:ext>
                </a:extLst>
              </a:tr>
              <a:tr h="148714">
                <a:tc>
                  <a:txBody>
                    <a:bodyPr/>
                    <a:lstStyle/>
                    <a:p>
                      <a:pPr algn="ctr"/>
                      <a:r>
                        <a:rPr lang="en-US" sz="1400" b="1" kern="1200" dirty="0">
                          <a:effectLst/>
                        </a:rPr>
                        <a:t>NESZ</a:t>
                      </a:r>
                      <a:endParaRPr lang="ja-JP" sz="1600" b="1"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kern="1200">
                          <a:effectLst/>
                        </a:rPr>
                        <a:t>&lt; -20 dB</a:t>
                      </a:r>
                      <a:endParaRPr lang="ja-JP" sz="1800" kern="100">
                        <a:effectLst/>
                        <a:latin typeface="Times New Roman" panose="02020603050405020304" pitchFamily="18" charset="0"/>
                        <a:ea typeface="ＭＳ 明朝" panose="02020609040205080304" pitchFamily="17" charset="-128"/>
                      </a:endParaRPr>
                    </a:p>
                  </a:txBody>
                  <a:tcPr anchor="ctr"/>
                </a:tc>
                <a:tc gridSpan="3">
                  <a:txBody>
                    <a:bodyPr/>
                    <a:lstStyle/>
                    <a:p>
                      <a:pPr algn="ctr"/>
                      <a:r>
                        <a:rPr lang="en-US" sz="1600" kern="1200" dirty="0">
                          <a:effectLst/>
                        </a:rPr>
                        <a:t>&lt; -20 dB</a:t>
                      </a:r>
                      <a:endParaRPr lang="ja-JP" sz="1800" kern="100" dirty="0">
                        <a:effectLst/>
                        <a:latin typeface="Times New Roman" panose="02020603050405020304" pitchFamily="18" charset="0"/>
                        <a:ea typeface="ＭＳ 明朝" panose="02020609040205080304" pitchFamily="17" charset="-128"/>
                      </a:endParaRPr>
                    </a:p>
                  </a:txBody>
                  <a:tcPr anchor="ctr"/>
                </a:tc>
                <a:tc hMerge="1">
                  <a:txBody>
                    <a:bodyPr/>
                    <a:lstStyle/>
                    <a:p>
                      <a:endParaRPr kumimoji="1" lang="ja-JP" altLang="en-US"/>
                    </a:p>
                  </a:txBody>
                  <a:tcPr/>
                </a:tc>
                <a:tc hMerge="1">
                  <a:txBody>
                    <a:bodyPr/>
                    <a:lstStyle/>
                    <a:p>
                      <a:endParaRPr kumimoji="1" lang="ja-JP" altLang="en-US"/>
                    </a:p>
                  </a:txBody>
                  <a:tcPr/>
                </a:tc>
                <a:tc gridSpan="2">
                  <a:txBody>
                    <a:bodyPr/>
                    <a:lstStyle/>
                    <a:p>
                      <a:pPr algn="ctr"/>
                      <a:r>
                        <a:rPr lang="en-US" sz="1600" kern="1200" dirty="0">
                          <a:effectLst/>
                        </a:rPr>
                        <a:t>&lt; -24 dB</a:t>
                      </a:r>
                      <a:endParaRPr lang="ja-JP" sz="1800" kern="100" dirty="0">
                        <a:effectLst/>
                        <a:latin typeface="Times New Roman" panose="02020603050405020304" pitchFamily="18" charset="0"/>
                        <a:ea typeface="ＭＳ 明朝" panose="02020609040205080304" pitchFamily="17" charset="-128"/>
                      </a:endParaRPr>
                    </a:p>
                  </a:txBody>
                  <a:tcPr anchor="ctr"/>
                </a:tc>
                <a:tc hMerge="1">
                  <a:txBody>
                    <a:bodyPr/>
                    <a:lstStyle/>
                    <a:p>
                      <a:endParaRPr kumimoji="1" lang="ja-JP" altLang="en-US"/>
                    </a:p>
                  </a:txBody>
                  <a:tcPr/>
                </a:tc>
                <a:tc gridSpan="2">
                  <a:txBody>
                    <a:bodyPr/>
                    <a:lstStyle/>
                    <a:p>
                      <a:pPr algn="ctr"/>
                      <a:r>
                        <a:rPr lang="en-US" sz="1600" kern="1200" dirty="0">
                          <a:effectLst/>
                        </a:rPr>
                        <a:t>&lt; -28 dB</a:t>
                      </a:r>
                      <a:endParaRPr lang="ja-JP" sz="1800" kern="100" dirty="0">
                        <a:effectLst/>
                        <a:latin typeface="Times New Roman" panose="02020603050405020304" pitchFamily="18" charset="0"/>
                        <a:ea typeface="ＭＳ 明朝" panose="02020609040205080304" pitchFamily="17" charset="-128"/>
                      </a:endParaRPr>
                    </a:p>
                  </a:txBody>
                  <a:tcPr anchor="ctr"/>
                </a:tc>
                <a:tc hMerge="1">
                  <a:txBody>
                    <a:bodyPr/>
                    <a:lstStyle/>
                    <a:p>
                      <a:endParaRPr kumimoji="1" lang="ja-JP" altLang="en-US"/>
                    </a:p>
                  </a:txBody>
                  <a:tcPr/>
                </a:tc>
                <a:tc>
                  <a:txBody>
                    <a:bodyPr/>
                    <a:lstStyle/>
                    <a:p>
                      <a:pPr algn="ctr"/>
                      <a:r>
                        <a:rPr lang="en-US" sz="1600" kern="1200" dirty="0">
                          <a:effectLst/>
                        </a:rPr>
                        <a:t>&lt; -20 dB</a:t>
                      </a:r>
                      <a:endParaRPr lang="ja-JP" sz="1800" kern="100" dirty="0">
                        <a:effectLst/>
                        <a:latin typeface="Times New Roman" panose="02020603050405020304" pitchFamily="18" charset="0"/>
                        <a:ea typeface="ＭＳ 明朝" panose="02020609040205080304" pitchFamily="17" charset="-128"/>
                      </a:endParaRPr>
                    </a:p>
                  </a:txBody>
                  <a:tcPr anchor="ctr"/>
                </a:tc>
                <a:extLst>
                  <a:ext uri="{0D108BD9-81ED-4DB2-BD59-A6C34878D82A}">
                    <a16:rowId xmlns:a16="http://schemas.microsoft.com/office/drawing/2014/main" val="3415943498"/>
                  </a:ext>
                </a:extLst>
              </a:tr>
              <a:tr h="148714">
                <a:tc>
                  <a:txBody>
                    <a:bodyPr/>
                    <a:lstStyle/>
                    <a:p>
                      <a:pPr algn="ctr"/>
                      <a:r>
                        <a:rPr lang="en-US" sz="1400" b="1" kern="1200" dirty="0" err="1">
                          <a:effectLst/>
                        </a:rPr>
                        <a:t>Rg</a:t>
                      </a:r>
                      <a:r>
                        <a:rPr lang="en-US" sz="1400" b="1" kern="1200" dirty="0">
                          <a:effectLst/>
                        </a:rPr>
                        <a:t>. S/A</a:t>
                      </a:r>
                      <a:endParaRPr lang="ja-JP" sz="1600" b="1"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kern="1200">
                          <a:effectLst/>
                        </a:rPr>
                        <a:t>&gt; 15 dB</a:t>
                      </a:r>
                      <a:endParaRPr lang="ja-JP" sz="1800" kern="100">
                        <a:effectLst/>
                        <a:latin typeface="Times New Roman" panose="02020603050405020304" pitchFamily="18" charset="0"/>
                        <a:ea typeface="ＭＳ 明朝" panose="02020609040205080304" pitchFamily="17" charset="-128"/>
                      </a:endParaRPr>
                    </a:p>
                  </a:txBody>
                  <a:tcPr anchor="ctr"/>
                </a:tc>
                <a:tc gridSpan="3">
                  <a:txBody>
                    <a:bodyPr/>
                    <a:lstStyle/>
                    <a:p>
                      <a:pPr algn="ctr"/>
                      <a:r>
                        <a:rPr lang="en-US" sz="1600" kern="1200" dirty="0">
                          <a:effectLst/>
                        </a:rPr>
                        <a:t>&gt; 15 dB</a:t>
                      </a:r>
                      <a:endParaRPr lang="ja-JP" sz="1800" kern="100" dirty="0">
                        <a:effectLst/>
                        <a:latin typeface="Times New Roman" panose="02020603050405020304" pitchFamily="18" charset="0"/>
                        <a:ea typeface="ＭＳ 明朝" panose="02020609040205080304" pitchFamily="17" charset="-128"/>
                      </a:endParaRPr>
                    </a:p>
                  </a:txBody>
                  <a:tcPr anchor="ctr"/>
                </a:tc>
                <a:tc hMerge="1">
                  <a:txBody>
                    <a:bodyPr/>
                    <a:lstStyle/>
                    <a:p>
                      <a:endParaRPr kumimoji="1" lang="ja-JP" altLang="en-US"/>
                    </a:p>
                  </a:txBody>
                  <a:tcPr/>
                </a:tc>
                <a:tc hMerge="1">
                  <a:txBody>
                    <a:bodyPr/>
                    <a:lstStyle/>
                    <a:p>
                      <a:endParaRPr kumimoji="1" lang="ja-JP" altLang="en-US"/>
                    </a:p>
                  </a:txBody>
                  <a:tcPr/>
                </a:tc>
                <a:tc gridSpan="2">
                  <a:txBody>
                    <a:bodyPr/>
                    <a:lstStyle/>
                    <a:p>
                      <a:pPr algn="ctr"/>
                      <a:r>
                        <a:rPr lang="en-US" sz="1600" kern="1200" dirty="0">
                          <a:effectLst/>
                        </a:rPr>
                        <a:t>&gt; 15 dB</a:t>
                      </a:r>
                      <a:endParaRPr lang="ja-JP" sz="1800" kern="100" dirty="0">
                        <a:effectLst/>
                        <a:latin typeface="Times New Roman" panose="02020603050405020304" pitchFamily="18" charset="0"/>
                        <a:ea typeface="ＭＳ 明朝" panose="02020609040205080304" pitchFamily="17" charset="-128"/>
                      </a:endParaRPr>
                    </a:p>
                  </a:txBody>
                  <a:tcPr anchor="ctr"/>
                </a:tc>
                <a:tc hMerge="1">
                  <a:txBody>
                    <a:bodyPr/>
                    <a:lstStyle/>
                    <a:p>
                      <a:endParaRPr kumimoji="1" lang="ja-JP" altLang="en-US"/>
                    </a:p>
                  </a:txBody>
                  <a:tcPr/>
                </a:tc>
                <a:tc gridSpan="2">
                  <a:txBody>
                    <a:bodyPr/>
                    <a:lstStyle/>
                    <a:p>
                      <a:pPr algn="ctr"/>
                      <a:r>
                        <a:rPr lang="en-US" sz="1600" kern="1200" dirty="0">
                          <a:effectLst/>
                        </a:rPr>
                        <a:t>&gt; 20 dB</a:t>
                      </a:r>
                      <a:endParaRPr lang="ja-JP" sz="1800" kern="100" dirty="0">
                        <a:effectLst/>
                        <a:latin typeface="Times New Roman" panose="02020603050405020304" pitchFamily="18" charset="0"/>
                        <a:ea typeface="ＭＳ 明朝" panose="02020609040205080304" pitchFamily="17" charset="-128"/>
                      </a:endParaRPr>
                    </a:p>
                  </a:txBody>
                  <a:tcPr anchor="ctr"/>
                </a:tc>
                <a:tc hMerge="1">
                  <a:txBody>
                    <a:bodyPr/>
                    <a:lstStyle/>
                    <a:p>
                      <a:endParaRPr kumimoji="1" lang="ja-JP" altLang="en-US"/>
                    </a:p>
                  </a:txBody>
                  <a:tcPr/>
                </a:tc>
                <a:tc>
                  <a:txBody>
                    <a:bodyPr/>
                    <a:lstStyle/>
                    <a:p>
                      <a:pPr algn="ctr"/>
                      <a:r>
                        <a:rPr lang="en-US" sz="1600" kern="1200" dirty="0">
                          <a:effectLst/>
                        </a:rPr>
                        <a:t>&gt; 15 dB</a:t>
                      </a:r>
                      <a:endParaRPr lang="ja-JP" sz="1800" kern="100" dirty="0">
                        <a:effectLst/>
                        <a:latin typeface="Times New Roman" panose="02020603050405020304" pitchFamily="18" charset="0"/>
                        <a:ea typeface="ＭＳ 明朝" panose="02020609040205080304" pitchFamily="17" charset="-128"/>
                      </a:endParaRPr>
                    </a:p>
                  </a:txBody>
                  <a:tcPr anchor="ctr"/>
                </a:tc>
                <a:extLst>
                  <a:ext uri="{0D108BD9-81ED-4DB2-BD59-A6C34878D82A}">
                    <a16:rowId xmlns:a16="http://schemas.microsoft.com/office/drawing/2014/main" val="711179964"/>
                  </a:ext>
                </a:extLst>
              </a:tr>
              <a:tr h="148714">
                <a:tc>
                  <a:txBody>
                    <a:bodyPr/>
                    <a:lstStyle/>
                    <a:p>
                      <a:pPr algn="ctr"/>
                      <a:r>
                        <a:rPr lang="en-US" sz="1400" b="1" kern="1200" dirty="0">
                          <a:effectLst/>
                        </a:rPr>
                        <a:t>Az. S/A</a:t>
                      </a:r>
                      <a:endParaRPr lang="ja-JP" sz="1600" b="1"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kern="1200">
                          <a:effectLst/>
                        </a:rPr>
                        <a:t>&gt; 15 dB</a:t>
                      </a:r>
                      <a:endParaRPr lang="ja-JP" sz="1800" kern="100">
                        <a:effectLst/>
                        <a:latin typeface="Times New Roman" panose="02020603050405020304" pitchFamily="18" charset="0"/>
                        <a:ea typeface="ＭＳ 明朝" panose="02020609040205080304" pitchFamily="17" charset="-128"/>
                      </a:endParaRPr>
                    </a:p>
                  </a:txBody>
                  <a:tcPr anchor="ctr"/>
                </a:tc>
                <a:tc gridSpan="3">
                  <a:txBody>
                    <a:bodyPr/>
                    <a:lstStyle/>
                    <a:p>
                      <a:pPr algn="ctr"/>
                      <a:r>
                        <a:rPr lang="en-US" sz="1600" kern="1200" dirty="0">
                          <a:effectLst/>
                        </a:rPr>
                        <a:t>&gt; 15 dB</a:t>
                      </a:r>
                      <a:endParaRPr lang="ja-JP" sz="1800" kern="100" dirty="0">
                        <a:effectLst/>
                        <a:latin typeface="Times New Roman" panose="02020603050405020304" pitchFamily="18" charset="0"/>
                        <a:ea typeface="ＭＳ 明朝" panose="02020609040205080304" pitchFamily="17" charset="-128"/>
                      </a:endParaRPr>
                    </a:p>
                  </a:txBody>
                  <a:tcPr anchor="ctr"/>
                </a:tc>
                <a:tc hMerge="1">
                  <a:txBody>
                    <a:bodyPr/>
                    <a:lstStyle/>
                    <a:p>
                      <a:endParaRPr kumimoji="1" lang="ja-JP" altLang="en-US"/>
                    </a:p>
                  </a:txBody>
                  <a:tcPr/>
                </a:tc>
                <a:tc hMerge="1">
                  <a:txBody>
                    <a:bodyPr/>
                    <a:lstStyle/>
                    <a:p>
                      <a:endParaRPr kumimoji="1" lang="ja-JP" altLang="en-US"/>
                    </a:p>
                  </a:txBody>
                  <a:tcPr/>
                </a:tc>
                <a:tc gridSpan="2">
                  <a:txBody>
                    <a:bodyPr/>
                    <a:lstStyle/>
                    <a:p>
                      <a:pPr algn="ctr"/>
                      <a:r>
                        <a:rPr lang="en-US" sz="1600" kern="1200" dirty="0">
                          <a:effectLst/>
                        </a:rPr>
                        <a:t>&gt; 15 dB</a:t>
                      </a:r>
                      <a:endParaRPr lang="ja-JP" sz="1800" kern="100" dirty="0">
                        <a:effectLst/>
                        <a:latin typeface="Times New Roman" panose="02020603050405020304" pitchFamily="18" charset="0"/>
                        <a:ea typeface="ＭＳ 明朝" panose="02020609040205080304" pitchFamily="17" charset="-128"/>
                      </a:endParaRPr>
                    </a:p>
                  </a:txBody>
                  <a:tcPr anchor="ctr"/>
                </a:tc>
                <a:tc hMerge="1">
                  <a:txBody>
                    <a:bodyPr/>
                    <a:lstStyle/>
                    <a:p>
                      <a:endParaRPr kumimoji="1" lang="ja-JP" altLang="en-US"/>
                    </a:p>
                  </a:txBody>
                  <a:tcPr/>
                </a:tc>
                <a:tc gridSpan="2">
                  <a:txBody>
                    <a:bodyPr/>
                    <a:lstStyle/>
                    <a:p>
                      <a:pPr algn="ctr"/>
                      <a:r>
                        <a:rPr lang="en-US" sz="1600" kern="1200" dirty="0">
                          <a:effectLst/>
                        </a:rPr>
                        <a:t>&gt; 20 dB</a:t>
                      </a:r>
                      <a:endParaRPr lang="ja-JP" sz="1800" kern="100" dirty="0">
                        <a:effectLst/>
                        <a:latin typeface="Times New Roman" panose="02020603050405020304" pitchFamily="18" charset="0"/>
                        <a:ea typeface="ＭＳ 明朝" panose="02020609040205080304" pitchFamily="17" charset="-128"/>
                      </a:endParaRPr>
                    </a:p>
                  </a:txBody>
                  <a:tcPr anchor="ctr"/>
                </a:tc>
                <a:tc hMerge="1">
                  <a:txBody>
                    <a:bodyPr/>
                    <a:lstStyle/>
                    <a:p>
                      <a:endParaRPr kumimoji="1" lang="ja-JP" altLang="en-US"/>
                    </a:p>
                  </a:txBody>
                  <a:tcPr/>
                </a:tc>
                <a:tc>
                  <a:txBody>
                    <a:bodyPr/>
                    <a:lstStyle/>
                    <a:p>
                      <a:pPr algn="ctr"/>
                      <a:r>
                        <a:rPr lang="en-US" sz="1600" kern="1200" dirty="0">
                          <a:effectLst/>
                        </a:rPr>
                        <a:t>&gt; 15 dB</a:t>
                      </a:r>
                      <a:endParaRPr lang="ja-JP" sz="1800" kern="100" dirty="0">
                        <a:effectLst/>
                        <a:latin typeface="Times New Roman" panose="02020603050405020304" pitchFamily="18" charset="0"/>
                        <a:ea typeface="ＭＳ 明朝" panose="02020609040205080304" pitchFamily="17" charset="-128"/>
                      </a:endParaRPr>
                    </a:p>
                  </a:txBody>
                  <a:tcPr anchor="ctr"/>
                </a:tc>
                <a:extLst>
                  <a:ext uri="{0D108BD9-81ED-4DB2-BD59-A6C34878D82A}">
                    <a16:rowId xmlns:a16="http://schemas.microsoft.com/office/drawing/2014/main" val="1927912855"/>
                  </a:ext>
                </a:extLst>
              </a:tr>
              <a:tr h="148714">
                <a:tc>
                  <a:txBody>
                    <a:bodyPr/>
                    <a:lstStyle/>
                    <a:p>
                      <a:pPr algn="ctr"/>
                      <a:r>
                        <a:rPr lang="en-US" sz="1400" b="1" kern="1200" dirty="0">
                          <a:effectLst/>
                        </a:rPr>
                        <a:t>Pol. X-talk</a:t>
                      </a:r>
                      <a:endParaRPr lang="ja-JP" sz="1600" b="1" kern="100" dirty="0">
                        <a:effectLst/>
                        <a:latin typeface="Times New Roman" panose="02020603050405020304" pitchFamily="18" charset="0"/>
                        <a:ea typeface="ＭＳ 明朝" panose="02020609040205080304" pitchFamily="17" charset="-128"/>
                      </a:endParaRPr>
                    </a:p>
                  </a:txBody>
                  <a:tcPr anchor="ctr"/>
                </a:tc>
                <a:tc gridSpan="9">
                  <a:txBody>
                    <a:bodyPr/>
                    <a:lstStyle/>
                    <a:p>
                      <a:pPr algn="ctr"/>
                      <a:r>
                        <a:rPr lang="en-US" sz="1600" kern="1200" dirty="0">
                          <a:effectLst/>
                        </a:rPr>
                        <a:t>&lt; -30 dB</a:t>
                      </a:r>
                      <a:endParaRPr lang="ja-JP" sz="1800" kern="100" dirty="0">
                        <a:effectLst/>
                        <a:latin typeface="Times New Roman" panose="02020603050405020304" pitchFamily="18" charset="0"/>
                        <a:ea typeface="ＭＳ 明朝" panose="02020609040205080304" pitchFamily="17" charset="-128"/>
                      </a:endParaRPr>
                    </a:p>
                  </a:txBody>
                  <a:tcPr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797244751"/>
                  </a:ext>
                </a:extLst>
              </a:tr>
              <a:tr h="256869">
                <a:tc>
                  <a:txBody>
                    <a:bodyPr/>
                    <a:lstStyle/>
                    <a:p>
                      <a:pPr algn="ctr"/>
                      <a:r>
                        <a:rPr lang="en-US" sz="1400" b="1" kern="1200" dirty="0">
                          <a:effectLst/>
                        </a:rPr>
                        <a:t>Split-band option</a:t>
                      </a:r>
                      <a:endParaRPr lang="ja-JP" sz="1600" b="1"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400" kern="0" dirty="0">
                          <a:effectLst/>
                        </a:rPr>
                        <a:t>N/A</a:t>
                      </a:r>
                      <a:endParaRPr lang="ja-JP" sz="1600"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400" kern="0" dirty="0">
                          <a:effectLst/>
                        </a:rPr>
                        <a:t>N/A</a:t>
                      </a:r>
                      <a:endParaRPr lang="ja-JP" sz="1600" kern="100" dirty="0">
                        <a:effectLst/>
                        <a:latin typeface="Times New Roman" panose="02020603050405020304" pitchFamily="18" charset="0"/>
                        <a:ea typeface="ＭＳ 明朝" panose="02020609040205080304" pitchFamily="17" charset="-128"/>
                      </a:endParaRPr>
                    </a:p>
                  </a:txBody>
                  <a:tcPr anchor="ctr"/>
                </a:tc>
                <a:tc gridSpan="2">
                  <a:txBody>
                    <a:bodyPr/>
                    <a:lstStyle/>
                    <a:p>
                      <a:pPr algn="ctr"/>
                      <a:r>
                        <a:rPr lang="en-US" sz="1400" kern="0" dirty="0">
                          <a:effectLst/>
                        </a:rPr>
                        <a:t>N/A</a:t>
                      </a:r>
                      <a:endParaRPr lang="ja-JP" sz="1600" kern="100" dirty="0">
                        <a:effectLst/>
                        <a:latin typeface="Times New Roman" panose="02020603050405020304" pitchFamily="18" charset="0"/>
                        <a:ea typeface="ＭＳ 明朝" panose="02020609040205080304" pitchFamily="17" charset="-128"/>
                      </a:endParaRPr>
                    </a:p>
                  </a:txBody>
                  <a:tcPr anchor="ctr"/>
                </a:tc>
                <a:tc hMerge="1">
                  <a:txBody>
                    <a:bodyPr/>
                    <a:lstStyle/>
                    <a:p>
                      <a:endParaRPr kumimoji="1" lang="ja-JP" altLang="en-US"/>
                    </a:p>
                  </a:txBody>
                  <a:tcPr/>
                </a:tc>
                <a:tc>
                  <a:txBody>
                    <a:bodyPr/>
                    <a:lstStyle/>
                    <a:p>
                      <a:pPr algn="ctr"/>
                      <a:r>
                        <a:rPr lang="en-US" sz="1400" kern="0" dirty="0">
                          <a:effectLst/>
                        </a:rPr>
                        <a:t>N/A</a:t>
                      </a:r>
                      <a:endParaRPr lang="ja-JP" sz="1600"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400" kern="0" dirty="0">
                          <a:effectLst/>
                        </a:rPr>
                        <a:t>N/A</a:t>
                      </a:r>
                      <a:endParaRPr lang="ja-JP" sz="1600"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400" b="1" u="sng" kern="1200" dirty="0">
                          <a:effectLst/>
                        </a:rPr>
                        <a:t>28+10 MHz</a:t>
                      </a:r>
                      <a:endParaRPr lang="ja-JP" sz="1600" b="1" u="sng"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400" kern="0" dirty="0">
                          <a:effectLst/>
                        </a:rPr>
                        <a:t>N/A</a:t>
                      </a:r>
                      <a:endParaRPr lang="ja-JP" sz="1600"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400" kern="0" dirty="0">
                          <a:effectLst/>
                        </a:rPr>
                        <a:t>N/A</a:t>
                      </a:r>
                      <a:endParaRPr lang="ja-JP" sz="1600" kern="100" dirty="0">
                        <a:effectLst/>
                        <a:latin typeface="Times New Roman" panose="02020603050405020304" pitchFamily="18" charset="0"/>
                        <a:ea typeface="ＭＳ 明朝" panose="02020609040205080304" pitchFamily="17" charset="-128"/>
                      </a:endParaRPr>
                    </a:p>
                  </a:txBody>
                  <a:tcPr anchor="ctr"/>
                </a:tc>
                <a:extLst>
                  <a:ext uri="{0D108BD9-81ED-4DB2-BD59-A6C34878D82A}">
                    <a16:rowId xmlns:a16="http://schemas.microsoft.com/office/drawing/2014/main" val="2876883482"/>
                  </a:ext>
                </a:extLst>
              </a:tr>
            </a:tbl>
          </a:graphicData>
        </a:graphic>
      </p:graphicFrame>
      <p:sp>
        <p:nvSpPr>
          <p:cNvPr id="3" name="正方形/長方形 2">
            <a:extLst>
              <a:ext uri="{FF2B5EF4-FFF2-40B4-BE49-F238E27FC236}">
                <a16:creationId xmlns:a16="http://schemas.microsoft.com/office/drawing/2014/main" id="{C737B3EB-688E-55AD-545B-F286502B3944}"/>
              </a:ext>
            </a:extLst>
          </p:cNvPr>
          <p:cNvSpPr/>
          <p:nvPr/>
        </p:nvSpPr>
        <p:spPr>
          <a:xfrm>
            <a:off x="229267" y="1034075"/>
            <a:ext cx="4736023" cy="400110"/>
          </a:xfrm>
          <a:prstGeom prst="rect">
            <a:avLst/>
          </a:prstGeom>
        </p:spPr>
        <p:txBody>
          <a:bodyPr wrap="square">
            <a:spAutoFit/>
          </a:bodyPr>
          <a:lstStyle/>
          <a:p>
            <a:r>
              <a:rPr lang="en-US" altLang="ja-JP" sz="2000" b="1" dirty="0"/>
              <a:t>Observation characteristics</a:t>
            </a:r>
          </a:p>
        </p:txBody>
      </p:sp>
      <p:sp>
        <p:nvSpPr>
          <p:cNvPr id="4" name="テキスト ボックス 3">
            <a:extLst>
              <a:ext uri="{FF2B5EF4-FFF2-40B4-BE49-F238E27FC236}">
                <a16:creationId xmlns:a16="http://schemas.microsoft.com/office/drawing/2014/main" id="{BA209240-51AA-5117-E35C-15B89216CC54}"/>
              </a:ext>
            </a:extLst>
          </p:cNvPr>
          <p:cNvSpPr txBox="1"/>
          <p:nvPr/>
        </p:nvSpPr>
        <p:spPr bwMode="auto">
          <a:xfrm>
            <a:off x="216285" y="6220681"/>
            <a:ext cx="7147854" cy="307777"/>
          </a:xfrm>
          <a:prstGeom prst="rect">
            <a:avLst/>
          </a:prstGeom>
          <a:noFill/>
          <a:ln w="9525">
            <a:noFill/>
            <a:miter lim="800000"/>
            <a:headEnd/>
            <a:tailEnd/>
          </a:ln>
        </p:spPr>
        <p:txBody>
          <a:bodyPr wrap="none" rtlCol="0">
            <a:spAutoFit/>
          </a:bodyPr>
          <a:lstStyle/>
          <a:p>
            <a:pPr marL="0" indent="0">
              <a:spcAft>
                <a:spcPts val="600"/>
              </a:spcAft>
              <a:buSzPct val="100000"/>
              <a:buFontTx/>
              <a:buNone/>
            </a:pPr>
            <a:r>
              <a:rPr kumimoji="1" lang="en-US" altLang="ja-JP" sz="1400" dirty="0">
                <a:ea typeface="+mn-ea"/>
              </a:rPr>
              <a:t>*Polarization:  S </a:t>
            </a:r>
            <a:r>
              <a:rPr lang="en-US" altLang="ja-JP" sz="1400" dirty="0"/>
              <a:t>= HH or HV or VV or VH, D = HH+HV or VV+VH, Q = HH+HV+VH+VV</a:t>
            </a:r>
            <a:r>
              <a:rPr kumimoji="1" lang="en-US" altLang="ja-JP" sz="1400" dirty="0">
                <a:ea typeface="+mn-ea"/>
              </a:rPr>
              <a:t> </a:t>
            </a:r>
            <a:endParaRPr kumimoji="1" lang="ja-JP" altLang="en-US" sz="1400" dirty="0">
              <a:ea typeface="+mn-ea"/>
            </a:endParaRPr>
          </a:p>
        </p:txBody>
      </p:sp>
      <p:sp>
        <p:nvSpPr>
          <p:cNvPr id="5" name="Google Shape;73;p2">
            <a:extLst>
              <a:ext uri="{FF2B5EF4-FFF2-40B4-BE49-F238E27FC236}">
                <a16:creationId xmlns:a16="http://schemas.microsoft.com/office/drawing/2014/main" id="{7308F888-D1E0-6AE6-D4CF-929BCA280B79}"/>
              </a:ext>
            </a:extLst>
          </p:cNvPr>
          <p:cNvSpPr txBox="1"/>
          <p:nvPr/>
        </p:nvSpPr>
        <p:spPr>
          <a:xfrm>
            <a:off x="94019" y="173584"/>
            <a:ext cx="9492107"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GB" sz="3200" b="0" i="0" u="none" strike="noStrike" cap="none" dirty="0">
                <a:solidFill>
                  <a:schemeClr val="lt1"/>
                </a:solidFill>
                <a:latin typeface="Montserrat"/>
                <a:ea typeface="Montserrat"/>
                <a:cs typeface="Montserrat"/>
                <a:sym typeface="Montserrat"/>
              </a:rPr>
              <a:t>ALOS-4 “DAICHI-4” &amp; PALSAR-3</a:t>
            </a:r>
            <a:endParaRPr sz="1050" b="0" i="0" u="none" strike="noStrike" cap="none" dirty="0">
              <a:solidFill>
                <a:srgbClr val="000000"/>
              </a:solidFill>
              <a:latin typeface="Montserrat"/>
              <a:ea typeface="Montserrat"/>
              <a:cs typeface="Montserrat"/>
              <a:sym typeface="Montserrat"/>
            </a:endParaRPr>
          </a:p>
        </p:txBody>
      </p:sp>
      <p:grpSp>
        <p:nvGrpSpPr>
          <p:cNvPr id="8" name="グループ化 7">
            <a:extLst>
              <a:ext uri="{FF2B5EF4-FFF2-40B4-BE49-F238E27FC236}">
                <a16:creationId xmlns:a16="http://schemas.microsoft.com/office/drawing/2014/main" id="{3A9E110F-34AE-D275-9A7B-46F2BB3B0788}"/>
              </a:ext>
            </a:extLst>
          </p:cNvPr>
          <p:cNvGrpSpPr/>
          <p:nvPr/>
        </p:nvGrpSpPr>
        <p:grpSpPr>
          <a:xfrm>
            <a:off x="94019" y="3429000"/>
            <a:ext cx="11881696" cy="3079239"/>
            <a:chOff x="94019" y="3429000"/>
            <a:chExt cx="11881696" cy="3079239"/>
          </a:xfrm>
        </p:grpSpPr>
        <p:sp>
          <p:nvSpPr>
            <p:cNvPr id="6" name="四角形: 角を丸くする 5">
              <a:extLst>
                <a:ext uri="{FF2B5EF4-FFF2-40B4-BE49-F238E27FC236}">
                  <a16:creationId xmlns:a16="http://schemas.microsoft.com/office/drawing/2014/main" id="{7E0024FC-8D34-E835-E202-8270A34D2EC2}"/>
                </a:ext>
              </a:extLst>
            </p:cNvPr>
            <p:cNvSpPr/>
            <p:nvPr/>
          </p:nvSpPr>
          <p:spPr>
            <a:xfrm>
              <a:off x="94019" y="3429000"/>
              <a:ext cx="11881696" cy="400110"/>
            </a:xfrm>
            <a:prstGeom prst="round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CD093DEC-B834-B4E0-7167-53A71C6414B8}"/>
                </a:ext>
              </a:extLst>
            </p:cNvPr>
            <p:cNvSpPr/>
            <p:nvPr/>
          </p:nvSpPr>
          <p:spPr>
            <a:xfrm>
              <a:off x="155152" y="6200461"/>
              <a:ext cx="7337029" cy="307778"/>
            </a:xfrm>
            <a:prstGeom prst="round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四角形: 角を丸くする 8">
            <a:extLst>
              <a:ext uri="{FF2B5EF4-FFF2-40B4-BE49-F238E27FC236}">
                <a16:creationId xmlns:a16="http://schemas.microsoft.com/office/drawing/2014/main" id="{3CA4E808-BDA4-A90A-E6C0-B79DECF3A224}"/>
              </a:ext>
            </a:extLst>
          </p:cNvPr>
          <p:cNvSpPr/>
          <p:nvPr/>
        </p:nvSpPr>
        <p:spPr>
          <a:xfrm>
            <a:off x="94019" y="3868993"/>
            <a:ext cx="11881696" cy="635787"/>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8095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54233-C12D-48F9-C477-74C8B4910F80}"/>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AB3C4A75-4367-878C-05EB-192A13B384F5}"/>
              </a:ext>
            </a:extLst>
          </p:cNvPr>
          <p:cNvSpPr>
            <a:spLocks noGrp="1"/>
          </p:cNvSpPr>
          <p:nvPr>
            <p:ph type="title"/>
          </p:nvPr>
        </p:nvSpPr>
        <p:spPr>
          <a:xfrm>
            <a:off x="176047" y="175939"/>
            <a:ext cx="9619959" cy="779002"/>
          </a:xfrm>
        </p:spPr>
        <p:txBody>
          <a:bodyPr/>
          <a:lstStyle/>
          <a:p>
            <a:r>
              <a:rPr kumimoji="1" lang="en-US" altLang="ja-JP" sz="3200" dirty="0"/>
              <a:t>SAR Calibration and Evaluation Items at JAXA</a:t>
            </a:r>
            <a:endParaRPr kumimoji="1" lang="ja-JP" altLang="en-US" sz="3200" dirty="0"/>
          </a:p>
        </p:txBody>
      </p:sp>
      <p:graphicFrame>
        <p:nvGraphicFramePr>
          <p:cNvPr id="2" name="表 1">
            <a:extLst>
              <a:ext uri="{FF2B5EF4-FFF2-40B4-BE49-F238E27FC236}">
                <a16:creationId xmlns:a16="http://schemas.microsoft.com/office/drawing/2014/main" id="{DB415F04-DEEA-FCAD-E3B6-6F808D087E0E}"/>
              </a:ext>
            </a:extLst>
          </p:cNvPr>
          <p:cNvGraphicFramePr>
            <a:graphicFrameLocks noGrp="1"/>
          </p:cNvGraphicFramePr>
          <p:nvPr>
            <p:extLst>
              <p:ext uri="{D42A27DB-BD31-4B8C-83A1-F6EECF244321}">
                <p14:modId xmlns:p14="http://schemas.microsoft.com/office/powerpoint/2010/main" val="751965412"/>
              </p:ext>
            </p:extLst>
          </p:nvPr>
        </p:nvGraphicFramePr>
        <p:xfrm>
          <a:off x="375035" y="1079791"/>
          <a:ext cx="11376990" cy="5380231"/>
        </p:xfrm>
        <a:graphic>
          <a:graphicData uri="http://schemas.openxmlformats.org/drawingml/2006/table">
            <a:tbl>
              <a:tblPr firstRow="1" firstCol="1" lastRow="1" lastCol="1" bandRow="1" bandCol="1"/>
              <a:tblGrid>
                <a:gridCol w="415018">
                  <a:extLst>
                    <a:ext uri="{9D8B030D-6E8A-4147-A177-3AD203B41FA5}">
                      <a16:colId xmlns:a16="http://schemas.microsoft.com/office/drawing/2014/main" val="3951044298"/>
                    </a:ext>
                  </a:extLst>
                </a:gridCol>
                <a:gridCol w="1189818">
                  <a:extLst>
                    <a:ext uri="{9D8B030D-6E8A-4147-A177-3AD203B41FA5}">
                      <a16:colId xmlns:a16="http://schemas.microsoft.com/office/drawing/2014/main" val="2211077490"/>
                    </a:ext>
                  </a:extLst>
                </a:gridCol>
                <a:gridCol w="2045911">
                  <a:extLst>
                    <a:ext uri="{9D8B030D-6E8A-4147-A177-3AD203B41FA5}">
                      <a16:colId xmlns:a16="http://schemas.microsoft.com/office/drawing/2014/main" val="1364147168"/>
                    </a:ext>
                  </a:extLst>
                </a:gridCol>
                <a:gridCol w="2017094">
                  <a:extLst>
                    <a:ext uri="{9D8B030D-6E8A-4147-A177-3AD203B41FA5}">
                      <a16:colId xmlns:a16="http://schemas.microsoft.com/office/drawing/2014/main" val="3434422882"/>
                    </a:ext>
                  </a:extLst>
                </a:gridCol>
                <a:gridCol w="3549500">
                  <a:extLst>
                    <a:ext uri="{9D8B030D-6E8A-4147-A177-3AD203B41FA5}">
                      <a16:colId xmlns:a16="http://schemas.microsoft.com/office/drawing/2014/main" val="1245969478"/>
                    </a:ext>
                  </a:extLst>
                </a:gridCol>
                <a:gridCol w="2159649">
                  <a:extLst>
                    <a:ext uri="{9D8B030D-6E8A-4147-A177-3AD203B41FA5}">
                      <a16:colId xmlns:a16="http://schemas.microsoft.com/office/drawing/2014/main" val="2047060289"/>
                    </a:ext>
                  </a:extLst>
                </a:gridCol>
              </a:tblGrid>
              <a:tr h="0">
                <a:tc>
                  <a:txBody>
                    <a:bodyPr/>
                    <a:lstStyle/>
                    <a:p>
                      <a:pPr marL="2540" indent="66675" algn="ctr">
                        <a:buNone/>
                      </a:pPr>
                      <a:r>
                        <a:rPr lang="en-US" sz="900" b="1" kern="100" dirty="0">
                          <a:solidFill>
                            <a:srgbClr val="000000"/>
                          </a:solidFill>
                          <a:effectLst/>
                          <a:latin typeface="+mn-lt"/>
                          <a:ea typeface="Meiryo UI" panose="020B0604030504040204" pitchFamily="50" charset="-128"/>
                          <a:cs typeface="Arial" panose="020B0604020202020204" pitchFamily="34" charset="0"/>
                        </a:rPr>
                        <a:t>No</a:t>
                      </a:r>
                      <a:endParaRPr lang="ja-JP" sz="900" b="1"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2540" indent="66675" algn="ctr">
                        <a:buNone/>
                      </a:pPr>
                      <a:r>
                        <a:rPr lang="en-US" altLang="ja-JP" sz="900" b="1" kern="100" dirty="0">
                          <a:solidFill>
                            <a:srgbClr val="000000"/>
                          </a:solidFill>
                          <a:effectLst/>
                          <a:latin typeface="+mn-lt"/>
                          <a:ea typeface="Meiryo UI" panose="020B0604030504040204" pitchFamily="50" charset="-128"/>
                          <a:cs typeface="Arial" panose="020B0604020202020204" pitchFamily="34" charset="0"/>
                        </a:rPr>
                        <a:t>Item</a:t>
                      </a:r>
                      <a:endParaRPr lang="ja-JP" sz="900" b="1"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2540" indent="66675" algn="ctr">
                        <a:buNone/>
                      </a:pPr>
                      <a:r>
                        <a:rPr lang="en-US" altLang="ja-JP" sz="900" b="1" kern="100" dirty="0">
                          <a:solidFill>
                            <a:srgbClr val="000000"/>
                          </a:solidFill>
                          <a:effectLst/>
                          <a:latin typeface="+mn-lt"/>
                          <a:ea typeface="Meiryo UI" panose="020B0604030504040204" pitchFamily="50" charset="-128"/>
                          <a:cs typeface="Arial" panose="020B0604020202020204" pitchFamily="34" charset="0"/>
                        </a:rPr>
                        <a:t>Evaluation Item</a:t>
                      </a:r>
                      <a:endParaRPr lang="ja-JP" sz="900" b="1"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2540" indent="66675" algn="ctr">
                        <a:buNone/>
                      </a:pPr>
                      <a:r>
                        <a:rPr lang="en-US" altLang="ja-JP" sz="900" b="1" kern="100" dirty="0">
                          <a:solidFill>
                            <a:srgbClr val="000000"/>
                          </a:solidFill>
                          <a:effectLst/>
                          <a:latin typeface="+mn-lt"/>
                          <a:ea typeface="Meiryo UI" panose="020B0604030504040204" pitchFamily="50" charset="-128"/>
                          <a:cs typeface="Arial" panose="020B0604020202020204" pitchFamily="34" charset="0"/>
                        </a:rPr>
                        <a:t>Calibration parameter</a:t>
                      </a:r>
                      <a:endParaRPr lang="ja-JP" sz="900" b="1"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2540" indent="66675" algn="ctr">
                        <a:buNone/>
                      </a:pPr>
                      <a:r>
                        <a:rPr lang="en-US" altLang="ja-JP" sz="900" b="1" kern="100" dirty="0">
                          <a:solidFill>
                            <a:srgbClr val="000000"/>
                          </a:solidFill>
                          <a:effectLst/>
                          <a:latin typeface="+mn-lt"/>
                          <a:ea typeface="Meiryo UI" panose="020B0604030504040204" pitchFamily="50" charset="-128"/>
                          <a:cs typeface="Arial" panose="020B0604020202020204" pitchFamily="34" charset="0"/>
                        </a:rPr>
                        <a:t>Evaluation criteria</a:t>
                      </a:r>
                      <a:endParaRPr lang="ja-JP" sz="900" b="1"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2540" indent="66675" algn="ctr">
                        <a:buNone/>
                      </a:pPr>
                      <a:r>
                        <a:rPr lang="en-US" altLang="ja-JP" sz="900" b="1" kern="100" dirty="0">
                          <a:solidFill>
                            <a:srgbClr val="000000"/>
                          </a:solidFill>
                          <a:effectLst/>
                          <a:latin typeface="+mn-lt"/>
                          <a:ea typeface="Meiryo UI" panose="020B0604030504040204" pitchFamily="50" charset="-128"/>
                          <a:cs typeface="Arial" panose="020B0604020202020204" pitchFamily="34" charset="0"/>
                        </a:rPr>
                        <a:t>Method</a:t>
                      </a:r>
                      <a:endParaRPr lang="ja-JP" sz="900" b="1"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699312255"/>
                  </a:ext>
                </a:extLst>
              </a:tr>
              <a:tr h="0">
                <a:tc>
                  <a:txBody>
                    <a:bodyPr/>
                    <a:lstStyle/>
                    <a:p>
                      <a:pPr marL="2540" indent="66675" algn="ctr">
                        <a:buNone/>
                      </a:pPr>
                      <a:r>
                        <a:rPr lang="en-US" sz="900" kern="100" dirty="0">
                          <a:effectLst/>
                          <a:latin typeface="+mn-lt"/>
                          <a:ea typeface="Meiryo UI" panose="020B0604030504040204" pitchFamily="50" charset="-128"/>
                          <a:cs typeface="Arial" panose="020B0604020202020204" pitchFamily="34" charset="0"/>
                        </a:rPr>
                        <a:t>1</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marL="2540" indent="66675" algn="l">
                        <a:buNone/>
                      </a:pPr>
                      <a:r>
                        <a:rPr lang="en-US" altLang="ja-JP" sz="900" b="1" kern="100" dirty="0">
                          <a:effectLst/>
                          <a:latin typeface="+mn-lt"/>
                          <a:ea typeface="Meiryo UI" panose="020B0604030504040204" pitchFamily="50" charset="-128"/>
                          <a:cs typeface="Arial" panose="020B0604020202020204" pitchFamily="34" charset="0"/>
                        </a:rPr>
                        <a:t>Geometric Cal</a:t>
                      </a:r>
                      <a:endParaRPr lang="ja-JP" sz="900" b="1"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Geometric accuracy (L1.1)</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Signal delay in Range </a:t>
                      </a:r>
                    </a:p>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Azimuth time offset</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Fine beam 3 m:</a:t>
                      </a:r>
                      <a:endParaRPr lang="ja-JP" sz="900" kern="100" dirty="0">
                        <a:effectLst/>
                        <a:latin typeface="+mn-lt"/>
                        <a:ea typeface="Meiryo UI" panose="020B0604030504040204" pitchFamily="50" charset="-128"/>
                        <a:cs typeface="Arial" panose="020B0604020202020204" pitchFamily="34" charset="0"/>
                      </a:endParaRPr>
                    </a:p>
                    <a:p>
                      <a:pPr marL="133350" indent="66675" algn="just">
                        <a:buNone/>
                      </a:pPr>
                      <a:r>
                        <a:rPr lang="en-US" sz="900" kern="100" dirty="0">
                          <a:effectLst/>
                          <a:latin typeface="+mn-lt"/>
                          <a:ea typeface="Meiryo UI" panose="020B0604030504040204" pitchFamily="50" charset="-128"/>
                          <a:cs typeface="Arial" panose="020B0604020202020204" pitchFamily="34" charset="0"/>
                        </a:rPr>
                        <a:t>(a) Precision orbit determination: Within 10 m (1σ)</a:t>
                      </a:r>
                      <a:endParaRPr lang="ja-JP" sz="900" kern="100" dirty="0">
                        <a:effectLst/>
                        <a:latin typeface="+mn-lt"/>
                        <a:ea typeface="Meiryo UI" panose="020B0604030504040204" pitchFamily="50" charset="-128"/>
                        <a:cs typeface="Arial" panose="020B0604020202020204" pitchFamily="34" charset="0"/>
                      </a:endParaRPr>
                    </a:p>
                    <a:p>
                      <a:pPr marL="133350" indent="66675" algn="just">
                        <a:buNone/>
                      </a:pPr>
                      <a:r>
                        <a:rPr lang="en-US" sz="900" kern="100" dirty="0">
                          <a:effectLst/>
                          <a:latin typeface="+mn-lt"/>
                          <a:ea typeface="Meiryo UI" panose="020B0604030504040204" pitchFamily="50" charset="-128"/>
                          <a:cs typeface="Arial" panose="020B0604020202020204" pitchFamily="34" charset="0"/>
                        </a:rPr>
                        <a:t>(b) On-board orbit det.: Within 50 m (1σ)</a:t>
                      </a:r>
                      <a:endParaRPr lang="ja-JP" sz="900" kern="100" dirty="0">
                        <a:effectLst/>
                        <a:latin typeface="+mn-lt"/>
                        <a:ea typeface="Meiryo UI" panose="020B0604030504040204" pitchFamily="50" charset="-128"/>
                        <a:cs typeface="Arial" panose="020B0604020202020204" pitchFamily="34" charset="0"/>
                      </a:endParaRPr>
                    </a:p>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Other observation modes: Equivalent to </a:t>
                      </a:r>
                      <a:r>
                        <a:rPr lang="en-US" sz="900" kern="100" dirty="0">
                          <a:effectLst/>
                          <a:latin typeface="+mn-lt"/>
                          <a:ea typeface="Meiryo UI" panose="020B0604030504040204" pitchFamily="50" charset="-128"/>
                          <a:cs typeface="Arial" panose="020B0604020202020204" pitchFamily="34" charset="0"/>
                        </a:rPr>
                        <a:t>ALOS-2</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sz="900" kern="100" dirty="0">
                          <a:solidFill>
                            <a:srgbClr val="FF0000"/>
                          </a:solidFill>
                          <a:effectLst/>
                          <a:latin typeface="+mn-lt"/>
                          <a:ea typeface="Meiryo UI" panose="020B0604030504040204" pitchFamily="50" charset="-128"/>
                          <a:cs typeface="Arial" panose="020B0604020202020204" pitchFamily="34" charset="0"/>
                        </a:rPr>
                        <a:t>CR/ARC evaluation</a:t>
                      </a:r>
                      <a:endParaRPr lang="ja-JP" sz="900" kern="100" dirty="0">
                        <a:solidFill>
                          <a:srgbClr val="FF0000"/>
                        </a:solidFill>
                        <a:effectLst/>
                        <a:latin typeface="+mn-lt"/>
                        <a:ea typeface="Meiryo UI" panose="020B0604030504040204" pitchFamily="50" charset="-128"/>
                        <a:cs typeface="Arial" panose="020B0604020202020204" pitchFamily="34" charset="0"/>
                      </a:endParaRPr>
                    </a:p>
                    <a:p>
                      <a:pPr marL="2540" indent="66675" algn="just">
                        <a:buNone/>
                      </a:pPr>
                      <a:r>
                        <a:rPr lang="en-US" sz="900" kern="100" dirty="0">
                          <a:effectLst/>
                          <a:latin typeface="+mn-lt"/>
                          <a:ea typeface="Meiryo UI" panose="020B0604030504040204" pitchFamily="50" charset="-128"/>
                          <a:cs typeface="Arial" panose="020B0604020202020204" pitchFamily="34" charset="0"/>
                        </a:rPr>
                        <a:t>Cross Cal with ALOS-2</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35405584"/>
                  </a:ext>
                </a:extLst>
              </a:tr>
              <a:tr h="199266">
                <a:tc>
                  <a:txBody>
                    <a:bodyPr/>
                    <a:lstStyle/>
                    <a:p>
                      <a:pPr marL="2540" indent="66675" algn="ctr">
                        <a:buNone/>
                      </a:pPr>
                      <a:r>
                        <a:rPr lang="en-US" sz="900" kern="100" dirty="0">
                          <a:effectLst/>
                          <a:latin typeface="+mn-lt"/>
                          <a:ea typeface="Meiryo UI" panose="020B0604030504040204" pitchFamily="50" charset="-128"/>
                          <a:cs typeface="Arial" panose="020B0604020202020204" pitchFamily="34" charset="0"/>
                        </a:rPr>
                        <a:t>2</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kumimoji="1" lang="ja-JP" altLang="en-US"/>
                    </a:p>
                  </a:txBody>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Geometric accuracy (L2.1)</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Same as above</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sz="900" kern="100" dirty="0">
                          <a:effectLst/>
                          <a:latin typeface="+mn-lt"/>
                          <a:ea typeface="Meiryo UI" panose="020B0604030504040204" pitchFamily="50" charset="-128"/>
                          <a:cs typeface="Arial" panose="020B0604020202020204" pitchFamily="34" charset="0"/>
                        </a:rPr>
                        <a:t>CR/ARC evaluation</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94008149"/>
                  </a:ext>
                </a:extLst>
              </a:tr>
              <a:tr h="0">
                <a:tc>
                  <a:txBody>
                    <a:bodyPr/>
                    <a:lstStyle/>
                    <a:p>
                      <a:pPr marL="2540" indent="66675" algn="ctr">
                        <a:buNone/>
                      </a:pPr>
                      <a:r>
                        <a:rPr lang="en-US" sz="900" kern="100" dirty="0">
                          <a:effectLst/>
                          <a:latin typeface="+mn-lt"/>
                          <a:ea typeface="Meiryo UI" panose="020B0604030504040204" pitchFamily="50" charset="-128"/>
                          <a:cs typeface="Arial" panose="020B0604020202020204" pitchFamily="34" charset="0"/>
                        </a:rPr>
                        <a:t>3</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a:txBody>
                    <a:bodyPr/>
                    <a:lstStyle/>
                    <a:p>
                      <a:pPr marL="2540" indent="66675" algn="l">
                        <a:buNone/>
                      </a:pPr>
                      <a:r>
                        <a:rPr lang="en-US" altLang="ja-JP" sz="900" b="1" kern="100" dirty="0">
                          <a:effectLst/>
                          <a:latin typeface="+mn-lt"/>
                          <a:ea typeface="Meiryo UI" panose="020B0604030504040204" pitchFamily="50" charset="-128"/>
                          <a:cs typeface="Arial" panose="020B0604020202020204" pitchFamily="34" charset="0"/>
                        </a:rPr>
                        <a:t>Antenna Pattern</a:t>
                      </a:r>
                    </a:p>
                    <a:p>
                      <a:pPr marL="2540" indent="66675" algn="l">
                        <a:buNone/>
                      </a:pPr>
                      <a:r>
                        <a:rPr lang="en-US" altLang="ja-JP" sz="900" b="1" kern="100" dirty="0">
                          <a:effectLst/>
                          <a:latin typeface="+mn-lt"/>
                          <a:ea typeface="Meiryo UI" panose="020B0604030504040204" pitchFamily="50" charset="-128"/>
                          <a:cs typeface="Arial" panose="020B0604020202020204" pitchFamily="34" charset="0"/>
                        </a:rPr>
                        <a:t>Cal</a:t>
                      </a:r>
                      <a:endParaRPr lang="ja-JP" sz="900" b="1"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Range antenna pattern </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Amplitude</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Radiometric accuracy (relative) </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Assessment using tropical forests </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83806229"/>
                  </a:ext>
                </a:extLst>
              </a:tr>
              <a:tr h="0">
                <a:tc>
                  <a:txBody>
                    <a:bodyPr/>
                    <a:lstStyle/>
                    <a:p>
                      <a:pPr marL="2540" indent="66675" algn="ctr">
                        <a:buNone/>
                      </a:pPr>
                      <a:r>
                        <a:rPr lang="en-US" sz="900" kern="100" dirty="0">
                          <a:effectLst/>
                          <a:latin typeface="+mn-lt"/>
                          <a:ea typeface="Meiryo UI" panose="020B0604030504040204" pitchFamily="50" charset="-128"/>
                          <a:cs typeface="Arial" panose="020B0604020202020204" pitchFamily="34" charset="0"/>
                        </a:rPr>
                        <a:t>4</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kumimoji="1" lang="ja-JP" altLang="en-US"/>
                    </a:p>
                  </a:txBody>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Azimuth antenna pattern</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Amplitude</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Radiometric accuracy (relative)</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Assessment using tropical forests</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76324646"/>
                  </a:ext>
                </a:extLst>
              </a:tr>
              <a:tr h="319405">
                <a:tc>
                  <a:txBody>
                    <a:bodyPr/>
                    <a:lstStyle/>
                    <a:p>
                      <a:pPr marL="2540" indent="66675" algn="ctr">
                        <a:buNone/>
                      </a:pPr>
                      <a:r>
                        <a:rPr lang="en-US" sz="900" kern="100" dirty="0">
                          <a:effectLst/>
                          <a:latin typeface="+mn-lt"/>
                          <a:ea typeface="Meiryo UI" panose="020B0604030504040204" pitchFamily="50" charset="-128"/>
                          <a:cs typeface="Arial" panose="020B0604020202020204" pitchFamily="34" charset="0"/>
                        </a:rPr>
                        <a:t>5</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kumimoji="1" lang="ja-JP" altLang="en-US"/>
                    </a:p>
                  </a:txBody>
                  <a:tcPr/>
                </a:tc>
                <a:tc>
                  <a:txBody>
                    <a:bodyPr/>
                    <a:lstStyle/>
                    <a:p>
                      <a:pPr marL="57150" indent="-57150" algn="just">
                        <a:buNone/>
                      </a:pPr>
                      <a:r>
                        <a:rPr lang="en-US" altLang="ja-JP" sz="900" kern="100" dirty="0">
                          <a:effectLst/>
                          <a:latin typeface="+mn-lt"/>
                          <a:ea typeface="Meiryo UI" panose="020B0604030504040204" pitchFamily="50" charset="-128"/>
                          <a:cs typeface="Arial" panose="020B0604020202020204" pitchFamily="34" charset="0"/>
                        </a:rPr>
                        <a:t>Radiometric accuracy (relative)</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Amplitude in range and azimuth </a:t>
                      </a:r>
                    </a:p>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Adjustment between Scans </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sz="900" kern="100" dirty="0">
                          <a:effectLst/>
                          <a:latin typeface="+mn-lt"/>
                          <a:ea typeface="Meiryo UI" panose="020B0604030504040204" pitchFamily="50" charset="-128"/>
                          <a:cs typeface="Arial" panose="020B0604020202020204" pitchFamily="34" charset="0"/>
                        </a:rPr>
                        <a:t>Within 1.0 dB (1σ)</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Assessment using tropical forests</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68861"/>
                  </a:ext>
                </a:extLst>
              </a:tr>
              <a:tr h="205133">
                <a:tc>
                  <a:txBody>
                    <a:bodyPr/>
                    <a:lstStyle/>
                    <a:p>
                      <a:pPr marL="2540" indent="66675" algn="ctr">
                        <a:buNone/>
                      </a:pPr>
                      <a:r>
                        <a:rPr lang="en-US" sz="900" kern="100" dirty="0">
                          <a:effectLst/>
                          <a:latin typeface="+mn-lt"/>
                          <a:ea typeface="Meiryo UI" panose="020B0604030504040204" pitchFamily="50" charset="-128"/>
                          <a:cs typeface="Arial" panose="020B0604020202020204" pitchFamily="34" charset="0"/>
                        </a:rPr>
                        <a:t>6</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l">
                        <a:buNone/>
                      </a:pPr>
                      <a:r>
                        <a:rPr lang="en-US" altLang="ja-JP" sz="900" b="1" kern="100" dirty="0">
                          <a:effectLst/>
                          <a:latin typeface="+mn-lt"/>
                          <a:ea typeface="Meiryo UI" panose="020B0604030504040204" pitchFamily="50" charset="-128"/>
                          <a:cs typeface="Arial" panose="020B0604020202020204" pitchFamily="34" charset="0"/>
                        </a:rPr>
                        <a:t>Radiometric Cal</a:t>
                      </a:r>
                      <a:endParaRPr lang="ja-JP" sz="900" b="1"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Radiometric accuracy (absolute)</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Calibration factor</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sz="900" kern="100" dirty="0">
                          <a:effectLst/>
                          <a:latin typeface="+mn-lt"/>
                          <a:ea typeface="Meiryo UI" panose="020B0604030504040204" pitchFamily="50" charset="-128"/>
                          <a:cs typeface="Arial" panose="020B0604020202020204" pitchFamily="34" charset="0"/>
                        </a:rPr>
                        <a:t>Within 1.0 dB (RMSE)</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sz="900" kern="100" dirty="0">
                          <a:solidFill>
                            <a:srgbClr val="FF0000"/>
                          </a:solidFill>
                          <a:effectLst/>
                          <a:latin typeface="+mn-lt"/>
                          <a:ea typeface="Meiryo UI" panose="020B0604030504040204" pitchFamily="50" charset="-128"/>
                          <a:cs typeface="Arial" panose="020B0604020202020204" pitchFamily="34" charset="0"/>
                        </a:rPr>
                        <a:t>CR/ARC evaluation</a:t>
                      </a:r>
                      <a:endParaRPr lang="ja-JP" sz="900" kern="100" dirty="0">
                        <a:solidFill>
                          <a:srgbClr val="FF0000"/>
                        </a:solidFill>
                        <a:effectLst/>
                        <a:latin typeface="+mn-lt"/>
                        <a:ea typeface="Meiryo UI" panose="020B0604030504040204" pitchFamily="50" charset="-128"/>
                        <a:cs typeface="Arial" panose="020B0604020202020204" pitchFamily="34" charset="0"/>
                      </a:endParaRPr>
                    </a:p>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Assessment using tropical forests</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74559980"/>
                  </a:ext>
                </a:extLst>
              </a:tr>
              <a:tr h="319405">
                <a:tc>
                  <a:txBody>
                    <a:bodyPr/>
                    <a:lstStyle/>
                    <a:p>
                      <a:pPr marL="2540" indent="66675" algn="ctr">
                        <a:buNone/>
                      </a:pPr>
                      <a:r>
                        <a:rPr lang="en-US" sz="900" kern="100" dirty="0">
                          <a:effectLst/>
                          <a:latin typeface="+mn-lt"/>
                          <a:ea typeface="Meiryo UI" panose="020B0604030504040204" pitchFamily="50" charset="-128"/>
                          <a:cs typeface="Arial" panose="020B0604020202020204" pitchFamily="34" charset="0"/>
                        </a:rPr>
                        <a:t>7</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l">
                        <a:buNone/>
                      </a:pPr>
                      <a:r>
                        <a:rPr lang="en-US" altLang="ja-JP" sz="900" b="1" kern="100" dirty="0">
                          <a:effectLst/>
                          <a:latin typeface="+mn-lt"/>
                          <a:ea typeface="Meiryo UI" panose="020B0604030504040204" pitchFamily="50" charset="-128"/>
                          <a:cs typeface="Arial" panose="020B0604020202020204" pitchFamily="34" charset="0"/>
                        </a:rPr>
                        <a:t>Polarimetric Cal</a:t>
                      </a:r>
                      <a:endParaRPr lang="ja-JP" sz="900" b="1"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Polarimetric accuracy</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Pol </a:t>
                      </a:r>
                      <a:r>
                        <a:rPr lang="en-US" altLang="ja-JP" sz="900" kern="100" dirty="0" err="1">
                          <a:effectLst/>
                          <a:latin typeface="+mn-lt"/>
                          <a:ea typeface="Meiryo UI" panose="020B0604030504040204" pitchFamily="50" charset="-128"/>
                          <a:cs typeface="Arial" panose="020B0604020202020204" pitchFamily="34" charset="0"/>
                        </a:rPr>
                        <a:t>cal</a:t>
                      </a:r>
                      <a:r>
                        <a:rPr lang="en-US" altLang="ja-JP" sz="900" kern="100" dirty="0">
                          <a:effectLst/>
                          <a:latin typeface="+mn-lt"/>
                          <a:ea typeface="Meiryo UI" panose="020B0604030504040204" pitchFamily="50" charset="-128"/>
                          <a:cs typeface="Arial" panose="020B0604020202020204" pitchFamily="34" charset="0"/>
                        </a:rPr>
                        <a:t> coefficient</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Polarimetric separation (Cross talk): Less than -30 dB </a:t>
                      </a:r>
                      <a:endParaRPr lang="ja-JP" sz="900" kern="100" dirty="0">
                        <a:effectLst/>
                        <a:latin typeface="+mn-lt"/>
                        <a:ea typeface="Meiryo UI" panose="020B0604030504040204" pitchFamily="50" charset="-128"/>
                        <a:cs typeface="Arial" panose="020B0604020202020204" pitchFamily="34" charset="0"/>
                      </a:endParaRPr>
                    </a:p>
                    <a:p>
                      <a:pPr marL="2540" indent="66675" algn="just">
                        <a:buNone/>
                      </a:pPr>
                      <a:r>
                        <a:rPr lang="en-US" sz="900" kern="100" dirty="0">
                          <a:effectLst/>
                          <a:latin typeface="+mn-lt"/>
                          <a:ea typeface="Meiryo UI" panose="020B0604030504040204" pitchFamily="50" charset="-128"/>
                          <a:cs typeface="Arial" panose="020B0604020202020204" pitchFamily="34" charset="0"/>
                        </a:rPr>
                        <a:t>H/V amplitude ratio: Less than ±0.2 dB </a:t>
                      </a:r>
                      <a:endParaRPr lang="ja-JP" sz="900" kern="100" dirty="0">
                        <a:effectLst/>
                        <a:latin typeface="+mn-lt"/>
                        <a:ea typeface="Meiryo UI" panose="020B0604030504040204" pitchFamily="50" charset="-128"/>
                        <a:cs typeface="Arial" panose="020B0604020202020204" pitchFamily="34" charset="0"/>
                      </a:endParaRPr>
                    </a:p>
                    <a:p>
                      <a:pPr marL="2540" indent="66675" algn="just">
                        <a:buNone/>
                      </a:pPr>
                      <a:r>
                        <a:rPr lang="en-US" sz="900" kern="100" dirty="0">
                          <a:effectLst/>
                          <a:latin typeface="+mn-lt"/>
                          <a:ea typeface="Meiryo UI" panose="020B0604030504040204" pitchFamily="50" charset="-128"/>
                          <a:cs typeface="Arial" panose="020B0604020202020204" pitchFamily="34" charset="0"/>
                        </a:rPr>
                        <a:t>H/V phase differences: Less than ±5 degrees </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solidFill>
                            <a:srgbClr val="FF0000"/>
                          </a:solidFill>
                          <a:effectLst/>
                          <a:latin typeface="+mn-lt"/>
                          <a:ea typeface="Meiryo UI" panose="020B0604030504040204" pitchFamily="50" charset="-128"/>
                          <a:cs typeface="Arial" panose="020B0604020202020204" pitchFamily="34" charset="0"/>
                        </a:rPr>
                        <a:t>CR/ARC evaluation</a:t>
                      </a:r>
                      <a:endParaRPr lang="ja-JP" altLang="ja-JP" sz="900" kern="100" dirty="0">
                        <a:solidFill>
                          <a:srgbClr val="FF0000"/>
                        </a:solidFill>
                        <a:effectLst/>
                        <a:latin typeface="+mn-lt"/>
                        <a:ea typeface="Meiryo UI" panose="020B0604030504040204" pitchFamily="50" charset="-128"/>
                        <a:cs typeface="Arial" panose="020B0604020202020204" pitchFamily="34" charset="0"/>
                      </a:endParaRPr>
                    </a:p>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Assessment using tropical forests</a:t>
                      </a:r>
                      <a:endParaRPr lang="ja-JP" alt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38714584"/>
                  </a:ext>
                </a:extLst>
              </a:tr>
              <a:tr h="319405">
                <a:tc>
                  <a:txBody>
                    <a:bodyPr/>
                    <a:lstStyle/>
                    <a:p>
                      <a:pPr marL="2540" indent="66675" algn="ctr">
                        <a:buNone/>
                      </a:pPr>
                      <a:r>
                        <a:rPr lang="en-US" altLang="ja-JP" sz="900" kern="100" dirty="0">
                          <a:effectLst/>
                          <a:latin typeface="+mn-lt"/>
                          <a:ea typeface="Meiryo UI" panose="020B0604030504040204" pitchFamily="50" charset="-128"/>
                          <a:cs typeface="Arial" panose="020B0604020202020204" pitchFamily="34" charset="0"/>
                        </a:rPr>
                        <a:t>8</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8">
                  <a:txBody>
                    <a:bodyPr/>
                    <a:lstStyle/>
                    <a:p>
                      <a:pPr marL="2540" indent="66675" algn="just">
                        <a:buNone/>
                      </a:pPr>
                      <a:r>
                        <a:rPr lang="en-US" altLang="ja-JP" sz="900" b="1" kern="100" dirty="0">
                          <a:effectLst/>
                          <a:latin typeface="+mn-lt"/>
                          <a:ea typeface="Meiryo UI" panose="020B0604030504040204" pitchFamily="50" charset="-128"/>
                          <a:cs typeface="Arial" panose="020B0604020202020204" pitchFamily="34" charset="0"/>
                        </a:rPr>
                        <a:t>Image Quality </a:t>
                      </a:r>
                    </a:p>
                    <a:p>
                      <a:pPr marL="2540" indent="66675" algn="just">
                        <a:buNone/>
                      </a:pPr>
                      <a:r>
                        <a:rPr lang="en-US" altLang="ja-JP" sz="900" b="1" kern="100" dirty="0">
                          <a:effectLst/>
                          <a:latin typeface="+mn-lt"/>
                          <a:ea typeface="Meiryo UI" panose="020B0604030504040204" pitchFamily="50" charset="-128"/>
                          <a:cs typeface="Arial" panose="020B0604020202020204" pitchFamily="34" charset="0"/>
                        </a:rPr>
                        <a:t>Evaluation </a:t>
                      </a:r>
                      <a:endParaRPr lang="ja-JP" sz="900" b="1"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Point target (Resolution, Peak-to-Sidelobe Ratio</a:t>
                      </a:r>
                      <a:r>
                        <a:rPr lang="ja-JP" altLang="en-US" sz="900" kern="100" dirty="0">
                          <a:effectLst/>
                          <a:latin typeface="+mn-lt"/>
                          <a:ea typeface="Meiryo UI" panose="020B0604030504040204" pitchFamily="50" charset="-128"/>
                          <a:cs typeface="Arial" panose="020B0604020202020204" pitchFamily="34" charset="0"/>
                        </a:rPr>
                        <a:t> </a:t>
                      </a:r>
                      <a:r>
                        <a:rPr lang="en-US" altLang="ja-JP" sz="900" kern="100" dirty="0">
                          <a:effectLst/>
                          <a:latin typeface="+mn-lt"/>
                          <a:ea typeface="Meiryo UI" panose="020B0604030504040204" pitchFamily="50" charset="-128"/>
                          <a:cs typeface="Arial" panose="020B0604020202020204" pitchFamily="34" charset="0"/>
                        </a:rPr>
                        <a:t>(PSLR), Integrated Sidelobe Ratio (ISLR))</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Resolution: Depends on Obs. mode and beam </a:t>
                      </a:r>
                    </a:p>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PSLR: -13.26 + 2.00 dB</a:t>
                      </a:r>
                    </a:p>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ISLR: -10.16 + 2.00 dB</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solidFill>
                            <a:srgbClr val="FF0000"/>
                          </a:solidFill>
                          <a:effectLst/>
                          <a:latin typeface="+mn-lt"/>
                          <a:ea typeface="Meiryo UI" panose="020B0604030504040204" pitchFamily="50" charset="-128"/>
                          <a:cs typeface="Arial" panose="020B0604020202020204" pitchFamily="34" charset="0"/>
                        </a:rPr>
                        <a:t>CR/ARC evaluation</a:t>
                      </a:r>
                      <a:endParaRPr lang="ja-JP" sz="900" kern="100" dirty="0">
                        <a:solidFill>
                          <a:srgbClr val="FF0000"/>
                        </a:solidFill>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56655623"/>
                  </a:ext>
                </a:extLst>
              </a:tr>
              <a:tr h="319405">
                <a:tc>
                  <a:txBody>
                    <a:bodyPr/>
                    <a:lstStyle/>
                    <a:p>
                      <a:pPr marL="2540" indent="66675" algn="ctr">
                        <a:buNone/>
                      </a:pPr>
                      <a:r>
                        <a:rPr lang="en-US" altLang="ja-JP" sz="900" kern="100" dirty="0">
                          <a:effectLst/>
                          <a:latin typeface="+mn-lt"/>
                          <a:ea typeface="Meiryo UI" panose="020B0604030504040204" pitchFamily="50" charset="-128"/>
                          <a:cs typeface="Arial" panose="020B0604020202020204" pitchFamily="34" charset="0"/>
                        </a:rPr>
                        <a:t>9</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marL="2540" indent="66675" algn="just">
                        <a:buNone/>
                      </a:pP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Noise Equivalent Sigma-Zero </a:t>
                      </a:r>
                    </a:p>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(NESZ)</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 </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Depends on Obs. mode and beam </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Noise evaluation using low wind speed ocean images </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63008847"/>
                  </a:ext>
                </a:extLst>
              </a:tr>
              <a:tr h="319405">
                <a:tc>
                  <a:txBody>
                    <a:bodyPr/>
                    <a:lstStyle/>
                    <a:p>
                      <a:pPr marL="2540" indent="66675" algn="ctr">
                        <a:buNone/>
                      </a:pPr>
                      <a:r>
                        <a:rPr lang="en-US" altLang="ja-JP" sz="900" kern="100" dirty="0">
                          <a:effectLst/>
                          <a:latin typeface="+mn-lt"/>
                          <a:ea typeface="Meiryo UI" panose="020B0604030504040204" pitchFamily="50" charset="-128"/>
                          <a:cs typeface="Arial" panose="020B0604020202020204" pitchFamily="34" charset="0"/>
                        </a:rPr>
                        <a:t>10</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marL="2540" indent="66675" algn="just">
                        <a:buNone/>
                      </a:pP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Range / Azimuth ambiguity (S/A)</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Depends on Obs. mode and beam</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Noise evaluation in coastal waters</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20729542"/>
                  </a:ext>
                </a:extLst>
              </a:tr>
              <a:tr h="319405">
                <a:tc>
                  <a:txBody>
                    <a:bodyPr/>
                    <a:lstStyle/>
                    <a:p>
                      <a:pPr marL="2540" indent="66675" algn="ctr">
                        <a:buNone/>
                      </a:pPr>
                      <a:r>
                        <a:rPr lang="en-US" altLang="ja-JP" sz="900" kern="100" dirty="0">
                          <a:effectLst/>
                          <a:latin typeface="+mn-lt"/>
                          <a:ea typeface="Meiryo UI" panose="020B0604030504040204" pitchFamily="50" charset="-128"/>
                          <a:cs typeface="Arial" panose="020B0604020202020204" pitchFamily="34" charset="0"/>
                        </a:rPr>
                        <a:t>11</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marL="2540" indent="66675" algn="just">
                        <a:buNone/>
                      </a:pP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Removal of external interference (RFI)</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Interference removal parameters</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No noise or blurring should be observed. </a:t>
                      </a:r>
                    </a:p>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RFI must be appropriately removed in the frequency domain </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Visual inspection of images and RFI evaluation</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59086860"/>
                  </a:ext>
                </a:extLst>
              </a:tr>
              <a:tr h="319405">
                <a:tc>
                  <a:txBody>
                    <a:bodyPr/>
                    <a:lstStyle/>
                    <a:p>
                      <a:pPr marL="2540" indent="66675" algn="ctr">
                        <a:buNone/>
                      </a:pPr>
                      <a:r>
                        <a:rPr lang="en-US" altLang="ja-JP" sz="900" kern="100" dirty="0">
                          <a:effectLst/>
                          <a:latin typeface="+mn-lt"/>
                          <a:ea typeface="Meiryo UI" panose="020B0604030504040204" pitchFamily="50" charset="-128"/>
                          <a:cs typeface="Arial" panose="020B0604020202020204" pitchFamily="34" charset="0"/>
                        </a:rPr>
                        <a:t>12</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marL="2540" indent="66675" algn="just">
                        <a:buNone/>
                      </a:pP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Detection of ionospheric </a:t>
                      </a:r>
                    </a:p>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disturbances </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Ionospheric disturbance </a:t>
                      </a:r>
                    </a:p>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detection parameters </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No obvious errors are observed in the ionospheric disturbance detection flags. </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Checking the ionosphere flag for images from various locations. </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81274007"/>
                  </a:ext>
                </a:extLst>
              </a:tr>
              <a:tr h="319405">
                <a:tc>
                  <a:txBody>
                    <a:bodyPr/>
                    <a:lstStyle/>
                    <a:p>
                      <a:pPr marL="2540" indent="66675" algn="ctr">
                        <a:buNone/>
                      </a:pPr>
                      <a:r>
                        <a:rPr lang="en-US" altLang="ja-JP" sz="900" kern="100" dirty="0">
                          <a:effectLst/>
                          <a:latin typeface="+mn-lt"/>
                          <a:ea typeface="Meiryo UI" panose="020B0604030504040204" pitchFamily="50" charset="-128"/>
                          <a:cs typeface="Arial" panose="020B0604020202020204" pitchFamily="34" charset="0"/>
                        </a:rPr>
                        <a:t>13</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marL="2540" indent="66675" algn="just">
                        <a:buNone/>
                      </a:pP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Other image quality anomalies</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No abnormalities of noise and blurring. </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Visual inspection of images from various locations. </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72964763"/>
                  </a:ext>
                </a:extLst>
              </a:tr>
              <a:tr h="319405">
                <a:tc>
                  <a:txBody>
                    <a:bodyPr/>
                    <a:lstStyle/>
                    <a:p>
                      <a:pPr marL="2540" indent="66675" algn="ctr">
                        <a:buNone/>
                      </a:pPr>
                      <a:r>
                        <a:rPr lang="en-US" altLang="ja-JP" sz="900" kern="100" dirty="0">
                          <a:effectLst/>
                          <a:latin typeface="+mn-lt"/>
                          <a:ea typeface="Meiryo UI" panose="020B0604030504040204" pitchFamily="50" charset="-128"/>
                          <a:cs typeface="Arial" panose="020B0604020202020204" pitchFamily="34" charset="0"/>
                        </a:rPr>
                        <a:t>14</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marL="2540" indent="66675" algn="just">
                        <a:buNone/>
                      </a:pP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Interferometry </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Range antenna pattern (phase)</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No abnormalities of interferometric fringes should be observed between ALOS-4, and ALOS-2 and ALOS-4. </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InSAR analysis in urban and bare lands. </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46462750"/>
                  </a:ext>
                </a:extLst>
              </a:tr>
              <a:tr h="319405">
                <a:tc>
                  <a:txBody>
                    <a:bodyPr/>
                    <a:lstStyle/>
                    <a:p>
                      <a:pPr marL="2540" indent="66675" algn="ctr">
                        <a:buNone/>
                      </a:pPr>
                      <a:r>
                        <a:rPr lang="en-US" altLang="ja-JP" sz="900" kern="100" dirty="0">
                          <a:effectLst/>
                          <a:latin typeface="+mn-lt"/>
                          <a:ea typeface="Meiryo UI" panose="020B0604030504040204" pitchFamily="50" charset="-128"/>
                          <a:cs typeface="Arial" panose="020B0604020202020204" pitchFamily="34" charset="0"/>
                        </a:rPr>
                        <a:t>15</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marL="2540" indent="66675" algn="just">
                        <a:buNone/>
                      </a:pP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Ionospheric correction mode </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Correction of ionosphere using ionospheric correction mode. </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InSAR analysis in urban and bare lands.</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30188791"/>
                  </a:ext>
                </a:extLst>
              </a:tr>
              <a:tr h="319405">
                <a:tc>
                  <a:txBody>
                    <a:bodyPr/>
                    <a:lstStyle/>
                    <a:p>
                      <a:pPr marL="2540" indent="66675" algn="ctr">
                        <a:buNone/>
                      </a:pPr>
                      <a:r>
                        <a:rPr lang="en-US" altLang="ja-JP" sz="900" kern="100" dirty="0">
                          <a:effectLst/>
                          <a:latin typeface="+mn-lt"/>
                          <a:ea typeface="Meiryo UI" panose="020B0604030504040204" pitchFamily="50" charset="-128"/>
                          <a:cs typeface="Arial" panose="020B0604020202020204" pitchFamily="34" charset="0"/>
                        </a:rPr>
                        <a:t>16</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b="1" kern="100" dirty="0">
                          <a:effectLst/>
                          <a:latin typeface="+mn-lt"/>
                          <a:ea typeface="Meiryo UI" panose="020B0604030504040204" pitchFamily="50" charset="-128"/>
                          <a:cs typeface="Arial" panose="020B0604020202020204" pitchFamily="34" charset="0"/>
                        </a:rPr>
                        <a:t>Ortho-rectification</a:t>
                      </a:r>
                      <a:endParaRPr lang="ja-JP" sz="900" b="1"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Ortho-rectified image from L2.1</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Ortho-rectified image comparison between ALOS-2 and ALOS-4. </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540" indent="66675" algn="just">
                        <a:buNone/>
                      </a:pPr>
                      <a:r>
                        <a:rPr lang="en-US" altLang="ja-JP" sz="900" kern="100" dirty="0">
                          <a:effectLst/>
                          <a:latin typeface="+mn-lt"/>
                          <a:ea typeface="Meiryo UI" panose="020B0604030504040204" pitchFamily="50" charset="-128"/>
                          <a:cs typeface="Arial" panose="020B0604020202020204" pitchFamily="34" charset="0"/>
                        </a:rPr>
                        <a:t>Visual inspection of images from various mountainous regions. </a:t>
                      </a:r>
                      <a:endParaRPr lang="ja-JP" sz="900" kern="100" dirty="0">
                        <a:effectLst/>
                        <a:latin typeface="+mn-lt"/>
                        <a:ea typeface="Meiryo UI" panose="020B0604030504040204" pitchFamily="50" charset="-128"/>
                        <a:cs typeface="Arial" panose="020B0604020202020204" pitchFamily="34" charset="0"/>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57385390"/>
                  </a:ext>
                </a:extLst>
              </a:tr>
            </a:tbl>
          </a:graphicData>
        </a:graphic>
      </p:graphicFrame>
    </p:spTree>
    <p:extLst>
      <p:ext uri="{BB962C8B-B14F-4D97-AF65-F5344CB8AC3E}">
        <p14:creationId xmlns:p14="http://schemas.microsoft.com/office/powerpoint/2010/main" val="2516007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D4C64-C89F-569B-6191-6FE7FE5A092C}"/>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AF6CD5D8-634B-39A0-32CB-F92D25FEC8D2}"/>
              </a:ext>
            </a:extLst>
          </p:cNvPr>
          <p:cNvSpPr>
            <a:spLocks noGrp="1"/>
          </p:cNvSpPr>
          <p:nvPr>
            <p:ph type="title"/>
          </p:nvPr>
        </p:nvSpPr>
        <p:spPr>
          <a:xfrm>
            <a:off x="176047" y="175939"/>
            <a:ext cx="9619959" cy="779002"/>
          </a:xfrm>
        </p:spPr>
        <p:txBody>
          <a:bodyPr/>
          <a:lstStyle/>
          <a:p>
            <a:r>
              <a:rPr kumimoji="1" lang="en-US" altLang="ja-JP" sz="2800" dirty="0"/>
              <a:t>Effect of Faraday Rotation on L-band Spaceborne SAR Data</a:t>
            </a:r>
            <a:br>
              <a:rPr kumimoji="1" lang="en-US" altLang="ja-JP" sz="2800" dirty="0"/>
            </a:br>
            <a:endParaRPr kumimoji="1" lang="ja-JP" altLang="en-US" sz="2800" dirty="0"/>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418D721B-CA81-1C04-6CF5-F8BF5A9E19A3}"/>
                  </a:ext>
                </a:extLst>
              </p:cNvPr>
              <p:cNvSpPr txBox="1"/>
              <p:nvPr/>
            </p:nvSpPr>
            <p:spPr>
              <a:xfrm>
                <a:off x="100634" y="1017953"/>
                <a:ext cx="11796083" cy="2202975"/>
              </a:xfrm>
              <a:prstGeom prst="rect">
                <a:avLst/>
              </a:prstGeom>
              <a:noFill/>
            </p:spPr>
            <p:txBody>
              <a:bodyPr wrap="square" rtlCol="0">
                <a:spAutoFit/>
              </a:bodyPr>
              <a:lstStyle/>
              <a:p>
                <a:pPr marL="310942" indent="-310942">
                  <a:spcAft>
                    <a:spcPts val="600"/>
                  </a:spcAft>
                  <a:buFont typeface="Wingdings" panose="05000000000000000000" pitchFamily="2" charset="2"/>
                  <a:buChar char="l"/>
                </a:pPr>
                <a:r>
                  <a:rPr lang="en-US" altLang="ja-JP" sz="1600" dirty="0">
                    <a:latin typeface="+mn-lt"/>
                    <a:ea typeface="Yu Gothic UI Semilight" panose="020B0400000000000000" pitchFamily="50" charset="-128"/>
                    <a:cs typeface="Times New Roman" panose="02020603050405020304" pitchFamily="18" charset="0"/>
                  </a:rPr>
                  <a:t>Spaceborne L-band SAR data are affected by the total electron content (TEC) in the ionosphere.</a:t>
                </a:r>
              </a:p>
              <a:p>
                <a:pPr marL="310942" indent="-310942">
                  <a:spcAft>
                    <a:spcPts val="600"/>
                  </a:spcAft>
                  <a:buFont typeface="Wingdings" panose="05000000000000000000" pitchFamily="2" charset="2"/>
                  <a:buChar char="l"/>
                </a:pPr>
                <a:r>
                  <a:rPr lang="en-US" altLang="ja-JP" sz="1600" dirty="0">
                    <a:latin typeface="+mn-lt"/>
                    <a:ea typeface="Yu Gothic UI Semilight" panose="020B0400000000000000" pitchFamily="50" charset="-128"/>
                    <a:cs typeface="Times New Roman" panose="02020603050405020304" pitchFamily="18" charset="0"/>
                  </a:rPr>
                  <a:t>The ionospheric effect due to TEC increases as the solar activity becomes more active.</a:t>
                </a:r>
              </a:p>
              <a:p>
                <a:pPr marL="310942" indent="-310942">
                  <a:spcAft>
                    <a:spcPts val="600"/>
                  </a:spcAft>
                  <a:buFont typeface="Wingdings" panose="05000000000000000000" pitchFamily="2" charset="2"/>
                  <a:buChar char="l"/>
                </a:pPr>
                <a:r>
                  <a:rPr lang="en-US" altLang="ja-JP" sz="1600" dirty="0">
                    <a:latin typeface="+mn-lt"/>
                    <a:ea typeface="Yu Gothic UI Semilight" panose="020B0400000000000000" pitchFamily="50" charset="-128"/>
                    <a:cs typeface="Times New Roman" panose="02020603050405020304" pitchFamily="18" charset="0"/>
                  </a:rPr>
                  <a:t>ALOS-2 PALSAR-2 has observed that the Faraday rotation can impact both geometry and radiometry in the operation over 10 years. </a:t>
                </a:r>
              </a:p>
              <a:p>
                <a:pPr>
                  <a:spcAft>
                    <a:spcPts val="600"/>
                  </a:spcAft>
                </a:pPr>
                <a14:m>
                  <m:oMathPara xmlns:m="http://schemas.openxmlformats.org/officeDocument/2006/math">
                    <m:oMathParaPr>
                      <m:jc m:val="centerGroup"/>
                    </m:oMathParaPr>
                    <m:oMath xmlns:m="http://schemas.openxmlformats.org/officeDocument/2006/math">
                      <m:r>
                        <m:rPr>
                          <m:sty m:val="p"/>
                        </m:rPr>
                        <a:rPr lang="el-GR" altLang="ja-JP" sz="1600" i="1">
                          <a:latin typeface="Cambria Math" panose="02040503050406030204" pitchFamily="18" charset="0"/>
                          <a:ea typeface="Cambria Math" panose="02040503050406030204" pitchFamily="18" charset="0"/>
                        </a:rPr>
                        <m:t>Ω</m:t>
                      </m:r>
                      <m:r>
                        <a:rPr lang="el-GR" altLang="ja-JP" sz="1600" i="1">
                          <a:latin typeface="Cambria Math" panose="02040503050406030204" pitchFamily="18" charset="0"/>
                          <a:ea typeface="Cambria Math" panose="02040503050406030204" pitchFamily="18" charset="0"/>
                        </a:rPr>
                        <m:t>≈</m:t>
                      </m:r>
                      <m:f>
                        <m:fPr>
                          <m:ctrlPr>
                            <a:rPr lang="el-GR" altLang="ja-JP" sz="1600" i="1">
                              <a:latin typeface="Cambria Math" panose="02040503050406030204" pitchFamily="18" charset="0"/>
                              <a:ea typeface="Cambria Math" panose="02040503050406030204" pitchFamily="18" charset="0"/>
                            </a:rPr>
                          </m:ctrlPr>
                        </m:fPr>
                        <m:num>
                          <m:r>
                            <a:rPr lang="en-US" altLang="ja-JP" sz="1600" i="1">
                              <a:latin typeface="Cambria Math" panose="02040503050406030204" pitchFamily="18" charset="0"/>
                              <a:ea typeface="Cambria Math" panose="02040503050406030204" pitchFamily="18" charset="0"/>
                            </a:rPr>
                            <m:t>𝐾</m:t>
                          </m:r>
                        </m:num>
                        <m:den>
                          <m:sSup>
                            <m:sSupPr>
                              <m:ctrlPr>
                                <a:rPr lang="el-GR" altLang="ja-JP" sz="1600" i="1">
                                  <a:latin typeface="Cambria Math" panose="02040503050406030204" pitchFamily="18" charset="0"/>
                                  <a:ea typeface="Cambria Math" panose="02040503050406030204" pitchFamily="18" charset="0"/>
                                </a:rPr>
                              </m:ctrlPr>
                            </m:sSupPr>
                            <m:e>
                              <m:r>
                                <a:rPr lang="en-US" altLang="ja-JP" sz="1600" i="1">
                                  <a:latin typeface="Cambria Math" panose="02040503050406030204" pitchFamily="18" charset="0"/>
                                  <a:ea typeface="Cambria Math" panose="02040503050406030204" pitchFamily="18" charset="0"/>
                                </a:rPr>
                                <m:t>𝑓</m:t>
                              </m:r>
                            </m:e>
                            <m:sup>
                              <m:r>
                                <a:rPr lang="en-US" altLang="ja-JP" sz="1600" i="1">
                                  <a:latin typeface="Cambria Math" panose="02040503050406030204" pitchFamily="18" charset="0"/>
                                  <a:ea typeface="Cambria Math" panose="02040503050406030204" pitchFamily="18" charset="0"/>
                                </a:rPr>
                                <m:t>2</m:t>
                              </m:r>
                            </m:sup>
                          </m:sSup>
                        </m:den>
                      </m:f>
                      <m:r>
                        <a:rPr lang="en-US" altLang="ja-JP" sz="1600" i="1">
                          <a:latin typeface="Cambria Math" panose="02040503050406030204" pitchFamily="18" charset="0"/>
                          <a:ea typeface="Cambria Math" panose="02040503050406030204" pitchFamily="18" charset="0"/>
                        </a:rPr>
                        <m:t>𝐵</m:t>
                      </m:r>
                      <m:func>
                        <m:funcPr>
                          <m:ctrlPr>
                            <a:rPr lang="en-US" altLang="ja-JP" sz="1600" i="1">
                              <a:latin typeface="Cambria Math" panose="02040503050406030204" pitchFamily="18" charset="0"/>
                              <a:ea typeface="Cambria Math" panose="02040503050406030204" pitchFamily="18" charset="0"/>
                            </a:rPr>
                          </m:ctrlPr>
                        </m:funcPr>
                        <m:fName>
                          <m:r>
                            <m:rPr>
                              <m:sty m:val="p"/>
                            </m:rPr>
                            <a:rPr lang="en-US" altLang="ja-JP" sz="1600">
                              <a:latin typeface="Cambria Math" panose="02040503050406030204" pitchFamily="18" charset="0"/>
                              <a:ea typeface="Cambria Math" panose="02040503050406030204" pitchFamily="18" charset="0"/>
                            </a:rPr>
                            <m:t>cos</m:t>
                          </m:r>
                        </m:fName>
                        <m:e>
                          <m:d>
                            <m:dPr>
                              <m:ctrlPr>
                                <a:rPr lang="en-US" altLang="ja-JP" sz="1600" i="1">
                                  <a:latin typeface="Cambria Math" panose="02040503050406030204" pitchFamily="18" charset="0"/>
                                  <a:ea typeface="Cambria Math" panose="02040503050406030204" pitchFamily="18" charset="0"/>
                                </a:rPr>
                              </m:ctrlPr>
                            </m:dPr>
                            <m:e>
                              <m:r>
                                <a:rPr lang="ja-JP" altLang="en-US" sz="1600" i="1">
                                  <a:latin typeface="Cambria Math" panose="02040503050406030204" pitchFamily="18" charset="0"/>
                                  <a:ea typeface="Cambria Math" panose="02040503050406030204" pitchFamily="18" charset="0"/>
                                </a:rPr>
                                <m:t>𝜓</m:t>
                              </m:r>
                            </m:e>
                          </m:d>
                          <m:func>
                            <m:funcPr>
                              <m:ctrlPr>
                                <a:rPr lang="en-US" altLang="ja-JP" sz="1600" i="1">
                                  <a:latin typeface="Cambria Math" panose="02040503050406030204" pitchFamily="18" charset="0"/>
                                  <a:ea typeface="Cambria Math" panose="02040503050406030204" pitchFamily="18" charset="0"/>
                                </a:rPr>
                              </m:ctrlPr>
                            </m:funcPr>
                            <m:fName>
                              <m:func>
                                <m:funcPr>
                                  <m:ctrlPr>
                                    <a:rPr lang="en-US" altLang="ja-JP" sz="1600" i="1">
                                      <a:latin typeface="Cambria Math" panose="02040503050406030204" pitchFamily="18" charset="0"/>
                                      <a:ea typeface="Cambria Math" panose="02040503050406030204" pitchFamily="18" charset="0"/>
                                    </a:rPr>
                                  </m:ctrlPr>
                                </m:funcPr>
                                <m:fName>
                                  <m:r>
                                    <m:rPr>
                                      <m:sty m:val="p"/>
                                    </m:rPr>
                                    <a:rPr lang="en-US" altLang="ja-JP" sz="1600">
                                      <a:latin typeface="Cambria Math" panose="02040503050406030204" pitchFamily="18" charset="0"/>
                                      <a:ea typeface="Cambria Math" panose="02040503050406030204" pitchFamily="18" charset="0"/>
                                    </a:rPr>
                                    <m:t>sec</m:t>
                                  </m:r>
                                </m:fName>
                                <m:e>
                                  <m:d>
                                    <m:dPr>
                                      <m:ctrlPr>
                                        <a:rPr lang="en-US" altLang="ja-JP" sz="1600" i="1">
                                          <a:latin typeface="Cambria Math" panose="02040503050406030204" pitchFamily="18" charset="0"/>
                                          <a:ea typeface="Cambria Math" panose="02040503050406030204" pitchFamily="18" charset="0"/>
                                        </a:rPr>
                                      </m:ctrlPr>
                                    </m:dPr>
                                    <m:e>
                                      <m:r>
                                        <a:rPr lang="ja-JP" altLang="en-US" sz="1600" i="1">
                                          <a:latin typeface="Cambria Math" panose="02040503050406030204" pitchFamily="18" charset="0"/>
                                          <a:ea typeface="Cambria Math" panose="02040503050406030204" pitchFamily="18" charset="0"/>
                                        </a:rPr>
                                        <m:t>𝜑</m:t>
                                      </m:r>
                                    </m:e>
                                  </m:d>
                                </m:e>
                              </m:func>
                            </m:fName>
                            <m:e>
                              <m:r>
                                <a:rPr lang="en-US" altLang="ja-JP" sz="1600" i="1">
                                  <a:latin typeface="Cambria Math" panose="02040503050406030204" pitchFamily="18" charset="0"/>
                                  <a:ea typeface="Cambria Math" panose="02040503050406030204" pitchFamily="18" charset="0"/>
                                </a:rPr>
                                <m:t>𝑇𝐸𝐶</m:t>
                              </m:r>
                            </m:e>
                          </m:func>
                        </m:e>
                      </m:func>
                    </m:oMath>
                  </m:oMathPara>
                </a14:m>
                <a:endParaRPr lang="ja-JP" altLang="en-US" sz="1600" dirty="0">
                  <a:latin typeface="Cambria Math" panose="02040503050406030204" pitchFamily="18" charset="0"/>
                </a:endParaRPr>
              </a:p>
              <a:p>
                <a:pPr>
                  <a:spcAft>
                    <a:spcPts val="600"/>
                  </a:spcAft>
                </a:pPr>
                <a:endParaRPr lang="en-US" altLang="ja-JP" sz="1600" dirty="0">
                  <a:latin typeface="+mn-lt"/>
                  <a:ea typeface="Yu Gothic UI Semilight" panose="020B0400000000000000" pitchFamily="50" charset="-128"/>
                  <a:cs typeface="Times New Roman" panose="02020603050405020304" pitchFamily="18" charset="0"/>
                </a:endParaRPr>
              </a:p>
            </p:txBody>
          </p:sp>
        </mc:Choice>
        <mc:Fallback xmlns="">
          <p:sp>
            <p:nvSpPr>
              <p:cNvPr id="5" name="テキスト ボックス 4">
                <a:extLst>
                  <a:ext uri="{FF2B5EF4-FFF2-40B4-BE49-F238E27FC236}">
                    <a16:creationId xmlns:a16="http://schemas.microsoft.com/office/drawing/2014/main" id="{418D721B-CA81-1C04-6CF5-F8BF5A9E19A3}"/>
                  </a:ext>
                </a:extLst>
              </p:cNvPr>
              <p:cNvSpPr txBox="1">
                <a:spLocks noRot="1" noChangeAspect="1" noMove="1" noResize="1" noEditPoints="1" noAdjustHandles="1" noChangeArrowheads="1" noChangeShapeType="1" noTextEdit="1"/>
              </p:cNvSpPr>
              <p:nvPr/>
            </p:nvSpPr>
            <p:spPr>
              <a:xfrm>
                <a:off x="100634" y="1017953"/>
                <a:ext cx="11796083" cy="2202975"/>
              </a:xfrm>
              <a:prstGeom prst="rect">
                <a:avLst/>
              </a:prstGeom>
              <a:blipFill>
                <a:blip r:embed="rId2"/>
                <a:stretch>
                  <a:fillRect l="-207" t="-831"/>
                </a:stretch>
              </a:blipFill>
            </p:spPr>
            <p:txBody>
              <a:bodyPr/>
              <a:lstStyle/>
              <a:p>
                <a:r>
                  <a:rPr lang="ja-JP" altLang="en-US">
                    <a:noFill/>
                  </a:rPr>
                  <a:t> </a:t>
                </a:r>
              </a:p>
            </p:txBody>
          </p:sp>
        </mc:Fallback>
      </mc:AlternateContent>
      <p:pic>
        <p:nvPicPr>
          <p:cNvPr id="4" name="図 3">
            <a:extLst>
              <a:ext uri="{FF2B5EF4-FFF2-40B4-BE49-F238E27FC236}">
                <a16:creationId xmlns:a16="http://schemas.microsoft.com/office/drawing/2014/main" id="{9BB0A69A-F94C-D949-32C3-147D0CF506E1}"/>
              </a:ext>
            </a:extLst>
          </p:cNvPr>
          <p:cNvPicPr>
            <a:picLocks noChangeAspect="1"/>
          </p:cNvPicPr>
          <p:nvPr/>
        </p:nvPicPr>
        <p:blipFill>
          <a:blip r:embed="rId3" cstate="print">
            <a:extLst>
              <a:ext uri="{28A0092B-C50C-407E-A947-70E740481C1C}">
                <a14:useLocalDpi xmlns:a14="http://schemas.microsoft.com/office/drawing/2010/main" val="0"/>
              </a:ext>
            </a:extLst>
          </a:blip>
          <a:srcRect l="10844" r="9601"/>
          <a:stretch>
            <a:fillRect/>
          </a:stretch>
        </p:blipFill>
        <p:spPr>
          <a:xfrm>
            <a:off x="6027376" y="2834707"/>
            <a:ext cx="5924559" cy="2978841"/>
          </a:xfrm>
          <a:prstGeom prst="rect">
            <a:avLst/>
          </a:prstGeom>
        </p:spPr>
      </p:pic>
      <p:pic>
        <p:nvPicPr>
          <p:cNvPr id="6" name="図 5" descr="グラフ, ヒストグラム&#10;&#10;AI 生成コンテンツは誤りを含む可能性があります。">
            <a:extLst>
              <a:ext uri="{FF2B5EF4-FFF2-40B4-BE49-F238E27FC236}">
                <a16:creationId xmlns:a16="http://schemas.microsoft.com/office/drawing/2014/main" id="{E8D618C4-CBCD-3A89-65ED-53C53EDDB6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833" y="2794247"/>
            <a:ext cx="4243829" cy="3182872"/>
          </a:xfrm>
          <a:prstGeom prst="rect">
            <a:avLst/>
          </a:prstGeom>
        </p:spPr>
      </p:pic>
      <p:sp>
        <p:nvSpPr>
          <p:cNvPr id="7" name="テキスト ボックス 6">
            <a:extLst>
              <a:ext uri="{FF2B5EF4-FFF2-40B4-BE49-F238E27FC236}">
                <a16:creationId xmlns:a16="http://schemas.microsoft.com/office/drawing/2014/main" id="{1848E22A-5A62-070B-6DD2-34C589880E57}"/>
              </a:ext>
            </a:extLst>
          </p:cNvPr>
          <p:cNvSpPr txBox="1"/>
          <p:nvPr/>
        </p:nvSpPr>
        <p:spPr>
          <a:xfrm>
            <a:off x="232691" y="5872061"/>
            <a:ext cx="5526684" cy="523220"/>
          </a:xfrm>
          <a:prstGeom prst="rect">
            <a:avLst/>
          </a:prstGeom>
          <a:noFill/>
        </p:spPr>
        <p:txBody>
          <a:bodyPr wrap="square" rtlCol="0">
            <a:spAutoFit/>
          </a:bodyPr>
          <a:lstStyle/>
          <a:p>
            <a:pPr algn="ctr"/>
            <a:r>
              <a:rPr lang="en-US" altLang="ja-JP" dirty="0">
                <a:latin typeface="+mn-lt"/>
                <a:ea typeface="Yu Gothic UI Semilight" panose="020B0400000000000000" pitchFamily="50" charset="-128"/>
                <a:cs typeface="Times New Roman" panose="02020603050405020304" pitchFamily="18" charset="0"/>
              </a:rPr>
              <a:t>Global daily maximum TEC from the Center for Orbit Determination in Europe (CODE) at the University of Bern, Germany.</a:t>
            </a:r>
          </a:p>
        </p:txBody>
      </p:sp>
      <p:sp>
        <p:nvSpPr>
          <p:cNvPr id="8" name="テキスト ボックス 7">
            <a:extLst>
              <a:ext uri="{FF2B5EF4-FFF2-40B4-BE49-F238E27FC236}">
                <a16:creationId xmlns:a16="http://schemas.microsoft.com/office/drawing/2014/main" id="{6E37924F-1CF5-6398-69A5-B97F5EF0D3E8}"/>
              </a:ext>
            </a:extLst>
          </p:cNvPr>
          <p:cNvSpPr txBox="1"/>
          <p:nvPr/>
        </p:nvSpPr>
        <p:spPr>
          <a:xfrm>
            <a:off x="1093062" y="3156545"/>
            <a:ext cx="750831" cy="287771"/>
          </a:xfrm>
          <a:prstGeom prst="rect">
            <a:avLst/>
          </a:prstGeom>
          <a:noFill/>
        </p:spPr>
        <p:txBody>
          <a:bodyPr wrap="square" rtlCol="0">
            <a:spAutoFit/>
          </a:bodyPr>
          <a:lstStyle/>
          <a:p>
            <a:pPr algn="ctr"/>
            <a:r>
              <a:rPr lang="en-US" altLang="ja-JP" sz="1270" dirty="0">
                <a:latin typeface="+mn-lt"/>
                <a:ea typeface="Yu Gothic UI Semilight" panose="020B0400000000000000" pitchFamily="50" charset="-128"/>
                <a:cs typeface="Times New Roman" panose="02020603050405020304" pitchFamily="18" charset="0"/>
              </a:rPr>
              <a:t>JERS-1</a:t>
            </a:r>
            <a:endParaRPr kumimoji="1" lang="ja-JP" altLang="en-US" sz="1270" dirty="0">
              <a:latin typeface="+mn-lt"/>
              <a:ea typeface="Yu Gothic UI Semilight" panose="020B0400000000000000" pitchFamily="50" charset="-128"/>
              <a:cs typeface="Times New Roman" panose="02020603050405020304" pitchFamily="18" charset="0"/>
            </a:endParaRPr>
          </a:p>
        </p:txBody>
      </p:sp>
      <p:sp>
        <p:nvSpPr>
          <p:cNvPr id="9" name="テキスト ボックス 8">
            <a:extLst>
              <a:ext uri="{FF2B5EF4-FFF2-40B4-BE49-F238E27FC236}">
                <a16:creationId xmlns:a16="http://schemas.microsoft.com/office/drawing/2014/main" id="{04F75991-4519-0FB5-BD6C-C4B3DFE5ED61}"/>
              </a:ext>
            </a:extLst>
          </p:cNvPr>
          <p:cNvSpPr txBox="1"/>
          <p:nvPr/>
        </p:nvSpPr>
        <p:spPr>
          <a:xfrm>
            <a:off x="2553375" y="3156545"/>
            <a:ext cx="750831" cy="287771"/>
          </a:xfrm>
          <a:prstGeom prst="rect">
            <a:avLst/>
          </a:prstGeom>
          <a:noFill/>
        </p:spPr>
        <p:txBody>
          <a:bodyPr wrap="square" rtlCol="0">
            <a:spAutoFit/>
          </a:bodyPr>
          <a:lstStyle/>
          <a:p>
            <a:pPr algn="ctr"/>
            <a:r>
              <a:rPr lang="en-US" altLang="ja-JP" sz="1270" dirty="0">
                <a:latin typeface="+mn-lt"/>
                <a:ea typeface="Yu Gothic UI Semilight" panose="020B0400000000000000" pitchFamily="50" charset="-128"/>
                <a:cs typeface="Times New Roman" panose="02020603050405020304" pitchFamily="18" charset="0"/>
              </a:rPr>
              <a:t>ALOS</a:t>
            </a:r>
            <a:endParaRPr kumimoji="1" lang="ja-JP" altLang="en-US" sz="1270" dirty="0">
              <a:latin typeface="+mn-lt"/>
              <a:ea typeface="Yu Gothic UI Semilight" panose="020B0400000000000000" pitchFamily="50" charset="-128"/>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486FD2EC-3293-5F43-7C59-DE56054FB68E}"/>
              </a:ext>
            </a:extLst>
          </p:cNvPr>
          <p:cNvSpPr txBox="1"/>
          <p:nvPr/>
        </p:nvSpPr>
        <p:spPr>
          <a:xfrm>
            <a:off x="3580599" y="3156545"/>
            <a:ext cx="1344857" cy="287771"/>
          </a:xfrm>
          <a:prstGeom prst="rect">
            <a:avLst/>
          </a:prstGeom>
          <a:noFill/>
        </p:spPr>
        <p:txBody>
          <a:bodyPr wrap="square" rtlCol="0">
            <a:spAutoFit/>
          </a:bodyPr>
          <a:lstStyle/>
          <a:p>
            <a:pPr algn="ctr"/>
            <a:r>
              <a:rPr lang="en-US" altLang="ja-JP" sz="1270" dirty="0">
                <a:latin typeface="+mn-lt"/>
                <a:ea typeface="Yu Gothic UI Semilight" panose="020B0400000000000000" pitchFamily="50" charset="-128"/>
                <a:cs typeface="Times New Roman" panose="02020603050405020304" pitchFamily="18" charset="0"/>
              </a:rPr>
              <a:t>ALOS-2</a:t>
            </a:r>
          </a:p>
        </p:txBody>
      </p:sp>
      <p:sp>
        <p:nvSpPr>
          <p:cNvPr id="22" name="テキスト ボックス 21">
            <a:extLst>
              <a:ext uri="{FF2B5EF4-FFF2-40B4-BE49-F238E27FC236}">
                <a16:creationId xmlns:a16="http://schemas.microsoft.com/office/drawing/2014/main" id="{1413BF75-4CB2-1BD1-192D-DB7F415A58B5}"/>
              </a:ext>
            </a:extLst>
          </p:cNvPr>
          <p:cNvSpPr txBox="1"/>
          <p:nvPr/>
        </p:nvSpPr>
        <p:spPr>
          <a:xfrm>
            <a:off x="6104125" y="5770992"/>
            <a:ext cx="5780280" cy="738664"/>
          </a:xfrm>
          <a:prstGeom prst="rect">
            <a:avLst/>
          </a:prstGeom>
          <a:noFill/>
        </p:spPr>
        <p:txBody>
          <a:bodyPr wrap="square" rtlCol="0">
            <a:spAutoFit/>
          </a:bodyPr>
          <a:lstStyle>
            <a:defPPr>
              <a:defRPr lang="ja-JP"/>
            </a:defPPr>
            <a:lvl1pPr algn="ctr">
              <a:defRPr sz="2000">
                <a:latin typeface="Yu Gothic UI Semilight" panose="020B0400000000000000" pitchFamily="50" charset="-128"/>
                <a:ea typeface="Yu Gothic UI Semilight" panose="020B0400000000000000" pitchFamily="50" charset="-128"/>
              </a:defRPr>
            </a:lvl1pPr>
          </a:lstStyle>
          <a:p>
            <a:r>
              <a:rPr lang="en-US" altLang="ja-JP" sz="1400" dirty="0">
                <a:latin typeface="+mn-lt"/>
                <a:cs typeface="Times New Roman" panose="02020603050405020304" pitchFamily="18" charset="0"/>
              </a:rPr>
              <a:t>Simulation of maximum Faraday rotation observed by PALSAR-2</a:t>
            </a:r>
          </a:p>
          <a:p>
            <a:r>
              <a:rPr lang="en-US" altLang="ja-JP" sz="1400" dirty="0">
                <a:latin typeface="+mn-lt"/>
                <a:cs typeface="Times New Roman" panose="02020603050405020304" pitchFamily="18" charset="0"/>
              </a:rPr>
              <a:t>Descending orbit and right observation with mode off-nadir angle</a:t>
            </a:r>
          </a:p>
          <a:p>
            <a:r>
              <a:rPr lang="en-US" altLang="ja-JP" sz="1400" dirty="0">
                <a:latin typeface="+mn-lt"/>
                <a:ea typeface="Yu Gothic UI Semilight" panose="020B0400000000000000" pitchFamily="34" charset="-128"/>
                <a:cs typeface="Times New Roman" panose="02020603050405020304" pitchFamily="18" charset="0"/>
              </a:rPr>
              <a:t>August 20</a:t>
            </a:r>
            <a:r>
              <a:rPr lang="en-US" altLang="ja-JP" sz="1400" baseline="30000" dirty="0">
                <a:latin typeface="+mn-lt"/>
                <a:ea typeface="Yu Gothic UI Semilight" panose="020B0400000000000000" pitchFamily="34" charset="-128"/>
                <a:cs typeface="Times New Roman" panose="02020603050405020304" pitchFamily="18" charset="0"/>
              </a:rPr>
              <a:t>th</a:t>
            </a:r>
            <a:r>
              <a:rPr lang="en-US" altLang="ja-JP" sz="1400" dirty="0">
                <a:latin typeface="+mn-lt"/>
                <a:ea typeface="Yu Gothic UI Semilight" panose="020B0400000000000000" pitchFamily="34" charset="-128"/>
                <a:cs typeface="Times New Roman" panose="02020603050405020304" pitchFamily="18" charset="0"/>
              </a:rPr>
              <a:t>, 2014 to November 20, 2023.</a:t>
            </a:r>
            <a:endParaRPr lang="en-US" altLang="ja-JP" sz="1400" dirty="0">
              <a:latin typeface="+mn-lt"/>
              <a:ea typeface="Yu Gothic UI Semilight" panose="020B0400000000000000" pitchFamily="34" charset="-128"/>
            </a:endParaRPr>
          </a:p>
        </p:txBody>
      </p:sp>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BCA29D7F-196F-49BF-0F2D-2F18CBA7DBFB}"/>
                  </a:ext>
                </a:extLst>
              </p:cNvPr>
              <p:cNvSpPr txBox="1"/>
              <p:nvPr/>
            </p:nvSpPr>
            <p:spPr>
              <a:xfrm>
                <a:off x="7484642" y="1966811"/>
                <a:ext cx="4622727" cy="929422"/>
              </a:xfrm>
              <a:prstGeom prst="rect">
                <a:avLst/>
              </a:prstGeom>
              <a:noFill/>
            </p:spPr>
            <p:txBody>
              <a:bodyPr wrap="square" rtlCol="0">
                <a:spAutoFit/>
              </a:bodyPr>
              <a:lstStyle/>
              <a:p>
                <a14:m>
                  <m:oMath xmlns:m="http://schemas.openxmlformats.org/officeDocument/2006/math">
                    <m:r>
                      <m:rPr>
                        <m:sty m:val="p"/>
                      </m:rPr>
                      <a:rPr lang="el-GR" altLang="ja-JP" sz="1088" i="1">
                        <a:latin typeface="Cambria Math" panose="02040503050406030204" pitchFamily="18" charset="0"/>
                        <a:ea typeface="Cambria Math" panose="02040503050406030204" pitchFamily="18" charset="0"/>
                      </a:rPr>
                      <m:t>Ω</m:t>
                    </m:r>
                  </m:oMath>
                </a14:m>
                <a:r>
                  <a:rPr lang="en-US" altLang="ja-JP" sz="1088" dirty="0">
                    <a:latin typeface="Times New Roman" panose="02020603050405020304" pitchFamily="18" charset="0"/>
                    <a:ea typeface="Yu Gothic UI Semilight" panose="020B0400000000000000" pitchFamily="50" charset="-128"/>
                    <a:cs typeface="Times New Roman" panose="02020603050405020304" pitchFamily="18" charset="0"/>
                  </a:rPr>
                  <a:t>: Faraday rotation angle, </a:t>
                </a:r>
                <a14:m>
                  <m:oMath xmlns:m="http://schemas.openxmlformats.org/officeDocument/2006/math">
                    <m:r>
                      <a:rPr lang="en-US" altLang="ja-JP" sz="1088" i="1">
                        <a:latin typeface="Cambria Math" panose="02040503050406030204" pitchFamily="18" charset="0"/>
                        <a:ea typeface="Cambria Math" panose="02040503050406030204" pitchFamily="18" charset="0"/>
                      </a:rPr>
                      <m:t>𝐾</m:t>
                    </m:r>
                  </m:oMath>
                </a14:m>
                <a:r>
                  <a:rPr lang="en-US" altLang="ja-JP" sz="1088" dirty="0">
                    <a:latin typeface="Times New Roman" panose="02020603050405020304" pitchFamily="18" charset="0"/>
                    <a:ea typeface="Yu Gothic UI Semilight" panose="020B0400000000000000" pitchFamily="50" charset="-128"/>
                    <a:cs typeface="Times New Roman" panose="02020603050405020304" pitchFamily="18" charset="0"/>
                  </a:rPr>
                  <a:t>: Constant of 2</a:t>
                </a:r>
                <a:r>
                  <a:rPr lang="en-US" altLang="ja-JP" sz="1088" i="1" dirty="0">
                    <a:latin typeface="Times New Roman" panose="02020603050405020304" pitchFamily="18" charset="0"/>
                    <a:ea typeface="Yu Gothic UI Semilight" panose="020B0400000000000000" pitchFamily="50" charset="-128"/>
                    <a:cs typeface="Times New Roman" panose="02020603050405020304" pitchFamily="18" charset="0"/>
                  </a:rPr>
                  <a:t>.</a:t>
                </a:r>
                <a:r>
                  <a:rPr lang="en-US" altLang="ja-JP" sz="1088" dirty="0">
                    <a:latin typeface="Times New Roman" panose="02020603050405020304" pitchFamily="18" charset="0"/>
                    <a:ea typeface="Yu Gothic UI Semilight" panose="020B0400000000000000" pitchFamily="50" charset="-128"/>
                    <a:cs typeface="Times New Roman" panose="02020603050405020304" pitchFamily="18" charset="0"/>
                  </a:rPr>
                  <a:t>365×10</a:t>
                </a:r>
                <a:r>
                  <a:rPr lang="en-US" altLang="ja-JP" sz="1088" baseline="30000" dirty="0">
                    <a:latin typeface="Times New Roman" panose="02020603050405020304" pitchFamily="18" charset="0"/>
                    <a:ea typeface="Yu Gothic UI Semilight" panose="020B0400000000000000" pitchFamily="50" charset="-128"/>
                    <a:cs typeface="Times New Roman" panose="02020603050405020304" pitchFamily="18" charset="0"/>
                  </a:rPr>
                  <a:t>4</a:t>
                </a:r>
              </a:p>
              <a:p>
                <a14:m>
                  <m:oMath xmlns:m="http://schemas.openxmlformats.org/officeDocument/2006/math">
                    <m:r>
                      <a:rPr lang="en-US" altLang="ja-JP" sz="1088" i="1">
                        <a:latin typeface="Cambria Math" panose="02040503050406030204" pitchFamily="18" charset="0"/>
                        <a:ea typeface="Cambria Math" panose="02040503050406030204" pitchFamily="18" charset="0"/>
                      </a:rPr>
                      <m:t>𝑓</m:t>
                    </m:r>
                  </m:oMath>
                </a14:m>
                <a:r>
                  <a:rPr lang="en-US" altLang="ja-JP" sz="1088" dirty="0">
                    <a:latin typeface="Times New Roman" panose="02020603050405020304" pitchFamily="18" charset="0"/>
                    <a:ea typeface="Yu Gothic UI Semilight" panose="020B0400000000000000" pitchFamily="50" charset="-128"/>
                    <a:cs typeface="Times New Roman" panose="02020603050405020304" pitchFamily="18" charset="0"/>
                  </a:rPr>
                  <a:t>: Radio propagation frequency (Hz), </a:t>
                </a:r>
                <a14:m>
                  <m:oMath xmlns:m="http://schemas.openxmlformats.org/officeDocument/2006/math">
                    <m:r>
                      <a:rPr lang="en-US" altLang="ja-JP" sz="1088" i="1">
                        <a:latin typeface="Cambria Math" panose="02040503050406030204" pitchFamily="18" charset="0"/>
                        <a:ea typeface="Cambria Math" panose="02040503050406030204" pitchFamily="18" charset="0"/>
                      </a:rPr>
                      <m:t>𝐵</m:t>
                    </m:r>
                  </m:oMath>
                </a14:m>
                <a:r>
                  <a:rPr lang="en-US" altLang="ja-JP" sz="1088" dirty="0">
                    <a:latin typeface="Times New Roman" panose="02020603050405020304" pitchFamily="18" charset="0"/>
                    <a:ea typeface="Yu Gothic UI Semilight" panose="020B0400000000000000" pitchFamily="50" charset="-128"/>
                    <a:cs typeface="Times New Roman" panose="02020603050405020304" pitchFamily="18" charset="0"/>
                  </a:rPr>
                  <a:t>: Intensity of earth’s magnetic field (T)</a:t>
                </a:r>
              </a:p>
              <a:p>
                <a14:m>
                  <m:oMath xmlns:m="http://schemas.openxmlformats.org/officeDocument/2006/math">
                    <m:r>
                      <a:rPr lang="ja-JP" altLang="en-US" sz="1088" i="1">
                        <a:latin typeface="Cambria Math" panose="02040503050406030204" pitchFamily="18" charset="0"/>
                        <a:ea typeface="Cambria Math" panose="02040503050406030204" pitchFamily="18" charset="0"/>
                      </a:rPr>
                      <m:t>𝜓</m:t>
                    </m:r>
                  </m:oMath>
                </a14:m>
                <a:r>
                  <a:rPr lang="en-US" altLang="ja-JP" sz="1088" dirty="0">
                    <a:latin typeface="Times New Roman" panose="02020603050405020304" pitchFamily="18" charset="0"/>
                    <a:ea typeface="Yu Gothic UI Semilight" panose="020B0400000000000000" pitchFamily="50" charset="-128"/>
                    <a:cs typeface="Times New Roman" panose="02020603050405020304" pitchFamily="18" charset="0"/>
                  </a:rPr>
                  <a:t>: Angle between magnetic field and wave propagation</a:t>
                </a:r>
              </a:p>
              <a:p>
                <a14:m>
                  <m:oMath xmlns:m="http://schemas.openxmlformats.org/officeDocument/2006/math">
                    <m:r>
                      <a:rPr lang="ja-JP" altLang="en-US" sz="1088" i="1">
                        <a:latin typeface="Cambria Math" panose="02040503050406030204" pitchFamily="18" charset="0"/>
                        <a:ea typeface="Cambria Math" panose="02040503050406030204" pitchFamily="18" charset="0"/>
                      </a:rPr>
                      <m:t>𝜑</m:t>
                    </m:r>
                  </m:oMath>
                </a14:m>
                <a:r>
                  <a:rPr lang="en-US" altLang="ja-JP" sz="1088" dirty="0">
                    <a:latin typeface="Times New Roman" panose="02020603050405020304" pitchFamily="18" charset="0"/>
                    <a:ea typeface="Yu Gothic UI Semilight" panose="020B0400000000000000" pitchFamily="50" charset="-128"/>
                    <a:cs typeface="Times New Roman" panose="02020603050405020304" pitchFamily="18" charset="0"/>
                  </a:rPr>
                  <a:t>: Off-nadir look angle of the SAR</a:t>
                </a:r>
              </a:p>
              <a:p>
                <a14:m>
                  <m:oMath xmlns:m="http://schemas.openxmlformats.org/officeDocument/2006/math">
                    <m:r>
                      <a:rPr lang="en-US" altLang="ja-JP" sz="1088" i="1">
                        <a:latin typeface="Cambria Math" panose="02040503050406030204" pitchFamily="18" charset="0"/>
                        <a:ea typeface="Cambria Math" panose="02040503050406030204" pitchFamily="18" charset="0"/>
                      </a:rPr>
                      <m:t>𝑇𝐸𝐶</m:t>
                    </m:r>
                  </m:oMath>
                </a14:m>
                <a:r>
                  <a:rPr lang="en-US" altLang="ja-JP" sz="1088" dirty="0">
                    <a:latin typeface="Times New Roman" panose="02020603050405020304" pitchFamily="18" charset="0"/>
                    <a:ea typeface="Yu Gothic UI Semilight" panose="020B0400000000000000" pitchFamily="50" charset="-128"/>
                    <a:cs typeface="Times New Roman" panose="02020603050405020304" pitchFamily="18" charset="0"/>
                  </a:rPr>
                  <a:t>: Total electron content</a:t>
                </a:r>
                <a:endParaRPr lang="ja-JP" altLang="en-US" sz="1088" dirty="0">
                  <a:latin typeface="Times New Roman" panose="02020603050405020304" pitchFamily="18" charset="0"/>
                  <a:ea typeface="Yu Gothic UI Semilight" panose="020B0400000000000000" pitchFamily="50" charset="-128"/>
                  <a:cs typeface="Times New Roman" panose="02020603050405020304" pitchFamily="18" charset="0"/>
                </a:endParaRPr>
              </a:p>
            </p:txBody>
          </p:sp>
        </mc:Choice>
        <mc:Fallback xmlns="">
          <p:sp>
            <p:nvSpPr>
              <p:cNvPr id="23" name="テキスト ボックス 22">
                <a:extLst>
                  <a:ext uri="{FF2B5EF4-FFF2-40B4-BE49-F238E27FC236}">
                    <a16:creationId xmlns:a16="http://schemas.microsoft.com/office/drawing/2014/main" id="{BCA29D7F-196F-49BF-0F2D-2F18CBA7DBFB}"/>
                  </a:ext>
                </a:extLst>
              </p:cNvPr>
              <p:cNvSpPr txBox="1">
                <a:spLocks noRot="1" noChangeAspect="1" noMove="1" noResize="1" noEditPoints="1" noAdjustHandles="1" noChangeArrowheads="1" noChangeShapeType="1" noTextEdit="1"/>
              </p:cNvSpPr>
              <p:nvPr/>
            </p:nvSpPr>
            <p:spPr>
              <a:xfrm>
                <a:off x="7484642" y="1966811"/>
                <a:ext cx="4622727" cy="929422"/>
              </a:xfrm>
              <a:prstGeom prst="rect">
                <a:avLst/>
              </a:prstGeom>
              <a:blipFill>
                <a:blip r:embed="rId5"/>
                <a:stretch>
                  <a:fillRect t="-658" b="-4605"/>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650137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BB468-9FD0-44E7-6704-9D5CF2AFEA19}"/>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DBC61110-40BE-1E13-0717-F112EAB2517A}"/>
              </a:ext>
            </a:extLst>
          </p:cNvPr>
          <p:cNvSpPr>
            <a:spLocks noGrp="1"/>
          </p:cNvSpPr>
          <p:nvPr>
            <p:ph type="title"/>
          </p:nvPr>
        </p:nvSpPr>
        <p:spPr>
          <a:xfrm>
            <a:off x="176047" y="175939"/>
            <a:ext cx="9619959" cy="779002"/>
          </a:xfrm>
        </p:spPr>
        <p:txBody>
          <a:bodyPr/>
          <a:lstStyle/>
          <a:p>
            <a:r>
              <a:rPr kumimoji="1" lang="en-US" altLang="ja-JP" sz="3200" dirty="0"/>
              <a:t>Radiometric Cal by the Point Target</a:t>
            </a:r>
            <a:endParaRPr kumimoji="1" lang="ja-JP" altLang="en-US" sz="3200" dirty="0"/>
          </a:p>
        </p:txBody>
      </p:sp>
      <p:pic>
        <p:nvPicPr>
          <p:cNvPr id="4" name="図 3" descr="グラフ, 散布図&#10;&#10;AI 生成コンテンツは誤りを含む可能性があります。">
            <a:extLst>
              <a:ext uri="{FF2B5EF4-FFF2-40B4-BE49-F238E27FC236}">
                <a16:creationId xmlns:a16="http://schemas.microsoft.com/office/drawing/2014/main" id="{D612F797-1E9D-6BA1-DB71-AE6D2DD370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7803" y="1874009"/>
            <a:ext cx="6202519" cy="3648540"/>
          </a:xfrm>
          <a:prstGeom prst="rect">
            <a:avLst/>
          </a:prstGeom>
        </p:spPr>
      </p:pic>
      <p:sp>
        <p:nvSpPr>
          <p:cNvPr id="5" name="テキスト ボックス 4">
            <a:extLst>
              <a:ext uri="{FF2B5EF4-FFF2-40B4-BE49-F238E27FC236}">
                <a16:creationId xmlns:a16="http://schemas.microsoft.com/office/drawing/2014/main" id="{5EFC7E7F-81BD-C369-2F63-610FDF2CB4FB}"/>
              </a:ext>
            </a:extLst>
          </p:cNvPr>
          <p:cNvSpPr txBox="1"/>
          <p:nvPr/>
        </p:nvSpPr>
        <p:spPr>
          <a:xfrm>
            <a:off x="149186" y="954768"/>
            <a:ext cx="11197179" cy="785343"/>
          </a:xfrm>
          <a:prstGeom prst="rect">
            <a:avLst/>
          </a:prstGeom>
          <a:noFill/>
        </p:spPr>
        <p:txBody>
          <a:bodyPr wrap="square" rtlCol="0">
            <a:spAutoFit/>
          </a:bodyPr>
          <a:lstStyle/>
          <a:p>
            <a:pPr marL="310942" indent="-310942">
              <a:lnSpc>
                <a:spcPct val="150000"/>
              </a:lnSpc>
              <a:buFont typeface="Wingdings" panose="05000000000000000000" pitchFamily="2" charset="2"/>
              <a:buChar char="l"/>
            </a:pPr>
            <a:r>
              <a:rPr lang="en-US" altLang="ja-JP" sz="1600" dirty="0">
                <a:latin typeface="+mn-lt"/>
                <a:ea typeface="Yu Gothic UI Semilight" panose="020B0400000000000000" pitchFamily="50" charset="-128"/>
                <a:cs typeface="Times New Roman" panose="02020603050405020304" pitchFamily="18" charset="0"/>
              </a:rPr>
              <a:t>A temporal variation has been observed in the determination of the radiometric calibration factor for PALSAR-2.</a:t>
            </a:r>
          </a:p>
          <a:p>
            <a:pPr marL="725531" lvl="1" indent="-310942">
              <a:lnSpc>
                <a:spcPct val="150000"/>
              </a:lnSpc>
              <a:buFont typeface="Wingdings" panose="05000000000000000000" pitchFamily="2" charset="2"/>
              <a:buChar char="Ø"/>
            </a:pPr>
            <a:r>
              <a:rPr lang="en-US" altLang="ja-JP" sz="1600" dirty="0">
                <a:latin typeface="+mn-lt"/>
                <a:ea typeface="Yu Gothic UI Semilight" panose="020B0400000000000000" pitchFamily="50" charset="-128"/>
                <a:cs typeface="Times New Roman" panose="02020603050405020304" pitchFamily="18" charset="0"/>
              </a:rPr>
              <a:t>The backscatter from point targets also affected by the Faraday rotation. </a:t>
            </a:r>
          </a:p>
        </p:txBody>
      </p:sp>
      <p:pic>
        <p:nvPicPr>
          <p:cNvPr id="6" name="図 5">
            <a:extLst>
              <a:ext uri="{FF2B5EF4-FFF2-40B4-BE49-F238E27FC236}">
                <a16:creationId xmlns:a16="http://schemas.microsoft.com/office/drawing/2014/main" id="{69AA098E-5206-7568-8A01-FB6B3F7ACF50}"/>
              </a:ext>
            </a:extLst>
          </p:cNvPr>
          <p:cNvPicPr>
            <a:picLocks noChangeAspect="1"/>
          </p:cNvPicPr>
          <p:nvPr/>
        </p:nvPicPr>
        <p:blipFill>
          <a:blip r:embed="rId3"/>
          <a:stretch>
            <a:fillRect/>
          </a:stretch>
        </p:blipFill>
        <p:spPr>
          <a:xfrm>
            <a:off x="360845" y="1874009"/>
            <a:ext cx="5549622" cy="3647957"/>
          </a:xfrm>
          <a:prstGeom prst="rect">
            <a:avLst/>
          </a:prstGeom>
        </p:spPr>
      </p:pic>
      <p:sp>
        <p:nvSpPr>
          <p:cNvPr id="7" name="テキスト ボックス 6">
            <a:extLst>
              <a:ext uri="{FF2B5EF4-FFF2-40B4-BE49-F238E27FC236}">
                <a16:creationId xmlns:a16="http://schemas.microsoft.com/office/drawing/2014/main" id="{87474651-4A7B-C3F2-1261-7B284643FD80}"/>
              </a:ext>
            </a:extLst>
          </p:cNvPr>
          <p:cNvSpPr txBox="1"/>
          <p:nvPr/>
        </p:nvSpPr>
        <p:spPr>
          <a:xfrm>
            <a:off x="360845" y="5516189"/>
            <a:ext cx="5549622" cy="584775"/>
          </a:xfrm>
          <a:prstGeom prst="rect">
            <a:avLst/>
          </a:prstGeom>
          <a:noFill/>
        </p:spPr>
        <p:txBody>
          <a:bodyPr wrap="square">
            <a:spAutoFit/>
          </a:bodyPr>
          <a:lstStyle/>
          <a:p>
            <a:pPr algn="ctr"/>
            <a:r>
              <a:rPr lang="en-US" altLang="ja-JP" sz="1600" dirty="0">
                <a:latin typeface="+mn-lt"/>
                <a:ea typeface="Yu Gothic UI Semilight" panose="020B0400000000000000" pitchFamily="34" charset="-128"/>
                <a:cs typeface="Times New Roman" panose="02020603050405020304" pitchFamily="18" charset="0"/>
              </a:rPr>
              <a:t>Target area:</a:t>
            </a:r>
            <a:r>
              <a:rPr lang="ja-JP" altLang="en-US" sz="1600" dirty="0">
                <a:latin typeface="+mn-lt"/>
                <a:ea typeface="Yu Gothic UI Semilight" panose="020B0400000000000000" pitchFamily="34" charset="-128"/>
                <a:cs typeface="Times New Roman" panose="02020603050405020304" pitchFamily="18" charset="0"/>
              </a:rPr>
              <a:t> </a:t>
            </a:r>
            <a:r>
              <a:rPr lang="en-US" altLang="ja-JP" sz="1600" dirty="0">
                <a:latin typeface="+mn-lt"/>
                <a:ea typeface="Yu Gothic UI Semilight" panose="020B0400000000000000" pitchFamily="34" charset="-128"/>
                <a:cs typeface="Times New Roman" panose="02020603050405020304" pitchFamily="18" charset="0"/>
              </a:rPr>
              <a:t>Gotemba, Shizuoka Pref., Japan</a:t>
            </a:r>
          </a:p>
          <a:p>
            <a:pPr algn="ctr"/>
            <a:r>
              <a:rPr lang="en-US" altLang="ja-JP" sz="1600" dirty="0">
                <a:latin typeface="+mn-lt"/>
                <a:ea typeface="Yu Gothic UI Semilight" panose="020B0400000000000000" pitchFamily="34" charset="-128"/>
                <a:cs typeface="Times New Roman" panose="02020603050405020304" pitchFamily="18" charset="0"/>
              </a:rPr>
              <a:t>3 m trihedral corner reflector (CR).</a:t>
            </a:r>
          </a:p>
        </p:txBody>
      </p:sp>
      <p:sp>
        <p:nvSpPr>
          <p:cNvPr id="8" name="テキスト ボックス 7">
            <a:extLst>
              <a:ext uri="{FF2B5EF4-FFF2-40B4-BE49-F238E27FC236}">
                <a16:creationId xmlns:a16="http://schemas.microsoft.com/office/drawing/2014/main" id="{F028E8F6-1C78-F557-2A39-82D183068566}"/>
              </a:ext>
            </a:extLst>
          </p:cNvPr>
          <p:cNvSpPr txBox="1"/>
          <p:nvPr/>
        </p:nvSpPr>
        <p:spPr>
          <a:xfrm>
            <a:off x="360844" y="5141463"/>
            <a:ext cx="1817812" cy="307777"/>
          </a:xfrm>
          <a:prstGeom prst="rect">
            <a:avLst/>
          </a:prstGeom>
          <a:noFill/>
        </p:spPr>
        <p:txBody>
          <a:bodyPr wrap="square">
            <a:spAutoFit/>
          </a:bodyPr>
          <a:lstStyle>
            <a:defPPr>
              <a:defRPr lang="ja-JP"/>
            </a:defPPr>
            <a:lvl1pPr>
              <a:defRPr sz="1200">
                <a:latin typeface="Yu Gothic UI Semilight" panose="020B0400000000000000" pitchFamily="50" charset="-128"/>
                <a:ea typeface="Yu Gothic UI Semilight" panose="020B0400000000000000" pitchFamily="50" charset="-128"/>
              </a:defRPr>
            </a:lvl1pPr>
          </a:lstStyle>
          <a:p>
            <a:r>
              <a:rPr lang="en-US" altLang="ja-JP" sz="1400" dirty="0">
                <a:solidFill>
                  <a:schemeClr val="bg1"/>
                </a:solidFill>
                <a:latin typeface="Times New Roman" panose="02020603050405020304" pitchFamily="18" charset="0"/>
                <a:cs typeface="Times New Roman" panose="02020603050405020304" pitchFamily="18" charset="0"/>
              </a:rPr>
              <a:t>Copyright: Google</a:t>
            </a:r>
          </a:p>
        </p:txBody>
      </p:sp>
      <p:pic>
        <p:nvPicPr>
          <p:cNvPr id="9" name="図 8" descr="小屋の中にある建物&#10;&#10;中程度の精度で自動的に生成された説明">
            <a:extLst>
              <a:ext uri="{FF2B5EF4-FFF2-40B4-BE49-F238E27FC236}">
                <a16:creationId xmlns:a16="http://schemas.microsoft.com/office/drawing/2014/main" id="{C17C8496-1FED-0B04-81A2-1AA5EE489B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945" y="1949434"/>
            <a:ext cx="2331405" cy="1748554"/>
          </a:xfrm>
          <a:prstGeom prst="rect">
            <a:avLst/>
          </a:prstGeom>
          <a:ln w="28575">
            <a:solidFill>
              <a:srgbClr val="FF0000"/>
            </a:solidFill>
          </a:ln>
        </p:spPr>
      </p:pic>
      <p:sp>
        <p:nvSpPr>
          <p:cNvPr id="10" name="テキスト ボックス 9">
            <a:extLst>
              <a:ext uri="{FF2B5EF4-FFF2-40B4-BE49-F238E27FC236}">
                <a16:creationId xmlns:a16="http://schemas.microsoft.com/office/drawing/2014/main" id="{33A7448E-5FA8-4914-21A4-63BEBECE0034}"/>
              </a:ext>
            </a:extLst>
          </p:cNvPr>
          <p:cNvSpPr txBox="1"/>
          <p:nvPr/>
        </p:nvSpPr>
        <p:spPr>
          <a:xfrm>
            <a:off x="5957804" y="5516188"/>
            <a:ext cx="6149743" cy="830997"/>
          </a:xfrm>
          <a:prstGeom prst="rect">
            <a:avLst/>
          </a:prstGeom>
          <a:noFill/>
        </p:spPr>
        <p:txBody>
          <a:bodyPr wrap="square">
            <a:spAutoFit/>
          </a:bodyPr>
          <a:lstStyle/>
          <a:p>
            <a:pPr algn="ctr"/>
            <a:r>
              <a:rPr lang="en-US" altLang="ja-JP" sz="1600" dirty="0">
                <a:latin typeface="+mn-lt"/>
                <a:ea typeface="Yu Gothic UI Semilight" panose="020B0400000000000000" pitchFamily="34" charset="-128"/>
                <a:cs typeface="Times New Roman" panose="02020603050405020304" pitchFamily="18" charset="0"/>
              </a:rPr>
              <a:t>PALSAR-2 Radiometric Calibration Factor in time-series</a:t>
            </a:r>
          </a:p>
          <a:p>
            <a:pPr algn="ctr"/>
            <a:r>
              <a:rPr lang="en-US" altLang="ja-JP" sz="1600" dirty="0">
                <a:latin typeface="+mn-lt"/>
                <a:ea typeface="Yu Gothic UI Semilight" panose="020B0400000000000000" pitchFamily="34" charset="-128"/>
                <a:cs typeface="Times New Roman" panose="02020603050405020304" pitchFamily="18" charset="0"/>
              </a:rPr>
              <a:t>determined by the trihedral corner reflector deployed in Gotemba, Shizuoka Pref., Japan.</a:t>
            </a:r>
          </a:p>
        </p:txBody>
      </p:sp>
    </p:spTree>
    <p:extLst>
      <p:ext uri="{BB962C8B-B14F-4D97-AF65-F5344CB8AC3E}">
        <p14:creationId xmlns:p14="http://schemas.microsoft.com/office/powerpoint/2010/main" val="1614464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71217-7931-328C-E071-CEE60269D849}"/>
            </a:ext>
          </a:extLst>
        </p:cNvPr>
        <p:cNvGrpSpPr/>
        <p:nvPr/>
      </p:nvGrpSpPr>
      <p:grpSpPr>
        <a:xfrm>
          <a:off x="0" y="0"/>
          <a:ext cx="0" cy="0"/>
          <a:chOff x="0" y="0"/>
          <a:chExt cx="0" cy="0"/>
        </a:xfrm>
      </p:grpSpPr>
      <p:pic>
        <p:nvPicPr>
          <p:cNvPr id="2" name="図 1" descr="概略図 が含まれている画像&#10;&#10;AI 生成コンテンツは誤りを含む可能性があります。">
            <a:extLst>
              <a:ext uri="{FF2B5EF4-FFF2-40B4-BE49-F238E27FC236}">
                <a16:creationId xmlns:a16="http://schemas.microsoft.com/office/drawing/2014/main" id="{F508682F-F7C9-5977-4E04-A270427435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731" y="1327868"/>
            <a:ext cx="5722456" cy="4806863"/>
          </a:xfrm>
          <a:prstGeom prst="rect">
            <a:avLst/>
          </a:prstGeom>
        </p:spPr>
      </p:pic>
      <p:pic>
        <p:nvPicPr>
          <p:cNvPr id="11" name="図 10" descr="グラフィカル ユーザー インターフェイス が含まれている画像&#10;&#10;AI 生成コンテンツは誤りを含む可能性があります。">
            <a:extLst>
              <a:ext uri="{FF2B5EF4-FFF2-40B4-BE49-F238E27FC236}">
                <a16:creationId xmlns:a16="http://schemas.microsoft.com/office/drawing/2014/main" id="{0235E250-8143-4485-832A-1F3AD9D8E7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5732" y="1327868"/>
            <a:ext cx="5722456" cy="4806863"/>
          </a:xfrm>
          <a:prstGeom prst="rect">
            <a:avLst/>
          </a:prstGeom>
        </p:spPr>
      </p:pic>
      <p:sp>
        <p:nvSpPr>
          <p:cNvPr id="12" name="正方形/長方形 11">
            <a:extLst>
              <a:ext uri="{FF2B5EF4-FFF2-40B4-BE49-F238E27FC236}">
                <a16:creationId xmlns:a16="http://schemas.microsoft.com/office/drawing/2014/main" id="{D45E2AF7-2941-C6E8-C25B-9B56DD5B3759}"/>
              </a:ext>
            </a:extLst>
          </p:cNvPr>
          <p:cNvSpPr/>
          <p:nvPr/>
        </p:nvSpPr>
        <p:spPr>
          <a:xfrm>
            <a:off x="1792983" y="2510037"/>
            <a:ext cx="404121" cy="42165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70"/>
          </a:p>
        </p:txBody>
      </p:sp>
      <p:sp>
        <p:nvSpPr>
          <p:cNvPr id="13" name="正方形/長方形 12">
            <a:extLst>
              <a:ext uri="{FF2B5EF4-FFF2-40B4-BE49-F238E27FC236}">
                <a16:creationId xmlns:a16="http://schemas.microsoft.com/office/drawing/2014/main" id="{ACD12596-6A71-9A7B-ECEA-CA697DD9BDBF}"/>
              </a:ext>
            </a:extLst>
          </p:cNvPr>
          <p:cNvSpPr/>
          <p:nvPr/>
        </p:nvSpPr>
        <p:spPr>
          <a:xfrm>
            <a:off x="7762091" y="2510037"/>
            <a:ext cx="404121" cy="42165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70"/>
          </a:p>
        </p:txBody>
      </p:sp>
      <p:sp>
        <p:nvSpPr>
          <p:cNvPr id="14" name="テキスト ボックス 13">
            <a:extLst>
              <a:ext uri="{FF2B5EF4-FFF2-40B4-BE49-F238E27FC236}">
                <a16:creationId xmlns:a16="http://schemas.microsoft.com/office/drawing/2014/main" id="{DE9DAA28-63F5-38EA-3BDF-42D5CB5824A7}"/>
              </a:ext>
            </a:extLst>
          </p:cNvPr>
          <p:cNvSpPr txBox="1"/>
          <p:nvPr/>
        </p:nvSpPr>
        <p:spPr>
          <a:xfrm>
            <a:off x="143362" y="5791031"/>
            <a:ext cx="6202519" cy="738664"/>
          </a:xfrm>
          <a:prstGeom prst="rect">
            <a:avLst/>
          </a:prstGeom>
          <a:noFill/>
        </p:spPr>
        <p:txBody>
          <a:bodyPr wrap="square">
            <a:spAutoFit/>
          </a:bodyPr>
          <a:lstStyle/>
          <a:p>
            <a:pPr lvl="0" algn="ctr">
              <a:defRPr/>
            </a:pPr>
            <a:r>
              <a:rPr lang="en-US" altLang="ja-JP" dirty="0">
                <a:solidFill>
                  <a:prstClr val="black"/>
                </a:solidFill>
                <a:latin typeface="+mn-lt"/>
                <a:ea typeface="Yu Gothic UI Semilight" panose="020B0400000000000000" pitchFamily="34" charset="-128"/>
                <a:cs typeface="Times New Roman" panose="02020603050405020304" pitchFamily="18" charset="0"/>
              </a:rPr>
              <a:t>ALOS40287000250301HBQPRA0607 (HH pol.)</a:t>
            </a:r>
          </a:p>
          <a:p>
            <a:pPr lvl="0" algn="ctr">
              <a:defRPr/>
            </a:pPr>
            <a:r>
              <a:rPr lang="en-US" altLang="ja-JP" dirty="0">
                <a:solidFill>
                  <a:srgbClr val="FF0000"/>
                </a:solidFill>
                <a:latin typeface="+mn-lt"/>
                <a:ea typeface="Yu Gothic UI Semilight" panose="020B0400000000000000" pitchFamily="34" charset="-128"/>
                <a:cs typeface="Times New Roman" panose="02020603050405020304" pitchFamily="18" charset="0"/>
              </a:rPr>
              <a:t>Faraday rotation angle estimate: approx. zero deg.</a:t>
            </a:r>
          </a:p>
          <a:p>
            <a:pPr algn="ctr"/>
            <a:r>
              <a:rPr lang="en-US" altLang="ja-JP" dirty="0">
                <a:latin typeface="+mn-lt"/>
                <a:ea typeface="Yu Gothic UI Semilight" panose="020B0400000000000000" pitchFamily="34" charset="-128"/>
                <a:cs typeface="Times New Roman" panose="02020603050405020304" pitchFamily="18" charset="0"/>
              </a:rPr>
              <a:t>ALOS-4 PALSAR-3 HBQ (6 m, quad-pol.) mode</a:t>
            </a:r>
          </a:p>
        </p:txBody>
      </p:sp>
      <p:sp>
        <p:nvSpPr>
          <p:cNvPr id="15" name="テキスト ボックス 14">
            <a:extLst>
              <a:ext uri="{FF2B5EF4-FFF2-40B4-BE49-F238E27FC236}">
                <a16:creationId xmlns:a16="http://schemas.microsoft.com/office/drawing/2014/main" id="{833AE05B-78E0-53E0-2F07-C49413D61DA1}"/>
              </a:ext>
            </a:extLst>
          </p:cNvPr>
          <p:cNvSpPr txBox="1"/>
          <p:nvPr/>
        </p:nvSpPr>
        <p:spPr>
          <a:xfrm>
            <a:off x="6378853" y="5791031"/>
            <a:ext cx="5484491" cy="738664"/>
          </a:xfrm>
          <a:prstGeom prst="rect">
            <a:avLst/>
          </a:prstGeom>
          <a:noFill/>
        </p:spPr>
        <p:txBody>
          <a:bodyPr wrap="square">
            <a:spAutoFit/>
          </a:bodyPr>
          <a:lstStyle/>
          <a:p>
            <a:pPr lvl="0" algn="ctr">
              <a:defRPr/>
            </a:pPr>
            <a:r>
              <a:rPr lang="en-US" altLang="ja-JP" dirty="0">
                <a:solidFill>
                  <a:prstClr val="black"/>
                </a:solidFill>
                <a:latin typeface="+mn-lt"/>
                <a:ea typeface="Yu Gothic UI Semilight" panose="020B0400000000000000" pitchFamily="34" charset="-128"/>
                <a:cs typeface="Times New Roman" panose="02020603050405020304" pitchFamily="18" charset="0"/>
              </a:rPr>
              <a:t>ALOS40287000250301HBQPRA0607 (HV pol.)</a:t>
            </a:r>
          </a:p>
          <a:p>
            <a:pPr algn="ctr">
              <a:defRPr/>
            </a:pPr>
            <a:r>
              <a:rPr lang="en-US" altLang="ja-JP" dirty="0">
                <a:solidFill>
                  <a:srgbClr val="FF0000"/>
                </a:solidFill>
                <a:latin typeface="+mn-lt"/>
                <a:ea typeface="Yu Gothic UI Semilight" panose="020B0400000000000000" pitchFamily="34" charset="-128"/>
                <a:cs typeface="Times New Roman" panose="02020603050405020304" pitchFamily="18" charset="0"/>
              </a:rPr>
              <a:t>Faraday rotation angle estimate: approx. zero deg.</a:t>
            </a:r>
          </a:p>
          <a:p>
            <a:pPr algn="ctr">
              <a:defRPr/>
            </a:pPr>
            <a:r>
              <a:rPr lang="en-US" altLang="ja-JP" dirty="0">
                <a:latin typeface="+mn-lt"/>
                <a:ea typeface="Yu Gothic UI Semilight" panose="020B0400000000000000" pitchFamily="34" charset="-128"/>
                <a:cs typeface="Times New Roman" panose="02020603050405020304" pitchFamily="18" charset="0"/>
              </a:rPr>
              <a:t>ALOS-4 PALSAR-3 HBQ (6 m, quad-pol.) mode</a:t>
            </a:r>
          </a:p>
        </p:txBody>
      </p:sp>
      <p:sp>
        <p:nvSpPr>
          <p:cNvPr id="3" name="タイトル 2">
            <a:extLst>
              <a:ext uri="{FF2B5EF4-FFF2-40B4-BE49-F238E27FC236}">
                <a16:creationId xmlns:a16="http://schemas.microsoft.com/office/drawing/2014/main" id="{5B3882D8-B42A-95F3-CEE0-A068D03A7E26}"/>
              </a:ext>
            </a:extLst>
          </p:cNvPr>
          <p:cNvSpPr>
            <a:spLocks noGrp="1"/>
          </p:cNvSpPr>
          <p:nvPr>
            <p:ph type="title"/>
          </p:nvPr>
        </p:nvSpPr>
        <p:spPr>
          <a:xfrm>
            <a:off x="176047" y="175939"/>
            <a:ext cx="9619959" cy="779002"/>
          </a:xfrm>
        </p:spPr>
        <p:txBody>
          <a:bodyPr/>
          <a:lstStyle/>
          <a:p>
            <a:r>
              <a:rPr kumimoji="1" lang="en-US" altLang="ja-JP" sz="3200" dirty="0"/>
              <a:t>Radiometric Cal by the Point Target</a:t>
            </a:r>
            <a:endParaRPr kumimoji="1" lang="ja-JP" altLang="en-US" sz="3200" dirty="0"/>
          </a:p>
        </p:txBody>
      </p:sp>
      <p:sp>
        <p:nvSpPr>
          <p:cNvPr id="5" name="テキスト ボックス 4">
            <a:extLst>
              <a:ext uri="{FF2B5EF4-FFF2-40B4-BE49-F238E27FC236}">
                <a16:creationId xmlns:a16="http://schemas.microsoft.com/office/drawing/2014/main" id="{97BDBA53-6AAA-20A4-B453-A617CC938A1B}"/>
              </a:ext>
            </a:extLst>
          </p:cNvPr>
          <p:cNvSpPr txBox="1"/>
          <p:nvPr/>
        </p:nvSpPr>
        <p:spPr>
          <a:xfrm>
            <a:off x="149186" y="1010425"/>
            <a:ext cx="11796083" cy="584775"/>
          </a:xfrm>
          <a:prstGeom prst="rect">
            <a:avLst/>
          </a:prstGeom>
          <a:noFill/>
        </p:spPr>
        <p:txBody>
          <a:bodyPr wrap="square" rtlCol="0">
            <a:spAutoFit/>
          </a:bodyPr>
          <a:lstStyle/>
          <a:p>
            <a:pPr marL="310942" indent="-310942">
              <a:spcAft>
                <a:spcPts val="600"/>
              </a:spcAft>
              <a:buFont typeface="Wingdings" panose="05000000000000000000" pitchFamily="2" charset="2"/>
              <a:buChar char="l"/>
            </a:pPr>
            <a:r>
              <a:rPr lang="en-US" altLang="ja-JP" sz="1600" dirty="0">
                <a:latin typeface="+mn-lt"/>
                <a:ea typeface="Yu Gothic UI Semilight" panose="020B0400000000000000" pitchFamily="50" charset="-128"/>
                <a:cs typeface="Times New Roman" panose="02020603050405020304" pitchFamily="18" charset="0"/>
              </a:rPr>
              <a:t>In the case of the CR deployed in the Amazon rainforest, Brazil, the point target is invisible in the HV pol. image after the polarimetric calibration, when the Faraday rotation angle is approximately zero degrees. </a:t>
            </a:r>
          </a:p>
        </p:txBody>
      </p:sp>
    </p:spTree>
    <p:extLst>
      <p:ext uri="{BB962C8B-B14F-4D97-AF65-F5344CB8AC3E}">
        <p14:creationId xmlns:p14="http://schemas.microsoft.com/office/powerpoint/2010/main" val="2547120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21335-D8B1-3980-6B34-8A45E57552FA}"/>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0FE07898-AAC5-A6E7-22F8-02CCC4B5B9A3}"/>
              </a:ext>
            </a:extLst>
          </p:cNvPr>
          <p:cNvSpPr>
            <a:spLocks noGrp="1"/>
          </p:cNvSpPr>
          <p:nvPr>
            <p:ph type="title"/>
          </p:nvPr>
        </p:nvSpPr>
        <p:spPr>
          <a:xfrm>
            <a:off x="176047" y="175939"/>
            <a:ext cx="9619959" cy="779002"/>
          </a:xfrm>
        </p:spPr>
        <p:txBody>
          <a:bodyPr/>
          <a:lstStyle/>
          <a:p>
            <a:r>
              <a:rPr kumimoji="1" lang="en-US" altLang="ja-JP" sz="3200" dirty="0"/>
              <a:t>Radiometric Cal by the Point Target</a:t>
            </a:r>
            <a:endParaRPr kumimoji="1" lang="ja-JP" altLang="en-US" sz="3200" dirty="0"/>
          </a:p>
        </p:txBody>
      </p:sp>
      <p:pic>
        <p:nvPicPr>
          <p:cNvPr id="17" name="図 16" descr="グラフ, 散布図&#10;&#10;AI 生成コンテンツは誤りを含む可能性があります。">
            <a:extLst>
              <a:ext uri="{FF2B5EF4-FFF2-40B4-BE49-F238E27FC236}">
                <a16:creationId xmlns:a16="http://schemas.microsoft.com/office/drawing/2014/main" id="{1C506365-A9BB-8985-0A11-5E69B3D3E2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4380" y="2557575"/>
            <a:ext cx="3917380" cy="2304341"/>
          </a:xfrm>
          <a:prstGeom prst="rect">
            <a:avLst/>
          </a:prstGeom>
        </p:spPr>
      </p:pic>
      <p:pic>
        <p:nvPicPr>
          <p:cNvPr id="18" name="図 17" descr="グラフ, 散布図&#10;&#10;AI 生成コンテンツは誤りを含む可能性があります。">
            <a:extLst>
              <a:ext uri="{FF2B5EF4-FFF2-40B4-BE49-F238E27FC236}">
                <a16:creationId xmlns:a16="http://schemas.microsoft.com/office/drawing/2014/main" id="{B1CE655F-4399-5708-2E07-ECD57056CD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6156" y="2557575"/>
            <a:ext cx="3917380" cy="2304341"/>
          </a:xfrm>
          <a:prstGeom prst="rect">
            <a:avLst/>
          </a:prstGeom>
        </p:spPr>
      </p:pic>
      <p:pic>
        <p:nvPicPr>
          <p:cNvPr id="19" name="図 18" descr="ダイアグラム&#10;&#10;AI 生成コンテンツは誤りを含む可能性があります。">
            <a:extLst>
              <a:ext uri="{FF2B5EF4-FFF2-40B4-BE49-F238E27FC236}">
                <a16:creationId xmlns:a16="http://schemas.microsoft.com/office/drawing/2014/main" id="{FE99C073-0B23-E568-E592-0851A59B74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711" y="1770642"/>
            <a:ext cx="4616913" cy="3878207"/>
          </a:xfrm>
          <a:prstGeom prst="rect">
            <a:avLst/>
          </a:prstGeom>
        </p:spPr>
      </p:pic>
      <p:sp>
        <p:nvSpPr>
          <p:cNvPr id="20" name="テキスト ボックス 19">
            <a:extLst>
              <a:ext uri="{FF2B5EF4-FFF2-40B4-BE49-F238E27FC236}">
                <a16:creationId xmlns:a16="http://schemas.microsoft.com/office/drawing/2014/main" id="{D8DF6BC8-79D2-B558-8DF1-5BE9685FBE84}"/>
              </a:ext>
            </a:extLst>
          </p:cNvPr>
          <p:cNvSpPr txBox="1"/>
          <p:nvPr/>
        </p:nvSpPr>
        <p:spPr>
          <a:xfrm>
            <a:off x="5354086" y="5412821"/>
            <a:ext cx="6149743" cy="738664"/>
          </a:xfrm>
          <a:prstGeom prst="rect">
            <a:avLst/>
          </a:prstGeom>
          <a:noFill/>
        </p:spPr>
        <p:txBody>
          <a:bodyPr wrap="square">
            <a:spAutoFit/>
          </a:bodyPr>
          <a:lstStyle/>
          <a:p>
            <a:pPr algn="ctr"/>
            <a:r>
              <a:rPr lang="en-US" altLang="ja-JP" dirty="0">
                <a:latin typeface="+mn-lt"/>
                <a:ea typeface="Yu Gothic UI Semilight" panose="020B0400000000000000" pitchFamily="34" charset="-128"/>
                <a:cs typeface="Times New Roman" panose="02020603050405020304" pitchFamily="18" charset="0"/>
              </a:rPr>
              <a:t>Peak backscatter intensity from a trihedral CR in California, US</a:t>
            </a:r>
          </a:p>
          <a:p>
            <a:pPr algn="ctr"/>
            <a:r>
              <a:rPr lang="en-US" altLang="ja-JP" dirty="0">
                <a:latin typeface="+mn-lt"/>
                <a:ea typeface="Yu Gothic UI Semilight" panose="020B0400000000000000" pitchFamily="34" charset="-128"/>
                <a:cs typeface="Times New Roman" panose="02020603050405020304" pitchFamily="18" charset="0"/>
              </a:rPr>
              <a:t>vs.</a:t>
            </a:r>
          </a:p>
          <a:p>
            <a:pPr algn="ctr"/>
            <a:r>
              <a:rPr lang="en-US" altLang="ja-JP" dirty="0">
                <a:latin typeface="+mn-lt"/>
                <a:ea typeface="Yu Gothic UI Semilight" panose="020B0400000000000000" pitchFamily="34" charset="-128"/>
                <a:cs typeface="Times New Roman" panose="02020603050405020304" pitchFamily="18" charset="0"/>
              </a:rPr>
              <a:t>Faraday rotation angle.</a:t>
            </a:r>
          </a:p>
        </p:txBody>
      </p:sp>
      <p:sp>
        <p:nvSpPr>
          <p:cNvPr id="21" name="テキスト ボックス 20">
            <a:extLst>
              <a:ext uri="{FF2B5EF4-FFF2-40B4-BE49-F238E27FC236}">
                <a16:creationId xmlns:a16="http://schemas.microsoft.com/office/drawing/2014/main" id="{B87CC4CF-8DF3-C4C8-6571-5DC5F570E33C}"/>
              </a:ext>
            </a:extLst>
          </p:cNvPr>
          <p:cNvSpPr txBox="1"/>
          <p:nvPr/>
        </p:nvSpPr>
        <p:spPr>
          <a:xfrm>
            <a:off x="192335" y="5412822"/>
            <a:ext cx="5083269" cy="954107"/>
          </a:xfrm>
          <a:prstGeom prst="rect">
            <a:avLst/>
          </a:prstGeom>
          <a:noFill/>
        </p:spPr>
        <p:txBody>
          <a:bodyPr wrap="square">
            <a:spAutoFit/>
          </a:bodyPr>
          <a:lstStyle/>
          <a:p>
            <a:pPr algn="ctr"/>
            <a:r>
              <a:rPr lang="en-US" altLang="ja-JP" dirty="0">
                <a:latin typeface="+mn-lt"/>
                <a:ea typeface="Yu Gothic UI Semilight" panose="020B0400000000000000" pitchFamily="34" charset="-128"/>
                <a:cs typeface="Times New Roman" panose="02020603050405020304" pitchFamily="18" charset="0"/>
              </a:rPr>
              <a:t>Example of a point target of a trihedral CR in California</a:t>
            </a:r>
          </a:p>
          <a:p>
            <a:pPr algn="ctr"/>
            <a:r>
              <a:rPr lang="en-US" altLang="ja-JP" dirty="0">
                <a:latin typeface="+mn-lt"/>
                <a:ea typeface="Yu Gothic UI Semilight" panose="020B0400000000000000" pitchFamily="34" charset="-128"/>
                <a:cs typeface="Times New Roman" panose="02020603050405020304" pitchFamily="18" charset="0"/>
              </a:rPr>
              <a:t>ALOS-2 PALSAR-2 FBD (10m, dual-pol.) mode, HH pol.</a:t>
            </a:r>
          </a:p>
          <a:p>
            <a:pPr algn="ctr"/>
            <a:r>
              <a:rPr lang="en-US" altLang="ja-JP" dirty="0">
                <a:latin typeface="+mn-lt"/>
                <a:ea typeface="Yu Gothic UI Semilight" panose="020B0400000000000000" pitchFamily="34" charset="-128"/>
                <a:cs typeface="Times New Roman" panose="02020603050405020304" pitchFamily="18" charset="0"/>
              </a:rPr>
              <a:t>RSP165, descending orbit, and right observation</a:t>
            </a:r>
          </a:p>
          <a:p>
            <a:pPr algn="ctr"/>
            <a:r>
              <a:rPr lang="en-US" altLang="ja-JP" dirty="0">
                <a:latin typeface="+mn-lt"/>
                <a:ea typeface="Yu Gothic UI Semilight" panose="020B0400000000000000" pitchFamily="34" charset="-128"/>
                <a:cs typeface="Times New Roman" panose="02020603050405020304" pitchFamily="18" charset="0"/>
              </a:rPr>
              <a:t>Faraday rotation angle estimate: </a:t>
            </a:r>
            <a:r>
              <a:rPr lang="en-US" altLang="ja-JP" dirty="0">
                <a:solidFill>
                  <a:prstClr val="black"/>
                </a:solidFill>
                <a:latin typeface="+mn-lt"/>
                <a:ea typeface="Yu Gothic UI Semilight" panose="020B0400000000000000" pitchFamily="34" charset="-128"/>
                <a:cs typeface="Times New Roman" panose="02020603050405020304" pitchFamily="18" charset="0"/>
              </a:rPr>
              <a:t>19 deg.</a:t>
            </a:r>
            <a:endParaRPr lang="en-US" altLang="ja-JP" dirty="0">
              <a:latin typeface="+mn-lt"/>
              <a:ea typeface="Yu Gothic UI Semilight" panose="020B0400000000000000" pitchFamily="34" charset="-128"/>
              <a:cs typeface="Times New Roman" panose="02020603050405020304" pitchFamily="18" charset="0"/>
            </a:endParaRPr>
          </a:p>
        </p:txBody>
      </p:sp>
      <p:sp>
        <p:nvSpPr>
          <p:cNvPr id="22" name="テキスト ボックス 21">
            <a:extLst>
              <a:ext uri="{FF2B5EF4-FFF2-40B4-BE49-F238E27FC236}">
                <a16:creationId xmlns:a16="http://schemas.microsoft.com/office/drawing/2014/main" id="{A1F47D47-E15B-AD4A-26BE-EA68CD12B95E}"/>
              </a:ext>
            </a:extLst>
          </p:cNvPr>
          <p:cNvSpPr txBox="1"/>
          <p:nvPr/>
        </p:nvSpPr>
        <p:spPr>
          <a:xfrm>
            <a:off x="5994357" y="3912688"/>
            <a:ext cx="1260978" cy="307777"/>
          </a:xfrm>
          <a:prstGeom prst="rect">
            <a:avLst/>
          </a:prstGeom>
          <a:noFill/>
        </p:spPr>
        <p:txBody>
          <a:bodyPr wrap="square">
            <a:spAutoFit/>
          </a:bodyPr>
          <a:lstStyle/>
          <a:p>
            <a:pPr algn="ctr"/>
            <a:r>
              <a:rPr lang="en-US" altLang="ja-JP" dirty="0">
                <a:latin typeface="+mn-lt"/>
                <a:ea typeface="Yu Gothic UI Semilight" panose="020B0400000000000000" pitchFamily="34" charset="-128"/>
                <a:cs typeface="Times New Roman" panose="02020603050405020304" pitchFamily="18" charset="0"/>
              </a:rPr>
              <a:t>HH pol. </a:t>
            </a:r>
            <a:endParaRPr lang="ja-JP" altLang="en-US" dirty="0">
              <a:latin typeface="+mn-lt"/>
            </a:endParaRPr>
          </a:p>
        </p:txBody>
      </p:sp>
      <p:sp>
        <p:nvSpPr>
          <p:cNvPr id="23" name="テキスト ボックス 22">
            <a:extLst>
              <a:ext uri="{FF2B5EF4-FFF2-40B4-BE49-F238E27FC236}">
                <a16:creationId xmlns:a16="http://schemas.microsoft.com/office/drawing/2014/main" id="{CC205E6D-E0C1-FC18-A25C-DD076871AE7A}"/>
              </a:ext>
            </a:extLst>
          </p:cNvPr>
          <p:cNvSpPr txBox="1"/>
          <p:nvPr/>
        </p:nvSpPr>
        <p:spPr>
          <a:xfrm>
            <a:off x="9661574" y="3912688"/>
            <a:ext cx="1260978" cy="307777"/>
          </a:xfrm>
          <a:prstGeom prst="rect">
            <a:avLst/>
          </a:prstGeom>
          <a:noFill/>
        </p:spPr>
        <p:txBody>
          <a:bodyPr wrap="square">
            <a:spAutoFit/>
          </a:bodyPr>
          <a:lstStyle/>
          <a:p>
            <a:pPr algn="ctr"/>
            <a:r>
              <a:rPr lang="en-US" altLang="ja-JP" dirty="0">
                <a:latin typeface="+mn-lt"/>
                <a:ea typeface="Yu Gothic UI Semilight" panose="020B0400000000000000" pitchFamily="34" charset="-128"/>
                <a:cs typeface="Times New Roman" panose="02020603050405020304" pitchFamily="18" charset="0"/>
              </a:rPr>
              <a:t>HV pol. </a:t>
            </a:r>
            <a:endParaRPr lang="ja-JP" altLang="en-US" dirty="0">
              <a:latin typeface="+mn-lt"/>
            </a:endParaRPr>
          </a:p>
        </p:txBody>
      </p:sp>
      <p:sp>
        <p:nvSpPr>
          <p:cNvPr id="24" name="正方形/長方形 23">
            <a:extLst>
              <a:ext uri="{FF2B5EF4-FFF2-40B4-BE49-F238E27FC236}">
                <a16:creationId xmlns:a16="http://schemas.microsoft.com/office/drawing/2014/main" id="{4274D449-ED0C-334F-5556-0865F53C9ED7}"/>
              </a:ext>
            </a:extLst>
          </p:cNvPr>
          <p:cNvSpPr/>
          <p:nvPr/>
        </p:nvSpPr>
        <p:spPr>
          <a:xfrm>
            <a:off x="1631274" y="2668919"/>
            <a:ext cx="457028" cy="45702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70"/>
          </a:p>
        </p:txBody>
      </p:sp>
      <p:sp>
        <p:nvSpPr>
          <p:cNvPr id="5" name="テキスト ボックス 4">
            <a:extLst>
              <a:ext uri="{FF2B5EF4-FFF2-40B4-BE49-F238E27FC236}">
                <a16:creationId xmlns:a16="http://schemas.microsoft.com/office/drawing/2014/main" id="{7AD39779-5B68-CE5D-2DDE-2E51452E7498}"/>
              </a:ext>
            </a:extLst>
          </p:cNvPr>
          <p:cNvSpPr txBox="1"/>
          <p:nvPr/>
        </p:nvSpPr>
        <p:spPr>
          <a:xfrm>
            <a:off x="149186" y="1010425"/>
            <a:ext cx="11796083" cy="907941"/>
          </a:xfrm>
          <a:prstGeom prst="rect">
            <a:avLst/>
          </a:prstGeom>
          <a:noFill/>
        </p:spPr>
        <p:txBody>
          <a:bodyPr wrap="square" rtlCol="0">
            <a:spAutoFit/>
          </a:bodyPr>
          <a:lstStyle/>
          <a:p>
            <a:pPr marL="310942" indent="-310942">
              <a:spcAft>
                <a:spcPts val="600"/>
              </a:spcAft>
              <a:buFont typeface="Wingdings" panose="05000000000000000000" pitchFamily="2" charset="2"/>
              <a:buChar char="l"/>
            </a:pPr>
            <a:r>
              <a:rPr lang="en-US" altLang="ja-JP" sz="1600" dirty="0">
                <a:latin typeface="+mn-lt"/>
                <a:ea typeface="Yu Gothic UI Semilight" panose="020B0400000000000000" pitchFamily="50" charset="-128"/>
                <a:cs typeface="Times New Roman" panose="02020603050405020304" pitchFamily="18" charset="0"/>
              </a:rPr>
              <a:t>This study compared the peak backscatter intensity from the point target of a trihedral CR with and without the correction using the derived parameters.</a:t>
            </a:r>
          </a:p>
          <a:p>
            <a:pPr marL="310942" indent="-310942">
              <a:spcAft>
                <a:spcPts val="600"/>
              </a:spcAft>
              <a:buFont typeface="Wingdings" panose="05000000000000000000" pitchFamily="2" charset="2"/>
              <a:buChar char="l"/>
            </a:pPr>
            <a:r>
              <a:rPr lang="en-US" altLang="ja-JP" sz="1600" dirty="0">
                <a:latin typeface="+mn-lt"/>
                <a:ea typeface="Yu Gothic UI Semilight" panose="020B0400000000000000" pitchFamily="50" charset="-128"/>
                <a:cs typeface="Times New Roman" panose="02020603050405020304" pitchFamily="18" charset="0"/>
              </a:rPr>
              <a:t>The experiment used 120 scenes of the PALSAR-2 dual-pol. data (FBD) over a trihedral CR in California, US.</a:t>
            </a:r>
          </a:p>
        </p:txBody>
      </p:sp>
    </p:spTree>
    <p:extLst>
      <p:ext uri="{BB962C8B-B14F-4D97-AF65-F5344CB8AC3E}">
        <p14:creationId xmlns:p14="http://schemas.microsoft.com/office/powerpoint/2010/main" val="3149978502"/>
      </p:ext>
    </p:extLst>
  </p:cSld>
  <p:clrMapOvr>
    <a:masterClrMapping/>
  </p:clrMapOvr>
</p:sld>
</file>

<file path=ppt/theme/theme1.xml><?xml version="1.0" encoding="utf-8"?>
<a:theme xmlns:a="http://schemas.openxmlformats.org/drawingml/2006/main"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969</TotalTime>
  <Words>2165</Words>
  <Application>Microsoft Office PowerPoint</Application>
  <PresentationFormat>ワイド画面</PresentationFormat>
  <Paragraphs>453</Paragraphs>
  <Slides>16</Slides>
  <Notes>4</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16</vt:i4>
      </vt:variant>
    </vt:vector>
  </HeadingPairs>
  <TitlesOfParts>
    <vt:vector size="23" baseType="lpstr">
      <vt:lpstr>Arial</vt:lpstr>
      <vt:lpstr>Times New Roman</vt:lpstr>
      <vt:lpstr>Cambria Math</vt:lpstr>
      <vt:lpstr>Montserrat</vt:lpstr>
      <vt:lpstr>Wingdings</vt:lpstr>
      <vt:lpstr>Calibri</vt:lpstr>
      <vt:lpstr>ceos</vt:lpstr>
      <vt:lpstr>JAXA SAR Quality Assessments </vt:lpstr>
      <vt:lpstr>Launch History </vt:lpstr>
      <vt:lpstr>PowerPoint プレゼンテーション</vt:lpstr>
      <vt:lpstr>PowerPoint プレゼンテーション</vt:lpstr>
      <vt:lpstr>SAR Calibration and Evaluation Items at JAXA</vt:lpstr>
      <vt:lpstr>Effect of Faraday Rotation on L-band Spaceborne SAR Data </vt:lpstr>
      <vt:lpstr>Radiometric Cal by the Point Target</vt:lpstr>
      <vt:lpstr>Radiometric Cal by the Point Target</vt:lpstr>
      <vt:lpstr>Radiometric Cal by the Point Target</vt:lpstr>
      <vt:lpstr>Radiometric Cal by the Point Target</vt:lpstr>
      <vt:lpstr>Radiometric Cal by the Point Target</vt:lpstr>
      <vt:lpstr>Polarimetric Cal using Tropical Forests</vt:lpstr>
      <vt:lpstr>Polarimetric Cal using Tropical Forests</vt:lpstr>
      <vt:lpstr>Calibration Consistency between ALOS-2 and ALOS-4</vt:lpstr>
      <vt:lpstr>L-band SAR Annual Global Mosaics and Forest/Non-Forest Maps </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LSI-VC-19</dc:title>
  <dc:creator>田殿武雄Takeo TADONO</dc:creator>
  <cp:lastModifiedBy>Takeo TADONO 田殿武雄</cp:lastModifiedBy>
  <cp:revision>7</cp:revision>
  <dcterms:modified xsi:type="dcterms:W3CDTF">2026-04-20T20:44:45Z</dcterms:modified>
</cp:coreProperties>
</file>