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5" r:id="rId4"/>
    <p:sldMasterId id="214748366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6858000" cx="12192000"/>
  <p:notesSz cx="6858000" cy="9144000"/>
  <p:embeddedFontLst>
    <p:embeddedFont>
      <p:font typeface="Montserrat"/>
      <p:regular r:id="rId20"/>
      <p:bold r:id="rId21"/>
      <p:italic r:id="rId22"/>
      <p:boldItalic r:id="rId23"/>
    </p:embeddedFont>
    <p:embeddedFont>
      <p:font typeface="Arial Narrow"/>
      <p:regular r:id="rId24"/>
      <p:bold r:id="rId25"/>
      <p:italic r:id="rId26"/>
      <p:boldItalic r:id="rId27"/>
    </p:embeddedFont>
    <p:embeddedFont>
      <p:font typeface="Barlow"/>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hknhKtLu2UPFu6epNmu0F3FgLd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regular.fntdata"/><Relationship Id="rId22" Type="http://schemas.openxmlformats.org/officeDocument/2006/relationships/font" Target="fonts/Montserrat-italic.fntdata"/><Relationship Id="rId21" Type="http://schemas.openxmlformats.org/officeDocument/2006/relationships/font" Target="fonts/Montserrat-bold.fntdata"/><Relationship Id="rId24" Type="http://schemas.openxmlformats.org/officeDocument/2006/relationships/font" Target="fonts/ArialNarrow-regular.fntdata"/><Relationship Id="rId23" Type="http://schemas.openxmlformats.org/officeDocument/2006/relationships/font" Target="fonts/Montserrat-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6" Type="http://schemas.openxmlformats.org/officeDocument/2006/relationships/font" Target="fonts/ArialNarrow-italic.fntdata"/><Relationship Id="rId25" Type="http://schemas.openxmlformats.org/officeDocument/2006/relationships/font" Target="fonts/ArialNarrow-bold.fntdata"/><Relationship Id="rId28" Type="http://schemas.openxmlformats.org/officeDocument/2006/relationships/font" Target="fonts/Barlow-regular.fntdata"/><Relationship Id="rId27" Type="http://schemas.openxmlformats.org/officeDocument/2006/relationships/font" Target="fonts/ArialNarrow-boldItalic.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29" Type="http://schemas.openxmlformats.org/officeDocument/2006/relationships/font" Target="fonts/Barlow-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Barlow-boldItalic.fntdata"/><Relationship Id="rId30" Type="http://schemas.openxmlformats.org/officeDocument/2006/relationships/font" Target="fonts/Barlow-italic.fntdata"/><Relationship Id="rId11" Type="http://schemas.openxmlformats.org/officeDocument/2006/relationships/slide" Target="slides/slide5.xml"/><Relationship Id="rId10" Type="http://schemas.openxmlformats.org/officeDocument/2006/relationships/slide" Target="slides/slide4.xml"/><Relationship Id="rId32"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4" name="Google Shape;16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de1b9edae1_2_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 name="Google Shape;283;g3de1b9edae1_2_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976ffade09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7" name="Google Shape;297;g3976ffade09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976ffade0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2" name="Google Shape;302;g3976ffade0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deba0da68b_0_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8" name="Google Shape;308;g3deba0da68b_0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 name="Google Shape;16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7" name="Google Shape;17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deba0da68b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 name="Google Shape;184;g3deba0da68b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7" name="Google Shape;22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3" name="Google Shape;23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2" name="Google Shape;25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de1b9edae1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8" name="Google Shape;258;g3de1b9edae1_0_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de1b9edae1_2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g3de1b9edae1_2_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jpg"/><Relationship Id="rId4" Type="http://schemas.openxmlformats.org/officeDocument/2006/relationships/image" Target="../media/image19.jpg"/><Relationship Id="rId5" Type="http://schemas.openxmlformats.org/officeDocument/2006/relationships/image" Target="../media/image15.png"/><Relationship Id="rId6"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1" name="Shape 11"/>
        <p:cNvGrpSpPr/>
        <p:nvPr/>
      </p:nvGrpSpPr>
      <p:grpSpPr>
        <a:xfrm>
          <a:off x="0" y="0"/>
          <a:ext cx="0" cy="0"/>
          <a:chOff x="0" y="0"/>
          <a:chExt cx="0" cy="0"/>
        </a:xfrm>
      </p:grpSpPr>
      <p:pic>
        <p:nvPicPr>
          <p:cNvPr id="12" name="Google Shape;12;p20"/>
          <p:cNvPicPr preferRelativeResize="0"/>
          <p:nvPr/>
        </p:nvPicPr>
        <p:blipFill rotWithShape="1">
          <a:blip r:embed="rId2">
            <a:alphaModFix/>
          </a:blip>
          <a:srcRect b="0" l="0" r="0" t="0"/>
          <a:stretch/>
        </p:blipFill>
        <p:spPr>
          <a:xfrm>
            <a:off x="3301750" y="2265730"/>
            <a:ext cx="8288157" cy="2756714"/>
          </a:xfrm>
          <a:prstGeom prst="rect">
            <a:avLst/>
          </a:prstGeom>
          <a:noFill/>
          <a:ln>
            <a:noFill/>
          </a:ln>
        </p:spPr>
      </p:pic>
      <p:pic>
        <p:nvPicPr>
          <p:cNvPr id="13" name="Google Shape;13;p20"/>
          <p:cNvPicPr preferRelativeResize="0"/>
          <p:nvPr/>
        </p:nvPicPr>
        <p:blipFill rotWithShape="1">
          <a:blip r:embed="rId3">
            <a:alphaModFix/>
          </a:blip>
          <a:srcRect b="-114" l="0" r="0" t="0"/>
          <a:stretch/>
        </p:blipFill>
        <p:spPr>
          <a:xfrm flipH="1" rot="10800000">
            <a:off x="2824280" y="4824248"/>
            <a:ext cx="5391556" cy="2038097"/>
          </a:xfrm>
          <a:prstGeom prst="rect">
            <a:avLst/>
          </a:prstGeom>
          <a:noFill/>
          <a:ln>
            <a:noFill/>
          </a:ln>
        </p:spPr>
      </p:pic>
      <p:pic>
        <p:nvPicPr>
          <p:cNvPr descr="A picture containing nature&#10;&#10;Description automatically generated" id="14" name="Google Shape;14;p20"/>
          <p:cNvPicPr preferRelativeResize="0"/>
          <p:nvPr/>
        </p:nvPicPr>
        <p:blipFill rotWithShape="1">
          <a:blip r:embed="rId4">
            <a:alphaModFix/>
          </a:blip>
          <a:srcRect b="0" l="0" r="0" t="0"/>
          <a:stretch/>
        </p:blipFill>
        <p:spPr>
          <a:xfrm>
            <a:off x="8477344" y="-1"/>
            <a:ext cx="3714656" cy="2686815"/>
          </a:xfrm>
          <a:prstGeom prst="rect">
            <a:avLst/>
          </a:prstGeom>
          <a:noFill/>
          <a:ln>
            <a:noFill/>
          </a:ln>
        </p:spPr>
      </p:pic>
      <p:sp>
        <p:nvSpPr>
          <p:cNvPr id="15" name="Google Shape;15;p20"/>
          <p:cNvSpPr/>
          <p:nvPr/>
        </p:nvSpPr>
        <p:spPr>
          <a:xfrm flipH="1">
            <a:off x="5456394" y="1968439"/>
            <a:ext cx="6751471" cy="4901119"/>
          </a:xfrm>
          <a:custGeom>
            <a:rect b="b" l="l" r="r" t="t"/>
            <a:pathLst>
              <a:path extrusionOk="0" h="4901119" w="6751471">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6" name="Google Shape;16;p20"/>
          <p:cNvSpPr/>
          <p:nvPr/>
        </p:nvSpPr>
        <p:spPr>
          <a:xfrm flipH="1">
            <a:off x="-4784" y="-14542"/>
            <a:ext cx="12199164" cy="6874921"/>
          </a:xfrm>
          <a:custGeom>
            <a:rect b="b" l="l" r="r" t="t"/>
            <a:pathLst>
              <a:path extrusionOk="0" h="6836301" w="1476191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rotWithShape="0" algn="t"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7" name="Google Shape;17;p20"/>
          <p:cNvPicPr preferRelativeResize="0"/>
          <p:nvPr/>
        </p:nvPicPr>
        <p:blipFill rotWithShape="1">
          <a:blip r:embed="rId5">
            <a:alphaModFix/>
          </a:blip>
          <a:srcRect b="0" l="0" r="0" t="0"/>
          <a:stretch/>
        </p:blipFill>
        <p:spPr>
          <a:xfrm>
            <a:off x="138431" y="5311498"/>
            <a:ext cx="2738896" cy="1508514"/>
          </a:xfrm>
          <a:prstGeom prst="rect">
            <a:avLst/>
          </a:prstGeom>
          <a:noFill/>
          <a:ln>
            <a:noFill/>
          </a:ln>
          <a:effectLst>
            <a:outerShdw blurRad="50800" rotWithShape="0" algn="tl" dir="2700000" dist="38100">
              <a:srgbClr val="000000">
                <a:alpha val="40000"/>
              </a:srgbClr>
            </a:outerShdw>
          </a:effectLst>
        </p:spPr>
      </p:pic>
      <p:pic>
        <p:nvPicPr>
          <p:cNvPr id="18" name="Google Shape;18;p20"/>
          <p:cNvPicPr preferRelativeResize="0"/>
          <p:nvPr/>
        </p:nvPicPr>
        <p:blipFill rotWithShape="1">
          <a:blip r:embed="rId6">
            <a:alphaModFix amt="34000"/>
          </a:blip>
          <a:srcRect b="-8774" l="32582" r="8554" t="2399"/>
          <a:stretch/>
        </p:blipFill>
        <p:spPr>
          <a:xfrm rot="5400000">
            <a:off x="5734286" y="-1016167"/>
            <a:ext cx="5455273" cy="7480884"/>
          </a:xfrm>
          <a:prstGeom prst="rtTriangle">
            <a:avLst/>
          </a:prstGeom>
          <a:noFill/>
          <a:ln>
            <a:noFill/>
          </a:ln>
        </p:spPr>
      </p:pic>
      <p:pic>
        <p:nvPicPr>
          <p:cNvPr id="19" name="Google Shape;19;p20"/>
          <p:cNvPicPr preferRelativeResize="0"/>
          <p:nvPr/>
        </p:nvPicPr>
        <p:blipFill rotWithShape="1">
          <a:blip r:embed="rId6">
            <a:alphaModFix amt="34000"/>
          </a:blip>
          <a:srcRect b="674" l="54017" r="11355" t="36082"/>
          <a:stretch/>
        </p:blipFill>
        <p:spPr>
          <a:xfrm rot="-5400000">
            <a:off x="5792642" y="4819952"/>
            <a:ext cx="1719709" cy="2366806"/>
          </a:xfrm>
          <a:prstGeom prst="rtTriangle">
            <a:avLst/>
          </a:prstGeom>
          <a:noFill/>
          <a:ln>
            <a:noFill/>
          </a:ln>
        </p:spPr>
      </p:pic>
      <p:sp>
        <p:nvSpPr>
          <p:cNvPr id="20" name="Google Shape;20;p20"/>
          <p:cNvSpPr txBox="1"/>
          <p:nvPr>
            <p:ph type="title"/>
          </p:nvPr>
        </p:nvSpPr>
        <p:spPr>
          <a:xfrm>
            <a:off x="176047" y="175938"/>
            <a:ext cx="6157185" cy="397264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8000"/>
              <a:buFont typeface="Montserrat"/>
              <a:buNone/>
              <a:defRPr b="0" i="0" sz="80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8" name="Shape 78"/>
        <p:cNvGrpSpPr/>
        <p:nvPr/>
      </p:nvGrpSpPr>
      <p:grpSpPr>
        <a:xfrm>
          <a:off x="0" y="0"/>
          <a:ext cx="0" cy="0"/>
          <a:chOff x="0" y="0"/>
          <a:chExt cx="0" cy="0"/>
        </a:xfrm>
      </p:grpSpPr>
      <p:sp>
        <p:nvSpPr>
          <p:cNvPr id="79" name="Google Shape;79;g3de1b9edae1_0_100"/>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80" name="Google Shape;80;g3de1b9edae1_0_100"/>
          <p:cNvSpPr txBox="1"/>
          <p:nvPr>
            <p:ph idx="1" type="body"/>
          </p:nvPr>
        </p:nvSpPr>
        <p:spPr>
          <a:xfrm>
            <a:off x="415600"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81" name="Google Shape;81;g3de1b9edae1_0_100"/>
          <p:cNvSpPr txBox="1"/>
          <p:nvPr>
            <p:ph idx="2" type="body"/>
          </p:nvPr>
        </p:nvSpPr>
        <p:spPr>
          <a:xfrm>
            <a:off x="6443200" y="1536633"/>
            <a:ext cx="53331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82" name="Google Shape;82;g3de1b9edae1_0_10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3" name="Shape 83"/>
        <p:cNvGrpSpPr/>
        <p:nvPr/>
      </p:nvGrpSpPr>
      <p:grpSpPr>
        <a:xfrm>
          <a:off x="0" y="0"/>
          <a:ext cx="0" cy="0"/>
          <a:chOff x="0" y="0"/>
          <a:chExt cx="0" cy="0"/>
        </a:xfrm>
      </p:grpSpPr>
      <p:sp>
        <p:nvSpPr>
          <p:cNvPr id="84" name="Google Shape;84;g3de1b9edae1_0_105"/>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85" name="Google Shape;85;g3de1b9edae1_0_10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6" name="Shape 86"/>
        <p:cNvGrpSpPr/>
        <p:nvPr/>
      </p:nvGrpSpPr>
      <p:grpSpPr>
        <a:xfrm>
          <a:off x="0" y="0"/>
          <a:ext cx="0" cy="0"/>
          <a:chOff x="0" y="0"/>
          <a:chExt cx="0" cy="0"/>
        </a:xfrm>
      </p:grpSpPr>
      <p:sp>
        <p:nvSpPr>
          <p:cNvPr id="87" name="Google Shape;87;g3de1b9edae1_0_108"/>
          <p:cNvSpPr txBox="1"/>
          <p:nvPr>
            <p:ph type="title"/>
          </p:nvPr>
        </p:nvSpPr>
        <p:spPr>
          <a:xfrm>
            <a:off x="415600" y="740800"/>
            <a:ext cx="3744000" cy="10077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88" name="Google Shape;88;g3de1b9edae1_0_108"/>
          <p:cNvSpPr txBox="1"/>
          <p:nvPr>
            <p:ph idx="1" type="body"/>
          </p:nvPr>
        </p:nvSpPr>
        <p:spPr>
          <a:xfrm>
            <a:off x="415600" y="1852800"/>
            <a:ext cx="3744000" cy="4239300"/>
          </a:xfrm>
          <a:prstGeom prst="rect">
            <a:avLst/>
          </a:prstGeom>
          <a:noFill/>
          <a:ln>
            <a:noFill/>
          </a:ln>
        </p:spPr>
        <p:txBody>
          <a:bodyPr anchorCtr="0" anchor="t" bIns="121900" lIns="121900" spcFirstLastPara="1" rIns="121900" wrap="square" tIns="121900">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89" name="Google Shape;89;g3de1b9edae1_0_10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0" name="Shape 90"/>
        <p:cNvGrpSpPr/>
        <p:nvPr/>
      </p:nvGrpSpPr>
      <p:grpSpPr>
        <a:xfrm>
          <a:off x="0" y="0"/>
          <a:ext cx="0" cy="0"/>
          <a:chOff x="0" y="0"/>
          <a:chExt cx="0" cy="0"/>
        </a:xfrm>
      </p:grpSpPr>
      <p:sp>
        <p:nvSpPr>
          <p:cNvPr id="91" name="Google Shape;91;g3de1b9edae1_0_112"/>
          <p:cNvSpPr txBox="1"/>
          <p:nvPr>
            <p:ph type="title"/>
          </p:nvPr>
        </p:nvSpPr>
        <p:spPr>
          <a:xfrm>
            <a:off x="653667" y="600200"/>
            <a:ext cx="8490300" cy="54543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p:txBody>
      </p:sp>
      <p:sp>
        <p:nvSpPr>
          <p:cNvPr id="92" name="Google Shape;92;g3de1b9edae1_0_11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3" name="Shape 93"/>
        <p:cNvGrpSpPr/>
        <p:nvPr/>
      </p:nvGrpSpPr>
      <p:grpSpPr>
        <a:xfrm>
          <a:off x="0" y="0"/>
          <a:ext cx="0" cy="0"/>
          <a:chOff x="0" y="0"/>
          <a:chExt cx="0" cy="0"/>
        </a:xfrm>
      </p:grpSpPr>
      <p:sp>
        <p:nvSpPr>
          <p:cNvPr id="94" name="Google Shape;94;g3de1b9edae1_0_115"/>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g3de1b9edae1_0_115"/>
          <p:cNvSpPr txBox="1"/>
          <p:nvPr>
            <p:ph type="title"/>
          </p:nvPr>
        </p:nvSpPr>
        <p:spPr>
          <a:xfrm>
            <a:off x="354000" y="1644233"/>
            <a:ext cx="5393700" cy="19764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96" name="Google Shape;96;g3de1b9edae1_0_115"/>
          <p:cNvSpPr txBox="1"/>
          <p:nvPr>
            <p:ph idx="1" type="subTitle"/>
          </p:nvPr>
        </p:nvSpPr>
        <p:spPr>
          <a:xfrm>
            <a:off x="354000" y="3737433"/>
            <a:ext cx="5393700" cy="16467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97" name="Google Shape;97;g3de1b9edae1_0_115"/>
          <p:cNvSpPr txBox="1"/>
          <p:nvPr>
            <p:ph idx="2" type="body"/>
          </p:nvPr>
        </p:nvSpPr>
        <p:spPr>
          <a:xfrm>
            <a:off x="6586000" y="965433"/>
            <a:ext cx="5115900" cy="4926900"/>
          </a:xfrm>
          <a:prstGeom prst="rect">
            <a:avLst/>
          </a:prstGeom>
          <a:noFill/>
          <a:ln>
            <a:noFill/>
          </a:ln>
        </p:spPr>
        <p:txBody>
          <a:bodyPr anchorCtr="0" anchor="ctr"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98" name="Google Shape;98;g3de1b9edae1_0_11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9" name="Shape 99"/>
        <p:cNvGrpSpPr/>
        <p:nvPr/>
      </p:nvGrpSpPr>
      <p:grpSpPr>
        <a:xfrm>
          <a:off x="0" y="0"/>
          <a:ext cx="0" cy="0"/>
          <a:chOff x="0" y="0"/>
          <a:chExt cx="0" cy="0"/>
        </a:xfrm>
      </p:grpSpPr>
      <p:sp>
        <p:nvSpPr>
          <p:cNvPr id="100" name="Google Shape;100;g3de1b9edae1_0_121"/>
          <p:cNvSpPr txBox="1"/>
          <p:nvPr>
            <p:ph idx="1" type="body"/>
          </p:nvPr>
        </p:nvSpPr>
        <p:spPr>
          <a:xfrm>
            <a:off x="415600" y="5640767"/>
            <a:ext cx="7998300" cy="8067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SzPts val="2400"/>
              <a:buNone/>
              <a:defRPr/>
            </a:lvl1pPr>
          </a:lstStyle>
          <a:p/>
        </p:txBody>
      </p:sp>
      <p:sp>
        <p:nvSpPr>
          <p:cNvPr id="101" name="Google Shape;101;g3de1b9edae1_0_12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2" name="Shape 102"/>
        <p:cNvGrpSpPr/>
        <p:nvPr/>
      </p:nvGrpSpPr>
      <p:grpSpPr>
        <a:xfrm>
          <a:off x="0" y="0"/>
          <a:ext cx="0" cy="0"/>
          <a:chOff x="0" y="0"/>
          <a:chExt cx="0" cy="0"/>
        </a:xfrm>
      </p:grpSpPr>
      <p:sp>
        <p:nvSpPr>
          <p:cNvPr id="103" name="Google Shape;103;g3de1b9edae1_0_124"/>
          <p:cNvSpPr txBox="1"/>
          <p:nvPr>
            <p:ph hasCustomPrompt="1" type="title"/>
          </p:nvPr>
        </p:nvSpPr>
        <p:spPr>
          <a:xfrm>
            <a:off x="415600" y="1474833"/>
            <a:ext cx="11360700" cy="26181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104" name="Google Shape;104;g3de1b9edae1_0_124"/>
          <p:cNvSpPr txBox="1"/>
          <p:nvPr>
            <p:ph idx="1" type="body"/>
          </p:nvPr>
        </p:nvSpPr>
        <p:spPr>
          <a:xfrm>
            <a:off x="415600" y="4202967"/>
            <a:ext cx="11360700" cy="1734300"/>
          </a:xfrm>
          <a:prstGeom prst="rect">
            <a:avLst/>
          </a:prstGeom>
          <a:noFill/>
          <a:ln>
            <a:noFill/>
          </a:ln>
        </p:spPr>
        <p:txBody>
          <a:bodyPr anchorCtr="0" anchor="t" bIns="121900" lIns="121900" spcFirstLastPara="1" rIns="121900" wrap="square" tIns="121900">
            <a:norm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0"/>
              </a:spcBef>
              <a:spcAft>
                <a:spcPts val="0"/>
              </a:spcAft>
              <a:buSzPts val="1900"/>
              <a:buChar char="○"/>
              <a:defRPr/>
            </a:lvl2pPr>
            <a:lvl3pPr indent="-349250" lvl="2" marL="1371600" algn="ctr">
              <a:lnSpc>
                <a:spcPct val="115000"/>
              </a:lnSpc>
              <a:spcBef>
                <a:spcPts val="0"/>
              </a:spcBef>
              <a:spcAft>
                <a:spcPts val="0"/>
              </a:spcAft>
              <a:buSzPts val="1900"/>
              <a:buChar char="■"/>
              <a:defRPr/>
            </a:lvl3pPr>
            <a:lvl4pPr indent="-349250" lvl="3" marL="1828800" algn="ctr">
              <a:lnSpc>
                <a:spcPct val="115000"/>
              </a:lnSpc>
              <a:spcBef>
                <a:spcPts val="0"/>
              </a:spcBef>
              <a:spcAft>
                <a:spcPts val="0"/>
              </a:spcAft>
              <a:buSzPts val="1900"/>
              <a:buChar char="●"/>
              <a:defRPr/>
            </a:lvl4pPr>
            <a:lvl5pPr indent="-349250" lvl="4" marL="2286000" algn="ctr">
              <a:lnSpc>
                <a:spcPct val="115000"/>
              </a:lnSpc>
              <a:spcBef>
                <a:spcPts val="0"/>
              </a:spcBef>
              <a:spcAft>
                <a:spcPts val="0"/>
              </a:spcAft>
              <a:buSzPts val="1900"/>
              <a:buChar char="○"/>
              <a:defRPr/>
            </a:lvl5pPr>
            <a:lvl6pPr indent="-349250" lvl="5" marL="2743200" algn="ctr">
              <a:lnSpc>
                <a:spcPct val="115000"/>
              </a:lnSpc>
              <a:spcBef>
                <a:spcPts val="0"/>
              </a:spcBef>
              <a:spcAft>
                <a:spcPts val="0"/>
              </a:spcAft>
              <a:buSzPts val="1900"/>
              <a:buChar char="■"/>
              <a:defRPr/>
            </a:lvl6pPr>
            <a:lvl7pPr indent="-349250" lvl="6" marL="3200400" algn="ctr">
              <a:lnSpc>
                <a:spcPct val="115000"/>
              </a:lnSpc>
              <a:spcBef>
                <a:spcPts val="0"/>
              </a:spcBef>
              <a:spcAft>
                <a:spcPts val="0"/>
              </a:spcAft>
              <a:buSzPts val="1900"/>
              <a:buChar char="●"/>
              <a:defRPr/>
            </a:lvl7pPr>
            <a:lvl8pPr indent="-349250" lvl="7" marL="3657600" algn="ctr">
              <a:lnSpc>
                <a:spcPct val="115000"/>
              </a:lnSpc>
              <a:spcBef>
                <a:spcPts val="0"/>
              </a:spcBef>
              <a:spcAft>
                <a:spcPts val="0"/>
              </a:spcAft>
              <a:buSzPts val="1900"/>
              <a:buChar char="○"/>
              <a:defRPr/>
            </a:lvl8pPr>
            <a:lvl9pPr indent="-349250" lvl="8" marL="4114800" algn="ctr">
              <a:lnSpc>
                <a:spcPct val="115000"/>
              </a:lnSpc>
              <a:spcBef>
                <a:spcPts val="0"/>
              </a:spcBef>
              <a:spcAft>
                <a:spcPts val="0"/>
              </a:spcAft>
              <a:buSzPts val="1900"/>
              <a:buChar char="■"/>
              <a:defRPr/>
            </a:lvl9pPr>
          </a:lstStyle>
          <a:p/>
        </p:txBody>
      </p:sp>
      <p:sp>
        <p:nvSpPr>
          <p:cNvPr id="105" name="Google Shape;105;g3de1b9edae1_0_12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6" name="Shape 106"/>
        <p:cNvGrpSpPr/>
        <p:nvPr/>
      </p:nvGrpSpPr>
      <p:grpSpPr>
        <a:xfrm>
          <a:off x="0" y="0"/>
          <a:ext cx="0" cy="0"/>
          <a:chOff x="0" y="0"/>
          <a:chExt cx="0" cy="0"/>
        </a:xfrm>
      </p:grpSpPr>
      <p:sp>
        <p:nvSpPr>
          <p:cNvPr id="107" name="Google Shape;107;g3de1b9edae1_0_12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2" name="Shape 112"/>
        <p:cNvGrpSpPr/>
        <p:nvPr/>
      </p:nvGrpSpPr>
      <p:grpSpPr>
        <a:xfrm>
          <a:off x="0" y="0"/>
          <a:ext cx="0" cy="0"/>
          <a:chOff x="0" y="0"/>
          <a:chExt cx="0" cy="0"/>
        </a:xfrm>
      </p:grpSpPr>
      <p:sp>
        <p:nvSpPr>
          <p:cNvPr id="113" name="Google Shape;113;g3de1b9edae1_2_4"/>
          <p:cNvSpPr txBox="1"/>
          <p:nvPr>
            <p:ph type="ctrTitle"/>
          </p:nvPr>
        </p:nvSpPr>
        <p:spPr>
          <a:xfrm>
            <a:off x="415611" y="992767"/>
            <a:ext cx="11360800" cy="27368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114" name="Google Shape;114;g3de1b9edae1_2_4"/>
          <p:cNvSpPr txBox="1"/>
          <p:nvPr>
            <p:ph idx="1" type="subTitle"/>
          </p:nvPr>
        </p:nvSpPr>
        <p:spPr>
          <a:xfrm>
            <a:off x="415600" y="3778833"/>
            <a:ext cx="11360800" cy="10568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115" name="Google Shape;115;g3de1b9edae1_2_4"/>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Content">
  <p:cSld name="Two-Content">
    <p:spTree>
      <p:nvGrpSpPr>
        <p:cNvPr id="116" name="Shape 116"/>
        <p:cNvGrpSpPr/>
        <p:nvPr/>
      </p:nvGrpSpPr>
      <p:grpSpPr>
        <a:xfrm>
          <a:off x="0" y="0"/>
          <a:ext cx="0" cy="0"/>
          <a:chOff x="0" y="0"/>
          <a:chExt cx="0" cy="0"/>
        </a:xfrm>
      </p:grpSpPr>
      <p:sp>
        <p:nvSpPr>
          <p:cNvPr id="117" name="Google Shape;117;g3de1b9edae1_2_8"/>
          <p:cNvSpPr txBox="1"/>
          <p:nvPr>
            <p:ph idx="11" type="ftr"/>
          </p:nvPr>
        </p:nvSpPr>
        <p:spPr>
          <a:xfrm>
            <a:off x="2438400" y="6403255"/>
            <a:ext cx="7315200" cy="3652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18" name="Google Shape;118;g3de1b9edae1_2_8"/>
          <p:cNvSpPr txBox="1"/>
          <p:nvPr>
            <p:ph idx="12" type="sldNum"/>
          </p:nvPr>
        </p:nvSpPr>
        <p:spPr>
          <a:xfrm>
            <a:off x="9982200" y="6403255"/>
            <a:ext cx="1828800" cy="365200"/>
          </a:xfrm>
          <a:prstGeom prst="rect">
            <a:avLst/>
          </a:prstGeom>
          <a:noFill/>
          <a:ln>
            <a:noFill/>
          </a:ln>
        </p:spPr>
        <p:txBody>
          <a:bodyPr anchorCtr="0" anchor="ctr" bIns="45700" lIns="91425" spcFirstLastPara="1" rIns="0" wrap="square" tIns="45700">
            <a:norm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Narrow"/>
                <a:ea typeface="Arial Narrow"/>
                <a:cs typeface="Arial Narrow"/>
                <a:sym typeface="Arial Narrow"/>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Narrow"/>
                <a:ea typeface="Arial Narrow"/>
                <a:cs typeface="Arial Narrow"/>
                <a:sym typeface="Arial Narrow"/>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Narrow"/>
                <a:ea typeface="Arial Narrow"/>
                <a:cs typeface="Arial Narrow"/>
                <a:sym typeface="Arial Narrow"/>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Narrow"/>
                <a:ea typeface="Arial Narrow"/>
                <a:cs typeface="Arial Narrow"/>
                <a:sym typeface="Arial Narrow"/>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Narrow"/>
                <a:ea typeface="Arial Narrow"/>
                <a:cs typeface="Arial Narrow"/>
                <a:sym typeface="Arial Narrow"/>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Narrow"/>
                <a:ea typeface="Arial Narrow"/>
                <a:cs typeface="Arial Narrow"/>
                <a:sym typeface="Arial Narrow"/>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Narrow"/>
                <a:ea typeface="Arial Narrow"/>
                <a:cs typeface="Arial Narrow"/>
                <a:sym typeface="Arial Narrow"/>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Narrow"/>
                <a:ea typeface="Arial Narrow"/>
                <a:cs typeface="Arial Narrow"/>
                <a:sym typeface="Arial Narrow"/>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Narrow"/>
                <a:ea typeface="Arial Narrow"/>
                <a:cs typeface="Arial Narrow"/>
                <a:sym typeface="Arial Narrow"/>
              </a:defRPr>
            </a:lvl9pPr>
          </a:lstStyle>
          <a:p>
            <a:pPr indent="0" lvl="0" marL="0" rtl="0" algn="r">
              <a:spcBef>
                <a:spcPts val="0"/>
              </a:spcBef>
              <a:spcAft>
                <a:spcPts val="0"/>
              </a:spcAft>
              <a:buNone/>
            </a:pPr>
            <a:fld id="{00000000-1234-1234-1234-123412341234}" type="slidenum">
              <a:rPr lang="en-US"/>
              <a:t>‹#›</a:t>
            </a:fld>
            <a:endParaRPr/>
          </a:p>
        </p:txBody>
      </p:sp>
      <p:sp>
        <p:nvSpPr>
          <p:cNvPr id="119" name="Google Shape;119;g3de1b9edae1_2_8"/>
          <p:cNvSpPr txBox="1"/>
          <p:nvPr>
            <p:ph type="title"/>
          </p:nvPr>
        </p:nvSpPr>
        <p:spPr>
          <a:xfrm>
            <a:off x="379239" y="365760"/>
            <a:ext cx="9601200" cy="640400"/>
          </a:xfrm>
          <a:prstGeom prst="rect">
            <a:avLst/>
          </a:prstGeom>
          <a:noFill/>
          <a:ln>
            <a:noFill/>
          </a:ln>
        </p:spPr>
        <p:txBody>
          <a:bodyPr anchorCtr="0" anchor="b" bIns="45700" lIns="0" spcFirstLastPara="1" rIns="91425" wrap="square" tIns="0">
            <a:normAutofit/>
          </a:bodyPr>
          <a:lstStyle>
            <a:lvl1pPr lvl="0" algn="l">
              <a:lnSpc>
                <a:spcPct val="80000"/>
              </a:lnSpc>
              <a:spcBef>
                <a:spcPts val="0"/>
              </a:spcBef>
              <a:spcAft>
                <a:spcPts val="0"/>
              </a:spcAft>
              <a:buSzPts val="2400"/>
              <a:buFont typeface="Arial"/>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20" name="Google Shape;120;g3de1b9edae1_2_8"/>
          <p:cNvSpPr txBox="1"/>
          <p:nvPr>
            <p:ph idx="1" type="body"/>
          </p:nvPr>
        </p:nvSpPr>
        <p:spPr>
          <a:xfrm>
            <a:off x="381000" y="1188720"/>
            <a:ext cx="5487200" cy="4800800"/>
          </a:xfrm>
          <a:prstGeom prst="rect">
            <a:avLst/>
          </a:prstGeom>
          <a:noFill/>
          <a:ln>
            <a:noFill/>
          </a:ln>
        </p:spPr>
        <p:txBody>
          <a:bodyPr anchorCtr="0" anchor="t" bIns="0" lIns="0" spcFirstLastPara="1" rIns="0" wrap="square" tIns="0">
            <a:normAutofit/>
          </a:bodyPr>
          <a:lstStyle>
            <a:lvl1pPr indent="-355600" lvl="0" marL="457200" marR="0" algn="l">
              <a:lnSpc>
                <a:spcPct val="100000"/>
              </a:lnSpc>
              <a:spcBef>
                <a:spcPts val="700"/>
              </a:spcBef>
              <a:spcAft>
                <a:spcPts val="0"/>
              </a:spcAft>
              <a:buClr>
                <a:schemeClr val="dk1"/>
              </a:buClr>
              <a:buSzPts val="2000"/>
              <a:buFont typeface="Arial"/>
              <a:buChar char="•"/>
              <a:defRPr b="0" i="0" sz="2000"/>
            </a:lvl1pPr>
            <a:lvl2pPr indent="-349250" lvl="1" marL="914400" algn="l">
              <a:lnSpc>
                <a:spcPct val="115000"/>
              </a:lnSpc>
              <a:spcBef>
                <a:spcPts val="700"/>
              </a:spcBef>
              <a:spcAft>
                <a:spcPts val="0"/>
              </a:spcAft>
              <a:buClr>
                <a:schemeClr val="dk1"/>
              </a:buClr>
              <a:buSzPts val="1900"/>
              <a:buChar char="○"/>
              <a:defRPr b="0" i="0" sz="1900"/>
            </a:lvl2pPr>
            <a:lvl3pPr indent="-336550" lvl="2" marL="1371600" algn="l">
              <a:lnSpc>
                <a:spcPct val="115000"/>
              </a:lnSpc>
              <a:spcBef>
                <a:spcPts val="1600"/>
              </a:spcBef>
              <a:spcAft>
                <a:spcPts val="0"/>
              </a:spcAft>
              <a:buClr>
                <a:schemeClr val="dk1"/>
              </a:buClr>
              <a:buSzPts val="1700"/>
              <a:buChar char="■"/>
              <a:defRPr b="0" i="0" sz="1700"/>
            </a:lvl3pPr>
            <a:lvl4pPr indent="-330200" lvl="3" marL="1828800" algn="l">
              <a:lnSpc>
                <a:spcPct val="115000"/>
              </a:lnSpc>
              <a:spcBef>
                <a:spcPts val="1600"/>
              </a:spcBef>
              <a:spcAft>
                <a:spcPts val="0"/>
              </a:spcAft>
              <a:buClr>
                <a:schemeClr val="dk1"/>
              </a:buClr>
              <a:buSzPts val="1600"/>
              <a:buChar char="●"/>
              <a:defRPr b="0" i="0" sz="1600"/>
            </a:lvl4pPr>
            <a:lvl5pPr indent="-323850" lvl="4" marL="2286000" algn="l">
              <a:lnSpc>
                <a:spcPct val="115000"/>
              </a:lnSpc>
              <a:spcBef>
                <a:spcPts val="1600"/>
              </a:spcBef>
              <a:spcAft>
                <a:spcPts val="0"/>
              </a:spcAft>
              <a:buClr>
                <a:schemeClr val="dk1"/>
              </a:buClr>
              <a:buSzPts val="1500"/>
              <a:buChar char="○"/>
              <a:defRPr b="0" i="0" sz="1500"/>
            </a:lvl5pPr>
            <a:lvl6pPr indent="-349250" lvl="5" marL="2743200" algn="l">
              <a:lnSpc>
                <a:spcPct val="115000"/>
              </a:lnSpc>
              <a:spcBef>
                <a:spcPts val="1600"/>
              </a:spcBef>
              <a:spcAft>
                <a:spcPts val="0"/>
              </a:spcAft>
              <a:buClr>
                <a:schemeClr val="dk1"/>
              </a:buClr>
              <a:buSzPts val="1900"/>
              <a:buChar char="■"/>
              <a:defRPr/>
            </a:lvl6pPr>
            <a:lvl7pPr indent="-349250" lvl="6" marL="3200400" algn="l">
              <a:lnSpc>
                <a:spcPct val="115000"/>
              </a:lnSpc>
              <a:spcBef>
                <a:spcPts val="1600"/>
              </a:spcBef>
              <a:spcAft>
                <a:spcPts val="0"/>
              </a:spcAft>
              <a:buClr>
                <a:schemeClr val="dk1"/>
              </a:buClr>
              <a:buSzPts val="1900"/>
              <a:buChar char="●"/>
              <a:defRPr/>
            </a:lvl7pPr>
            <a:lvl8pPr indent="-349250" lvl="7" marL="3657600" algn="l">
              <a:lnSpc>
                <a:spcPct val="115000"/>
              </a:lnSpc>
              <a:spcBef>
                <a:spcPts val="1600"/>
              </a:spcBef>
              <a:spcAft>
                <a:spcPts val="0"/>
              </a:spcAft>
              <a:buClr>
                <a:schemeClr val="dk1"/>
              </a:buClr>
              <a:buSzPts val="1900"/>
              <a:buChar char="○"/>
              <a:defRPr/>
            </a:lvl8pPr>
            <a:lvl9pPr indent="-349250" lvl="8" marL="4114800" algn="l">
              <a:lnSpc>
                <a:spcPct val="115000"/>
              </a:lnSpc>
              <a:spcBef>
                <a:spcPts val="1600"/>
              </a:spcBef>
              <a:spcAft>
                <a:spcPts val="1600"/>
              </a:spcAft>
              <a:buClr>
                <a:schemeClr val="dk1"/>
              </a:buClr>
              <a:buSzPts val="1900"/>
              <a:buChar char="■"/>
              <a:defRPr/>
            </a:lvl9pPr>
          </a:lstStyle>
          <a:p/>
        </p:txBody>
      </p:sp>
      <p:cxnSp>
        <p:nvCxnSpPr>
          <p:cNvPr id="121" name="Google Shape;121;g3de1b9edae1_2_8"/>
          <p:cNvCxnSpPr/>
          <p:nvPr/>
        </p:nvCxnSpPr>
        <p:spPr>
          <a:xfrm>
            <a:off x="1524" y="1005840"/>
            <a:ext cx="12189200" cy="0"/>
          </a:xfrm>
          <a:prstGeom prst="straightConnector1">
            <a:avLst/>
          </a:prstGeom>
          <a:noFill/>
          <a:ln cap="flat" cmpd="sng" w="14300">
            <a:solidFill>
              <a:srgbClr val="01599D"/>
            </a:solidFill>
            <a:prstDash val="solid"/>
            <a:round/>
            <a:headEnd len="sm" w="sm" type="none"/>
            <a:tailEnd len="sm" w="sm" type="none"/>
          </a:ln>
        </p:spPr>
      </p:cxnSp>
      <p:sp>
        <p:nvSpPr>
          <p:cNvPr id="122" name="Google Shape;122;g3de1b9edae1_2_8"/>
          <p:cNvSpPr txBox="1"/>
          <p:nvPr>
            <p:ph idx="10" type="dt"/>
          </p:nvPr>
        </p:nvSpPr>
        <p:spPr>
          <a:xfrm>
            <a:off x="381000" y="6403255"/>
            <a:ext cx="1828800" cy="365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100" u="none" cap="none" strike="noStrike">
                <a:solidFill>
                  <a:srgbClr val="757575"/>
                </a:solidFill>
                <a:latin typeface="Arial Narrow"/>
                <a:ea typeface="Arial Narrow"/>
                <a:cs typeface="Arial Narrow"/>
                <a:sym typeface="Arial Narrow"/>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23" name="Google Shape;123;g3de1b9edae1_2_8"/>
          <p:cNvSpPr txBox="1"/>
          <p:nvPr>
            <p:ph idx="2" type="body"/>
          </p:nvPr>
        </p:nvSpPr>
        <p:spPr>
          <a:xfrm>
            <a:off x="6310489" y="1188720"/>
            <a:ext cx="5487200" cy="4800800"/>
          </a:xfrm>
          <a:prstGeom prst="rect">
            <a:avLst/>
          </a:prstGeom>
          <a:noFill/>
          <a:ln>
            <a:noFill/>
          </a:ln>
        </p:spPr>
        <p:txBody>
          <a:bodyPr anchorCtr="0" anchor="t" bIns="0" lIns="0" spcFirstLastPara="1" rIns="0" wrap="square" tIns="0">
            <a:normAutofit/>
          </a:bodyPr>
          <a:lstStyle>
            <a:lvl1pPr indent="-355600" lvl="0" marL="457200" marR="0" algn="l">
              <a:lnSpc>
                <a:spcPct val="100000"/>
              </a:lnSpc>
              <a:spcBef>
                <a:spcPts val="700"/>
              </a:spcBef>
              <a:spcAft>
                <a:spcPts val="0"/>
              </a:spcAft>
              <a:buClr>
                <a:schemeClr val="dk1"/>
              </a:buClr>
              <a:buSzPts val="2000"/>
              <a:buFont typeface="Arial"/>
              <a:buChar char="•"/>
              <a:defRPr b="0" i="0" sz="2000"/>
            </a:lvl1pPr>
            <a:lvl2pPr indent="-349250" lvl="1" marL="914400" algn="l">
              <a:lnSpc>
                <a:spcPct val="115000"/>
              </a:lnSpc>
              <a:spcBef>
                <a:spcPts val="700"/>
              </a:spcBef>
              <a:spcAft>
                <a:spcPts val="0"/>
              </a:spcAft>
              <a:buClr>
                <a:schemeClr val="dk1"/>
              </a:buClr>
              <a:buSzPts val="1900"/>
              <a:buChar char="○"/>
              <a:defRPr b="0" i="0" sz="1900"/>
            </a:lvl2pPr>
            <a:lvl3pPr indent="-336550" lvl="2" marL="1371600" algn="l">
              <a:lnSpc>
                <a:spcPct val="115000"/>
              </a:lnSpc>
              <a:spcBef>
                <a:spcPts val="1600"/>
              </a:spcBef>
              <a:spcAft>
                <a:spcPts val="0"/>
              </a:spcAft>
              <a:buClr>
                <a:schemeClr val="dk1"/>
              </a:buClr>
              <a:buSzPts val="1700"/>
              <a:buChar char="■"/>
              <a:defRPr b="0" i="0" sz="1700"/>
            </a:lvl3pPr>
            <a:lvl4pPr indent="-330200" lvl="3" marL="1828800" algn="l">
              <a:lnSpc>
                <a:spcPct val="115000"/>
              </a:lnSpc>
              <a:spcBef>
                <a:spcPts val="1600"/>
              </a:spcBef>
              <a:spcAft>
                <a:spcPts val="0"/>
              </a:spcAft>
              <a:buClr>
                <a:schemeClr val="dk1"/>
              </a:buClr>
              <a:buSzPts val="1600"/>
              <a:buChar char="●"/>
              <a:defRPr b="0" i="0" sz="1600"/>
            </a:lvl4pPr>
            <a:lvl5pPr indent="-323850" lvl="4" marL="2286000" algn="l">
              <a:lnSpc>
                <a:spcPct val="115000"/>
              </a:lnSpc>
              <a:spcBef>
                <a:spcPts val="1600"/>
              </a:spcBef>
              <a:spcAft>
                <a:spcPts val="0"/>
              </a:spcAft>
              <a:buClr>
                <a:schemeClr val="dk1"/>
              </a:buClr>
              <a:buSzPts val="1500"/>
              <a:buChar char="○"/>
              <a:defRPr b="0" i="0" sz="1500"/>
            </a:lvl5pPr>
            <a:lvl6pPr indent="-349250" lvl="5" marL="2743200" algn="l">
              <a:lnSpc>
                <a:spcPct val="115000"/>
              </a:lnSpc>
              <a:spcBef>
                <a:spcPts val="1600"/>
              </a:spcBef>
              <a:spcAft>
                <a:spcPts val="0"/>
              </a:spcAft>
              <a:buClr>
                <a:schemeClr val="dk1"/>
              </a:buClr>
              <a:buSzPts val="1900"/>
              <a:buChar char="■"/>
              <a:defRPr/>
            </a:lvl6pPr>
            <a:lvl7pPr indent="-349250" lvl="6" marL="3200400" algn="l">
              <a:lnSpc>
                <a:spcPct val="115000"/>
              </a:lnSpc>
              <a:spcBef>
                <a:spcPts val="1600"/>
              </a:spcBef>
              <a:spcAft>
                <a:spcPts val="0"/>
              </a:spcAft>
              <a:buClr>
                <a:schemeClr val="dk1"/>
              </a:buClr>
              <a:buSzPts val="1900"/>
              <a:buChar char="●"/>
              <a:defRPr/>
            </a:lvl7pPr>
            <a:lvl8pPr indent="-349250" lvl="7" marL="3657600" algn="l">
              <a:lnSpc>
                <a:spcPct val="115000"/>
              </a:lnSpc>
              <a:spcBef>
                <a:spcPts val="1600"/>
              </a:spcBef>
              <a:spcAft>
                <a:spcPts val="0"/>
              </a:spcAft>
              <a:buClr>
                <a:schemeClr val="dk1"/>
              </a:buClr>
              <a:buSzPts val="1900"/>
              <a:buChar char="○"/>
              <a:defRPr/>
            </a:lvl8pPr>
            <a:lvl9pPr indent="-349250" lvl="8" marL="4114800" algn="l">
              <a:lnSpc>
                <a:spcPct val="115000"/>
              </a:lnSpc>
              <a:spcBef>
                <a:spcPts val="1600"/>
              </a:spcBef>
              <a:spcAft>
                <a:spcPts val="1600"/>
              </a:spcAft>
              <a:buClr>
                <a:schemeClr val="dk1"/>
              </a:buClr>
              <a:buSzPts val="1900"/>
              <a:buChar char="■"/>
              <a:defRPr/>
            </a:lvl9pPr>
          </a:lstStyle>
          <a:p/>
        </p:txBody>
      </p:sp>
      <p:pic>
        <p:nvPicPr>
          <p:cNvPr descr="Logo, company name&#10;&#10;AI-generated content may be incorrect." id="124" name="Google Shape;124;g3de1b9edae1_2_8"/>
          <p:cNvPicPr preferRelativeResize="0"/>
          <p:nvPr/>
        </p:nvPicPr>
        <p:blipFill rotWithShape="1">
          <a:blip r:embed="rId2">
            <a:alphaModFix/>
          </a:blip>
          <a:srcRect b="0" l="0" r="0" t="0"/>
          <a:stretch/>
        </p:blipFill>
        <p:spPr>
          <a:xfrm>
            <a:off x="10062413" y="242764"/>
            <a:ext cx="1996391" cy="58019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21"/>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23" name="Google Shape;23;p21"/>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24" name="Google Shape;24;p21"/>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25" name="Google Shape;25;p21"/>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6" name="Google Shape;26;p21"/>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27" name="Google Shape;27;p21"/>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28" name="Google Shape;28;p21"/>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
        <p:nvSpPr>
          <p:cNvPr id="29" name="Google Shape;29;p21"/>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30" name="Google Shape;30;p21"/>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5" name="Shape 125"/>
        <p:cNvGrpSpPr/>
        <p:nvPr/>
      </p:nvGrpSpPr>
      <p:grpSpPr>
        <a:xfrm>
          <a:off x="0" y="0"/>
          <a:ext cx="0" cy="0"/>
          <a:chOff x="0" y="0"/>
          <a:chExt cx="0" cy="0"/>
        </a:xfrm>
      </p:grpSpPr>
      <p:sp>
        <p:nvSpPr>
          <p:cNvPr id="126" name="Google Shape;126;g3de1b9edae1_2_17"/>
          <p:cNvSpPr txBox="1"/>
          <p:nvPr>
            <p:ph type="title"/>
          </p:nvPr>
        </p:nvSpPr>
        <p:spPr>
          <a:xfrm>
            <a:off x="415600" y="2867800"/>
            <a:ext cx="11360800" cy="1122400"/>
          </a:xfrm>
          <a:prstGeom prst="rect">
            <a:avLst/>
          </a:prstGeom>
          <a:noFill/>
          <a:ln>
            <a:noFill/>
          </a:ln>
        </p:spPr>
        <p:txBody>
          <a:bodyPr anchorCtr="0" anchor="ctr" bIns="121900" lIns="121900" spcFirstLastPara="1" rIns="121900" wrap="square" tIns="12190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127" name="Google Shape;127;g3de1b9edae1_2_17"/>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8" name="Shape 128"/>
        <p:cNvGrpSpPr/>
        <p:nvPr/>
      </p:nvGrpSpPr>
      <p:grpSpPr>
        <a:xfrm>
          <a:off x="0" y="0"/>
          <a:ext cx="0" cy="0"/>
          <a:chOff x="0" y="0"/>
          <a:chExt cx="0" cy="0"/>
        </a:xfrm>
      </p:grpSpPr>
      <p:sp>
        <p:nvSpPr>
          <p:cNvPr id="129" name="Google Shape;129;g3de1b9edae1_2_20"/>
          <p:cNvSpPr txBox="1"/>
          <p:nvPr>
            <p:ph type="title"/>
          </p:nvPr>
        </p:nvSpPr>
        <p:spPr>
          <a:xfrm>
            <a:off x="415600" y="593367"/>
            <a:ext cx="11360800" cy="763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30" name="Google Shape;130;g3de1b9edae1_2_20"/>
          <p:cNvSpPr txBox="1"/>
          <p:nvPr>
            <p:ph idx="1" type="body"/>
          </p:nvPr>
        </p:nvSpPr>
        <p:spPr>
          <a:xfrm>
            <a:off x="415600" y="1536633"/>
            <a:ext cx="11360800" cy="45552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131" name="Google Shape;131;g3de1b9edae1_2_20"/>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2" name="Shape 132"/>
        <p:cNvGrpSpPr/>
        <p:nvPr/>
      </p:nvGrpSpPr>
      <p:grpSpPr>
        <a:xfrm>
          <a:off x="0" y="0"/>
          <a:ext cx="0" cy="0"/>
          <a:chOff x="0" y="0"/>
          <a:chExt cx="0" cy="0"/>
        </a:xfrm>
      </p:grpSpPr>
      <p:sp>
        <p:nvSpPr>
          <p:cNvPr id="133" name="Google Shape;133;g3de1b9edae1_2_24"/>
          <p:cNvSpPr txBox="1"/>
          <p:nvPr>
            <p:ph type="title"/>
          </p:nvPr>
        </p:nvSpPr>
        <p:spPr>
          <a:xfrm>
            <a:off x="415600" y="593367"/>
            <a:ext cx="11360800" cy="763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34" name="Google Shape;134;g3de1b9edae1_2_24"/>
          <p:cNvSpPr txBox="1"/>
          <p:nvPr>
            <p:ph idx="1" type="body"/>
          </p:nvPr>
        </p:nvSpPr>
        <p:spPr>
          <a:xfrm>
            <a:off x="415600" y="1536633"/>
            <a:ext cx="53332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35" name="Google Shape;135;g3de1b9edae1_2_24"/>
          <p:cNvSpPr txBox="1"/>
          <p:nvPr>
            <p:ph idx="2" type="body"/>
          </p:nvPr>
        </p:nvSpPr>
        <p:spPr>
          <a:xfrm>
            <a:off x="6443200" y="1536633"/>
            <a:ext cx="5333200" cy="4555200"/>
          </a:xfrm>
          <a:prstGeom prst="rect">
            <a:avLst/>
          </a:prstGeom>
          <a:noFill/>
          <a:ln>
            <a:noFill/>
          </a:ln>
        </p:spPr>
        <p:txBody>
          <a:bodyPr anchorCtr="0" anchor="t" bIns="121900" lIns="121900" spcFirstLastPara="1" rIns="121900" wrap="square" tIns="121900">
            <a:normAutofit/>
          </a:bodyPr>
          <a:lstStyle>
            <a:lvl1pPr indent="-349250" lvl="0" marL="457200" algn="l">
              <a:lnSpc>
                <a:spcPct val="115000"/>
              </a:lnSpc>
              <a:spcBef>
                <a:spcPts val="0"/>
              </a:spcBef>
              <a:spcAft>
                <a:spcPts val="0"/>
              </a:spcAft>
              <a:buSzPts val="1900"/>
              <a:buChar char="●"/>
              <a:defRPr sz="19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36" name="Google Shape;136;g3de1b9edae1_2_24"/>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7" name="Shape 137"/>
        <p:cNvGrpSpPr/>
        <p:nvPr/>
      </p:nvGrpSpPr>
      <p:grpSpPr>
        <a:xfrm>
          <a:off x="0" y="0"/>
          <a:ext cx="0" cy="0"/>
          <a:chOff x="0" y="0"/>
          <a:chExt cx="0" cy="0"/>
        </a:xfrm>
      </p:grpSpPr>
      <p:sp>
        <p:nvSpPr>
          <p:cNvPr id="138" name="Google Shape;138;g3de1b9edae1_2_29"/>
          <p:cNvSpPr txBox="1"/>
          <p:nvPr>
            <p:ph type="title"/>
          </p:nvPr>
        </p:nvSpPr>
        <p:spPr>
          <a:xfrm>
            <a:off x="415600" y="593367"/>
            <a:ext cx="11360800" cy="763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139" name="Google Shape;139;g3de1b9edae1_2_29"/>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40" name="Shape 140"/>
        <p:cNvGrpSpPr/>
        <p:nvPr/>
      </p:nvGrpSpPr>
      <p:grpSpPr>
        <a:xfrm>
          <a:off x="0" y="0"/>
          <a:ext cx="0" cy="0"/>
          <a:chOff x="0" y="0"/>
          <a:chExt cx="0" cy="0"/>
        </a:xfrm>
      </p:grpSpPr>
      <p:sp>
        <p:nvSpPr>
          <p:cNvPr id="141" name="Google Shape;141;g3de1b9edae1_2_32"/>
          <p:cNvSpPr txBox="1"/>
          <p:nvPr>
            <p:ph type="title"/>
          </p:nvPr>
        </p:nvSpPr>
        <p:spPr>
          <a:xfrm>
            <a:off x="415600" y="740800"/>
            <a:ext cx="3744000" cy="10076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p:txBody>
      </p:sp>
      <p:sp>
        <p:nvSpPr>
          <p:cNvPr id="142" name="Google Shape;142;g3de1b9edae1_2_32"/>
          <p:cNvSpPr txBox="1"/>
          <p:nvPr>
            <p:ph idx="1" type="body"/>
          </p:nvPr>
        </p:nvSpPr>
        <p:spPr>
          <a:xfrm>
            <a:off x="415600" y="1852800"/>
            <a:ext cx="3744000" cy="4239200"/>
          </a:xfrm>
          <a:prstGeom prst="rect">
            <a:avLst/>
          </a:prstGeom>
          <a:noFill/>
          <a:ln>
            <a:noFill/>
          </a:ln>
        </p:spPr>
        <p:txBody>
          <a:bodyPr anchorCtr="0" anchor="t" bIns="121900" lIns="121900" spcFirstLastPara="1" rIns="121900" wrap="square" tIns="121900">
            <a:norm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0"/>
              </a:spcBef>
              <a:spcAft>
                <a:spcPts val="0"/>
              </a:spcAft>
              <a:buSzPts val="1600"/>
              <a:buChar char="○"/>
              <a:defRPr sz="1600"/>
            </a:lvl2pPr>
            <a:lvl3pPr indent="-330200" lvl="2" marL="1371600" algn="l">
              <a:lnSpc>
                <a:spcPct val="115000"/>
              </a:lnSpc>
              <a:spcBef>
                <a:spcPts val="0"/>
              </a:spcBef>
              <a:spcAft>
                <a:spcPts val="0"/>
              </a:spcAft>
              <a:buSzPts val="1600"/>
              <a:buChar char="■"/>
              <a:defRPr sz="1600"/>
            </a:lvl3pPr>
            <a:lvl4pPr indent="-330200" lvl="3" marL="1828800" algn="l">
              <a:lnSpc>
                <a:spcPct val="115000"/>
              </a:lnSpc>
              <a:spcBef>
                <a:spcPts val="0"/>
              </a:spcBef>
              <a:spcAft>
                <a:spcPts val="0"/>
              </a:spcAft>
              <a:buSzPts val="1600"/>
              <a:buChar char="●"/>
              <a:defRPr sz="1600"/>
            </a:lvl4pPr>
            <a:lvl5pPr indent="-330200" lvl="4" marL="2286000" algn="l">
              <a:lnSpc>
                <a:spcPct val="115000"/>
              </a:lnSpc>
              <a:spcBef>
                <a:spcPts val="0"/>
              </a:spcBef>
              <a:spcAft>
                <a:spcPts val="0"/>
              </a:spcAft>
              <a:buSzPts val="1600"/>
              <a:buChar char="○"/>
              <a:defRPr sz="1600"/>
            </a:lvl5pPr>
            <a:lvl6pPr indent="-330200" lvl="5" marL="2743200" algn="l">
              <a:lnSpc>
                <a:spcPct val="115000"/>
              </a:lnSpc>
              <a:spcBef>
                <a:spcPts val="0"/>
              </a:spcBef>
              <a:spcAft>
                <a:spcPts val="0"/>
              </a:spcAft>
              <a:buSzPts val="1600"/>
              <a:buChar char="■"/>
              <a:defRPr sz="1600"/>
            </a:lvl6pPr>
            <a:lvl7pPr indent="-330200" lvl="6" marL="3200400" algn="l">
              <a:lnSpc>
                <a:spcPct val="115000"/>
              </a:lnSpc>
              <a:spcBef>
                <a:spcPts val="0"/>
              </a:spcBef>
              <a:spcAft>
                <a:spcPts val="0"/>
              </a:spcAft>
              <a:buSzPts val="1600"/>
              <a:buChar char="●"/>
              <a:defRPr sz="1600"/>
            </a:lvl7pPr>
            <a:lvl8pPr indent="-330200" lvl="7" marL="3657600" algn="l">
              <a:lnSpc>
                <a:spcPct val="115000"/>
              </a:lnSpc>
              <a:spcBef>
                <a:spcPts val="0"/>
              </a:spcBef>
              <a:spcAft>
                <a:spcPts val="0"/>
              </a:spcAft>
              <a:buSzPts val="1600"/>
              <a:buChar char="○"/>
              <a:defRPr sz="1600"/>
            </a:lvl8pPr>
            <a:lvl9pPr indent="-330200" lvl="8" marL="4114800" algn="l">
              <a:lnSpc>
                <a:spcPct val="115000"/>
              </a:lnSpc>
              <a:spcBef>
                <a:spcPts val="0"/>
              </a:spcBef>
              <a:spcAft>
                <a:spcPts val="0"/>
              </a:spcAft>
              <a:buSzPts val="1600"/>
              <a:buChar char="■"/>
              <a:defRPr sz="1600"/>
            </a:lvl9pPr>
          </a:lstStyle>
          <a:p/>
        </p:txBody>
      </p:sp>
      <p:sp>
        <p:nvSpPr>
          <p:cNvPr id="143" name="Google Shape;143;g3de1b9edae1_2_32"/>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44" name="Shape 144"/>
        <p:cNvGrpSpPr/>
        <p:nvPr/>
      </p:nvGrpSpPr>
      <p:grpSpPr>
        <a:xfrm>
          <a:off x="0" y="0"/>
          <a:ext cx="0" cy="0"/>
          <a:chOff x="0" y="0"/>
          <a:chExt cx="0" cy="0"/>
        </a:xfrm>
      </p:grpSpPr>
      <p:sp>
        <p:nvSpPr>
          <p:cNvPr id="145" name="Google Shape;145;g3de1b9edae1_2_36"/>
          <p:cNvSpPr txBox="1"/>
          <p:nvPr>
            <p:ph type="title"/>
          </p:nvPr>
        </p:nvSpPr>
        <p:spPr>
          <a:xfrm>
            <a:off x="653667" y="600200"/>
            <a:ext cx="8490400" cy="54544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p:txBody>
      </p:sp>
      <p:sp>
        <p:nvSpPr>
          <p:cNvPr id="146" name="Google Shape;146;g3de1b9edae1_2_36"/>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7" name="Shape 147"/>
        <p:cNvGrpSpPr/>
        <p:nvPr/>
      </p:nvGrpSpPr>
      <p:grpSpPr>
        <a:xfrm>
          <a:off x="0" y="0"/>
          <a:ext cx="0" cy="0"/>
          <a:chOff x="0" y="0"/>
          <a:chExt cx="0" cy="0"/>
        </a:xfrm>
      </p:grpSpPr>
      <p:sp>
        <p:nvSpPr>
          <p:cNvPr id="148" name="Google Shape;148;g3de1b9edae1_2_3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149" name="Google Shape;149;g3de1b9edae1_2_39"/>
          <p:cNvSpPr txBox="1"/>
          <p:nvPr>
            <p:ph type="title"/>
          </p:nvPr>
        </p:nvSpPr>
        <p:spPr>
          <a:xfrm>
            <a:off x="354000" y="1644233"/>
            <a:ext cx="5393600" cy="19764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150" name="Google Shape;150;g3de1b9edae1_2_39"/>
          <p:cNvSpPr txBox="1"/>
          <p:nvPr>
            <p:ph idx="1" type="subTitle"/>
          </p:nvPr>
        </p:nvSpPr>
        <p:spPr>
          <a:xfrm>
            <a:off x="354000" y="3737433"/>
            <a:ext cx="5393600" cy="16468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51" name="Google Shape;151;g3de1b9edae1_2_39"/>
          <p:cNvSpPr txBox="1"/>
          <p:nvPr>
            <p:ph idx="2" type="body"/>
          </p:nvPr>
        </p:nvSpPr>
        <p:spPr>
          <a:xfrm>
            <a:off x="6586000" y="965433"/>
            <a:ext cx="5116000" cy="4926800"/>
          </a:xfrm>
          <a:prstGeom prst="rect">
            <a:avLst/>
          </a:prstGeom>
          <a:noFill/>
          <a:ln>
            <a:noFill/>
          </a:ln>
        </p:spPr>
        <p:txBody>
          <a:bodyPr anchorCtr="0" anchor="ctr"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152" name="Google Shape;152;g3de1b9edae1_2_39"/>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53" name="Shape 153"/>
        <p:cNvGrpSpPr/>
        <p:nvPr/>
      </p:nvGrpSpPr>
      <p:grpSpPr>
        <a:xfrm>
          <a:off x="0" y="0"/>
          <a:ext cx="0" cy="0"/>
          <a:chOff x="0" y="0"/>
          <a:chExt cx="0" cy="0"/>
        </a:xfrm>
      </p:grpSpPr>
      <p:sp>
        <p:nvSpPr>
          <p:cNvPr id="154" name="Google Shape;154;g3de1b9edae1_2_45"/>
          <p:cNvSpPr txBox="1"/>
          <p:nvPr>
            <p:ph idx="1" type="body"/>
          </p:nvPr>
        </p:nvSpPr>
        <p:spPr>
          <a:xfrm>
            <a:off x="415600" y="5640767"/>
            <a:ext cx="7998400" cy="8068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SzPts val="2400"/>
              <a:buNone/>
              <a:defRPr/>
            </a:lvl1pPr>
          </a:lstStyle>
          <a:p/>
        </p:txBody>
      </p:sp>
      <p:sp>
        <p:nvSpPr>
          <p:cNvPr id="155" name="Google Shape;155;g3de1b9edae1_2_45"/>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6" name="Shape 156"/>
        <p:cNvGrpSpPr/>
        <p:nvPr/>
      </p:nvGrpSpPr>
      <p:grpSpPr>
        <a:xfrm>
          <a:off x="0" y="0"/>
          <a:ext cx="0" cy="0"/>
          <a:chOff x="0" y="0"/>
          <a:chExt cx="0" cy="0"/>
        </a:xfrm>
      </p:grpSpPr>
      <p:sp>
        <p:nvSpPr>
          <p:cNvPr id="157" name="Google Shape;157;g3de1b9edae1_2_48"/>
          <p:cNvSpPr txBox="1"/>
          <p:nvPr>
            <p:ph hasCustomPrompt="1" type="title"/>
          </p:nvPr>
        </p:nvSpPr>
        <p:spPr>
          <a:xfrm>
            <a:off x="415600" y="1474833"/>
            <a:ext cx="11360800" cy="26180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t>xx%</a:t>
            </a:r>
          </a:p>
        </p:txBody>
      </p:sp>
      <p:sp>
        <p:nvSpPr>
          <p:cNvPr id="158" name="Google Shape;158;g3de1b9edae1_2_48"/>
          <p:cNvSpPr txBox="1"/>
          <p:nvPr>
            <p:ph idx="1" type="body"/>
          </p:nvPr>
        </p:nvSpPr>
        <p:spPr>
          <a:xfrm>
            <a:off x="415600" y="4202967"/>
            <a:ext cx="11360800" cy="1734400"/>
          </a:xfrm>
          <a:prstGeom prst="rect">
            <a:avLst/>
          </a:prstGeom>
          <a:noFill/>
          <a:ln>
            <a:noFill/>
          </a:ln>
        </p:spPr>
        <p:txBody>
          <a:bodyPr anchorCtr="0" anchor="t" bIns="121900" lIns="121900" spcFirstLastPara="1" rIns="121900" wrap="square" tIns="121900">
            <a:normAutofit/>
          </a:bodyPr>
          <a:lstStyle>
            <a:lvl1pPr indent="-381000" lvl="0" marL="457200" algn="ctr">
              <a:lnSpc>
                <a:spcPct val="115000"/>
              </a:lnSpc>
              <a:spcBef>
                <a:spcPts val="0"/>
              </a:spcBef>
              <a:spcAft>
                <a:spcPts val="0"/>
              </a:spcAft>
              <a:buSzPts val="2400"/>
              <a:buChar char="●"/>
              <a:defRPr/>
            </a:lvl1pPr>
            <a:lvl2pPr indent="-349250" lvl="1" marL="914400" algn="ctr">
              <a:lnSpc>
                <a:spcPct val="115000"/>
              </a:lnSpc>
              <a:spcBef>
                <a:spcPts val="0"/>
              </a:spcBef>
              <a:spcAft>
                <a:spcPts val="0"/>
              </a:spcAft>
              <a:buSzPts val="1900"/>
              <a:buChar char="○"/>
              <a:defRPr/>
            </a:lvl2pPr>
            <a:lvl3pPr indent="-349250" lvl="2" marL="1371600" algn="ctr">
              <a:lnSpc>
                <a:spcPct val="115000"/>
              </a:lnSpc>
              <a:spcBef>
                <a:spcPts val="0"/>
              </a:spcBef>
              <a:spcAft>
                <a:spcPts val="0"/>
              </a:spcAft>
              <a:buSzPts val="1900"/>
              <a:buChar char="■"/>
              <a:defRPr/>
            </a:lvl3pPr>
            <a:lvl4pPr indent="-349250" lvl="3" marL="1828800" algn="ctr">
              <a:lnSpc>
                <a:spcPct val="115000"/>
              </a:lnSpc>
              <a:spcBef>
                <a:spcPts val="0"/>
              </a:spcBef>
              <a:spcAft>
                <a:spcPts val="0"/>
              </a:spcAft>
              <a:buSzPts val="1900"/>
              <a:buChar char="●"/>
              <a:defRPr/>
            </a:lvl4pPr>
            <a:lvl5pPr indent="-349250" lvl="4" marL="2286000" algn="ctr">
              <a:lnSpc>
                <a:spcPct val="115000"/>
              </a:lnSpc>
              <a:spcBef>
                <a:spcPts val="0"/>
              </a:spcBef>
              <a:spcAft>
                <a:spcPts val="0"/>
              </a:spcAft>
              <a:buSzPts val="1900"/>
              <a:buChar char="○"/>
              <a:defRPr/>
            </a:lvl5pPr>
            <a:lvl6pPr indent="-349250" lvl="5" marL="2743200" algn="ctr">
              <a:lnSpc>
                <a:spcPct val="115000"/>
              </a:lnSpc>
              <a:spcBef>
                <a:spcPts val="0"/>
              </a:spcBef>
              <a:spcAft>
                <a:spcPts val="0"/>
              </a:spcAft>
              <a:buSzPts val="1900"/>
              <a:buChar char="■"/>
              <a:defRPr/>
            </a:lvl6pPr>
            <a:lvl7pPr indent="-349250" lvl="6" marL="3200400" algn="ctr">
              <a:lnSpc>
                <a:spcPct val="115000"/>
              </a:lnSpc>
              <a:spcBef>
                <a:spcPts val="0"/>
              </a:spcBef>
              <a:spcAft>
                <a:spcPts val="0"/>
              </a:spcAft>
              <a:buSzPts val="1900"/>
              <a:buChar char="●"/>
              <a:defRPr/>
            </a:lvl7pPr>
            <a:lvl8pPr indent="-349250" lvl="7" marL="3657600" algn="ctr">
              <a:lnSpc>
                <a:spcPct val="115000"/>
              </a:lnSpc>
              <a:spcBef>
                <a:spcPts val="0"/>
              </a:spcBef>
              <a:spcAft>
                <a:spcPts val="0"/>
              </a:spcAft>
              <a:buSzPts val="1900"/>
              <a:buChar char="○"/>
              <a:defRPr/>
            </a:lvl8pPr>
            <a:lvl9pPr indent="-349250" lvl="8" marL="4114800" algn="ctr">
              <a:lnSpc>
                <a:spcPct val="115000"/>
              </a:lnSpc>
              <a:spcBef>
                <a:spcPts val="0"/>
              </a:spcBef>
              <a:spcAft>
                <a:spcPts val="0"/>
              </a:spcAft>
              <a:buSzPts val="1900"/>
              <a:buChar char="■"/>
              <a:defRPr/>
            </a:lvl9pPr>
          </a:lstStyle>
          <a:p/>
        </p:txBody>
      </p:sp>
      <p:sp>
        <p:nvSpPr>
          <p:cNvPr id="159" name="Google Shape;159;g3de1b9edae1_2_48"/>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0" name="Shape 160"/>
        <p:cNvGrpSpPr/>
        <p:nvPr/>
      </p:nvGrpSpPr>
      <p:grpSpPr>
        <a:xfrm>
          <a:off x="0" y="0"/>
          <a:ext cx="0" cy="0"/>
          <a:chOff x="0" y="0"/>
          <a:chExt cx="0" cy="0"/>
        </a:xfrm>
      </p:grpSpPr>
      <p:sp>
        <p:nvSpPr>
          <p:cNvPr id="161" name="Google Shape;161;g3de1b9edae1_2_52"/>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31" name="Shape 3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2" name="Shape 32"/>
        <p:cNvGrpSpPr/>
        <p:nvPr/>
      </p:nvGrpSpPr>
      <p:grpSpPr>
        <a:xfrm>
          <a:off x="0" y="0"/>
          <a:ext cx="0" cy="0"/>
          <a:chOff x="0" y="0"/>
          <a:chExt cx="0" cy="0"/>
        </a:xfrm>
      </p:grpSpPr>
      <p:sp>
        <p:nvSpPr>
          <p:cNvPr id="33" name="Google Shape;33;p23"/>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34" name="Google Shape;34;p23"/>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35" name="Google Shape;35;p23"/>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36" name="Google Shape;36;p23"/>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37" name="Google Shape;37;p23"/>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38" name="Google Shape;38;p23"/>
          <p:cNvSpPr txBox="1"/>
          <p:nvPr>
            <p:ph idx="1" type="body"/>
          </p:nvPr>
        </p:nvSpPr>
        <p:spPr>
          <a:xfrm>
            <a:off x="386632" y="1445923"/>
            <a:ext cx="5509008" cy="477548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39" name="Google Shape;39;p23"/>
          <p:cNvSpPr txBox="1"/>
          <p:nvPr>
            <p:ph idx="2" type="body"/>
          </p:nvPr>
        </p:nvSpPr>
        <p:spPr>
          <a:xfrm>
            <a:off x="6296361" y="1445923"/>
            <a:ext cx="5509008" cy="4775482"/>
          </a:xfrm>
          <a:prstGeom prst="rect">
            <a:avLst/>
          </a:prstGeom>
          <a:noFill/>
          <a:ln>
            <a:noFill/>
          </a:ln>
        </p:spPr>
        <p:txBody>
          <a:bodyPr anchorCtr="0" anchor="t" bIns="45700" lIns="91425" spcFirstLastPara="1" rIns="91425" wrap="square" tIns="45700">
            <a:noAutofit/>
          </a:bodyPr>
          <a:lstStyle>
            <a:lvl1pPr indent="-406400" lvl="0" marL="457200" marR="0" rtl="0" algn="l">
              <a:lnSpc>
                <a:spcPct val="115000"/>
              </a:lnSpc>
              <a:spcBef>
                <a:spcPts val="10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115000"/>
              </a:lnSpc>
              <a:spcBef>
                <a:spcPts val="500"/>
              </a:spcBef>
              <a:spcAft>
                <a:spcPts val="0"/>
              </a:spcAft>
              <a:buClr>
                <a:schemeClr val="dk1"/>
              </a:buClr>
              <a:buSzPts val="2400"/>
              <a:buFont typeface="Montserrat"/>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115000"/>
              </a:lnSpc>
              <a:spcBef>
                <a:spcPts val="500"/>
              </a:spcBef>
              <a:spcAft>
                <a:spcPts val="0"/>
              </a:spcAft>
              <a:buClr>
                <a:schemeClr val="dk1"/>
              </a:buClr>
              <a:buSzPts val="2000"/>
              <a:buFont typeface="Montserrat"/>
              <a:buChar char="o"/>
              <a:defRPr b="0" i="0" sz="2000" u="none" cap="none" strike="noStrike">
                <a:solidFill>
                  <a:schemeClr val="dk1"/>
                </a:solidFill>
                <a:latin typeface="Montserrat"/>
                <a:ea typeface="Montserrat"/>
                <a:cs typeface="Montserrat"/>
                <a:sym typeface="Montserrat"/>
              </a:defRPr>
            </a:lvl3pPr>
            <a:lvl4pPr indent="-342900" lvl="3" marL="18288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115000"/>
              </a:lnSpc>
              <a:spcBef>
                <a:spcPts val="500"/>
              </a:spcBef>
              <a:spcAft>
                <a:spcPts val="0"/>
              </a:spcAft>
              <a:buClr>
                <a:schemeClr val="dk1"/>
              </a:buClr>
              <a:buSzPts val="1800"/>
              <a:buFont typeface="Montserrat"/>
              <a:buChar char="•"/>
              <a:defRPr b="0" i="0" sz="18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40" name="Google Shape;40;p23"/>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41" name="Google Shape;41;p23"/>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42" name="Google Shape;42;p23"/>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3" name="Shape 43"/>
        <p:cNvGrpSpPr/>
        <p:nvPr/>
      </p:nvGrpSpPr>
      <p:grpSpPr>
        <a:xfrm>
          <a:off x="0" y="0"/>
          <a:ext cx="0" cy="0"/>
          <a:chOff x="0" y="0"/>
          <a:chExt cx="0" cy="0"/>
        </a:xfrm>
      </p:grpSpPr>
      <p:sp>
        <p:nvSpPr>
          <p:cNvPr id="44" name="Google Shape;44;p24"/>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45" name="Google Shape;45;p24"/>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46" name="Google Shape;46;p24"/>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47" name="Google Shape;47;p24"/>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8" name="Google Shape;48;p24"/>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49" name="Google Shape;49;p24"/>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50" name="Google Shape;50;p24"/>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51" name="Google Shape;51;p24"/>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52" name="Shape 52"/>
        <p:cNvGrpSpPr/>
        <p:nvPr/>
      </p:nvGrpSpPr>
      <p:grpSpPr>
        <a:xfrm>
          <a:off x="0" y="0"/>
          <a:ext cx="0" cy="0"/>
          <a:chOff x="0" y="0"/>
          <a:chExt cx="0" cy="0"/>
        </a:xfrm>
      </p:grpSpPr>
      <p:sp>
        <p:nvSpPr>
          <p:cNvPr id="53" name="Google Shape;53;p25"/>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54" name="Google Shape;54;p25"/>
          <p:cNvPicPr preferRelativeResize="0"/>
          <p:nvPr/>
        </p:nvPicPr>
        <p:blipFill rotWithShape="1">
          <a:blip r:embed="rId2">
            <a:alphaModFix amt="34000"/>
          </a:blip>
          <a:srcRect b="35419" l="51339" r="-2839" t="39269"/>
          <a:stretch/>
        </p:blipFill>
        <p:spPr>
          <a:xfrm flipH="1">
            <a:off x="9304422" y="0"/>
            <a:ext cx="2887578" cy="1037492"/>
          </a:xfrm>
          <a:prstGeom prst="rect">
            <a:avLst/>
          </a:prstGeom>
          <a:noFill/>
          <a:ln>
            <a:noFill/>
          </a:ln>
        </p:spPr>
      </p:pic>
      <p:pic>
        <p:nvPicPr>
          <p:cNvPr id="55" name="Google Shape;55;p25"/>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56" name="Google Shape;56;p25"/>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7" name="Google Shape;57;p25"/>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58" name="Google Shape;58;p25"/>
          <p:cNvSpPr txBox="1"/>
          <p:nvPr>
            <p:ph idx="1" type="body"/>
          </p:nvPr>
        </p:nvSpPr>
        <p:spPr>
          <a:xfrm>
            <a:off x="5180012" y="1373852"/>
            <a:ext cx="6172200" cy="4694402"/>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15000"/>
              </a:lnSpc>
              <a:spcBef>
                <a:spcPts val="1000"/>
              </a:spcBef>
              <a:spcAft>
                <a:spcPts val="0"/>
              </a:spcAft>
              <a:buClr>
                <a:schemeClr val="dk1"/>
              </a:buClr>
              <a:buSzPts val="3200"/>
              <a:buFont typeface="Montserrat"/>
              <a:buChar char="❖"/>
              <a:defRPr b="0" i="0" sz="3200" u="none" cap="none" strike="noStrike">
                <a:solidFill>
                  <a:schemeClr val="dk1"/>
                </a:solidFill>
                <a:latin typeface="Montserrat"/>
                <a:ea typeface="Montserrat"/>
                <a:cs typeface="Montserrat"/>
                <a:sym typeface="Montserrat"/>
              </a:defRPr>
            </a:lvl1pPr>
            <a:lvl2pPr indent="-406400" lvl="1" marL="914400" marR="0" rtl="0" algn="l">
              <a:lnSpc>
                <a:spcPct val="115000"/>
              </a:lnSpc>
              <a:spcBef>
                <a:spcPts val="500"/>
              </a:spcBef>
              <a:spcAft>
                <a:spcPts val="0"/>
              </a:spcAft>
              <a:buClr>
                <a:schemeClr val="dk1"/>
              </a:buClr>
              <a:buSzPts val="2800"/>
              <a:buFont typeface="Montserrat"/>
              <a:buChar char="▪"/>
              <a:defRPr b="0" i="0" sz="2800" u="none" cap="none" strike="noStrike">
                <a:solidFill>
                  <a:schemeClr val="dk1"/>
                </a:solidFill>
                <a:latin typeface="Montserrat"/>
                <a:ea typeface="Montserrat"/>
                <a:cs typeface="Montserrat"/>
                <a:sym typeface="Montserrat"/>
              </a:defRPr>
            </a:lvl2pPr>
            <a:lvl3pPr indent="-381000" lvl="2" marL="1371600" marR="0" rtl="0" algn="l">
              <a:lnSpc>
                <a:spcPct val="115000"/>
              </a:lnSpc>
              <a:spcBef>
                <a:spcPts val="500"/>
              </a:spcBef>
              <a:spcAft>
                <a:spcPts val="0"/>
              </a:spcAft>
              <a:buClr>
                <a:schemeClr val="dk1"/>
              </a:buClr>
              <a:buSzPts val="2400"/>
              <a:buFont typeface="Montserrat"/>
              <a:buChar char="o"/>
              <a:defRPr b="0" i="0" sz="2400" u="none" cap="none" strike="noStrike">
                <a:solidFill>
                  <a:schemeClr val="dk1"/>
                </a:solidFill>
                <a:latin typeface="Montserrat"/>
                <a:ea typeface="Montserrat"/>
                <a:cs typeface="Montserrat"/>
                <a:sym typeface="Montserrat"/>
              </a:defRPr>
            </a:lvl3pPr>
            <a:lvl4pPr indent="-355600" lvl="3" marL="1828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4pPr>
            <a:lvl5pPr indent="-355600" lvl="4" marL="22860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5pPr>
            <a:lvl6pPr indent="-355600" lvl="5" marL="27432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6pPr>
            <a:lvl7pPr indent="-355600" lvl="6" marL="32004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7pPr>
            <a:lvl8pPr indent="-355600" lvl="7" marL="36576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8pPr>
            <a:lvl9pPr indent="-355600" lvl="8" marL="4114800" marR="0" rtl="0" algn="l">
              <a:lnSpc>
                <a:spcPct val="115000"/>
              </a:lnSpc>
              <a:spcBef>
                <a:spcPts val="500"/>
              </a:spcBef>
              <a:spcAft>
                <a:spcPts val="0"/>
              </a:spcAft>
              <a:buClr>
                <a:schemeClr val="dk1"/>
              </a:buClr>
              <a:buSzPts val="2000"/>
              <a:buFont typeface="Montserrat"/>
              <a:buChar char="•"/>
              <a:defRPr b="0" i="0" sz="2000" u="none" cap="none" strike="noStrike">
                <a:solidFill>
                  <a:schemeClr val="dk1"/>
                </a:solidFill>
                <a:latin typeface="Montserrat"/>
                <a:ea typeface="Montserrat"/>
                <a:cs typeface="Montserrat"/>
                <a:sym typeface="Montserrat"/>
              </a:defRPr>
            </a:lvl9pPr>
          </a:lstStyle>
          <a:p/>
        </p:txBody>
      </p:sp>
      <p:sp>
        <p:nvSpPr>
          <p:cNvPr id="59" name="Google Shape;59;p25"/>
          <p:cNvSpPr txBox="1"/>
          <p:nvPr>
            <p:ph idx="2" type="body"/>
          </p:nvPr>
        </p:nvSpPr>
        <p:spPr>
          <a:xfrm>
            <a:off x="839788" y="1373852"/>
            <a:ext cx="3932237" cy="463055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5000"/>
              </a:lnSpc>
              <a:spcBef>
                <a:spcPts val="1000"/>
              </a:spcBef>
              <a:spcAft>
                <a:spcPts val="0"/>
              </a:spcAft>
              <a:buClr>
                <a:schemeClr val="dk1"/>
              </a:buClr>
              <a:buSzPts val="1600"/>
              <a:buFont typeface="Montserrat"/>
              <a:buNone/>
              <a:defRPr b="0" i="0" sz="1600" u="none" cap="none" strike="noStrike">
                <a:solidFill>
                  <a:schemeClr val="dk1"/>
                </a:solidFill>
                <a:latin typeface="Montserrat"/>
                <a:ea typeface="Montserrat"/>
                <a:cs typeface="Montserrat"/>
                <a:sym typeface="Montserrat"/>
              </a:defRPr>
            </a:lvl1pPr>
            <a:lvl2pPr indent="-228600" lvl="1" marL="914400" marR="0" rtl="0" algn="l">
              <a:lnSpc>
                <a:spcPct val="115000"/>
              </a:lnSpc>
              <a:spcBef>
                <a:spcPts val="500"/>
              </a:spcBef>
              <a:spcAft>
                <a:spcPts val="0"/>
              </a:spcAft>
              <a:buClr>
                <a:schemeClr val="dk1"/>
              </a:buClr>
              <a:buSzPts val="1400"/>
              <a:buFont typeface="Montserrat"/>
              <a:buNone/>
              <a:defRPr b="0" i="0" sz="1400" u="none" cap="none" strike="noStrike">
                <a:solidFill>
                  <a:schemeClr val="dk1"/>
                </a:solidFill>
                <a:latin typeface="Montserrat"/>
                <a:ea typeface="Montserrat"/>
                <a:cs typeface="Montserrat"/>
                <a:sym typeface="Montserrat"/>
              </a:defRPr>
            </a:lvl2pPr>
            <a:lvl3pPr indent="-228600" lvl="2" marL="1371600" marR="0" rtl="0" algn="l">
              <a:lnSpc>
                <a:spcPct val="115000"/>
              </a:lnSpc>
              <a:spcBef>
                <a:spcPts val="500"/>
              </a:spcBef>
              <a:spcAft>
                <a:spcPts val="0"/>
              </a:spcAft>
              <a:buClr>
                <a:schemeClr val="dk1"/>
              </a:buClr>
              <a:buSzPts val="1200"/>
              <a:buFont typeface="Montserrat"/>
              <a:buNone/>
              <a:defRPr b="0" i="0" sz="1200" u="none" cap="none" strike="noStrike">
                <a:solidFill>
                  <a:schemeClr val="dk1"/>
                </a:solidFill>
                <a:latin typeface="Montserrat"/>
                <a:ea typeface="Montserrat"/>
                <a:cs typeface="Montserrat"/>
                <a:sym typeface="Montserrat"/>
              </a:defRPr>
            </a:lvl3pPr>
            <a:lvl4pPr indent="-228600" lvl="3" marL="18288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4pPr>
            <a:lvl5pPr indent="-228600" lvl="4" marL="22860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5pPr>
            <a:lvl6pPr indent="-228600" lvl="5" marL="27432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6pPr>
            <a:lvl7pPr indent="-228600" lvl="6" marL="32004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7pPr>
            <a:lvl8pPr indent="-228600" lvl="7" marL="36576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8pPr>
            <a:lvl9pPr indent="-228600" lvl="8" marL="4114800" marR="0" rtl="0" algn="l">
              <a:lnSpc>
                <a:spcPct val="115000"/>
              </a:lnSpc>
              <a:spcBef>
                <a:spcPts val="500"/>
              </a:spcBef>
              <a:spcAft>
                <a:spcPts val="0"/>
              </a:spcAft>
              <a:buClr>
                <a:schemeClr val="dk1"/>
              </a:buClr>
              <a:buSzPts val="1000"/>
              <a:buFont typeface="Montserrat"/>
              <a:buNone/>
              <a:defRPr b="0" i="0" sz="1000" u="none" cap="none" strike="noStrike">
                <a:solidFill>
                  <a:schemeClr val="dk1"/>
                </a:solidFill>
                <a:latin typeface="Montserrat"/>
                <a:ea typeface="Montserrat"/>
                <a:cs typeface="Montserrat"/>
                <a:sym typeface="Montserrat"/>
              </a:defRPr>
            </a:lvl9pPr>
          </a:lstStyle>
          <a:p/>
        </p:txBody>
      </p:sp>
      <p:sp>
        <p:nvSpPr>
          <p:cNvPr id="60" name="Google Shape;60;p25"/>
          <p:cNvSpPr txBox="1"/>
          <p:nvPr/>
        </p:nvSpPr>
        <p:spPr>
          <a:xfrm>
            <a:off x="10265664" y="6574604"/>
            <a:ext cx="1925447" cy="307777"/>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400"/>
              <a:buFont typeface="Arial"/>
              <a:buNone/>
            </a:pPr>
            <a:r>
              <a:rPr b="1" i="0" lang="en-US" sz="1400" u="none" cap="none" strike="noStrike">
                <a:solidFill>
                  <a:schemeClr val="accent1"/>
                </a:solidFill>
                <a:latin typeface="Montserrat"/>
                <a:ea typeface="Montserrat"/>
                <a:cs typeface="Montserrat"/>
                <a:sym typeface="Montserrat"/>
              </a:rPr>
              <a:t>Slide </a:t>
            </a:r>
            <a:fld id="{00000000-1234-1234-1234-123412341234}" type="slidenum">
              <a:rPr b="1" i="0" lang="en-US"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61" name="Google Shape;61;p25"/>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lt1"/>
              </a:buClr>
              <a:buSzPts val="4400"/>
              <a:buFont typeface="Montserrat"/>
              <a:buNone/>
              <a:defRPr b="0" i="0" sz="4400" u="none" cap="none" strike="noStrike">
                <a:solidFill>
                  <a:schemeClr val="lt1"/>
                </a:solidFill>
                <a:latin typeface="Montserrat"/>
                <a:ea typeface="Montserrat"/>
                <a:cs typeface="Montserrat"/>
                <a:sym typeface="Montserrat"/>
              </a:defRPr>
            </a:lvl1pPr>
            <a:lvl2pPr lvl="1"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2pPr>
            <a:lvl3pPr lvl="2"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3pPr>
            <a:lvl4pPr lvl="3"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4pPr>
            <a:lvl5pPr lvl="4"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5pPr>
            <a:lvl6pPr lvl="5"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6pPr>
            <a:lvl7pPr lvl="6"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7pPr>
            <a:lvl8pPr lvl="7"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8pPr>
            <a:lvl9pPr lvl="8" marR="0" rtl="0" algn="l">
              <a:lnSpc>
                <a:spcPct val="100000"/>
              </a:lnSpc>
              <a:spcBef>
                <a:spcPts val="0"/>
              </a:spcBef>
              <a:spcAft>
                <a:spcPts val="0"/>
              </a:spcAft>
              <a:buClr>
                <a:srgbClr val="000000"/>
              </a:buClr>
              <a:buSzPts val="1400"/>
              <a:buFont typeface="Montserrat"/>
              <a:buNone/>
              <a:defRPr b="0" i="0" sz="1800" u="none" cap="none" strike="noStrike">
                <a:solidFill>
                  <a:srgbClr val="000000"/>
                </a:solidFill>
                <a:latin typeface="Montserrat"/>
                <a:ea typeface="Montserrat"/>
                <a:cs typeface="Montserrat"/>
                <a:sym typeface="Montserrat"/>
              </a:defRPr>
            </a:lvl9pPr>
          </a:lstStyle>
          <a:p/>
        </p:txBody>
      </p:sp>
      <p:sp>
        <p:nvSpPr>
          <p:cNvPr id="62" name="Google Shape;62;p25"/>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US" sz="1400" u="none" cap="none" strike="noStrike">
                <a:solidFill>
                  <a:schemeClr val="accent1"/>
                </a:solidFill>
                <a:latin typeface="Montserrat"/>
                <a:ea typeface="Montserrat"/>
                <a:cs typeface="Montserrat"/>
                <a:sym typeface="Montserrat"/>
              </a:rPr>
              <a:t>SIT-41, 14-16 April 2026</a:t>
            </a:r>
            <a:endParaRPr b="1" i="0" sz="1400" u="none" cap="none" strike="noStrike">
              <a:solidFill>
                <a:schemeClr val="accent1"/>
              </a:solidFill>
              <a:latin typeface="Montserrat"/>
              <a:ea typeface="Montserrat"/>
              <a:cs typeface="Montserrat"/>
              <a:sym typeface="Montserrat"/>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7" name="Shape 67"/>
        <p:cNvGrpSpPr/>
        <p:nvPr/>
      </p:nvGrpSpPr>
      <p:grpSpPr>
        <a:xfrm>
          <a:off x="0" y="0"/>
          <a:ext cx="0" cy="0"/>
          <a:chOff x="0" y="0"/>
          <a:chExt cx="0" cy="0"/>
        </a:xfrm>
      </p:grpSpPr>
      <p:sp>
        <p:nvSpPr>
          <p:cNvPr id="68" name="Google Shape;68;g3de1b9edae1_0_89"/>
          <p:cNvSpPr txBox="1"/>
          <p:nvPr>
            <p:ph type="ctrTitle"/>
          </p:nvPr>
        </p:nvSpPr>
        <p:spPr>
          <a:xfrm>
            <a:off x="415611" y="992767"/>
            <a:ext cx="11360700" cy="2736900"/>
          </a:xfrm>
          <a:prstGeom prst="rect">
            <a:avLst/>
          </a:prstGeom>
          <a:noFill/>
          <a:ln>
            <a:noFill/>
          </a:ln>
        </p:spPr>
        <p:txBody>
          <a:bodyPr anchorCtr="0" anchor="b" bIns="121900" lIns="121900" spcFirstLastPara="1" rIns="121900" wrap="square" tIns="12190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p:txBody>
      </p:sp>
      <p:sp>
        <p:nvSpPr>
          <p:cNvPr id="69" name="Google Shape;69;g3de1b9edae1_0_89"/>
          <p:cNvSpPr txBox="1"/>
          <p:nvPr>
            <p:ph idx="1" type="subTitle"/>
          </p:nvPr>
        </p:nvSpPr>
        <p:spPr>
          <a:xfrm>
            <a:off x="415600" y="3778833"/>
            <a:ext cx="11360700" cy="1056900"/>
          </a:xfrm>
          <a:prstGeom prst="rect">
            <a:avLst/>
          </a:prstGeom>
          <a:noFill/>
          <a:ln>
            <a:noFill/>
          </a:ln>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70" name="Google Shape;70;g3de1b9edae1_0_8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 name="Shape 71"/>
        <p:cNvGrpSpPr/>
        <p:nvPr/>
      </p:nvGrpSpPr>
      <p:grpSpPr>
        <a:xfrm>
          <a:off x="0" y="0"/>
          <a:ext cx="0" cy="0"/>
          <a:chOff x="0" y="0"/>
          <a:chExt cx="0" cy="0"/>
        </a:xfrm>
      </p:grpSpPr>
      <p:sp>
        <p:nvSpPr>
          <p:cNvPr id="72" name="Google Shape;72;g3de1b9edae1_0_93"/>
          <p:cNvSpPr txBox="1"/>
          <p:nvPr>
            <p:ph type="title"/>
          </p:nvPr>
        </p:nvSpPr>
        <p:spPr>
          <a:xfrm>
            <a:off x="415600" y="2867800"/>
            <a:ext cx="11360700" cy="1122300"/>
          </a:xfrm>
          <a:prstGeom prst="rect">
            <a:avLst/>
          </a:prstGeom>
          <a:noFill/>
          <a:ln>
            <a:noFill/>
          </a:ln>
        </p:spPr>
        <p:txBody>
          <a:bodyPr anchorCtr="0" anchor="ctr" bIns="121900" lIns="121900" spcFirstLastPara="1" rIns="121900" wrap="square" tIns="12190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73" name="Google Shape;73;g3de1b9edae1_0_9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4" name="Shape 74"/>
        <p:cNvGrpSpPr/>
        <p:nvPr/>
      </p:nvGrpSpPr>
      <p:grpSpPr>
        <a:xfrm>
          <a:off x="0" y="0"/>
          <a:ext cx="0" cy="0"/>
          <a:chOff x="0" y="0"/>
          <a:chExt cx="0" cy="0"/>
        </a:xfrm>
      </p:grpSpPr>
      <p:sp>
        <p:nvSpPr>
          <p:cNvPr id="75" name="Google Shape;75;g3de1b9edae1_0_96"/>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76" name="Google Shape;76;g3de1b9edae1_0_96"/>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77" name="Google Shape;77;g3de1b9edae1_0_9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11" Type="http://schemas.openxmlformats.org/officeDocument/2006/relationships/slideLayout" Target="../slideLayouts/slideLayout17.xml"/><Relationship Id="rId10" Type="http://schemas.openxmlformats.org/officeDocument/2006/relationships/slideLayout" Target="../slideLayouts/slideLayout16.xml"/><Relationship Id="rId12" Type="http://schemas.openxmlformats.org/officeDocument/2006/relationships/theme" Target="../theme/theme4.xml"/><Relationship Id="rId9" Type="http://schemas.openxmlformats.org/officeDocument/2006/relationships/slideLayout" Target="../slideLayouts/slideLayout15.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8.xml"/><Relationship Id="rId10" Type="http://schemas.openxmlformats.org/officeDocument/2006/relationships/slideLayout" Target="../slideLayouts/slideLayout27.xml"/><Relationship Id="rId13" Type="http://schemas.openxmlformats.org/officeDocument/2006/relationships/theme" Target="../theme/theme3.xml"/><Relationship Id="rId12" Type="http://schemas.openxmlformats.org/officeDocument/2006/relationships/slideLayout" Target="../slideLayouts/slideLayout29.xml"/><Relationship Id="rId1" Type="http://schemas.openxmlformats.org/officeDocument/2006/relationships/slideLayout" Target="../slideLayouts/slideLayout18.xml"/><Relationship Id="rId2" Type="http://schemas.openxmlformats.org/officeDocument/2006/relationships/slideLayout" Target="../slideLayouts/slideLayout19.xml"/><Relationship Id="rId3" Type="http://schemas.openxmlformats.org/officeDocument/2006/relationships/slideLayout" Target="../slideLayouts/slideLayout20.xml"/><Relationship Id="rId4" Type="http://schemas.openxmlformats.org/officeDocument/2006/relationships/slideLayout" Target="../slideLayouts/slideLayout21.xml"/><Relationship Id="rId9" Type="http://schemas.openxmlformats.org/officeDocument/2006/relationships/slideLayout" Target="../slideLayouts/slideLayout26.xml"/><Relationship Id="rId5" Type="http://schemas.openxmlformats.org/officeDocument/2006/relationships/slideLayout" Target="../slideLayouts/slideLayout22.xml"/><Relationship Id="rId6" Type="http://schemas.openxmlformats.org/officeDocument/2006/relationships/slideLayout" Target="../slideLayouts/slideLayout23.xml"/><Relationship Id="rId7" Type="http://schemas.openxmlformats.org/officeDocument/2006/relationships/slideLayout" Target="../slideLayouts/slideLayout24.xml"/><Relationship Id="rId8"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9"/>
          <p:cNvSpPr/>
          <p:nvPr/>
        </p:nvSpPr>
        <p:spPr>
          <a:xfrm>
            <a:off x="0" y="1"/>
            <a:ext cx="12192000" cy="103749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pic>
        <p:nvPicPr>
          <p:cNvPr id="7" name="Google Shape;7;p19"/>
          <p:cNvPicPr preferRelativeResize="0"/>
          <p:nvPr/>
        </p:nvPicPr>
        <p:blipFill rotWithShape="1">
          <a:blip r:embed="rId1">
            <a:alphaModFix amt="34000"/>
          </a:blip>
          <a:srcRect b="35419" l="51339" r="-2839" t="39269"/>
          <a:stretch/>
        </p:blipFill>
        <p:spPr>
          <a:xfrm flipH="1">
            <a:off x="9304422" y="0"/>
            <a:ext cx="2887578" cy="1037492"/>
          </a:xfrm>
          <a:prstGeom prst="rect">
            <a:avLst/>
          </a:prstGeom>
          <a:noFill/>
          <a:ln>
            <a:noFill/>
          </a:ln>
        </p:spPr>
      </p:pic>
      <p:pic>
        <p:nvPicPr>
          <p:cNvPr id="8" name="Google Shape;8;p19"/>
          <p:cNvPicPr preferRelativeResize="0"/>
          <p:nvPr/>
        </p:nvPicPr>
        <p:blipFill rotWithShape="1">
          <a:blip r:embed="rId2">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9" name="Google Shape;9;p19"/>
          <p:cNvSpPr/>
          <p:nvPr/>
        </p:nvSpPr>
        <p:spPr>
          <a:xfrm>
            <a:off x="-1778" y="6574604"/>
            <a:ext cx="12193777" cy="283396"/>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
        <p:nvSpPr>
          <p:cNvPr id="10" name="Google Shape;10;p19"/>
          <p:cNvSpPr/>
          <p:nvPr/>
        </p:nvSpPr>
        <p:spPr>
          <a:xfrm flipH="1" rot="10800000">
            <a:off x="-4504" y="6540436"/>
            <a:ext cx="12196504" cy="59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3" name="Shape 63"/>
        <p:cNvGrpSpPr/>
        <p:nvPr/>
      </p:nvGrpSpPr>
      <p:grpSpPr>
        <a:xfrm>
          <a:off x="0" y="0"/>
          <a:ext cx="0" cy="0"/>
          <a:chOff x="0" y="0"/>
          <a:chExt cx="0" cy="0"/>
        </a:xfrm>
      </p:grpSpPr>
      <p:sp>
        <p:nvSpPr>
          <p:cNvPr id="64" name="Google Shape;64;g3de1b9edae1_0_85"/>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65" name="Google Shape;65;g3de1b9edae1_0_85"/>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66" name="Google Shape;66;g3de1b9edae1_0_8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8" name="Shape 108"/>
        <p:cNvGrpSpPr/>
        <p:nvPr/>
      </p:nvGrpSpPr>
      <p:grpSpPr>
        <a:xfrm>
          <a:off x="0" y="0"/>
          <a:ext cx="0" cy="0"/>
          <a:chOff x="0" y="0"/>
          <a:chExt cx="0" cy="0"/>
        </a:xfrm>
      </p:grpSpPr>
      <p:sp>
        <p:nvSpPr>
          <p:cNvPr id="109" name="Google Shape;109;g3de1b9edae1_2_0"/>
          <p:cNvSpPr txBox="1"/>
          <p:nvPr>
            <p:ph type="title"/>
          </p:nvPr>
        </p:nvSpPr>
        <p:spPr>
          <a:xfrm>
            <a:off x="415600" y="593367"/>
            <a:ext cx="11360800" cy="7636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700"/>
              <a:buFont typeface="Arial"/>
              <a:buNone/>
              <a:defRPr b="0" i="0" sz="3700" u="none" cap="none" strike="noStrike">
                <a:solidFill>
                  <a:schemeClr val="dk1"/>
                </a:solidFill>
                <a:latin typeface="Arial"/>
                <a:ea typeface="Arial"/>
                <a:cs typeface="Arial"/>
                <a:sym typeface="Arial"/>
              </a:defRPr>
            </a:lvl9pPr>
          </a:lstStyle>
          <a:p/>
        </p:txBody>
      </p:sp>
      <p:sp>
        <p:nvSpPr>
          <p:cNvPr id="110" name="Google Shape;110;g3de1b9edae1_2_0"/>
          <p:cNvSpPr txBox="1"/>
          <p:nvPr>
            <p:ph idx="1" type="body"/>
          </p:nvPr>
        </p:nvSpPr>
        <p:spPr>
          <a:xfrm>
            <a:off x="415600" y="1536633"/>
            <a:ext cx="11360800" cy="4555200"/>
          </a:xfrm>
          <a:prstGeom prst="rect">
            <a:avLst/>
          </a:prstGeom>
          <a:noFill/>
          <a:ln>
            <a:noFill/>
          </a:ln>
        </p:spPr>
        <p:txBody>
          <a:bodyPr anchorCtr="0" anchor="t" bIns="121900" lIns="121900" spcFirstLastPara="1" rIns="121900" wrap="square" tIns="121900">
            <a:normAutofit/>
          </a:bodyPr>
          <a:lstStyle>
            <a:lvl1pPr indent="-381000" lvl="0" marL="457200" marR="0" rtl="0" algn="l">
              <a:lnSpc>
                <a:spcPct val="115000"/>
              </a:lnSpc>
              <a:spcBef>
                <a:spcPts val="0"/>
              </a:spcBef>
              <a:spcAft>
                <a:spcPts val="0"/>
              </a:spcAft>
              <a:buClr>
                <a:schemeClr val="dk2"/>
              </a:buClr>
              <a:buSzPts val="2400"/>
              <a:buFont typeface="Arial"/>
              <a:buChar char="●"/>
              <a:defRPr b="0" i="0" sz="2400" u="none" cap="none" strike="noStrike">
                <a:solidFill>
                  <a:schemeClr val="dk2"/>
                </a:solidFill>
                <a:latin typeface="Arial"/>
                <a:ea typeface="Arial"/>
                <a:cs typeface="Arial"/>
                <a:sym typeface="Arial"/>
              </a:defRPr>
            </a:lvl1pPr>
            <a:lvl2pPr indent="-349250" lvl="1" marL="914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2pPr>
            <a:lvl3pPr indent="-349250" lvl="2" marL="1371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3pPr>
            <a:lvl4pPr indent="-349250" lvl="3" marL="1828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4pPr>
            <a:lvl5pPr indent="-349250" lvl="4" marL="22860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5pPr>
            <a:lvl6pPr indent="-349250" lvl="5" marL="27432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6pPr>
            <a:lvl7pPr indent="-349250" lvl="6" marL="32004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7pPr>
            <a:lvl8pPr indent="-349250" lvl="7" marL="36576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8pPr>
            <a:lvl9pPr indent="-349250" lvl="8" marL="4114800" marR="0" rtl="0" algn="l">
              <a:lnSpc>
                <a:spcPct val="115000"/>
              </a:lnSpc>
              <a:spcBef>
                <a:spcPts val="0"/>
              </a:spcBef>
              <a:spcAft>
                <a:spcPts val="0"/>
              </a:spcAft>
              <a:buClr>
                <a:schemeClr val="dk2"/>
              </a:buClr>
              <a:buSzPts val="1900"/>
              <a:buFont typeface="Arial"/>
              <a:buChar char="■"/>
              <a:defRPr b="0" i="0" sz="1900" u="none" cap="none" strike="noStrike">
                <a:solidFill>
                  <a:schemeClr val="dk2"/>
                </a:solidFill>
                <a:latin typeface="Arial"/>
                <a:ea typeface="Arial"/>
                <a:cs typeface="Arial"/>
                <a:sym typeface="Arial"/>
              </a:defRPr>
            </a:lvl9pPr>
          </a:lstStyle>
          <a:p/>
        </p:txBody>
      </p:sp>
      <p:sp>
        <p:nvSpPr>
          <p:cNvPr id="111" name="Google Shape;111;g3de1b9edae1_2_0"/>
          <p:cNvSpPr txBox="1"/>
          <p:nvPr>
            <p:ph idx="12" type="sldNum"/>
          </p:nvPr>
        </p:nvSpPr>
        <p:spPr>
          <a:xfrm>
            <a:off x="11296611" y="6217623"/>
            <a:ext cx="731600" cy="5248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11.jpg"/><Relationship Id="rId6" Type="http://schemas.openxmlformats.org/officeDocument/2006/relationships/image" Target="../media/image16.png"/><Relationship Id="rId7" Type="http://schemas.openxmlformats.org/officeDocument/2006/relationships/image" Target="../media/image20.png"/><Relationship Id="rId8"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17.jpg"/><Relationship Id="rId5" Type="http://schemas.openxmlformats.org/officeDocument/2006/relationships/image" Target="../media/image9.png"/><Relationship Id="rId6"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
          <p:cNvSpPr txBox="1"/>
          <p:nvPr>
            <p:ph type="title"/>
          </p:nvPr>
        </p:nvSpPr>
        <p:spPr>
          <a:xfrm>
            <a:off x="176050" y="175950"/>
            <a:ext cx="7793400" cy="477360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SzPts val="8000"/>
              <a:buNone/>
            </a:pPr>
            <a:r>
              <a:rPr lang="en-US" sz="7500"/>
              <a:t>LSI-VC-19</a:t>
            </a:r>
            <a:endParaRPr sz="7500">
              <a:solidFill>
                <a:schemeClr val="lt1"/>
              </a:solidFill>
            </a:endParaRPr>
          </a:p>
          <a:p>
            <a:pPr indent="0" lvl="0" marL="0" rtl="0" algn="l">
              <a:lnSpc>
                <a:spcPct val="114999"/>
              </a:lnSpc>
              <a:spcBef>
                <a:spcPts val="0"/>
              </a:spcBef>
              <a:spcAft>
                <a:spcPts val="0"/>
              </a:spcAft>
              <a:buSzPts val="8000"/>
              <a:buNone/>
            </a:pPr>
            <a:r>
              <a:rPr lang="en-US" sz="4000">
                <a:solidFill>
                  <a:schemeClr val="lt1"/>
                </a:solidFill>
              </a:rPr>
              <a:t>April 2026</a:t>
            </a:r>
            <a:endParaRPr sz="4000">
              <a:solidFill>
                <a:schemeClr val="lt1"/>
              </a:solidFill>
            </a:endParaRPr>
          </a:p>
          <a:p>
            <a:pPr indent="0" lvl="0" marL="0" rtl="0" algn="l">
              <a:lnSpc>
                <a:spcPct val="114999"/>
              </a:lnSpc>
              <a:spcBef>
                <a:spcPts val="0"/>
              </a:spcBef>
              <a:spcAft>
                <a:spcPts val="0"/>
              </a:spcAft>
              <a:buSzPts val="8000"/>
              <a:buNone/>
            </a:pPr>
            <a:r>
              <a:rPr i="1" lang="en-US" sz="4000">
                <a:solidFill>
                  <a:schemeClr val="lt1"/>
                </a:solidFill>
              </a:rPr>
              <a:t>SIT Chair Water Planet Activities</a:t>
            </a:r>
            <a:endParaRPr sz="4000">
              <a:solidFill>
                <a:schemeClr val="lt1"/>
              </a:solidFill>
            </a:endParaRPr>
          </a:p>
          <a:p>
            <a:pPr indent="0" lvl="0" marL="0" rtl="0" algn="l">
              <a:lnSpc>
                <a:spcPct val="114999"/>
              </a:lnSpc>
              <a:spcBef>
                <a:spcPts val="0"/>
              </a:spcBef>
              <a:spcAft>
                <a:spcPts val="0"/>
              </a:spcAft>
              <a:buSzPts val="8000"/>
              <a:buFont typeface="Arial"/>
              <a:buNone/>
            </a:pPr>
            <a:r>
              <a:t/>
            </a:r>
            <a:endParaRPr sz="3600"/>
          </a:p>
          <a:p>
            <a:pPr indent="0" lvl="0" marL="0" rtl="0" algn="l">
              <a:lnSpc>
                <a:spcPct val="114999"/>
              </a:lnSpc>
              <a:spcBef>
                <a:spcPts val="0"/>
              </a:spcBef>
              <a:spcAft>
                <a:spcPts val="0"/>
              </a:spcAft>
              <a:buSzPts val="8000"/>
              <a:buFont typeface="Arial"/>
              <a:buNone/>
            </a:pPr>
            <a:r>
              <a:rPr lang="en-US" sz="3600"/>
              <a:t>Item 6.1</a:t>
            </a:r>
            <a:endParaRPr sz="3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455B"/>
        </a:solidFill>
      </p:bgPr>
    </p:bg>
    <p:spTree>
      <p:nvGrpSpPr>
        <p:cNvPr id="284" name="Shape 284"/>
        <p:cNvGrpSpPr/>
        <p:nvPr/>
      </p:nvGrpSpPr>
      <p:grpSpPr>
        <a:xfrm>
          <a:off x="0" y="0"/>
          <a:ext cx="0" cy="0"/>
          <a:chOff x="0" y="0"/>
          <a:chExt cx="0" cy="0"/>
        </a:xfrm>
      </p:grpSpPr>
      <p:cxnSp>
        <p:nvCxnSpPr>
          <p:cNvPr id="285" name="Google Shape;285;g3de1b9edae1_2_64"/>
          <p:cNvCxnSpPr/>
          <p:nvPr/>
        </p:nvCxnSpPr>
        <p:spPr>
          <a:xfrm>
            <a:off x="230600" y="6343833"/>
            <a:ext cx="11730800" cy="0"/>
          </a:xfrm>
          <a:prstGeom prst="straightConnector1">
            <a:avLst/>
          </a:prstGeom>
          <a:noFill/>
          <a:ln cap="flat" cmpd="sng" w="9525">
            <a:solidFill>
              <a:schemeClr val="lt1"/>
            </a:solidFill>
            <a:prstDash val="dot"/>
            <a:round/>
            <a:headEnd len="sm" w="sm" type="none"/>
            <a:tailEnd len="sm" w="sm" type="none"/>
          </a:ln>
        </p:spPr>
      </p:cxnSp>
      <p:pic>
        <p:nvPicPr>
          <p:cNvPr id="286" name="Google Shape;286;g3de1b9edae1_2_64" title="CEOS_logo_white_text_right.png"/>
          <p:cNvPicPr preferRelativeResize="0"/>
          <p:nvPr/>
        </p:nvPicPr>
        <p:blipFill rotWithShape="1">
          <a:blip r:embed="rId3">
            <a:alphaModFix/>
          </a:blip>
          <a:srcRect b="0" l="-420" r="420" t="0"/>
          <a:stretch/>
        </p:blipFill>
        <p:spPr>
          <a:xfrm>
            <a:off x="7863633" y="308567"/>
            <a:ext cx="2931364" cy="671300"/>
          </a:xfrm>
          <a:prstGeom prst="rect">
            <a:avLst/>
          </a:prstGeom>
          <a:noFill/>
          <a:ln>
            <a:noFill/>
          </a:ln>
        </p:spPr>
      </p:pic>
      <p:pic>
        <p:nvPicPr>
          <p:cNvPr id="287" name="Google Shape;287;g3de1b9edae1_2_64" title="CEOS_ARD_Logo_white.png"/>
          <p:cNvPicPr preferRelativeResize="0"/>
          <p:nvPr/>
        </p:nvPicPr>
        <p:blipFill rotWithShape="1">
          <a:blip r:embed="rId4">
            <a:alphaModFix/>
          </a:blip>
          <a:srcRect b="0" l="0" r="0" t="0"/>
          <a:stretch/>
        </p:blipFill>
        <p:spPr>
          <a:xfrm>
            <a:off x="10898600" y="184072"/>
            <a:ext cx="1148267" cy="920300"/>
          </a:xfrm>
          <a:prstGeom prst="rect">
            <a:avLst/>
          </a:prstGeom>
          <a:noFill/>
          <a:ln>
            <a:noFill/>
          </a:ln>
        </p:spPr>
      </p:pic>
      <p:pic>
        <p:nvPicPr>
          <p:cNvPr id="288" name="Google Shape;288;g3de1b9edae1_2_64" title="slide6.jpg"/>
          <p:cNvPicPr preferRelativeResize="0"/>
          <p:nvPr/>
        </p:nvPicPr>
        <p:blipFill rotWithShape="1">
          <a:blip r:embed="rId5">
            <a:alphaModFix/>
          </a:blip>
          <a:srcRect b="0" l="56751" r="-25183" t="0"/>
          <a:stretch/>
        </p:blipFill>
        <p:spPr>
          <a:xfrm flipH="1">
            <a:off x="-5854700" y="-60300"/>
            <a:ext cx="6963600" cy="6672800"/>
          </a:xfrm>
          <a:prstGeom prst="donut">
            <a:avLst>
              <a:gd fmla="val 10848" name="adj"/>
            </a:avLst>
          </a:prstGeom>
          <a:noFill/>
          <a:ln>
            <a:noFill/>
          </a:ln>
        </p:spPr>
      </p:pic>
      <p:sp>
        <p:nvSpPr>
          <p:cNvPr id="289" name="Google Shape;289;g3de1b9edae1_2_64"/>
          <p:cNvSpPr txBox="1"/>
          <p:nvPr/>
        </p:nvSpPr>
        <p:spPr>
          <a:xfrm>
            <a:off x="1350867" y="257817"/>
            <a:ext cx="6270800" cy="772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4100"/>
              <a:buFont typeface="Arial"/>
              <a:buNone/>
            </a:pPr>
            <a:r>
              <a:rPr b="0" i="0" lang="en-US" sz="4100" u="none" cap="none" strike="noStrike">
                <a:solidFill>
                  <a:schemeClr val="lt1"/>
                </a:solidFill>
                <a:latin typeface="Barlow"/>
                <a:ea typeface="Barlow"/>
                <a:cs typeface="Barlow"/>
                <a:sym typeface="Barlow"/>
              </a:rPr>
              <a:t>CEOS-ARD for Water</a:t>
            </a:r>
            <a:endParaRPr b="0" i="0" sz="4100" u="none" cap="none" strike="noStrike">
              <a:solidFill>
                <a:schemeClr val="lt1"/>
              </a:solidFill>
              <a:latin typeface="Barlow"/>
              <a:ea typeface="Barlow"/>
              <a:cs typeface="Barlow"/>
              <a:sym typeface="Barlow"/>
            </a:endParaRPr>
          </a:p>
        </p:txBody>
      </p:sp>
      <p:sp>
        <p:nvSpPr>
          <p:cNvPr id="290" name="Google Shape;290;g3de1b9edae1_2_64"/>
          <p:cNvSpPr txBox="1"/>
          <p:nvPr/>
        </p:nvSpPr>
        <p:spPr>
          <a:xfrm>
            <a:off x="1364191" y="1097056"/>
            <a:ext cx="6695600" cy="44264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Barlow"/>
                <a:ea typeface="Barlow"/>
                <a:cs typeface="Barlow"/>
                <a:sym typeface="Barlow"/>
              </a:rPr>
              <a:t>Self-Assessments have been initiated under NASA SIT Chair Priority #1</a:t>
            </a:r>
            <a:endParaRPr b="0" i="0" sz="2400" u="none" cap="none" strike="noStrike">
              <a:solidFill>
                <a:schemeClr val="lt1"/>
              </a:solidFill>
              <a:latin typeface="Barlow"/>
              <a:ea typeface="Barlow"/>
              <a:cs typeface="Barlow"/>
              <a:sym typeface="Barlow"/>
            </a:endParaRPr>
          </a:p>
          <a:p>
            <a:pPr indent="-463550" lvl="0" marL="609600" marR="0" rtl="0" algn="l">
              <a:lnSpc>
                <a:spcPct val="100000"/>
              </a:lnSpc>
              <a:spcBef>
                <a:spcPts val="900"/>
              </a:spcBef>
              <a:spcAft>
                <a:spcPts val="0"/>
              </a:spcAft>
              <a:buClr>
                <a:schemeClr val="lt1"/>
              </a:buClr>
              <a:buSzPts val="2500"/>
              <a:buFont typeface="Barlow"/>
              <a:buChar char="●"/>
            </a:pPr>
            <a:r>
              <a:rPr b="0" i="0" lang="en-US" sz="2500" u="none" cap="none" strike="noStrike">
                <a:solidFill>
                  <a:schemeClr val="lt1"/>
                </a:solidFill>
                <a:latin typeface="Barlow"/>
                <a:ea typeface="Barlow"/>
                <a:cs typeface="Barlow"/>
                <a:sym typeface="Barlow"/>
              </a:rPr>
              <a:t>PACE (Aquatic Reflectance PFS)</a:t>
            </a:r>
            <a:endParaRPr b="0" i="0" sz="2500" u="none" cap="none" strike="noStrike">
              <a:solidFill>
                <a:schemeClr val="lt1"/>
              </a:solidFill>
              <a:latin typeface="Barlow"/>
              <a:ea typeface="Barlow"/>
              <a:cs typeface="Barlow"/>
              <a:sym typeface="Barlow"/>
            </a:endParaRPr>
          </a:p>
          <a:p>
            <a:pPr indent="-463550" lvl="0" marL="609600" marR="0" rtl="0" algn="l">
              <a:lnSpc>
                <a:spcPct val="100000"/>
              </a:lnSpc>
              <a:spcBef>
                <a:spcPts val="900"/>
              </a:spcBef>
              <a:spcAft>
                <a:spcPts val="0"/>
              </a:spcAft>
              <a:buClr>
                <a:schemeClr val="lt1"/>
              </a:buClr>
              <a:buSzPts val="2500"/>
              <a:buFont typeface="Barlow"/>
              <a:buChar char="●"/>
            </a:pPr>
            <a:r>
              <a:rPr b="0" i="0" lang="en-US" sz="2500" u="none" cap="none" strike="noStrike">
                <a:solidFill>
                  <a:schemeClr val="lt1"/>
                </a:solidFill>
                <a:latin typeface="Barlow"/>
                <a:ea typeface="Barlow"/>
                <a:cs typeface="Barlow"/>
                <a:sym typeface="Barlow"/>
              </a:rPr>
              <a:t>SWOT (SAR PFS)</a:t>
            </a:r>
            <a:endParaRPr b="0" i="0" sz="2500" u="none" cap="none" strike="noStrike">
              <a:solidFill>
                <a:schemeClr val="lt1"/>
              </a:solidFill>
              <a:latin typeface="Barlow"/>
              <a:ea typeface="Barlow"/>
              <a:cs typeface="Barlow"/>
              <a:sym typeface="Barlow"/>
            </a:endParaRPr>
          </a:p>
          <a:p>
            <a:pPr indent="0" lvl="0" marL="0" marR="0" rtl="0" algn="l">
              <a:lnSpc>
                <a:spcPct val="100000"/>
              </a:lnSpc>
              <a:spcBef>
                <a:spcPts val="2400"/>
              </a:spcBef>
              <a:spcAft>
                <a:spcPts val="0"/>
              </a:spcAft>
              <a:buClr>
                <a:srgbClr val="000000"/>
              </a:buClr>
              <a:buSzPts val="2500"/>
              <a:buFont typeface="Arial"/>
              <a:buNone/>
            </a:pPr>
            <a:r>
              <a:rPr b="0" i="0" lang="en-US" sz="2500" u="none" cap="none" strike="noStrike">
                <a:solidFill>
                  <a:schemeClr val="lt1"/>
                </a:solidFill>
                <a:latin typeface="Barlow"/>
                <a:ea typeface="Barlow"/>
                <a:cs typeface="Barlow"/>
                <a:sym typeface="Barlow"/>
              </a:rPr>
              <a:t>Compliance findings expected to be mutually beneficial to potential future NASA data practices as well as evolving ARD specifications.</a:t>
            </a:r>
            <a:endParaRPr b="0" i="0" sz="1900" u="none" cap="none" strike="noStrike">
              <a:solidFill>
                <a:srgbClr val="000000"/>
              </a:solidFill>
              <a:latin typeface="Arial"/>
              <a:ea typeface="Arial"/>
              <a:cs typeface="Arial"/>
              <a:sym typeface="Arial"/>
            </a:endParaRPr>
          </a:p>
          <a:p>
            <a:pPr indent="0" lvl="0" marL="0" marR="0" rtl="0" algn="l">
              <a:lnSpc>
                <a:spcPct val="100000"/>
              </a:lnSpc>
              <a:spcBef>
                <a:spcPts val="2400"/>
              </a:spcBef>
              <a:spcAft>
                <a:spcPts val="0"/>
              </a:spcAft>
              <a:buClr>
                <a:srgbClr val="000000"/>
              </a:buClr>
              <a:buSzPts val="2500"/>
              <a:buFont typeface="Arial"/>
              <a:buNone/>
            </a:pPr>
            <a:r>
              <a:rPr b="0" i="0" lang="en-US" sz="2500" u="none" cap="none" strike="noStrike">
                <a:solidFill>
                  <a:schemeClr val="lt1"/>
                </a:solidFill>
                <a:latin typeface="Barlow"/>
                <a:ea typeface="Barlow"/>
                <a:cs typeface="Barlow"/>
                <a:sym typeface="Barlow"/>
              </a:rPr>
              <a:t>Higher level water products review following initial Self-Assessments, to support “Fitness for Purpose” Pillar</a:t>
            </a:r>
            <a:endParaRPr b="0" i="0" sz="2500" u="none" cap="none" strike="noStrike">
              <a:solidFill>
                <a:schemeClr val="lt1"/>
              </a:solidFill>
              <a:latin typeface="Barlow"/>
              <a:ea typeface="Barlow"/>
              <a:cs typeface="Barlow"/>
              <a:sym typeface="Barlow"/>
            </a:endParaRPr>
          </a:p>
          <a:p>
            <a:pPr indent="0" lvl="0" marL="0" marR="0" rtl="0" algn="l">
              <a:lnSpc>
                <a:spcPct val="100000"/>
              </a:lnSpc>
              <a:spcBef>
                <a:spcPts val="900"/>
              </a:spcBef>
              <a:spcAft>
                <a:spcPts val="900"/>
              </a:spcAft>
              <a:buClr>
                <a:srgbClr val="000000"/>
              </a:buClr>
              <a:buSzPts val="2500"/>
              <a:buFont typeface="Arial"/>
              <a:buNone/>
            </a:pPr>
            <a:r>
              <a:t/>
            </a:r>
            <a:endParaRPr b="0" i="0" sz="2500" u="none" cap="none" strike="noStrike">
              <a:solidFill>
                <a:schemeClr val="lt1"/>
              </a:solidFill>
              <a:latin typeface="Barlow"/>
              <a:ea typeface="Barlow"/>
              <a:cs typeface="Barlow"/>
              <a:sym typeface="Barlow"/>
            </a:endParaRPr>
          </a:p>
        </p:txBody>
      </p:sp>
      <p:pic>
        <p:nvPicPr>
          <p:cNvPr id="291" name="Google Shape;291;g3de1b9edae1_2_64" title="Screenshot 2025-05-20 at 2.45.43 PM.png"/>
          <p:cNvPicPr preferRelativeResize="0"/>
          <p:nvPr/>
        </p:nvPicPr>
        <p:blipFill rotWithShape="1">
          <a:blip r:embed="rId6">
            <a:alphaModFix/>
          </a:blip>
          <a:srcRect b="0" l="10919" r="10919" t="0"/>
          <a:stretch/>
        </p:blipFill>
        <p:spPr>
          <a:xfrm>
            <a:off x="9604137" y="3553536"/>
            <a:ext cx="2029793" cy="2433317"/>
          </a:xfrm>
          <a:prstGeom prst="rect">
            <a:avLst/>
          </a:prstGeom>
          <a:noFill/>
          <a:ln>
            <a:noFill/>
          </a:ln>
          <a:effectLst>
            <a:outerShdw blurRad="70541" rotWithShape="0" algn="bl" dir="5400000" dist="23514">
              <a:srgbClr val="000000">
                <a:alpha val="50196"/>
              </a:srgbClr>
            </a:outerShdw>
          </a:effectLst>
        </p:spPr>
      </p:pic>
      <p:pic>
        <p:nvPicPr>
          <p:cNvPr id="292" name="Google Shape;292;g3de1b9edae1_2_64"/>
          <p:cNvPicPr preferRelativeResize="0"/>
          <p:nvPr/>
        </p:nvPicPr>
        <p:blipFill rotWithShape="1">
          <a:blip r:embed="rId7">
            <a:alphaModFix/>
          </a:blip>
          <a:srcRect b="0" l="0" r="0" t="0"/>
          <a:stretch/>
        </p:blipFill>
        <p:spPr>
          <a:xfrm>
            <a:off x="8288431" y="2434671"/>
            <a:ext cx="2019657" cy="2433312"/>
          </a:xfrm>
          <a:prstGeom prst="rect">
            <a:avLst/>
          </a:prstGeom>
          <a:noFill/>
          <a:ln>
            <a:noFill/>
          </a:ln>
        </p:spPr>
      </p:pic>
      <p:pic>
        <p:nvPicPr>
          <p:cNvPr id="293" name="Google Shape;293;g3de1b9edae1_2_64"/>
          <p:cNvPicPr preferRelativeResize="0"/>
          <p:nvPr/>
        </p:nvPicPr>
        <p:blipFill rotWithShape="1">
          <a:blip r:embed="rId8">
            <a:alphaModFix/>
          </a:blip>
          <a:srcRect b="0" l="0" r="0" t="0"/>
          <a:stretch/>
        </p:blipFill>
        <p:spPr>
          <a:xfrm>
            <a:off x="9326640" y="1461351"/>
            <a:ext cx="2019657" cy="2433312"/>
          </a:xfrm>
          <a:prstGeom prst="rect">
            <a:avLst/>
          </a:prstGeom>
          <a:noFill/>
          <a:ln>
            <a:noFill/>
          </a:ln>
        </p:spPr>
      </p:pic>
      <p:cxnSp>
        <p:nvCxnSpPr>
          <p:cNvPr id="294" name="Google Shape;294;g3de1b9edae1_2_64"/>
          <p:cNvCxnSpPr/>
          <p:nvPr/>
        </p:nvCxnSpPr>
        <p:spPr>
          <a:xfrm>
            <a:off x="1533559" y="3022571"/>
            <a:ext cx="6117600" cy="0"/>
          </a:xfrm>
          <a:prstGeom prst="straightConnector1">
            <a:avLst/>
          </a:prstGeom>
          <a:noFill/>
          <a:ln cap="flat" cmpd="sng" w="9525">
            <a:solidFill>
              <a:schemeClr val="lt1"/>
            </a:solidFill>
            <a:prstDash val="solid"/>
            <a:round/>
            <a:headEnd len="sm" w="sm" type="none"/>
            <a:tailEnd len="sm" w="sm" type="none"/>
          </a:ln>
        </p:spPr>
      </p:cxn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g3976ffade09_0_6"/>
          <p:cNvSpPr txBox="1"/>
          <p:nvPr>
            <p:ph type="title"/>
          </p:nvPr>
        </p:nvSpPr>
        <p:spPr>
          <a:xfrm>
            <a:off x="176050" y="175950"/>
            <a:ext cx="7793400" cy="477360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SzPts val="8000"/>
              <a:buNone/>
            </a:pPr>
            <a:r>
              <a:rPr lang="en-US" sz="7500"/>
              <a:t>LSI-VC-19</a:t>
            </a:r>
            <a:endParaRPr sz="7500">
              <a:solidFill>
                <a:schemeClr val="lt1"/>
              </a:solidFill>
            </a:endParaRPr>
          </a:p>
          <a:p>
            <a:pPr indent="0" lvl="0" marL="0" rtl="0" algn="l">
              <a:lnSpc>
                <a:spcPct val="114999"/>
              </a:lnSpc>
              <a:spcBef>
                <a:spcPts val="0"/>
              </a:spcBef>
              <a:spcAft>
                <a:spcPts val="0"/>
              </a:spcAft>
              <a:buSzPts val="8000"/>
              <a:buNone/>
            </a:pPr>
            <a:r>
              <a:rPr lang="en-US" sz="4000">
                <a:solidFill>
                  <a:schemeClr val="lt1"/>
                </a:solidFill>
              </a:rPr>
              <a:t>April 2026</a:t>
            </a:r>
            <a:endParaRPr sz="4000">
              <a:solidFill>
                <a:schemeClr val="lt1"/>
              </a:solidFill>
            </a:endParaRPr>
          </a:p>
          <a:p>
            <a:pPr indent="0" lvl="0" marL="0" rtl="0" algn="l">
              <a:lnSpc>
                <a:spcPct val="114999"/>
              </a:lnSpc>
              <a:spcBef>
                <a:spcPts val="0"/>
              </a:spcBef>
              <a:spcAft>
                <a:spcPts val="0"/>
              </a:spcAft>
              <a:buSzPts val="8000"/>
              <a:buNone/>
            </a:pPr>
            <a:r>
              <a:rPr i="1" lang="en-US" sz="4000">
                <a:solidFill>
                  <a:schemeClr val="lt1"/>
                </a:solidFill>
              </a:rPr>
              <a:t>SIT Chair Water Planet Activities</a:t>
            </a:r>
            <a:endParaRPr i="1" sz="4000"/>
          </a:p>
          <a:p>
            <a:pPr indent="0" lvl="0" marL="0" rtl="0" algn="l">
              <a:lnSpc>
                <a:spcPct val="114999"/>
              </a:lnSpc>
              <a:spcBef>
                <a:spcPts val="0"/>
              </a:spcBef>
              <a:spcAft>
                <a:spcPts val="0"/>
              </a:spcAft>
              <a:buSzPts val="8000"/>
              <a:buFont typeface="Arial"/>
              <a:buNone/>
            </a:pPr>
            <a:r>
              <a:t/>
            </a:r>
            <a:endParaRPr sz="3600"/>
          </a:p>
          <a:p>
            <a:pPr indent="0" lvl="0" marL="0" rtl="0" algn="l">
              <a:lnSpc>
                <a:spcPct val="114999"/>
              </a:lnSpc>
              <a:spcBef>
                <a:spcPts val="0"/>
              </a:spcBef>
              <a:spcAft>
                <a:spcPts val="0"/>
              </a:spcAft>
              <a:buSzPts val="8000"/>
              <a:buFont typeface="Arial"/>
              <a:buNone/>
            </a:pPr>
            <a:r>
              <a:rPr b="1" lang="en-US" sz="3600"/>
              <a:t>Item 6.7: Discussion</a:t>
            </a:r>
            <a:endParaRPr b="1" sz="36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976ffade09_0_0"/>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Discussion (1/2)</a:t>
            </a:r>
            <a:endParaRPr/>
          </a:p>
        </p:txBody>
      </p:sp>
      <p:sp>
        <p:nvSpPr>
          <p:cNvPr id="305" name="Google Shape;305;g3976ffade09_0_0"/>
          <p:cNvSpPr txBox="1"/>
          <p:nvPr/>
        </p:nvSpPr>
        <p:spPr>
          <a:xfrm>
            <a:off x="176050" y="1299500"/>
            <a:ext cx="11581500" cy="3614100"/>
          </a:xfrm>
          <a:prstGeom prst="rect">
            <a:avLst/>
          </a:prstGeom>
          <a:noFill/>
          <a:ln>
            <a:noFill/>
          </a:ln>
        </p:spPr>
        <p:txBody>
          <a:bodyPr anchorCtr="0" anchor="t" bIns="45700" lIns="91425" spcFirstLastPara="1" rIns="91425" wrap="square" tIns="45700">
            <a:spAutoFit/>
          </a:bodyPr>
          <a:lstStyle/>
          <a:p>
            <a:pPr indent="-393700" lvl="0" marL="457200" rtl="0" algn="l">
              <a:lnSpc>
                <a:spcPct val="130000"/>
              </a:lnSpc>
              <a:spcBef>
                <a:spcPts val="0"/>
              </a:spcBef>
              <a:spcAft>
                <a:spcPts val="0"/>
              </a:spcAft>
              <a:buSzPts val="2600"/>
              <a:buChar char="•"/>
            </a:pPr>
            <a:r>
              <a:rPr lang="en-US" sz="2600"/>
              <a:t>Parallels between the Best Practice Guidance for Integrating Multiplatform/Multisensor Data for Water Science and Applications and the Surface Reflectance Quality and Consistency Project</a:t>
            </a:r>
            <a:endParaRPr sz="2600"/>
          </a:p>
          <a:p>
            <a:pPr indent="-393700" lvl="0" marL="457200" rtl="0" algn="l">
              <a:lnSpc>
                <a:spcPct val="130000"/>
              </a:lnSpc>
              <a:spcBef>
                <a:spcPts val="0"/>
              </a:spcBef>
              <a:spcAft>
                <a:spcPts val="0"/>
              </a:spcAft>
              <a:buSzPts val="2600"/>
              <a:buChar char="•"/>
            </a:pPr>
            <a:r>
              <a:rPr lang="en-US" sz="2600"/>
              <a:t>Representation of the aquatic domain in WGCV – is more needed?</a:t>
            </a:r>
            <a:endParaRPr sz="2600"/>
          </a:p>
          <a:p>
            <a:pPr indent="0" lvl="0" marL="0" rtl="0" algn="l">
              <a:lnSpc>
                <a:spcPct val="130000"/>
              </a:lnSpc>
              <a:spcBef>
                <a:spcPts val="0"/>
              </a:spcBef>
              <a:spcAft>
                <a:spcPts val="0"/>
              </a:spcAft>
              <a:buNone/>
            </a:pPr>
            <a:r>
              <a:t/>
            </a:r>
            <a:endParaRPr sz="2600"/>
          </a:p>
          <a:p>
            <a:pPr indent="0" lvl="0" marL="0" rtl="0" algn="l">
              <a:lnSpc>
                <a:spcPct val="130000"/>
              </a:lnSpc>
              <a:spcBef>
                <a:spcPts val="0"/>
              </a:spcBef>
              <a:spcAft>
                <a:spcPts val="0"/>
              </a:spcAft>
              <a:buNone/>
            </a:pPr>
            <a:r>
              <a:rPr lang="en-US" sz="2600"/>
              <a:t>Separate CEOS-ARD Strategy annex</a:t>
            </a:r>
            <a:endParaRPr sz="2600"/>
          </a:p>
          <a:p>
            <a:pPr indent="-393700" lvl="0" marL="457200" rtl="0" algn="l">
              <a:lnSpc>
                <a:spcPct val="130000"/>
              </a:lnSpc>
              <a:spcBef>
                <a:spcPts val="0"/>
              </a:spcBef>
              <a:spcAft>
                <a:spcPts val="0"/>
              </a:spcAft>
              <a:buSzPts val="2600"/>
              <a:buChar char="•"/>
            </a:pPr>
            <a:r>
              <a:rPr lang="en-US" sz="2600"/>
              <a:t>or just part of the fitness for purpose initiatives?</a:t>
            </a:r>
            <a:endParaRPr sz="26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g3deba0da68b_0_57"/>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Discussion (2</a:t>
            </a:r>
            <a:r>
              <a:rPr lang="en-US"/>
              <a:t>/2</a:t>
            </a:r>
            <a:r>
              <a:rPr lang="en-US"/>
              <a:t>)</a:t>
            </a:r>
            <a:endParaRPr/>
          </a:p>
        </p:txBody>
      </p:sp>
      <p:sp>
        <p:nvSpPr>
          <p:cNvPr id="311" name="Google Shape;311;g3deba0da68b_0_57"/>
          <p:cNvSpPr txBox="1"/>
          <p:nvPr/>
        </p:nvSpPr>
        <p:spPr>
          <a:xfrm>
            <a:off x="176050" y="1299500"/>
            <a:ext cx="11581500" cy="4614600"/>
          </a:xfrm>
          <a:prstGeom prst="rect">
            <a:avLst/>
          </a:prstGeom>
          <a:noFill/>
          <a:ln>
            <a:noFill/>
          </a:ln>
        </p:spPr>
        <p:txBody>
          <a:bodyPr anchorCtr="0" anchor="t" bIns="45700" lIns="91425" spcFirstLastPara="1" rIns="91425" wrap="square" tIns="45700">
            <a:spAutoFit/>
          </a:bodyPr>
          <a:lstStyle/>
          <a:p>
            <a:pPr indent="-393700" lvl="0" marL="457200" marR="0" rtl="0" algn="l">
              <a:lnSpc>
                <a:spcPct val="130000"/>
              </a:lnSpc>
              <a:spcBef>
                <a:spcPts val="0"/>
              </a:spcBef>
              <a:spcAft>
                <a:spcPts val="0"/>
              </a:spcAft>
              <a:buClr>
                <a:srgbClr val="000000"/>
              </a:buClr>
              <a:buSzPts val="2600"/>
              <a:buFont typeface="Arial"/>
              <a:buChar char="•"/>
            </a:pPr>
            <a:r>
              <a:rPr b="0" i="0" lang="en-US" sz="2600" u="none" cap="none" strike="noStrike">
                <a:solidFill>
                  <a:srgbClr val="000000"/>
                </a:solidFill>
                <a:latin typeface="Arial"/>
                <a:ea typeface="Arial"/>
                <a:cs typeface="Arial"/>
                <a:sym typeface="Arial"/>
              </a:rPr>
              <a:t>Where do you want CEOS to be in 5 years time to ensure CEOS-ARD is serving the needs of the water community?</a:t>
            </a:r>
            <a:endParaRPr b="0" i="0" sz="2600" u="none" cap="none" strike="noStrike">
              <a:solidFill>
                <a:srgbClr val="000000"/>
              </a:solidFill>
              <a:latin typeface="Arial"/>
              <a:ea typeface="Arial"/>
              <a:cs typeface="Arial"/>
              <a:sym typeface="Arial"/>
            </a:endParaRPr>
          </a:p>
          <a:p>
            <a:pPr indent="-393700" lvl="0" marL="457200" marR="0" rtl="0" algn="l">
              <a:lnSpc>
                <a:spcPct val="130000"/>
              </a:lnSpc>
              <a:spcBef>
                <a:spcPts val="0"/>
              </a:spcBef>
              <a:spcAft>
                <a:spcPts val="0"/>
              </a:spcAft>
              <a:buClr>
                <a:srgbClr val="000000"/>
              </a:buClr>
              <a:buSzPts val="2600"/>
              <a:buFont typeface="Arial"/>
              <a:buChar char="•"/>
            </a:pPr>
            <a:r>
              <a:rPr b="0" i="0" lang="en-US" sz="2600" u="none" cap="none" strike="noStrike">
                <a:solidFill>
                  <a:srgbClr val="000000"/>
                </a:solidFill>
                <a:latin typeface="Arial"/>
                <a:ea typeface="Arial"/>
                <a:cs typeface="Arial"/>
                <a:sym typeface="Arial"/>
              </a:rPr>
              <a:t>What are the analysis-ready data, and products needed by the water community? </a:t>
            </a:r>
            <a:endParaRPr b="0" i="0" sz="2600" u="none" cap="none" strike="noStrike">
              <a:solidFill>
                <a:srgbClr val="000000"/>
              </a:solidFill>
              <a:latin typeface="Arial"/>
              <a:ea typeface="Arial"/>
              <a:cs typeface="Arial"/>
              <a:sym typeface="Arial"/>
            </a:endParaRPr>
          </a:p>
          <a:p>
            <a:pPr indent="-387350" lvl="1" marL="914400" marR="0" rtl="0" algn="l">
              <a:lnSpc>
                <a:spcPct val="130000"/>
              </a:lnSpc>
              <a:spcBef>
                <a:spcPts val="0"/>
              </a:spcBef>
              <a:spcAft>
                <a:spcPts val="0"/>
              </a:spcAft>
              <a:buClr>
                <a:srgbClr val="000000"/>
              </a:buClr>
              <a:buSzPts val="2500"/>
              <a:buFont typeface="Arial"/>
              <a:buChar char="○"/>
            </a:pPr>
            <a:r>
              <a:rPr b="1" i="0" lang="en-US" sz="2500" u="none" cap="none" strike="noStrike">
                <a:solidFill>
                  <a:srgbClr val="000000"/>
                </a:solidFill>
                <a:latin typeface="Arial"/>
                <a:ea typeface="Arial"/>
                <a:cs typeface="Arial"/>
                <a:sym typeface="Arial"/>
              </a:rPr>
              <a:t>Essential Water Variables</a:t>
            </a:r>
            <a:r>
              <a:rPr b="0" i="0" lang="en-US" sz="2500" u="none" cap="none" strike="noStrike">
                <a:solidFill>
                  <a:srgbClr val="000000"/>
                </a:solidFill>
                <a:latin typeface="Arial"/>
                <a:ea typeface="Arial"/>
                <a:cs typeface="Arial"/>
                <a:sym typeface="Arial"/>
              </a:rPr>
              <a:t>, or an expanded list of products?</a:t>
            </a:r>
            <a:endParaRPr b="0" i="0" sz="2500" u="none" cap="none" strike="noStrike">
              <a:solidFill>
                <a:srgbClr val="000000"/>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2500"/>
              <a:buFont typeface="Arial"/>
              <a:buNone/>
            </a:pPr>
            <a:r>
              <a:t/>
            </a:r>
            <a:endParaRPr b="0" i="0" sz="2500" u="none" cap="none" strike="noStrike">
              <a:solidFill>
                <a:srgbClr val="000000"/>
              </a:solidFill>
              <a:latin typeface="Arial"/>
              <a:ea typeface="Arial"/>
              <a:cs typeface="Arial"/>
              <a:sym typeface="Arial"/>
            </a:endParaRPr>
          </a:p>
          <a:p>
            <a:pPr indent="-393700" lvl="0" marL="457200" marR="0" rtl="0" algn="l">
              <a:lnSpc>
                <a:spcPct val="130000"/>
              </a:lnSpc>
              <a:spcBef>
                <a:spcPts val="0"/>
              </a:spcBef>
              <a:spcAft>
                <a:spcPts val="0"/>
              </a:spcAft>
              <a:buClr>
                <a:srgbClr val="000000"/>
              </a:buClr>
              <a:buSzPts val="2600"/>
              <a:buFont typeface="Arial"/>
              <a:buChar char="•"/>
            </a:pPr>
            <a:r>
              <a:rPr b="0" i="0" lang="en-US" sz="2600" u="none" cap="none" strike="noStrike">
                <a:solidFill>
                  <a:srgbClr val="000000"/>
                </a:solidFill>
                <a:latin typeface="Arial"/>
                <a:ea typeface="Arial"/>
                <a:cs typeface="Arial"/>
                <a:sym typeface="Arial"/>
              </a:rPr>
              <a:t>What Product Family Specs do we need to meet those requirements?</a:t>
            </a:r>
            <a:endParaRPr b="0" i="0" sz="2600" u="none" cap="none" strike="noStrike">
              <a:solidFill>
                <a:srgbClr val="000000"/>
              </a:solidFill>
              <a:latin typeface="Arial"/>
              <a:ea typeface="Arial"/>
              <a:cs typeface="Arial"/>
              <a:sym typeface="Arial"/>
            </a:endParaRPr>
          </a:p>
          <a:p>
            <a:pPr indent="-393700" lvl="1" marL="914400" marR="0" rtl="0" algn="l">
              <a:lnSpc>
                <a:spcPct val="130000"/>
              </a:lnSpc>
              <a:spcBef>
                <a:spcPts val="0"/>
              </a:spcBef>
              <a:spcAft>
                <a:spcPts val="0"/>
              </a:spcAft>
              <a:buClr>
                <a:srgbClr val="000000"/>
              </a:buClr>
              <a:buSzPts val="2600"/>
              <a:buFont typeface="Arial"/>
              <a:buChar char="○"/>
            </a:pPr>
            <a:r>
              <a:rPr b="0" i="0" lang="en-US" sz="2600" u="none" cap="none" strike="noStrike">
                <a:solidFill>
                  <a:srgbClr val="000000"/>
                </a:solidFill>
                <a:latin typeface="Arial"/>
                <a:ea typeface="Arial"/>
                <a:cs typeface="Arial"/>
                <a:sym typeface="Arial"/>
              </a:rPr>
              <a:t>Are they derivatives of Aquatic Reflectance and/or SAR PFS?</a:t>
            </a:r>
            <a:endParaRPr b="0" i="0" sz="2600" u="none" cap="none" strike="noStrike">
              <a:solidFill>
                <a:srgbClr val="000000"/>
              </a:solidFill>
              <a:latin typeface="Arial"/>
              <a:ea typeface="Arial"/>
              <a:cs typeface="Arial"/>
              <a:sym typeface="Arial"/>
            </a:endParaRPr>
          </a:p>
          <a:p>
            <a:pPr indent="-393700" lvl="0" marL="457200" marR="0" rtl="0" algn="l">
              <a:lnSpc>
                <a:spcPct val="130000"/>
              </a:lnSpc>
              <a:spcBef>
                <a:spcPts val="0"/>
              </a:spcBef>
              <a:spcAft>
                <a:spcPts val="0"/>
              </a:spcAft>
              <a:buClr>
                <a:srgbClr val="000000"/>
              </a:buClr>
              <a:buSzPts val="2600"/>
              <a:buFont typeface="Arial"/>
              <a:buChar char="•"/>
            </a:pPr>
            <a:r>
              <a:rPr b="0" i="0" lang="en-US" sz="2600" u="none" cap="none" strike="noStrike">
                <a:solidFill>
                  <a:srgbClr val="000000"/>
                </a:solidFill>
                <a:latin typeface="Arial"/>
                <a:ea typeface="Arial"/>
                <a:cs typeface="Arial"/>
                <a:sym typeface="Arial"/>
              </a:rPr>
              <a:t>What is the appropriate ‘Level’ of CEOS-ARD product?</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NASA SIT Chair Priorities</a:t>
            </a:r>
            <a:endParaRPr/>
          </a:p>
          <a:p>
            <a:pPr indent="0" lvl="0" marL="0" marR="0" rtl="0" algn="l">
              <a:lnSpc>
                <a:spcPct val="90000"/>
              </a:lnSpc>
              <a:spcBef>
                <a:spcPts val="0"/>
              </a:spcBef>
              <a:spcAft>
                <a:spcPts val="0"/>
              </a:spcAft>
              <a:buClr>
                <a:schemeClr val="lt1"/>
              </a:buClr>
              <a:buSzPts val="4400"/>
              <a:buFont typeface="Montserrat"/>
              <a:buNone/>
            </a:pPr>
            <a:br>
              <a:rPr lang="en-US"/>
            </a:br>
            <a:endParaRPr/>
          </a:p>
        </p:txBody>
      </p:sp>
      <p:sp>
        <p:nvSpPr>
          <p:cNvPr id="172" name="Google Shape;172;p2"/>
          <p:cNvSpPr txBox="1"/>
          <p:nvPr/>
        </p:nvSpPr>
        <p:spPr>
          <a:xfrm>
            <a:off x="370505" y="1555305"/>
            <a:ext cx="6756900" cy="441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700"/>
              <a:buFont typeface="Arial"/>
              <a:buNone/>
            </a:pPr>
            <a:r>
              <a:rPr b="1" i="0" lang="en-US" sz="2700" u="none" cap="none" strike="noStrike">
                <a:solidFill>
                  <a:srgbClr val="0070C0"/>
                </a:solidFill>
                <a:latin typeface="Montserrat"/>
                <a:ea typeface="Montserrat"/>
                <a:cs typeface="Montserrat"/>
                <a:sym typeface="Montserrat"/>
              </a:rPr>
              <a:t>Priority 1: Water Planet- Seeing Earth's Water from Space</a:t>
            </a:r>
            <a:endParaRPr b="1" i="0" sz="14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0070C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00000"/>
                </a:solidFill>
                <a:latin typeface="Montserrat"/>
                <a:ea typeface="Montserrat"/>
                <a:cs typeface="Montserrat"/>
                <a:sym typeface="Montserrat"/>
              </a:rPr>
              <a:t>Advance understanding of Earth's water cycle by monitoring terrestrial waters, coastal regions, and oceans from space. Transform this knowledge to actionable insights to enhance water use efficiency, improve water quality, and enhance resilience to water-related hazards such as droughts, floods, and storms. </a:t>
            </a:r>
            <a:endParaRPr b="0" i="0" sz="1400" u="none" cap="none" strike="noStrike">
              <a:solidFill>
                <a:srgbClr val="000000"/>
              </a:solidFill>
              <a:latin typeface="Arial"/>
              <a:ea typeface="Arial"/>
              <a:cs typeface="Arial"/>
              <a:sym typeface="Arial"/>
            </a:endParaRPr>
          </a:p>
          <a:p>
            <a:pPr indent="-107950" lvl="1" marL="22860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700"/>
              <a:buFont typeface="Arial"/>
              <a:buNone/>
            </a:pPr>
            <a:r>
              <a:t/>
            </a:r>
            <a:endParaRPr b="1" i="0" sz="2700" u="none" cap="none" strike="noStrike">
              <a:solidFill>
                <a:srgbClr val="A5A5A5"/>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73" name="Google Shape;173;p2"/>
          <p:cNvPicPr preferRelativeResize="0"/>
          <p:nvPr/>
        </p:nvPicPr>
        <p:blipFill rotWithShape="1">
          <a:blip r:embed="rId3">
            <a:alphaModFix/>
          </a:blip>
          <a:srcRect b="0" l="0" r="0" t="0"/>
          <a:stretch/>
        </p:blipFill>
        <p:spPr>
          <a:xfrm>
            <a:off x="7670423" y="1553634"/>
            <a:ext cx="2390775" cy="3581400"/>
          </a:xfrm>
          <a:prstGeom prst="rect">
            <a:avLst/>
          </a:prstGeom>
          <a:noFill/>
          <a:ln>
            <a:noFill/>
          </a:ln>
        </p:spPr>
      </p:pic>
      <p:pic>
        <p:nvPicPr>
          <p:cNvPr id="174" name="Google Shape;174;p2"/>
          <p:cNvPicPr preferRelativeResize="0"/>
          <p:nvPr/>
        </p:nvPicPr>
        <p:blipFill rotWithShape="1">
          <a:blip r:embed="rId4">
            <a:alphaModFix/>
          </a:blip>
          <a:srcRect b="0" l="0" r="0" t="0"/>
          <a:stretch/>
        </p:blipFill>
        <p:spPr>
          <a:xfrm>
            <a:off x="10240434" y="3352196"/>
            <a:ext cx="1786467" cy="300808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
          <p:cNvSpPr txBox="1"/>
          <p:nvPr>
            <p:ph idx="1" type="body"/>
          </p:nvPr>
        </p:nvSpPr>
        <p:spPr>
          <a:xfrm>
            <a:off x="324224" y="1558525"/>
            <a:ext cx="5179200" cy="46629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115000"/>
              </a:lnSpc>
              <a:spcBef>
                <a:spcPts val="1000"/>
              </a:spcBef>
              <a:spcAft>
                <a:spcPts val="0"/>
              </a:spcAft>
              <a:buClr>
                <a:schemeClr val="dk1"/>
              </a:buClr>
              <a:buSzPts val="2800"/>
              <a:buChar char="❖"/>
            </a:pPr>
            <a:r>
              <a:rPr b="1" lang="en-US" sz="2400"/>
              <a:t>Coordinated Water Observations</a:t>
            </a:r>
            <a:endParaRPr b="1"/>
          </a:p>
          <a:p>
            <a:pPr indent="-406400" lvl="0" marL="457200" rtl="0" algn="l">
              <a:lnSpc>
                <a:spcPct val="114999"/>
              </a:lnSpc>
              <a:spcBef>
                <a:spcPts val="1000"/>
              </a:spcBef>
              <a:spcAft>
                <a:spcPts val="0"/>
              </a:spcAft>
              <a:buSzPts val="2800"/>
              <a:buChar char="❖"/>
            </a:pPr>
            <a:r>
              <a:rPr b="1" lang="en-US" sz="2400"/>
              <a:t>Accessible and Interoperable Water Data Products</a:t>
            </a:r>
            <a:endParaRPr b="1"/>
          </a:p>
          <a:p>
            <a:pPr indent="-406400" lvl="0" marL="457200" rtl="0" algn="l">
              <a:lnSpc>
                <a:spcPct val="114999"/>
              </a:lnSpc>
              <a:spcBef>
                <a:spcPts val="1000"/>
              </a:spcBef>
              <a:spcAft>
                <a:spcPts val="0"/>
              </a:spcAft>
              <a:buSzPts val="2800"/>
              <a:buChar char="❖"/>
            </a:pPr>
            <a:r>
              <a:rPr lang="en-US" sz="2400"/>
              <a:t>User-Center Solutions for Water Challenges</a:t>
            </a:r>
            <a:endParaRPr/>
          </a:p>
          <a:p>
            <a:pPr indent="-406400" lvl="0" marL="457200" rtl="0" algn="l">
              <a:lnSpc>
                <a:spcPct val="114999"/>
              </a:lnSpc>
              <a:spcBef>
                <a:spcPts val="1000"/>
              </a:spcBef>
              <a:spcAft>
                <a:spcPts val="0"/>
              </a:spcAft>
              <a:buSzPts val="2800"/>
              <a:buChar char="❖"/>
            </a:pPr>
            <a:r>
              <a:rPr lang="en-US" sz="2400"/>
              <a:t>Assessment of Benefits &amp; Impact</a:t>
            </a:r>
            <a:endParaRPr/>
          </a:p>
          <a:p>
            <a:pPr indent="-228600" lvl="0" marL="457200" rtl="0" algn="l">
              <a:lnSpc>
                <a:spcPct val="114999"/>
              </a:lnSpc>
              <a:spcBef>
                <a:spcPts val="1000"/>
              </a:spcBef>
              <a:spcAft>
                <a:spcPts val="0"/>
              </a:spcAft>
              <a:buSzPts val="2800"/>
              <a:buNone/>
            </a:pPr>
            <a:r>
              <a:t/>
            </a:r>
            <a:endParaRPr/>
          </a:p>
        </p:txBody>
      </p:sp>
      <p:sp>
        <p:nvSpPr>
          <p:cNvPr id="180" name="Google Shape;180;p3"/>
          <p:cNvSpPr txBox="1"/>
          <p:nvPr>
            <p:ph type="title"/>
          </p:nvPr>
        </p:nvSpPr>
        <p:spPr>
          <a:xfrm>
            <a:off x="176048" y="224320"/>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Priority 1: Key Objectives</a:t>
            </a:r>
            <a:endParaRPr/>
          </a:p>
        </p:txBody>
      </p:sp>
      <p:pic>
        <p:nvPicPr>
          <p:cNvPr id="181" name="Google Shape;181;p3"/>
          <p:cNvPicPr preferRelativeResize="0"/>
          <p:nvPr/>
        </p:nvPicPr>
        <p:blipFill rotWithShape="1">
          <a:blip r:embed="rId3">
            <a:alphaModFix/>
          </a:blip>
          <a:srcRect b="0" l="0" r="0" t="0"/>
          <a:stretch/>
        </p:blipFill>
        <p:spPr>
          <a:xfrm>
            <a:off x="5748489" y="2424264"/>
            <a:ext cx="5895975" cy="26384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3deba0da68b_0_14"/>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4400"/>
              <a:buFont typeface="Montserrat"/>
              <a:buNone/>
            </a:pPr>
            <a:r>
              <a:rPr lang="en-US" sz="4300"/>
              <a:t>Priority 1: Deliverables Timeline</a:t>
            </a:r>
            <a:endParaRPr/>
          </a:p>
          <a:p>
            <a:pPr indent="0" lvl="0" marL="0" rtl="0" algn="l">
              <a:lnSpc>
                <a:spcPct val="90000"/>
              </a:lnSpc>
              <a:spcBef>
                <a:spcPts val="0"/>
              </a:spcBef>
              <a:spcAft>
                <a:spcPts val="0"/>
              </a:spcAft>
              <a:buSzPts val="4400"/>
              <a:buNone/>
            </a:pPr>
            <a:r>
              <a:t/>
            </a:r>
            <a:endParaRPr/>
          </a:p>
        </p:txBody>
      </p:sp>
      <p:sp>
        <p:nvSpPr>
          <p:cNvPr id="187" name="Google Shape;187;g3deba0da68b_0_14"/>
          <p:cNvSpPr/>
          <p:nvPr/>
        </p:nvSpPr>
        <p:spPr>
          <a:xfrm>
            <a:off x="1273025" y="2794100"/>
            <a:ext cx="9999900" cy="937500"/>
          </a:xfrm>
          <a:prstGeom prst="rect">
            <a:avLst/>
          </a:prstGeom>
          <a:solidFill>
            <a:srgbClr val="C1E6F5"/>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8" name="Google Shape;188;g3deba0da68b_0_14"/>
          <p:cNvSpPr/>
          <p:nvPr/>
        </p:nvSpPr>
        <p:spPr>
          <a:xfrm>
            <a:off x="1321778" y="4593950"/>
            <a:ext cx="9951000" cy="1021200"/>
          </a:xfrm>
          <a:prstGeom prst="rect">
            <a:avLst/>
          </a:prstGeom>
          <a:solidFill>
            <a:srgbClr val="C1E6F5"/>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89" name="Google Shape;189;g3deba0da68b_0_14"/>
          <p:cNvSpPr/>
          <p:nvPr/>
        </p:nvSpPr>
        <p:spPr>
          <a:xfrm>
            <a:off x="1288367" y="1726125"/>
            <a:ext cx="9999900" cy="4620000"/>
          </a:xfrm>
          <a:prstGeom prst="roundRect">
            <a:avLst>
              <a:gd fmla="val 7500" name="adj"/>
            </a:avLst>
          </a:prstGeom>
          <a:noFill/>
          <a:ln cap="flat" cmpd="sng" w="50800">
            <a:solidFill>
              <a:srgbClr val="45B2E1"/>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0" name="Google Shape;190;g3deba0da68b_0_14"/>
          <p:cNvSpPr/>
          <p:nvPr/>
        </p:nvSpPr>
        <p:spPr>
          <a:xfrm>
            <a:off x="615250" y="1293400"/>
            <a:ext cx="3877800" cy="494100"/>
          </a:xfrm>
          <a:prstGeom prst="roundRect">
            <a:avLst>
              <a:gd fmla="val 16667" name="adj"/>
            </a:avLst>
          </a:prstGeom>
          <a:solidFill>
            <a:srgbClr val="FFFFFF"/>
          </a:solidFill>
          <a:ln cap="flat" cmpd="sng" w="50800">
            <a:solidFill>
              <a:srgbClr val="45B2E1"/>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0070C0"/>
                </a:solidFill>
                <a:latin typeface="Montserrat"/>
                <a:ea typeface="Montserrat"/>
                <a:cs typeface="Montserrat"/>
                <a:sym typeface="Montserrat"/>
              </a:rPr>
              <a:t>Seeing Earth’s Water from Space</a:t>
            </a:r>
            <a:endParaRPr b="0" i="0" sz="1900" u="none" cap="none" strike="noStrike">
              <a:solidFill>
                <a:srgbClr val="000000"/>
              </a:solidFill>
              <a:latin typeface="Arial"/>
              <a:ea typeface="Arial"/>
              <a:cs typeface="Arial"/>
              <a:sym typeface="Arial"/>
            </a:endParaRPr>
          </a:p>
        </p:txBody>
      </p:sp>
      <p:sp>
        <p:nvSpPr>
          <p:cNvPr id="191" name="Google Shape;191;g3deba0da68b_0_14"/>
          <p:cNvSpPr txBox="1"/>
          <p:nvPr/>
        </p:nvSpPr>
        <p:spPr>
          <a:xfrm>
            <a:off x="1386039" y="2454441"/>
            <a:ext cx="2300400" cy="3231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sng" cap="none" strike="noStrike">
                <a:solidFill>
                  <a:srgbClr val="000000"/>
                </a:solidFill>
                <a:latin typeface="Montserrat"/>
                <a:ea typeface="Montserrat"/>
                <a:cs typeface="Montserrat"/>
                <a:sym typeface="Montserrat"/>
              </a:rPr>
              <a:t>Objectives</a:t>
            </a:r>
            <a:endParaRPr b="0" i="0" sz="1900" u="none" cap="none" strike="noStrike">
              <a:solidFill>
                <a:srgbClr val="000000"/>
              </a:solidFill>
              <a:latin typeface="Arial"/>
              <a:ea typeface="Arial"/>
              <a:cs typeface="Arial"/>
              <a:sym typeface="Arial"/>
            </a:endParaRPr>
          </a:p>
        </p:txBody>
      </p:sp>
      <p:sp>
        <p:nvSpPr>
          <p:cNvPr id="192" name="Google Shape;192;g3deba0da68b_0_14"/>
          <p:cNvSpPr txBox="1"/>
          <p:nvPr/>
        </p:nvSpPr>
        <p:spPr>
          <a:xfrm>
            <a:off x="1372309" y="3019555"/>
            <a:ext cx="2170500" cy="5232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Montserrat"/>
                <a:ea typeface="Montserrat"/>
                <a:cs typeface="Montserrat"/>
                <a:sym typeface="Montserrat"/>
              </a:rPr>
              <a:t>Coordinated Water Observations</a:t>
            </a:r>
            <a:endParaRPr b="0" i="0" sz="1400" u="none" cap="none" strike="noStrike">
              <a:solidFill>
                <a:srgbClr val="000000"/>
              </a:solidFill>
              <a:latin typeface="Arial"/>
              <a:ea typeface="Arial"/>
              <a:cs typeface="Arial"/>
              <a:sym typeface="Arial"/>
            </a:endParaRPr>
          </a:p>
        </p:txBody>
      </p:sp>
      <p:sp>
        <p:nvSpPr>
          <p:cNvPr id="193" name="Google Shape;193;g3deba0da68b_0_14"/>
          <p:cNvSpPr txBox="1"/>
          <p:nvPr/>
        </p:nvSpPr>
        <p:spPr>
          <a:xfrm>
            <a:off x="1383633" y="3821188"/>
            <a:ext cx="2447700" cy="7233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Montserrat"/>
                <a:ea typeface="Montserrat"/>
                <a:cs typeface="Montserrat"/>
                <a:sym typeface="Montserrat"/>
              </a:rPr>
              <a:t>Accessible &amp; Interoperable Water Data Products</a:t>
            </a:r>
            <a:endParaRPr b="0" i="0" sz="1400" u="none" cap="none" strike="noStrike">
              <a:solidFill>
                <a:srgbClr val="000000"/>
              </a:solidFill>
              <a:latin typeface="Arial"/>
              <a:ea typeface="Arial"/>
              <a:cs typeface="Arial"/>
              <a:sym typeface="Arial"/>
            </a:endParaRPr>
          </a:p>
        </p:txBody>
      </p:sp>
      <p:sp>
        <p:nvSpPr>
          <p:cNvPr id="194" name="Google Shape;194;g3deba0da68b_0_14"/>
          <p:cNvSpPr txBox="1"/>
          <p:nvPr/>
        </p:nvSpPr>
        <p:spPr>
          <a:xfrm>
            <a:off x="1383633" y="4802641"/>
            <a:ext cx="2302800" cy="7233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Montserrat"/>
                <a:ea typeface="Montserrat"/>
                <a:cs typeface="Montserrat"/>
                <a:sym typeface="Montserrat"/>
              </a:rPr>
              <a:t>User-centered Solutions for Water Challenges</a:t>
            </a:r>
            <a:endParaRPr b="0" i="0" sz="1400" u="none" cap="none" strike="noStrike">
              <a:solidFill>
                <a:srgbClr val="000000"/>
              </a:solidFill>
              <a:latin typeface="Arial"/>
              <a:ea typeface="Arial"/>
              <a:cs typeface="Arial"/>
              <a:sym typeface="Arial"/>
            </a:endParaRPr>
          </a:p>
        </p:txBody>
      </p:sp>
      <p:sp>
        <p:nvSpPr>
          <p:cNvPr id="195" name="Google Shape;195;g3deba0da68b_0_14"/>
          <p:cNvSpPr txBox="1"/>
          <p:nvPr/>
        </p:nvSpPr>
        <p:spPr>
          <a:xfrm>
            <a:off x="1383633" y="5689963"/>
            <a:ext cx="2302800" cy="5232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300"/>
              <a:buFont typeface="Arial"/>
              <a:buNone/>
            </a:pPr>
            <a:r>
              <a:rPr b="1" i="0" lang="en-US" sz="1300" u="none" cap="none" strike="noStrike">
                <a:solidFill>
                  <a:srgbClr val="000000"/>
                </a:solidFill>
                <a:latin typeface="Montserrat"/>
                <a:ea typeface="Montserrat"/>
                <a:cs typeface="Montserrat"/>
                <a:sym typeface="Montserrat"/>
              </a:rPr>
              <a:t>Assess Impact &amp; Benefits</a:t>
            </a:r>
            <a:endParaRPr b="0" i="0" sz="1900" u="none" cap="none" strike="noStrike">
              <a:solidFill>
                <a:srgbClr val="000000"/>
              </a:solidFill>
              <a:latin typeface="Arial"/>
              <a:ea typeface="Arial"/>
              <a:cs typeface="Arial"/>
              <a:sym typeface="Arial"/>
            </a:endParaRPr>
          </a:p>
        </p:txBody>
      </p:sp>
      <p:sp>
        <p:nvSpPr>
          <p:cNvPr id="196" name="Google Shape;196;g3deba0da68b_0_14"/>
          <p:cNvSpPr/>
          <p:nvPr/>
        </p:nvSpPr>
        <p:spPr>
          <a:xfrm>
            <a:off x="3321975" y="1939975"/>
            <a:ext cx="7706400" cy="351300"/>
          </a:xfrm>
          <a:prstGeom prst="roundRect">
            <a:avLst>
              <a:gd fmla="val 16667" name="adj"/>
            </a:avLst>
          </a:prstGeom>
          <a:gradFill>
            <a:gsLst>
              <a:gs pos="0">
                <a:srgbClr val="3AA0C2"/>
              </a:gs>
              <a:gs pos="48000">
                <a:srgbClr val="45B2E1"/>
              </a:gs>
              <a:gs pos="100000">
                <a:srgbClr val="276B81"/>
              </a:gs>
            </a:gsLst>
            <a:lin ang="5400012" scaled="0"/>
          </a:gradFill>
          <a:ln cap="flat" cmpd="sng" w="33875">
            <a:solidFill>
              <a:srgbClr val="151C28"/>
            </a:solidFill>
            <a:prstDash val="solid"/>
            <a:round/>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97" name="Google Shape;197;g3deba0da68b_0_14"/>
          <p:cNvSpPr txBox="1"/>
          <p:nvPr/>
        </p:nvSpPr>
        <p:spPr>
          <a:xfrm>
            <a:off x="2792030" y="2345145"/>
            <a:ext cx="705300" cy="4155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198" name="Google Shape;198;g3deba0da68b_0_14"/>
          <p:cNvSpPr txBox="1"/>
          <p:nvPr/>
        </p:nvSpPr>
        <p:spPr>
          <a:xfrm>
            <a:off x="3185806" y="2345145"/>
            <a:ext cx="793200" cy="4308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Plenary</a:t>
            </a:r>
            <a:endParaRPr b="0" i="0" sz="1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2025</a:t>
            </a:r>
            <a:endParaRPr b="0" i="0" sz="1900" u="none" cap="none" strike="noStrike">
              <a:solidFill>
                <a:srgbClr val="000000"/>
              </a:solidFill>
              <a:latin typeface="Arial"/>
              <a:ea typeface="Arial"/>
              <a:cs typeface="Arial"/>
              <a:sym typeface="Arial"/>
            </a:endParaRPr>
          </a:p>
        </p:txBody>
      </p:sp>
      <p:sp>
        <p:nvSpPr>
          <p:cNvPr id="199" name="Google Shape;199;g3deba0da68b_0_14"/>
          <p:cNvSpPr txBox="1"/>
          <p:nvPr/>
        </p:nvSpPr>
        <p:spPr>
          <a:xfrm>
            <a:off x="4420258" y="2345145"/>
            <a:ext cx="705300" cy="2769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SIT-41</a:t>
            </a:r>
            <a:endParaRPr b="0" i="0" sz="1900" u="none" cap="none" strike="noStrike">
              <a:solidFill>
                <a:srgbClr val="000000"/>
              </a:solidFill>
              <a:latin typeface="Arial"/>
              <a:ea typeface="Arial"/>
              <a:cs typeface="Arial"/>
              <a:sym typeface="Arial"/>
            </a:endParaRPr>
          </a:p>
        </p:txBody>
      </p:sp>
      <p:sp>
        <p:nvSpPr>
          <p:cNvPr id="200" name="Google Shape;200;g3deba0da68b_0_14"/>
          <p:cNvSpPr txBox="1"/>
          <p:nvPr/>
        </p:nvSpPr>
        <p:spPr>
          <a:xfrm>
            <a:off x="5933273" y="2345145"/>
            <a:ext cx="705300" cy="4308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SIT TW</a:t>
            </a:r>
            <a:endParaRPr b="0" i="0" sz="1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2026</a:t>
            </a:r>
            <a:endParaRPr b="0" i="0" sz="1900" u="none" cap="none" strike="noStrike">
              <a:solidFill>
                <a:srgbClr val="000000"/>
              </a:solidFill>
              <a:latin typeface="Arial"/>
              <a:ea typeface="Arial"/>
              <a:cs typeface="Arial"/>
              <a:sym typeface="Arial"/>
            </a:endParaRPr>
          </a:p>
        </p:txBody>
      </p:sp>
      <p:sp>
        <p:nvSpPr>
          <p:cNvPr id="201" name="Google Shape;201;g3deba0da68b_0_14"/>
          <p:cNvSpPr txBox="1"/>
          <p:nvPr/>
        </p:nvSpPr>
        <p:spPr>
          <a:xfrm>
            <a:off x="6879060" y="2345145"/>
            <a:ext cx="771300" cy="4308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Plenary</a:t>
            </a:r>
            <a:endParaRPr b="0" i="0" sz="1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2026</a:t>
            </a:r>
            <a:endParaRPr b="0" i="0" sz="1900" u="none" cap="none" strike="noStrike">
              <a:solidFill>
                <a:srgbClr val="000000"/>
              </a:solidFill>
              <a:latin typeface="Arial"/>
              <a:ea typeface="Arial"/>
              <a:cs typeface="Arial"/>
              <a:sym typeface="Arial"/>
            </a:endParaRPr>
          </a:p>
        </p:txBody>
      </p:sp>
      <p:sp>
        <p:nvSpPr>
          <p:cNvPr id="202" name="Google Shape;202;g3deba0da68b_0_14"/>
          <p:cNvSpPr txBox="1"/>
          <p:nvPr/>
        </p:nvSpPr>
        <p:spPr>
          <a:xfrm>
            <a:off x="8198223" y="2345145"/>
            <a:ext cx="705300" cy="2769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SIT-42</a:t>
            </a:r>
            <a:endParaRPr b="0" i="0" sz="1900" u="none" cap="none" strike="noStrike">
              <a:solidFill>
                <a:srgbClr val="000000"/>
              </a:solidFill>
              <a:latin typeface="Arial"/>
              <a:ea typeface="Arial"/>
              <a:cs typeface="Arial"/>
              <a:sym typeface="Arial"/>
            </a:endParaRPr>
          </a:p>
        </p:txBody>
      </p:sp>
      <p:sp>
        <p:nvSpPr>
          <p:cNvPr id="203" name="Google Shape;203;g3deba0da68b_0_14"/>
          <p:cNvSpPr txBox="1"/>
          <p:nvPr/>
        </p:nvSpPr>
        <p:spPr>
          <a:xfrm>
            <a:off x="9459028" y="2345145"/>
            <a:ext cx="705300" cy="4308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SIT TW</a:t>
            </a:r>
            <a:endParaRPr b="0" i="0" sz="1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2027</a:t>
            </a:r>
            <a:endParaRPr b="0" i="0" sz="1900" u="none" cap="none" strike="noStrike">
              <a:solidFill>
                <a:srgbClr val="000000"/>
              </a:solidFill>
              <a:latin typeface="Arial"/>
              <a:ea typeface="Arial"/>
              <a:cs typeface="Arial"/>
              <a:sym typeface="Arial"/>
            </a:endParaRPr>
          </a:p>
        </p:txBody>
      </p:sp>
      <p:sp>
        <p:nvSpPr>
          <p:cNvPr id="204" name="Google Shape;204;g3deba0da68b_0_14"/>
          <p:cNvSpPr txBox="1"/>
          <p:nvPr/>
        </p:nvSpPr>
        <p:spPr>
          <a:xfrm>
            <a:off x="10410498" y="2329803"/>
            <a:ext cx="771300" cy="4308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Plenary</a:t>
            </a:r>
            <a:endParaRPr b="0" i="0" sz="1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Montserrat"/>
                <a:ea typeface="Montserrat"/>
                <a:cs typeface="Montserrat"/>
                <a:sym typeface="Montserrat"/>
              </a:rPr>
              <a:t>2027</a:t>
            </a:r>
            <a:endParaRPr b="0" i="0" sz="1900" u="none" cap="none" strike="noStrike">
              <a:solidFill>
                <a:srgbClr val="000000"/>
              </a:solidFill>
              <a:latin typeface="Arial"/>
              <a:ea typeface="Arial"/>
              <a:cs typeface="Arial"/>
              <a:sym typeface="Arial"/>
            </a:endParaRPr>
          </a:p>
        </p:txBody>
      </p:sp>
      <p:sp>
        <p:nvSpPr>
          <p:cNvPr id="205" name="Google Shape;205;g3deba0da68b_0_14"/>
          <p:cNvSpPr/>
          <p:nvPr/>
        </p:nvSpPr>
        <p:spPr>
          <a:xfrm>
            <a:off x="3521777" y="2077521"/>
            <a:ext cx="91500" cy="91500"/>
          </a:xfrm>
          <a:prstGeom prst="ellipse">
            <a:avLst/>
          </a:prstGeom>
          <a:solidFill>
            <a:srgbClr val="FFFFFF"/>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6" name="Google Shape;206;g3deba0da68b_0_14"/>
          <p:cNvSpPr/>
          <p:nvPr/>
        </p:nvSpPr>
        <p:spPr>
          <a:xfrm>
            <a:off x="4681336" y="2077521"/>
            <a:ext cx="91500" cy="91500"/>
          </a:xfrm>
          <a:prstGeom prst="ellipse">
            <a:avLst/>
          </a:prstGeom>
          <a:solidFill>
            <a:srgbClr val="FFFFFF"/>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7" name="Google Shape;207;g3deba0da68b_0_14"/>
          <p:cNvSpPr/>
          <p:nvPr/>
        </p:nvSpPr>
        <p:spPr>
          <a:xfrm>
            <a:off x="6221626" y="2077521"/>
            <a:ext cx="91500" cy="91500"/>
          </a:xfrm>
          <a:prstGeom prst="ellipse">
            <a:avLst/>
          </a:prstGeom>
          <a:solidFill>
            <a:srgbClr val="FFFFFF"/>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8" name="Google Shape;208;g3deba0da68b_0_14"/>
          <p:cNvSpPr/>
          <p:nvPr/>
        </p:nvSpPr>
        <p:spPr>
          <a:xfrm>
            <a:off x="7235487" y="2077521"/>
            <a:ext cx="91500" cy="91500"/>
          </a:xfrm>
          <a:prstGeom prst="ellipse">
            <a:avLst/>
          </a:prstGeom>
          <a:solidFill>
            <a:srgbClr val="FFFFFF"/>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09" name="Google Shape;209;g3deba0da68b_0_14"/>
          <p:cNvSpPr/>
          <p:nvPr/>
        </p:nvSpPr>
        <p:spPr>
          <a:xfrm>
            <a:off x="10754378" y="2062179"/>
            <a:ext cx="91500" cy="91500"/>
          </a:xfrm>
          <a:prstGeom prst="ellipse">
            <a:avLst/>
          </a:prstGeom>
          <a:solidFill>
            <a:srgbClr val="FFFFFF"/>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0" name="Google Shape;210;g3deba0da68b_0_14"/>
          <p:cNvSpPr/>
          <p:nvPr/>
        </p:nvSpPr>
        <p:spPr>
          <a:xfrm>
            <a:off x="9765825" y="2077521"/>
            <a:ext cx="91500" cy="91500"/>
          </a:xfrm>
          <a:prstGeom prst="ellipse">
            <a:avLst/>
          </a:prstGeom>
          <a:solidFill>
            <a:srgbClr val="FFFFFF"/>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1" name="Google Shape;211;g3deba0da68b_0_14"/>
          <p:cNvSpPr/>
          <p:nvPr/>
        </p:nvSpPr>
        <p:spPr>
          <a:xfrm>
            <a:off x="8459303" y="2077521"/>
            <a:ext cx="91500" cy="91500"/>
          </a:xfrm>
          <a:prstGeom prst="ellipse">
            <a:avLst/>
          </a:prstGeom>
          <a:solidFill>
            <a:srgbClr val="FFFFFF"/>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12" name="Google Shape;212;g3deba0da68b_0_14"/>
          <p:cNvSpPr txBox="1"/>
          <p:nvPr/>
        </p:nvSpPr>
        <p:spPr>
          <a:xfrm>
            <a:off x="3477303" y="3025361"/>
            <a:ext cx="1654200" cy="6309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Montserrat"/>
                <a:ea typeface="Montserrat"/>
                <a:cs typeface="Montserrat"/>
                <a:sym typeface="Montserrat"/>
              </a:rPr>
              <a:t>Gap analysis of water variables </a:t>
            </a:r>
            <a:endParaRPr b="0" i="0" sz="11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70C0"/>
              </a:solidFill>
              <a:latin typeface="Montserrat"/>
              <a:ea typeface="Montserrat"/>
              <a:cs typeface="Montserrat"/>
              <a:sym typeface="Montserrat"/>
            </a:endParaRPr>
          </a:p>
        </p:txBody>
      </p:sp>
      <p:sp>
        <p:nvSpPr>
          <p:cNvPr id="213" name="Google Shape;213;g3deba0da68b_0_14"/>
          <p:cNvSpPr txBox="1"/>
          <p:nvPr/>
        </p:nvSpPr>
        <p:spPr>
          <a:xfrm>
            <a:off x="3792608" y="3864200"/>
            <a:ext cx="2237100" cy="8772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300"/>
              </a:spcBef>
              <a:spcAft>
                <a:spcPts val="0"/>
              </a:spcAft>
              <a:buClr>
                <a:srgbClr val="000000"/>
              </a:buClr>
              <a:buSzPts val="1100"/>
              <a:buFont typeface="Arial"/>
              <a:buNone/>
            </a:pPr>
            <a:r>
              <a:t/>
            </a:r>
            <a:endParaRPr b="0" i="0" sz="1100" u="none" cap="none" strike="noStrike">
              <a:solidFill>
                <a:srgbClr val="FF0000"/>
              </a:solidFill>
              <a:latin typeface="Montserrat"/>
              <a:ea typeface="Montserrat"/>
              <a:cs typeface="Montserrat"/>
              <a:sym typeface="Montserrat"/>
            </a:endParaRPr>
          </a:p>
          <a:p>
            <a:pPr indent="0" lvl="0" marL="0" marR="0" rtl="0" algn="l">
              <a:lnSpc>
                <a:spcPct val="100000"/>
              </a:lnSpc>
              <a:spcBef>
                <a:spcPts val="300"/>
              </a:spcBef>
              <a:spcAft>
                <a:spcPts val="0"/>
              </a:spcAft>
              <a:buClr>
                <a:srgbClr val="000000"/>
              </a:buClr>
              <a:buSzPts val="1100"/>
              <a:buFont typeface="Arial"/>
              <a:buNone/>
            </a:pPr>
            <a:r>
              <a:rPr b="0" i="0" lang="en-US" sz="1100" u="none" cap="none" strike="noStrike">
                <a:solidFill>
                  <a:srgbClr val="000000"/>
                </a:solidFill>
                <a:latin typeface="Montserrat"/>
                <a:ea typeface="Montserrat"/>
                <a:cs typeface="Montserrat"/>
                <a:sym typeface="Montserrat"/>
              </a:rPr>
              <a:t>CEOS-ARD Self Assessments </a:t>
            </a:r>
            <a:endParaRPr b="0" i="0" sz="1100" u="none" cap="none" strike="noStrike">
              <a:solidFill>
                <a:srgbClr val="0070C0"/>
              </a:solidFill>
              <a:latin typeface="Montserrat"/>
              <a:ea typeface="Montserrat"/>
              <a:cs typeface="Montserrat"/>
              <a:sym typeface="Montserrat"/>
            </a:endParaRPr>
          </a:p>
          <a:p>
            <a:pPr indent="-50800" lvl="0" marL="114300" marR="0" rtl="0" algn="l">
              <a:lnSpc>
                <a:spcPct val="100000"/>
              </a:lnSpc>
              <a:spcBef>
                <a:spcPts val="300"/>
              </a:spcBef>
              <a:spcAft>
                <a:spcPts val="0"/>
              </a:spcAft>
              <a:buClr>
                <a:srgbClr val="000000"/>
              </a:buClr>
              <a:buSzPts val="1100"/>
              <a:buFont typeface="Arial"/>
              <a:buNone/>
            </a:pPr>
            <a:r>
              <a:t/>
            </a:r>
            <a:endParaRPr b="0" i="0" sz="1100" u="none" cap="none" strike="noStrike">
              <a:solidFill>
                <a:srgbClr val="000000"/>
              </a:solidFill>
              <a:latin typeface="Montserrat"/>
              <a:ea typeface="Montserrat"/>
              <a:cs typeface="Montserrat"/>
              <a:sym typeface="Montserrat"/>
            </a:endParaRPr>
          </a:p>
        </p:txBody>
      </p:sp>
      <p:sp>
        <p:nvSpPr>
          <p:cNvPr id="214" name="Google Shape;214;g3deba0da68b_0_14"/>
          <p:cNvSpPr txBox="1"/>
          <p:nvPr/>
        </p:nvSpPr>
        <p:spPr>
          <a:xfrm>
            <a:off x="7428099" y="4028275"/>
            <a:ext cx="3877800" cy="4617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Montserrat"/>
                <a:ea typeface="Montserrat"/>
                <a:cs typeface="Montserrat"/>
                <a:sym typeface="Montserrat"/>
              </a:rPr>
              <a:t>Encourage and contribute CEOS ARD Water products related to water resources &amp; quality</a:t>
            </a:r>
            <a:endParaRPr b="0" i="0" sz="1400" u="none" cap="none" strike="noStrike">
              <a:solidFill>
                <a:srgbClr val="000000"/>
              </a:solidFill>
              <a:latin typeface="Arial"/>
              <a:ea typeface="Arial"/>
              <a:cs typeface="Arial"/>
              <a:sym typeface="Arial"/>
            </a:endParaRPr>
          </a:p>
        </p:txBody>
      </p:sp>
      <p:sp>
        <p:nvSpPr>
          <p:cNvPr id="215" name="Google Shape;215;g3deba0da68b_0_14"/>
          <p:cNvSpPr txBox="1"/>
          <p:nvPr/>
        </p:nvSpPr>
        <p:spPr>
          <a:xfrm>
            <a:off x="4369575" y="4592300"/>
            <a:ext cx="7212300" cy="292500"/>
          </a:xfrm>
          <a:prstGeom prst="rect">
            <a:avLst/>
          </a:prstGeom>
          <a:noFill/>
          <a:ln>
            <a:noFill/>
          </a:ln>
        </p:spPr>
        <p:txBody>
          <a:bodyPr anchorCtr="0" anchor="t" bIns="60925" lIns="121900" spcFirstLastPara="1" rIns="121900" wrap="square" tIns="609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Montserrat"/>
                <a:ea typeface="Montserrat"/>
                <a:cs typeface="Montserrat"/>
                <a:sym typeface="Montserrat"/>
              </a:rPr>
              <a:t>Align and promote user-driven tools for water management and resilience</a:t>
            </a:r>
            <a:endParaRPr b="0" i="0" sz="1100" u="none" cap="none" strike="noStrike">
              <a:solidFill>
                <a:srgbClr val="000000"/>
              </a:solidFill>
              <a:latin typeface="Montserrat"/>
              <a:ea typeface="Montserrat"/>
              <a:cs typeface="Montserrat"/>
              <a:sym typeface="Montserrat"/>
            </a:endParaRPr>
          </a:p>
        </p:txBody>
      </p:sp>
      <p:sp>
        <p:nvSpPr>
          <p:cNvPr id="216" name="Google Shape;216;g3deba0da68b_0_14"/>
          <p:cNvSpPr txBox="1"/>
          <p:nvPr/>
        </p:nvSpPr>
        <p:spPr>
          <a:xfrm>
            <a:off x="4696667" y="3261565"/>
            <a:ext cx="7212300" cy="630900"/>
          </a:xfrm>
          <a:prstGeom prst="rect">
            <a:avLst/>
          </a:prstGeom>
          <a:noFill/>
          <a:ln>
            <a:noFill/>
          </a:ln>
        </p:spPr>
        <p:txBody>
          <a:bodyPr anchorCtr="0" anchor="t" bIns="60925" lIns="121900" spcFirstLastPara="1" rIns="121900" wrap="square" tIns="60925">
            <a:spAutoFit/>
          </a:bodyPr>
          <a:lstStyle/>
          <a:p>
            <a:pPr indent="0" lvl="0" marL="60960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70C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Montserrat"/>
                <a:ea typeface="Montserrat"/>
                <a:cs typeface="Montserrat"/>
                <a:sym typeface="Montserrat"/>
              </a:rPr>
              <a:t>Coordinate and promote multisource integrated water products </a:t>
            </a:r>
            <a:endParaRPr b="0" i="0" sz="1100" u="none" cap="none" strike="noStrike">
              <a:solidFill>
                <a:srgbClr val="0070C0"/>
              </a:solidFill>
              <a:latin typeface="Montserrat"/>
              <a:ea typeface="Montserrat"/>
              <a:cs typeface="Montserrat"/>
              <a:sym typeface="Montserrat"/>
            </a:endParaRPr>
          </a:p>
          <a:p>
            <a:pPr indent="0" lvl="0" marL="60960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Montserrat"/>
              <a:ea typeface="Montserrat"/>
              <a:cs typeface="Montserrat"/>
              <a:sym typeface="Montserrat"/>
            </a:endParaRPr>
          </a:p>
        </p:txBody>
      </p:sp>
      <p:sp>
        <p:nvSpPr>
          <p:cNvPr id="217" name="Google Shape;217;g3deba0da68b_0_14"/>
          <p:cNvSpPr/>
          <p:nvPr/>
        </p:nvSpPr>
        <p:spPr>
          <a:xfrm>
            <a:off x="4794862" y="2907950"/>
            <a:ext cx="3477600" cy="461700"/>
          </a:xfrm>
          <a:prstGeom prst="roundRect">
            <a:avLst>
              <a:gd fmla="val 16667" name="adj"/>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70C0"/>
                </a:solidFill>
                <a:latin typeface="Montserrat"/>
                <a:ea typeface="Montserrat"/>
                <a:cs typeface="Montserrat"/>
                <a:sym typeface="Montserrat"/>
              </a:rPr>
              <a:t>Best practice guidance for integrating multispectral (optical + SAR) data for water</a:t>
            </a:r>
            <a:endParaRPr b="1" i="0" sz="1400" u="none" cap="none" strike="noStrike">
              <a:solidFill>
                <a:srgbClr val="000000"/>
              </a:solidFill>
              <a:latin typeface="Arial"/>
              <a:ea typeface="Arial"/>
              <a:cs typeface="Arial"/>
              <a:sym typeface="Arial"/>
            </a:endParaRPr>
          </a:p>
        </p:txBody>
      </p:sp>
      <p:sp>
        <p:nvSpPr>
          <p:cNvPr id="218" name="Google Shape;218;g3deba0da68b_0_14"/>
          <p:cNvSpPr/>
          <p:nvPr/>
        </p:nvSpPr>
        <p:spPr>
          <a:xfrm>
            <a:off x="4074050" y="4878738"/>
            <a:ext cx="2709600" cy="276900"/>
          </a:xfrm>
          <a:prstGeom prst="roundRect">
            <a:avLst>
              <a:gd fmla="val 16667" name="adj"/>
            </a:avLst>
          </a:prstGeom>
          <a:solidFill>
            <a:srgbClr val="FFFFFF"/>
          </a:solidFill>
          <a:ln cap="flat" cmpd="sng" w="19050">
            <a:solidFill>
              <a:srgbClr val="24242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300"/>
              </a:spcBef>
              <a:spcAft>
                <a:spcPts val="0"/>
              </a:spcAft>
              <a:buClr>
                <a:srgbClr val="000000"/>
              </a:buClr>
              <a:buSzPts val="1100"/>
              <a:buFont typeface="Arial"/>
              <a:buNone/>
            </a:pPr>
            <a:r>
              <a:rPr b="1" i="0" lang="en-US" sz="1100" u="none" cap="none" strike="noStrike">
                <a:solidFill>
                  <a:srgbClr val="0070C0"/>
                </a:solidFill>
                <a:latin typeface="Montserrat"/>
                <a:ea typeface="Montserrat"/>
                <a:cs typeface="Montserrat"/>
                <a:sym typeface="Montserrat"/>
              </a:rPr>
              <a:t>Water Quality Workshop Series </a:t>
            </a:r>
            <a:endParaRPr b="1" i="0" sz="1100" u="none" cap="none" strike="noStrike">
              <a:solidFill>
                <a:srgbClr val="0070C0"/>
              </a:solidFill>
              <a:latin typeface="Arial"/>
              <a:ea typeface="Arial"/>
              <a:cs typeface="Arial"/>
              <a:sym typeface="Arial"/>
            </a:endParaRPr>
          </a:p>
        </p:txBody>
      </p:sp>
      <p:sp>
        <p:nvSpPr>
          <p:cNvPr id="219" name="Google Shape;219;g3deba0da68b_0_14"/>
          <p:cNvSpPr/>
          <p:nvPr/>
        </p:nvSpPr>
        <p:spPr>
          <a:xfrm>
            <a:off x="5079316" y="4118539"/>
            <a:ext cx="1320600" cy="400200"/>
          </a:xfrm>
          <a:prstGeom prst="roundRect">
            <a:avLst>
              <a:gd fmla="val 16667" name="adj"/>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300"/>
              </a:spcBef>
              <a:spcAft>
                <a:spcPts val="0"/>
              </a:spcAft>
              <a:buClr>
                <a:srgbClr val="000000"/>
              </a:buClr>
              <a:buSzPts val="1100"/>
              <a:buFont typeface="Arial"/>
              <a:buNone/>
            </a:pPr>
            <a:r>
              <a:rPr b="1" i="0" lang="en-US" sz="1100" u="none" cap="none" strike="noStrike">
                <a:solidFill>
                  <a:srgbClr val="0070C0"/>
                </a:solidFill>
                <a:latin typeface="Montserrat"/>
                <a:ea typeface="Montserrat"/>
                <a:cs typeface="Montserrat"/>
                <a:sym typeface="Montserrat"/>
              </a:rPr>
              <a:t>CEOS-ARD for Water</a:t>
            </a:r>
            <a:endParaRPr b="1" i="0" sz="1400" u="none" cap="none" strike="noStrike">
              <a:solidFill>
                <a:srgbClr val="0070C0"/>
              </a:solidFill>
              <a:latin typeface="Arial"/>
              <a:ea typeface="Arial"/>
              <a:cs typeface="Arial"/>
              <a:sym typeface="Arial"/>
            </a:endParaRPr>
          </a:p>
        </p:txBody>
      </p:sp>
      <p:sp>
        <p:nvSpPr>
          <p:cNvPr id="220" name="Google Shape;220;g3deba0da68b_0_14"/>
          <p:cNvSpPr/>
          <p:nvPr/>
        </p:nvSpPr>
        <p:spPr>
          <a:xfrm>
            <a:off x="7326975" y="6068900"/>
            <a:ext cx="3526800" cy="189600"/>
          </a:xfrm>
          <a:prstGeom prst="roundRect">
            <a:avLst>
              <a:gd fmla="val 16667" name="adj"/>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4444"/>
                </a:solidFill>
                <a:latin typeface="Montserrat"/>
                <a:ea typeface="Montserrat"/>
                <a:cs typeface="Montserrat"/>
                <a:sym typeface="Montserrat"/>
              </a:rPr>
              <a:t>Use cases on the benefits of EO for water </a:t>
            </a:r>
            <a:endParaRPr b="1" i="0" sz="1100" u="none" cap="none" strike="noStrike">
              <a:solidFill>
                <a:srgbClr val="444444"/>
              </a:solidFill>
              <a:latin typeface="Montserrat"/>
              <a:ea typeface="Montserrat"/>
              <a:cs typeface="Montserrat"/>
              <a:sym typeface="Montserrat"/>
            </a:endParaRPr>
          </a:p>
        </p:txBody>
      </p:sp>
      <p:sp>
        <p:nvSpPr>
          <p:cNvPr id="221" name="Google Shape;221;g3deba0da68b_0_14"/>
          <p:cNvSpPr/>
          <p:nvPr/>
        </p:nvSpPr>
        <p:spPr>
          <a:xfrm>
            <a:off x="7898954" y="4956854"/>
            <a:ext cx="2888100" cy="461700"/>
          </a:xfrm>
          <a:prstGeom prst="roundRect">
            <a:avLst>
              <a:gd fmla="val 16667" name="adj"/>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4444"/>
                </a:solidFill>
                <a:latin typeface="Montserrat"/>
                <a:ea typeface="Montserrat"/>
                <a:cs typeface="Montserrat"/>
                <a:sym typeface="Montserrat"/>
              </a:rPr>
              <a:t>Advancing EO data for water resources solutions (TBD)</a:t>
            </a:r>
            <a:endParaRPr b="1" i="0" sz="1100" u="none" cap="none" strike="noStrike">
              <a:solidFill>
                <a:srgbClr val="444444"/>
              </a:solidFill>
              <a:latin typeface="Montserrat"/>
              <a:ea typeface="Montserrat"/>
              <a:cs typeface="Montserrat"/>
              <a:sym typeface="Montserrat"/>
            </a:endParaRPr>
          </a:p>
        </p:txBody>
      </p:sp>
      <p:sp>
        <p:nvSpPr>
          <p:cNvPr id="222" name="Google Shape;222;g3deba0da68b_0_14"/>
          <p:cNvSpPr/>
          <p:nvPr/>
        </p:nvSpPr>
        <p:spPr>
          <a:xfrm>
            <a:off x="4088175" y="5761124"/>
            <a:ext cx="6863400" cy="189600"/>
          </a:xfrm>
          <a:prstGeom prst="roundRect">
            <a:avLst>
              <a:gd fmla="val 16667" name="adj"/>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70C0"/>
                </a:solidFill>
                <a:latin typeface="Montserrat"/>
                <a:ea typeface="Montserrat"/>
                <a:cs typeface="Montserrat"/>
                <a:sym typeface="Montserrat"/>
              </a:rPr>
              <a:t>Impact assessment of existing CEOS activities related to water/resilience (w/ Priority 2)</a:t>
            </a:r>
            <a:endParaRPr b="1" i="0" sz="1400" u="none" cap="none" strike="noStrike">
              <a:solidFill>
                <a:srgbClr val="0070C0"/>
              </a:solidFill>
              <a:latin typeface="Arial"/>
              <a:ea typeface="Arial"/>
              <a:cs typeface="Arial"/>
              <a:sym typeface="Arial"/>
            </a:endParaRPr>
          </a:p>
        </p:txBody>
      </p:sp>
      <p:sp>
        <p:nvSpPr>
          <p:cNvPr id="223" name="Google Shape;223;g3deba0da68b_0_14"/>
          <p:cNvSpPr txBox="1"/>
          <p:nvPr/>
        </p:nvSpPr>
        <p:spPr>
          <a:xfrm>
            <a:off x="3613287" y="3741234"/>
            <a:ext cx="45501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Montserrat"/>
                <a:ea typeface="Montserrat"/>
                <a:cs typeface="Montserrat"/>
                <a:sym typeface="Montserrat"/>
              </a:rPr>
              <a:t>Define application specific requirements for water variables </a:t>
            </a:r>
            <a:endParaRPr b="0" i="0" sz="1100" u="none" cap="none" strike="noStrike">
              <a:solidFill>
                <a:srgbClr val="000000"/>
              </a:solidFill>
              <a:latin typeface="Montserrat"/>
              <a:ea typeface="Montserrat"/>
              <a:cs typeface="Montserrat"/>
              <a:sym typeface="Montserrat"/>
            </a:endParaRPr>
          </a:p>
        </p:txBody>
      </p:sp>
      <p:sp>
        <p:nvSpPr>
          <p:cNvPr id="224" name="Google Shape;224;g3deba0da68b_0_14"/>
          <p:cNvSpPr txBox="1"/>
          <p:nvPr/>
        </p:nvSpPr>
        <p:spPr>
          <a:xfrm>
            <a:off x="4221100" y="5140700"/>
            <a:ext cx="34293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Montserrat"/>
                <a:ea typeface="Montserrat"/>
                <a:cs typeface="Montserrat"/>
                <a:sym typeface="Montserrat"/>
              </a:rPr>
              <a:t>Assess data needs for water resources / water quality management</a:t>
            </a:r>
            <a:endParaRPr b="0" i="0" sz="11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9"/>
          <p:cNvSpPr txBox="1"/>
          <p:nvPr>
            <p:ph idx="1" type="body"/>
          </p:nvPr>
        </p:nvSpPr>
        <p:spPr>
          <a:xfrm>
            <a:off x="347679" y="1242009"/>
            <a:ext cx="11495400" cy="4662900"/>
          </a:xfrm>
          <a:prstGeom prst="rect">
            <a:avLst/>
          </a:prstGeom>
          <a:noFill/>
          <a:ln>
            <a:noFill/>
          </a:ln>
        </p:spPr>
        <p:txBody>
          <a:bodyPr anchorCtr="0" anchor="t" bIns="45700" lIns="91425" spcFirstLastPara="1" rIns="91425" wrap="square" tIns="45700">
            <a:noAutofit/>
          </a:bodyPr>
          <a:lstStyle/>
          <a:p>
            <a:pPr indent="0" lvl="0" marL="50800" rtl="0" algn="l">
              <a:lnSpc>
                <a:spcPct val="114999"/>
              </a:lnSpc>
              <a:spcBef>
                <a:spcPts val="1000"/>
              </a:spcBef>
              <a:spcAft>
                <a:spcPts val="0"/>
              </a:spcAft>
              <a:buSzPts val="2800"/>
              <a:buNone/>
            </a:pPr>
            <a:r>
              <a:rPr b="1" i="1" lang="en-US" sz="2600">
                <a:solidFill>
                  <a:srgbClr val="0070C0"/>
                </a:solidFill>
              </a:rPr>
              <a:t>Best Practice Guidance for Integrating Multiplatform and Multispectral Data for Water Science &amp; Applications</a:t>
            </a:r>
            <a:endParaRPr i="1">
              <a:solidFill>
                <a:srgbClr val="0070C0"/>
              </a:solidFill>
            </a:endParaRPr>
          </a:p>
          <a:p>
            <a:pPr indent="0" lvl="0" marL="50800" rtl="0" algn="l">
              <a:lnSpc>
                <a:spcPct val="114999"/>
              </a:lnSpc>
              <a:spcBef>
                <a:spcPts val="1000"/>
              </a:spcBef>
              <a:spcAft>
                <a:spcPts val="0"/>
              </a:spcAft>
              <a:buSzPts val="2800"/>
              <a:buNone/>
            </a:pPr>
            <a:r>
              <a:rPr lang="en-US" sz="2000"/>
              <a:t>Executive Summary</a:t>
            </a:r>
            <a:endParaRPr/>
          </a:p>
          <a:p>
            <a:pPr indent="-469900" lvl="0" marL="565150" rtl="0" algn="l">
              <a:lnSpc>
                <a:spcPct val="114999"/>
              </a:lnSpc>
              <a:spcBef>
                <a:spcPts val="1000"/>
              </a:spcBef>
              <a:spcAft>
                <a:spcPts val="0"/>
              </a:spcAft>
              <a:buSzPts val="2100"/>
              <a:buAutoNum type="arabicPeriod"/>
            </a:pPr>
            <a:r>
              <a:rPr lang="en-US" sz="2000"/>
              <a:t>Introduction</a:t>
            </a:r>
            <a:endParaRPr/>
          </a:p>
          <a:p>
            <a:pPr indent="-469900" lvl="0" marL="565150" rtl="0" algn="l">
              <a:lnSpc>
                <a:spcPct val="114999"/>
              </a:lnSpc>
              <a:spcBef>
                <a:spcPts val="1000"/>
              </a:spcBef>
              <a:spcAft>
                <a:spcPts val="0"/>
              </a:spcAft>
              <a:buSzPts val="2100"/>
              <a:buAutoNum type="arabicPeriod"/>
            </a:pPr>
            <a:r>
              <a:rPr lang="en-US" sz="2000"/>
              <a:t>Overview of Satellite Data for Water </a:t>
            </a:r>
            <a:endParaRPr/>
          </a:p>
          <a:p>
            <a:pPr indent="-469900" lvl="0" marL="565150" rtl="0" algn="l">
              <a:lnSpc>
                <a:spcPct val="114999"/>
              </a:lnSpc>
              <a:spcBef>
                <a:spcPts val="1000"/>
              </a:spcBef>
              <a:spcAft>
                <a:spcPts val="0"/>
              </a:spcAft>
              <a:buSzPts val="2100"/>
              <a:buAutoNum type="arabicPeriod"/>
            </a:pPr>
            <a:r>
              <a:rPr lang="en-US" sz="2000"/>
              <a:t>Societal Challenges and Multi-Sensor Integration Opportunities</a:t>
            </a:r>
            <a:endParaRPr/>
          </a:p>
          <a:p>
            <a:pPr indent="-469900" lvl="0" marL="565150" rtl="0" algn="l">
              <a:lnSpc>
                <a:spcPct val="114999"/>
              </a:lnSpc>
              <a:spcBef>
                <a:spcPts val="1000"/>
              </a:spcBef>
              <a:spcAft>
                <a:spcPts val="0"/>
              </a:spcAft>
              <a:buSzPts val="2100"/>
              <a:buAutoNum type="arabicPeriod"/>
            </a:pPr>
            <a:r>
              <a:rPr lang="en-US" sz="2000"/>
              <a:t>Integration &amp; Best Practices</a:t>
            </a:r>
            <a:endParaRPr/>
          </a:p>
          <a:p>
            <a:pPr indent="-469900" lvl="0" marL="565150" rtl="0" algn="l">
              <a:lnSpc>
                <a:spcPct val="114999"/>
              </a:lnSpc>
              <a:spcBef>
                <a:spcPts val="1000"/>
              </a:spcBef>
              <a:spcAft>
                <a:spcPts val="0"/>
              </a:spcAft>
              <a:buSzPts val="2100"/>
              <a:buAutoNum type="arabicPeriod"/>
            </a:pPr>
            <a:r>
              <a:rPr lang="en-US" sz="2000"/>
              <a:t>In-situ Network and Cal/Val Adequacy</a:t>
            </a:r>
            <a:endParaRPr/>
          </a:p>
          <a:p>
            <a:pPr indent="-469900" lvl="0" marL="565150" rtl="0" algn="l">
              <a:lnSpc>
                <a:spcPct val="114999"/>
              </a:lnSpc>
              <a:spcBef>
                <a:spcPts val="1000"/>
              </a:spcBef>
              <a:spcAft>
                <a:spcPts val="0"/>
              </a:spcAft>
              <a:buSzPts val="2100"/>
              <a:buAutoNum type="arabicPeriod"/>
            </a:pPr>
            <a:r>
              <a:rPr lang="en-US" sz="2000"/>
              <a:t>Summary Gap Table</a:t>
            </a:r>
            <a:endParaRPr/>
          </a:p>
          <a:p>
            <a:pPr indent="-469900" lvl="0" marL="565150" rtl="0" algn="l">
              <a:lnSpc>
                <a:spcPct val="114999"/>
              </a:lnSpc>
              <a:spcBef>
                <a:spcPts val="1000"/>
              </a:spcBef>
              <a:spcAft>
                <a:spcPts val="0"/>
              </a:spcAft>
              <a:buSzPts val="2100"/>
              <a:buAutoNum type="arabicPeriod"/>
            </a:pPr>
            <a:r>
              <a:rPr lang="en-US" sz="2000"/>
              <a:t>Way Forward &amp; References </a:t>
            </a:r>
            <a:endParaRPr/>
          </a:p>
          <a:p>
            <a:pPr indent="-336550" lvl="0" marL="565150" rtl="0" algn="l">
              <a:lnSpc>
                <a:spcPct val="114999"/>
              </a:lnSpc>
              <a:spcBef>
                <a:spcPts val="1000"/>
              </a:spcBef>
              <a:spcAft>
                <a:spcPts val="0"/>
              </a:spcAft>
              <a:buSzPts val="2800"/>
              <a:buNone/>
            </a:pPr>
            <a:r>
              <a:t/>
            </a:r>
            <a:endParaRPr sz="2400"/>
          </a:p>
          <a:p>
            <a:pPr indent="-336550" lvl="0" marL="565150" rtl="0" algn="l">
              <a:lnSpc>
                <a:spcPct val="114999"/>
              </a:lnSpc>
              <a:spcBef>
                <a:spcPts val="1000"/>
              </a:spcBef>
              <a:spcAft>
                <a:spcPts val="0"/>
              </a:spcAft>
              <a:buSzPts val="2800"/>
              <a:buNone/>
            </a:pPr>
            <a:r>
              <a:t/>
            </a:r>
            <a:endParaRPr/>
          </a:p>
        </p:txBody>
      </p:sp>
      <p:sp>
        <p:nvSpPr>
          <p:cNvPr id="230" name="Google Shape;230;p9"/>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Table of Contents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3"/>
          <p:cNvSpPr txBox="1"/>
          <p:nvPr>
            <p:ph type="title"/>
          </p:nvPr>
        </p:nvSpPr>
        <p:spPr>
          <a:xfrm>
            <a:off x="176048" y="175939"/>
            <a:ext cx="9386864" cy="77900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4400"/>
              <a:buFont typeface="Montserrat"/>
              <a:buNone/>
            </a:pPr>
            <a:r>
              <a:rPr lang="en-US"/>
              <a:t>Use Cases</a:t>
            </a:r>
            <a:endParaRPr/>
          </a:p>
        </p:txBody>
      </p:sp>
      <p:sp>
        <p:nvSpPr>
          <p:cNvPr id="236" name="Google Shape;236;p13"/>
          <p:cNvSpPr txBox="1"/>
          <p:nvPr/>
        </p:nvSpPr>
        <p:spPr>
          <a:xfrm>
            <a:off x="272585" y="1112024"/>
            <a:ext cx="11386633" cy="110799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1" i="0" lang="en-US" sz="2200" u="none" cap="none" strike="noStrike">
                <a:solidFill>
                  <a:srgbClr val="000000"/>
                </a:solidFill>
                <a:latin typeface="Montserrat"/>
                <a:ea typeface="Montserrat"/>
                <a:cs typeface="Montserrat"/>
                <a:sym typeface="Montserrat"/>
              </a:rPr>
              <a:t>Each use case asks:</a:t>
            </a:r>
            <a:r>
              <a:rPr b="0" i="0" lang="en-US" sz="2200" u="none" cap="none" strike="noStrike">
                <a:solidFill>
                  <a:srgbClr val="000000"/>
                </a:solidFill>
                <a:latin typeface="Montserrat"/>
                <a:ea typeface="Montserrat"/>
                <a:cs typeface="Montserrat"/>
                <a:sym typeface="Montserrat"/>
              </a:rPr>
              <a:t> Why does this water challenge require multiple sensors? What impact does integrated SAR + Optical provide? What are the pitfalls?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200"/>
              <a:buFont typeface="Arial"/>
              <a:buNone/>
            </a:pPr>
            <a:r>
              <a:t/>
            </a:r>
            <a:endParaRPr b="0" i="0" sz="2200" u="none" cap="none" strike="noStrike">
              <a:solidFill>
                <a:srgbClr val="000000"/>
              </a:solidFill>
              <a:latin typeface="Montserrat"/>
              <a:ea typeface="Montserrat"/>
              <a:cs typeface="Montserrat"/>
              <a:sym typeface="Montserrat"/>
            </a:endParaRPr>
          </a:p>
        </p:txBody>
      </p:sp>
      <p:pic>
        <p:nvPicPr>
          <p:cNvPr id="237" name="Google Shape;237;p13"/>
          <p:cNvPicPr preferRelativeResize="0"/>
          <p:nvPr/>
        </p:nvPicPr>
        <p:blipFill rotWithShape="1">
          <a:blip r:embed="rId3">
            <a:alphaModFix/>
          </a:blip>
          <a:srcRect b="0" l="0" r="0" t="0"/>
          <a:stretch/>
        </p:blipFill>
        <p:spPr>
          <a:xfrm>
            <a:off x="272586" y="2005123"/>
            <a:ext cx="11771577" cy="4309474"/>
          </a:xfrm>
          <a:prstGeom prst="rect">
            <a:avLst/>
          </a:prstGeom>
          <a:noFill/>
          <a:ln>
            <a:noFill/>
          </a:ln>
        </p:spPr>
      </p:pic>
      <p:sp>
        <p:nvSpPr>
          <p:cNvPr id="238" name="Google Shape;238;p13"/>
          <p:cNvSpPr txBox="1"/>
          <p:nvPr/>
        </p:nvSpPr>
        <p:spPr>
          <a:xfrm>
            <a:off x="483220" y="2050538"/>
            <a:ext cx="351883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1A3A5C"/>
                </a:solidFill>
                <a:latin typeface="Montserrat"/>
                <a:ea typeface="Montserrat"/>
                <a:cs typeface="Montserrat"/>
                <a:sym typeface="Montserrat"/>
              </a:rPr>
              <a:t>Post-Storm Water Supply &amp; Quality</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Montserrat"/>
              <a:ea typeface="Montserrat"/>
              <a:cs typeface="Montserrat"/>
              <a:sym typeface="Montserrat"/>
            </a:endParaRPr>
          </a:p>
        </p:txBody>
      </p:sp>
      <p:sp>
        <p:nvSpPr>
          <p:cNvPr id="239" name="Google Shape;239;p13"/>
          <p:cNvSpPr txBox="1"/>
          <p:nvPr/>
        </p:nvSpPr>
        <p:spPr>
          <a:xfrm>
            <a:off x="4456961" y="2050539"/>
            <a:ext cx="3692294"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1A3A5C"/>
                </a:solidFill>
                <a:latin typeface="Montserrat"/>
                <a:ea typeface="Montserrat"/>
                <a:cs typeface="Montserrat"/>
                <a:sym typeface="Montserrat"/>
              </a:rPr>
              <a:t>Drought Impact on Agriculture &amp; Water Quality</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Montserrat"/>
              <a:ea typeface="Montserrat"/>
              <a:cs typeface="Montserrat"/>
              <a:sym typeface="Montserrat"/>
            </a:endParaRPr>
          </a:p>
        </p:txBody>
      </p:sp>
      <p:sp>
        <p:nvSpPr>
          <p:cNvPr id="240" name="Google Shape;240;p13"/>
          <p:cNvSpPr txBox="1"/>
          <p:nvPr/>
        </p:nvSpPr>
        <p:spPr>
          <a:xfrm>
            <a:off x="8493512" y="2007172"/>
            <a:ext cx="3419707"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2060"/>
                </a:solidFill>
                <a:latin typeface="Montserrat"/>
                <a:ea typeface="Montserrat"/>
                <a:cs typeface="Montserrat"/>
                <a:sym typeface="Montserrat"/>
              </a:rPr>
              <a:t>River Floods &amp; Coastal Water Quality</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Montserrat"/>
              <a:ea typeface="Montserrat"/>
              <a:cs typeface="Montserrat"/>
              <a:sym typeface="Montserrat"/>
            </a:endParaRPr>
          </a:p>
        </p:txBody>
      </p:sp>
      <p:sp>
        <p:nvSpPr>
          <p:cNvPr id="241" name="Google Shape;241;p13"/>
          <p:cNvSpPr txBox="1"/>
          <p:nvPr/>
        </p:nvSpPr>
        <p:spPr>
          <a:xfrm>
            <a:off x="4502823" y="4302895"/>
            <a:ext cx="3332975"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2060"/>
                </a:solidFill>
                <a:latin typeface="Montserrat"/>
                <a:ea typeface="Montserrat"/>
                <a:cs typeface="Montserrat"/>
                <a:sym typeface="Montserrat"/>
              </a:rPr>
              <a:t>Snow Water Supply &amp; Security</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Montserrat"/>
              <a:ea typeface="Montserrat"/>
              <a:cs typeface="Montserrat"/>
              <a:sym typeface="Montserrat"/>
            </a:endParaRPr>
          </a:p>
        </p:txBody>
      </p:sp>
      <p:sp>
        <p:nvSpPr>
          <p:cNvPr id="242" name="Google Shape;242;p13"/>
          <p:cNvSpPr txBox="1"/>
          <p:nvPr/>
        </p:nvSpPr>
        <p:spPr>
          <a:xfrm>
            <a:off x="493994" y="2730385"/>
            <a:ext cx="33921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1A2A3A"/>
                </a:solidFill>
                <a:latin typeface="Montserrat"/>
                <a:ea typeface="Montserrat"/>
                <a:cs typeface="Montserrat"/>
                <a:sym typeface="Montserrat"/>
              </a:rPr>
              <a:t>SAR + NISAR + PACE + SWOT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1A2A3A"/>
                </a:solidFill>
                <a:latin typeface="Montserrat"/>
                <a:ea typeface="Montserrat"/>
                <a:cs typeface="Montserrat"/>
                <a:sym typeface="Montserrat"/>
              </a:rPr>
              <a:t>2024 Gulf Coast hurricanes Helene &amp; Milton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243" name="Google Shape;243;p13"/>
          <p:cNvSpPr txBox="1"/>
          <p:nvPr/>
        </p:nvSpPr>
        <p:spPr>
          <a:xfrm>
            <a:off x="4461002" y="2792067"/>
            <a:ext cx="3566774"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1A2A3A"/>
                </a:solidFill>
                <a:latin typeface="Montserrat"/>
                <a:ea typeface="Montserrat"/>
                <a:cs typeface="Montserrat"/>
                <a:sym typeface="Montserrat"/>
              </a:rPr>
              <a:t>GRACE-FO + SMAP + OPERA DSWx + PACE/CyAN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1A2A3A"/>
                </a:solidFill>
                <a:latin typeface="Montserrat"/>
                <a:ea typeface="Montserrat"/>
                <a:cs typeface="Montserrat"/>
                <a:sym typeface="Montserrat"/>
              </a:rPr>
              <a:t>Drought-driven HAB intensification in reservoirs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244" name="Google Shape;244;p13"/>
          <p:cNvSpPr txBox="1"/>
          <p:nvPr/>
        </p:nvSpPr>
        <p:spPr>
          <a:xfrm>
            <a:off x="4500586" y="4897162"/>
            <a:ext cx="3456879"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1A2A3A"/>
                </a:solidFill>
                <a:latin typeface="Montserrat"/>
                <a:ea typeface="Montserrat"/>
                <a:cs typeface="Montserrat"/>
                <a:sym typeface="Montserrat"/>
              </a:rPr>
              <a:t>NISAR + AMSR2 SWE validated at ASO sites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1A2A3A"/>
                </a:solidFill>
                <a:latin typeface="Montserrat"/>
                <a:ea typeface="Montserrat"/>
                <a:cs typeface="Montserrat"/>
                <a:sym typeface="Montserrat"/>
              </a:rPr>
              <a:t>Sierra Nevada → Hindu Kush-Himalaya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245" name="Google Shape;245;p13"/>
          <p:cNvSpPr txBox="1"/>
          <p:nvPr/>
        </p:nvSpPr>
        <p:spPr>
          <a:xfrm>
            <a:off x="8482468" y="2763246"/>
            <a:ext cx="3568391"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1A2A3A"/>
                </a:solidFill>
                <a:latin typeface="Montserrat"/>
                <a:ea typeface="Montserrat"/>
                <a:cs typeface="Montserrat"/>
                <a:sym typeface="Montserrat"/>
              </a:rPr>
              <a:t>SAR + SWOT discharge + PACE turbidity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1A2A3A"/>
                </a:solidFill>
                <a:latin typeface="Montserrat"/>
                <a:ea typeface="Montserrat"/>
                <a:cs typeface="Montserrat"/>
                <a:sym typeface="Montserrat"/>
              </a:rPr>
              <a:t>Mississippi River flood pulses &amp; Gulf hypoxia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p:txBody>
      </p:sp>
      <p:sp>
        <p:nvSpPr>
          <p:cNvPr id="246" name="Google Shape;246;p13"/>
          <p:cNvSpPr txBox="1"/>
          <p:nvPr/>
        </p:nvSpPr>
        <p:spPr>
          <a:xfrm>
            <a:off x="490820" y="4247677"/>
            <a:ext cx="3503534"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2060"/>
                </a:solidFill>
                <a:latin typeface="Montserrat"/>
                <a:ea typeface="Montserrat"/>
                <a:cs typeface="Montserrat"/>
                <a:sym typeface="Montserrat"/>
              </a:rPr>
              <a:t>Crop Health Monitoring &amp; Food Security</a:t>
            </a:r>
            <a:endParaRPr b="1" i="0" sz="1600" u="none" cap="none" strike="noStrike">
              <a:solidFill>
                <a:srgbClr val="002060"/>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Montserrat"/>
              <a:ea typeface="Montserrat"/>
              <a:cs typeface="Montserrat"/>
              <a:sym typeface="Montserrat"/>
            </a:endParaRPr>
          </a:p>
        </p:txBody>
      </p:sp>
      <p:sp>
        <p:nvSpPr>
          <p:cNvPr id="247" name="Google Shape;247;p13"/>
          <p:cNvSpPr txBox="1"/>
          <p:nvPr/>
        </p:nvSpPr>
        <p:spPr>
          <a:xfrm>
            <a:off x="488583" y="4944096"/>
            <a:ext cx="3614248" cy="14619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Montserrat"/>
                <a:ea typeface="Montserrat"/>
                <a:cs typeface="Montserrat"/>
                <a:sym typeface="Montserrat"/>
              </a:rPr>
              <a:t> Sentinel-1 SAR + Sentinel-2/Landsat optical</a:t>
            </a:r>
            <a:endParaRPr b="0"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200"/>
              </a:spcBef>
              <a:spcAft>
                <a:spcPts val="0"/>
              </a:spcAft>
              <a:buClr>
                <a:srgbClr val="000000"/>
              </a:buClr>
              <a:buSzPts val="1400"/>
              <a:buFont typeface="Arial"/>
              <a:buNone/>
            </a:pPr>
            <a:r>
              <a:rPr b="0" i="0" lang="en-US" sz="1400" u="none" cap="none" strike="noStrike">
                <a:solidFill>
                  <a:schemeClr val="dk1"/>
                </a:solidFill>
                <a:latin typeface="Montserrat"/>
                <a:ea typeface="Montserrat"/>
                <a:cs typeface="Montserrat"/>
                <a:sym typeface="Montserrat"/>
              </a:rPr>
              <a:t>Multi-freq SAR fusion: Sentinel-1 + NISAR + Airbus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00"/>
              </a:spcBef>
              <a:spcAft>
                <a:spcPts val="0"/>
              </a:spcAft>
              <a:buClr>
                <a:srgbClr val="000000"/>
              </a:buClr>
              <a:buSzPts val="1400"/>
              <a:buFont typeface="Arial"/>
              <a:buNone/>
            </a:pPr>
            <a:r>
              <a:rPr b="0" i="0" lang="en-US" sz="1400" u="none" cap="none" strike="noStrike">
                <a:solidFill>
                  <a:schemeClr val="dk1"/>
                </a:solidFill>
                <a:latin typeface="Montserrat"/>
                <a:ea typeface="Montserrat"/>
                <a:cs typeface="Montserrat"/>
                <a:sym typeface="Montserrat"/>
              </a:rPr>
              <a:t>Iowa, Michigan, Florida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200"/>
              </a:spcBef>
              <a:spcAft>
                <a:spcPts val="0"/>
              </a:spcAft>
              <a:buClr>
                <a:srgbClr val="000000"/>
              </a:buClr>
              <a:buSzPts val="1400"/>
              <a:buFont typeface="Arial"/>
              <a:buNone/>
            </a:pPr>
            <a:r>
              <a:t/>
            </a:r>
            <a:endParaRPr b="0" i="0" sz="1400" u="none" cap="none" strike="noStrike">
              <a:solidFill>
                <a:schemeClr val="dk1"/>
              </a:solidFill>
              <a:latin typeface="Montserrat"/>
              <a:ea typeface="Montserrat"/>
              <a:cs typeface="Montserrat"/>
              <a:sym typeface="Montserrat"/>
            </a:endParaRPr>
          </a:p>
        </p:txBody>
      </p:sp>
      <p:sp>
        <p:nvSpPr>
          <p:cNvPr id="248" name="Google Shape;248;p13"/>
          <p:cNvSpPr txBox="1"/>
          <p:nvPr/>
        </p:nvSpPr>
        <p:spPr>
          <a:xfrm>
            <a:off x="8530167" y="4300362"/>
            <a:ext cx="318205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none" cap="none" strike="noStrike">
                <a:solidFill>
                  <a:srgbClr val="002060"/>
                </a:solidFill>
                <a:latin typeface="Montserrat"/>
                <a:ea typeface="Montserrat"/>
                <a:cs typeface="Montserrat"/>
                <a:sym typeface="Montserrat"/>
              </a:rPr>
              <a:t>Wildfire Impact Assessment</a:t>
            </a:r>
            <a:endParaRPr b="0" i="0" sz="1400" u="none" cap="none" strike="noStrike">
              <a:solidFill>
                <a:srgbClr val="000000"/>
              </a:solidFill>
              <a:latin typeface="Arial"/>
              <a:ea typeface="Arial"/>
              <a:cs typeface="Arial"/>
              <a:sym typeface="Arial"/>
            </a:endParaRPr>
          </a:p>
        </p:txBody>
      </p:sp>
      <p:sp>
        <p:nvSpPr>
          <p:cNvPr id="249" name="Google Shape;249;p13"/>
          <p:cNvSpPr txBox="1"/>
          <p:nvPr/>
        </p:nvSpPr>
        <p:spPr>
          <a:xfrm>
            <a:off x="8531456" y="4893174"/>
            <a:ext cx="3540624"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Montserrat"/>
                <a:ea typeface="Montserrat"/>
                <a:cs typeface="Montserrat"/>
                <a:sym typeface="Montserrat"/>
              </a:rPr>
              <a:t>Sentinel-1 SAR + Sentinel-2/Landsat optical</a:t>
            </a:r>
            <a:endParaRPr b="0" i="0" sz="14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Montserrat"/>
                <a:ea typeface="Montserrat"/>
                <a:cs typeface="Montserrat"/>
                <a:sym typeface="Montserrat"/>
              </a:rPr>
              <a:t>Canada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8"/>
          <p:cNvSpPr/>
          <p:nvPr/>
        </p:nvSpPr>
        <p:spPr>
          <a:xfrm>
            <a:off x="7233175" y="4672201"/>
            <a:ext cx="4833000" cy="2185800"/>
          </a:xfrm>
          <a:prstGeom prst="rect">
            <a:avLst/>
          </a:prstGeom>
          <a:noFill/>
          <a:ln>
            <a:noFill/>
          </a:ln>
        </p:spPr>
        <p:txBody>
          <a:bodyPr anchorCtr="0" anchor="t" bIns="0" lIns="0" spcFirstLastPara="1" rIns="0" wrap="square" tIns="0">
            <a:noAutofit/>
          </a:bodyPr>
          <a:lstStyle/>
          <a:p>
            <a:pPr indent="0" lvl="0" marL="0" marR="0" rtl="0" algn="r">
              <a:lnSpc>
                <a:spcPct val="130000"/>
              </a:lnSpc>
              <a:spcBef>
                <a:spcPts val="0"/>
              </a:spcBef>
              <a:spcAft>
                <a:spcPts val="0"/>
              </a:spcAft>
              <a:buClr>
                <a:srgbClr val="000000"/>
              </a:buClr>
              <a:buSzPts val="2200"/>
              <a:buFont typeface="Arial"/>
              <a:buNone/>
            </a:pPr>
            <a:r>
              <a:rPr b="1" i="0" lang="en-US" sz="2200" u="none" cap="none" strike="noStrike">
                <a:solidFill>
                  <a:schemeClr val="accent1"/>
                </a:solidFill>
                <a:latin typeface="Montserrat"/>
                <a:ea typeface="Montserrat"/>
                <a:cs typeface="Montserrat"/>
                <a:sym typeface="Montserrat"/>
              </a:rPr>
              <a:t>David Borges, NASA</a:t>
            </a:r>
            <a:endParaRPr b="0" i="0" sz="1400" u="none" cap="none" strike="noStrike">
              <a:solidFill>
                <a:schemeClr val="accent1"/>
              </a:solidFill>
              <a:latin typeface="Montserrat"/>
              <a:ea typeface="Montserrat"/>
              <a:cs typeface="Montserrat"/>
              <a:sym typeface="Montserrat"/>
            </a:endParaRPr>
          </a:p>
          <a:p>
            <a:pPr indent="0" lvl="0" marL="0" marR="0" rtl="0" algn="r">
              <a:lnSpc>
                <a:spcPct val="130000"/>
              </a:lnSpc>
              <a:spcBef>
                <a:spcPts val="0"/>
              </a:spcBef>
              <a:spcAft>
                <a:spcPts val="0"/>
              </a:spcAft>
              <a:buClr>
                <a:srgbClr val="000000"/>
              </a:buClr>
              <a:buSzPts val="2200"/>
              <a:buFont typeface="Arial"/>
              <a:buNone/>
            </a:pPr>
            <a:r>
              <a:rPr b="1" i="0" lang="en-US" sz="2200" u="none" cap="none" strike="noStrike">
                <a:solidFill>
                  <a:schemeClr val="accent1"/>
                </a:solidFill>
                <a:latin typeface="Montserrat"/>
                <a:ea typeface="Montserrat"/>
                <a:cs typeface="Montserrat"/>
                <a:sym typeface="Montserrat"/>
              </a:rPr>
              <a:t>Agenda Item 5.2</a:t>
            </a:r>
            <a:endParaRPr b="0" i="0" sz="1400" u="none" cap="none" strike="noStrike">
              <a:solidFill>
                <a:schemeClr val="accent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2200"/>
              <a:buFont typeface="Arial"/>
              <a:buNone/>
            </a:pPr>
            <a:r>
              <a:rPr b="1" i="0" lang="en-US" sz="2200" u="none" cap="none" strike="noStrike">
                <a:solidFill>
                  <a:schemeClr val="accent1"/>
                </a:solidFill>
                <a:latin typeface="Montserrat"/>
                <a:ea typeface="Montserrat"/>
                <a:cs typeface="Montserrat"/>
                <a:sym typeface="Montserrat"/>
              </a:rPr>
              <a:t>CEOS SIT-41 2026</a:t>
            </a:r>
            <a:endParaRPr b="1" i="0" sz="2200" u="none" cap="none" strike="noStrike">
              <a:solidFill>
                <a:schemeClr val="accent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2200"/>
              <a:buFont typeface="Arial"/>
              <a:buNone/>
            </a:pPr>
            <a:r>
              <a:rPr b="1" i="0" lang="en-US" sz="2200" u="none" cap="none" strike="noStrike">
                <a:solidFill>
                  <a:schemeClr val="accent1"/>
                </a:solidFill>
                <a:latin typeface="Montserrat"/>
                <a:ea typeface="Montserrat"/>
                <a:cs typeface="Montserrat"/>
                <a:sym typeface="Montserrat"/>
              </a:rPr>
              <a:t>Irvine, California, USA</a:t>
            </a:r>
            <a:endParaRPr b="1" i="0" sz="2200" u="none" cap="none" strike="noStrike">
              <a:solidFill>
                <a:schemeClr val="accent1"/>
              </a:solidFill>
              <a:latin typeface="Montserrat"/>
              <a:ea typeface="Montserrat"/>
              <a:cs typeface="Montserrat"/>
              <a:sym typeface="Montserrat"/>
            </a:endParaRPr>
          </a:p>
          <a:p>
            <a:pPr indent="0" lvl="0" marL="0" marR="0" rtl="0" algn="r">
              <a:lnSpc>
                <a:spcPct val="130000"/>
              </a:lnSpc>
              <a:spcBef>
                <a:spcPts val="0"/>
              </a:spcBef>
              <a:spcAft>
                <a:spcPts val="0"/>
              </a:spcAft>
              <a:buClr>
                <a:schemeClr val="dk1"/>
              </a:buClr>
              <a:buSzPts val="2200"/>
              <a:buFont typeface="Arial"/>
              <a:buNone/>
            </a:pPr>
            <a:r>
              <a:rPr b="1" i="0" lang="en-US" sz="2200" u="none" cap="none" strike="noStrike">
                <a:solidFill>
                  <a:schemeClr val="accent1"/>
                </a:solidFill>
                <a:latin typeface="Montserrat"/>
                <a:ea typeface="Montserrat"/>
                <a:cs typeface="Montserrat"/>
                <a:sym typeface="Montserrat"/>
              </a:rPr>
              <a:t>14-16 April 2026</a:t>
            </a:r>
            <a:endParaRPr b="1" i="0" sz="2200" u="none" cap="none" strike="noStrike">
              <a:solidFill>
                <a:schemeClr val="accent1"/>
              </a:solidFill>
              <a:latin typeface="Montserrat"/>
              <a:ea typeface="Montserrat"/>
              <a:cs typeface="Montserrat"/>
              <a:sym typeface="Montserrat"/>
            </a:endParaRPr>
          </a:p>
        </p:txBody>
      </p:sp>
      <p:sp>
        <p:nvSpPr>
          <p:cNvPr id="255" name="Google Shape;255;p18"/>
          <p:cNvSpPr txBox="1"/>
          <p:nvPr/>
        </p:nvSpPr>
        <p:spPr>
          <a:xfrm>
            <a:off x="115574" y="163854"/>
            <a:ext cx="7793400" cy="4773600"/>
          </a:xfrm>
          <a:prstGeom prst="rect">
            <a:avLst/>
          </a:prstGeom>
          <a:noFill/>
          <a:ln>
            <a:noFill/>
          </a:ln>
        </p:spPr>
        <p:txBody>
          <a:bodyPr anchorCtr="0" anchor="t" bIns="45700" lIns="91425" spcFirstLastPara="1" rIns="91425" wrap="square" tIns="45700">
            <a:noAutofit/>
          </a:bodyPr>
          <a:lstStyle/>
          <a:p>
            <a:pPr indent="0" lvl="0" marL="0" marR="0" rtl="0" algn="l">
              <a:lnSpc>
                <a:spcPct val="114999"/>
              </a:lnSpc>
              <a:spcBef>
                <a:spcPts val="0"/>
              </a:spcBef>
              <a:spcAft>
                <a:spcPts val="0"/>
              </a:spcAft>
              <a:buClr>
                <a:schemeClr val="lt1"/>
              </a:buClr>
              <a:buSzPts val="8000"/>
              <a:buFont typeface="Montserrat"/>
              <a:buNone/>
            </a:pPr>
            <a:r>
              <a:rPr b="0" i="0" lang="en-US" sz="7500" u="none" cap="none" strike="noStrike">
                <a:solidFill>
                  <a:schemeClr val="lt1"/>
                </a:solidFill>
                <a:latin typeface="Montserrat"/>
                <a:ea typeface="Montserrat"/>
                <a:cs typeface="Montserrat"/>
                <a:sym typeface="Montserrat"/>
              </a:rPr>
              <a:t>CEOS SIT-41</a:t>
            </a:r>
            <a:br>
              <a:rPr b="0" i="0" lang="en-US" sz="7500" u="none" cap="none" strike="noStrike">
                <a:solidFill>
                  <a:schemeClr val="lt1"/>
                </a:solidFill>
                <a:latin typeface="Montserrat"/>
                <a:ea typeface="Montserrat"/>
                <a:cs typeface="Montserrat"/>
                <a:sym typeface="Montserrat"/>
              </a:rPr>
            </a:br>
            <a:r>
              <a:rPr b="1" i="0" lang="en-US" sz="4000" u="none" cap="none" strike="noStrike">
                <a:solidFill>
                  <a:schemeClr val="lt1"/>
                </a:solidFill>
                <a:latin typeface="Montserrat"/>
                <a:ea typeface="Montserrat"/>
                <a:cs typeface="Montserrat"/>
                <a:sym typeface="Montserrat"/>
              </a:rPr>
              <a:t>CEOS-ARD Water Thematic</a:t>
            </a:r>
            <a:endParaRPr b="0" i="0" sz="4000" u="none" cap="none" strike="noStrike">
              <a:solidFill>
                <a:schemeClr val="lt1"/>
              </a:solidFill>
              <a:latin typeface="Montserrat"/>
              <a:ea typeface="Montserrat"/>
              <a:cs typeface="Montserrat"/>
              <a:sym typeface="Montserrat"/>
            </a:endParaRPr>
          </a:p>
          <a:p>
            <a:pPr indent="0" lvl="0" marL="0" marR="0" rtl="0" algn="l">
              <a:lnSpc>
                <a:spcPct val="114999"/>
              </a:lnSpc>
              <a:spcBef>
                <a:spcPts val="0"/>
              </a:spcBef>
              <a:spcAft>
                <a:spcPts val="0"/>
              </a:spcAft>
              <a:buClr>
                <a:schemeClr val="lt1"/>
              </a:buClr>
              <a:buSzPts val="8000"/>
              <a:buFont typeface="Montserrat"/>
              <a:buNone/>
            </a:pPr>
            <a:r>
              <a:t/>
            </a:r>
            <a:endParaRPr b="1" i="0" sz="4400" u="none" cap="none" strike="noStrike">
              <a:solidFill>
                <a:schemeClr val="lt1"/>
              </a:solidFill>
              <a:latin typeface="Montserrat"/>
              <a:ea typeface="Montserrat"/>
              <a:cs typeface="Montserrat"/>
              <a:sym typeface="Montserrat"/>
            </a:endParaRPr>
          </a:p>
          <a:p>
            <a:pPr indent="0" lvl="0" marL="0" marR="0" rtl="0" algn="l">
              <a:lnSpc>
                <a:spcPct val="114999"/>
              </a:lnSpc>
              <a:spcBef>
                <a:spcPts val="0"/>
              </a:spcBef>
              <a:spcAft>
                <a:spcPts val="0"/>
              </a:spcAft>
              <a:buClr>
                <a:schemeClr val="lt1"/>
              </a:buClr>
              <a:buSzPts val="8000"/>
              <a:buFont typeface="Arial"/>
              <a:buNone/>
            </a:pPr>
            <a:r>
              <a:t/>
            </a:r>
            <a:endParaRPr b="0" i="0" sz="40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9" name="Shape 259"/>
        <p:cNvGrpSpPr/>
        <p:nvPr/>
      </p:nvGrpSpPr>
      <p:grpSpPr>
        <a:xfrm>
          <a:off x="0" y="0"/>
          <a:ext cx="0" cy="0"/>
          <a:chOff x="0" y="0"/>
          <a:chExt cx="0" cy="0"/>
        </a:xfrm>
      </p:grpSpPr>
      <p:cxnSp>
        <p:nvCxnSpPr>
          <p:cNvPr id="260" name="Google Shape;260;g3de1b9edae1_0_72"/>
          <p:cNvCxnSpPr/>
          <p:nvPr/>
        </p:nvCxnSpPr>
        <p:spPr>
          <a:xfrm>
            <a:off x="230600" y="6343833"/>
            <a:ext cx="11730900" cy="0"/>
          </a:xfrm>
          <a:prstGeom prst="straightConnector1">
            <a:avLst/>
          </a:prstGeom>
          <a:noFill/>
          <a:ln cap="flat" cmpd="sng" w="12700">
            <a:solidFill>
              <a:srgbClr val="21455B"/>
            </a:solidFill>
            <a:prstDash val="dot"/>
            <a:round/>
            <a:headEnd len="sm" w="sm" type="none"/>
            <a:tailEnd len="sm" w="sm" type="none"/>
          </a:ln>
        </p:spPr>
      </p:cxnSp>
      <p:pic>
        <p:nvPicPr>
          <p:cNvPr id="261" name="Google Shape;261;g3de1b9edae1_0_72" title="CEOS_ARD_Logo_blue_corrected.png"/>
          <p:cNvPicPr preferRelativeResize="0"/>
          <p:nvPr/>
        </p:nvPicPr>
        <p:blipFill rotWithShape="1">
          <a:blip r:embed="rId3">
            <a:alphaModFix/>
          </a:blip>
          <a:srcRect b="229" l="0" r="0" t="239"/>
          <a:stretch/>
        </p:blipFill>
        <p:spPr>
          <a:xfrm>
            <a:off x="10898600" y="184072"/>
            <a:ext cx="1148268" cy="920301"/>
          </a:xfrm>
          <a:prstGeom prst="rect">
            <a:avLst/>
          </a:prstGeom>
          <a:noFill/>
          <a:ln>
            <a:noFill/>
          </a:ln>
        </p:spPr>
      </p:pic>
      <p:pic>
        <p:nvPicPr>
          <p:cNvPr id="262" name="Google Shape;262;g3de1b9edae1_0_72" title="CARD4L-SAR_Background-ALOS2.jpg"/>
          <p:cNvPicPr preferRelativeResize="0"/>
          <p:nvPr/>
        </p:nvPicPr>
        <p:blipFill rotWithShape="1">
          <a:blip r:embed="rId4">
            <a:alphaModFix/>
          </a:blip>
          <a:srcRect b="2915" l="5347" r="518" t="866"/>
          <a:stretch/>
        </p:blipFill>
        <p:spPr>
          <a:xfrm flipH="1">
            <a:off x="-5854699" y="-60300"/>
            <a:ext cx="6963600" cy="6672900"/>
          </a:xfrm>
          <a:prstGeom prst="donut">
            <a:avLst>
              <a:gd fmla="val 10848" name="adj"/>
            </a:avLst>
          </a:prstGeom>
          <a:noFill/>
          <a:ln>
            <a:noFill/>
          </a:ln>
        </p:spPr>
      </p:pic>
      <p:sp>
        <p:nvSpPr>
          <p:cNvPr id="263" name="Google Shape;263;g3de1b9edae1_0_72"/>
          <p:cNvSpPr txBox="1"/>
          <p:nvPr/>
        </p:nvSpPr>
        <p:spPr>
          <a:xfrm>
            <a:off x="1350867" y="257817"/>
            <a:ext cx="6270900" cy="772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21455B"/>
                </a:solidFill>
                <a:latin typeface="Barlow"/>
                <a:ea typeface="Barlow"/>
                <a:cs typeface="Barlow"/>
                <a:sym typeface="Barlow"/>
              </a:rPr>
              <a:t>CEOS-ARD Strategy Pillars</a:t>
            </a:r>
            <a:endParaRPr b="0" i="0" sz="4000" u="none" cap="none" strike="noStrike">
              <a:solidFill>
                <a:srgbClr val="21455B"/>
              </a:solidFill>
              <a:latin typeface="Barlow"/>
              <a:ea typeface="Barlow"/>
              <a:cs typeface="Barlow"/>
              <a:sym typeface="Barlow"/>
            </a:endParaRPr>
          </a:p>
        </p:txBody>
      </p:sp>
      <p:pic>
        <p:nvPicPr>
          <p:cNvPr id="264" name="Google Shape;264;g3de1b9edae1_0_72" title="CEOS_logo_ard_blue.png"/>
          <p:cNvPicPr preferRelativeResize="0"/>
          <p:nvPr/>
        </p:nvPicPr>
        <p:blipFill rotWithShape="1">
          <a:blip r:embed="rId5">
            <a:alphaModFix/>
          </a:blip>
          <a:srcRect b="0" l="10" r="0" t="0"/>
          <a:stretch/>
        </p:blipFill>
        <p:spPr>
          <a:xfrm>
            <a:off x="7989936" y="308578"/>
            <a:ext cx="2906663" cy="671301"/>
          </a:xfrm>
          <a:prstGeom prst="rect">
            <a:avLst/>
          </a:prstGeom>
          <a:noFill/>
          <a:ln>
            <a:noFill/>
          </a:ln>
        </p:spPr>
      </p:pic>
      <p:sp>
        <p:nvSpPr>
          <p:cNvPr id="265" name="Google Shape;265;g3de1b9edae1_0_72"/>
          <p:cNvSpPr/>
          <p:nvPr/>
        </p:nvSpPr>
        <p:spPr>
          <a:xfrm>
            <a:off x="3062610" y="4146293"/>
            <a:ext cx="1267200" cy="1267200"/>
          </a:xfrm>
          <a:prstGeom prst="ellipse">
            <a:avLst/>
          </a:prstGeom>
          <a:solidFill>
            <a:schemeClr val="lt1"/>
          </a:solidFill>
          <a:ln cap="flat" cmpd="sng" w="127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sp>
        <p:nvSpPr>
          <p:cNvPr id="266" name="Google Shape;266;g3de1b9edae1_0_72"/>
          <p:cNvSpPr/>
          <p:nvPr/>
        </p:nvSpPr>
        <p:spPr>
          <a:xfrm>
            <a:off x="8488843" y="2480393"/>
            <a:ext cx="1267200" cy="1267200"/>
          </a:xfrm>
          <a:prstGeom prst="ellipse">
            <a:avLst/>
          </a:prstGeom>
          <a:solidFill>
            <a:schemeClr val="lt1"/>
          </a:solidFill>
          <a:ln cap="flat" cmpd="sng" w="127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pic>
        <p:nvPicPr>
          <p:cNvPr id="267" name="Google Shape;267;g3de1b9edae1_0_72"/>
          <p:cNvPicPr preferRelativeResize="0"/>
          <p:nvPr/>
        </p:nvPicPr>
        <p:blipFill rotWithShape="1">
          <a:blip r:embed="rId6">
            <a:alphaModFix/>
          </a:blip>
          <a:srcRect b="0" l="0" r="0" t="0"/>
          <a:stretch/>
        </p:blipFill>
        <p:spPr>
          <a:xfrm>
            <a:off x="1298755" y="1176793"/>
            <a:ext cx="9936963" cy="5094634"/>
          </a:xfrm>
          <a:prstGeom prst="rect">
            <a:avLst/>
          </a:prstGeom>
          <a:noFill/>
          <a:ln>
            <a:noFill/>
          </a:ln>
        </p:spPr>
      </p:pic>
      <p:sp>
        <p:nvSpPr>
          <p:cNvPr id="268" name="Google Shape;268;g3de1b9edae1_0_72"/>
          <p:cNvSpPr txBox="1"/>
          <p:nvPr/>
        </p:nvSpPr>
        <p:spPr>
          <a:xfrm>
            <a:off x="10353033" y="4724400"/>
            <a:ext cx="1694100" cy="11481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21455B"/>
                </a:solidFill>
                <a:latin typeface="Arial"/>
                <a:ea typeface="Arial"/>
                <a:cs typeface="Arial"/>
                <a:sym typeface="Arial"/>
              </a:rPr>
              <a:t>Underpinned by CEOS Interoperability Handbook  conventions</a:t>
            </a:r>
            <a:endParaRPr b="0" i="0" sz="1600" u="none" cap="none" strike="noStrike">
              <a:solidFill>
                <a:srgbClr val="21455B"/>
              </a:solidFill>
              <a:latin typeface="Arial"/>
              <a:ea typeface="Arial"/>
              <a:cs typeface="Arial"/>
              <a:sym typeface="Arial"/>
            </a:endParaRPr>
          </a:p>
        </p:txBody>
      </p:sp>
      <p:cxnSp>
        <p:nvCxnSpPr>
          <p:cNvPr id="269" name="Google Shape;269;g3de1b9edae1_0_72"/>
          <p:cNvCxnSpPr>
            <a:stCxn id="268" idx="1"/>
          </p:cNvCxnSpPr>
          <p:nvPr/>
        </p:nvCxnSpPr>
        <p:spPr>
          <a:xfrm flipH="1">
            <a:off x="10139733" y="5298450"/>
            <a:ext cx="213300" cy="198000"/>
          </a:xfrm>
          <a:prstGeom prst="straightConnector1">
            <a:avLst/>
          </a:prstGeom>
          <a:noFill/>
          <a:ln cap="flat" cmpd="sng" w="12700">
            <a:solidFill>
              <a:srgbClr val="21455B"/>
            </a:solidFill>
            <a:prstDash val="solid"/>
            <a:round/>
            <a:headEnd len="sm" w="sm" type="none"/>
            <a:tailEnd len="med" w="med" type="triangle"/>
          </a:ln>
        </p:spPr>
      </p:cxnSp>
      <p:sp>
        <p:nvSpPr>
          <p:cNvPr id="270" name="Google Shape;270;g3de1b9edae1_0_72"/>
          <p:cNvSpPr/>
          <p:nvPr/>
        </p:nvSpPr>
        <p:spPr>
          <a:xfrm>
            <a:off x="4995625" y="2105500"/>
            <a:ext cx="1211400" cy="3319200"/>
          </a:xfrm>
          <a:prstGeom prst="rect">
            <a:avLst/>
          </a:prstGeom>
          <a:noFill/>
          <a:ln cap="flat" cmpd="sng" w="762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455B"/>
        </a:solidFill>
      </p:bgPr>
    </p:bg>
    <p:spTree>
      <p:nvGrpSpPr>
        <p:cNvPr id="274" name="Shape 274"/>
        <p:cNvGrpSpPr/>
        <p:nvPr/>
      </p:nvGrpSpPr>
      <p:grpSpPr>
        <a:xfrm>
          <a:off x="0" y="0"/>
          <a:ext cx="0" cy="0"/>
          <a:chOff x="0" y="0"/>
          <a:chExt cx="0" cy="0"/>
        </a:xfrm>
      </p:grpSpPr>
      <p:cxnSp>
        <p:nvCxnSpPr>
          <p:cNvPr id="275" name="Google Shape;275;g3de1b9edae1_2_54"/>
          <p:cNvCxnSpPr/>
          <p:nvPr/>
        </p:nvCxnSpPr>
        <p:spPr>
          <a:xfrm>
            <a:off x="230600" y="6343833"/>
            <a:ext cx="11730800" cy="0"/>
          </a:xfrm>
          <a:prstGeom prst="straightConnector1">
            <a:avLst/>
          </a:prstGeom>
          <a:noFill/>
          <a:ln cap="flat" cmpd="sng" w="9525">
            <a:solidFill>
              <a:schemeClr val="lt1"/>
            </a:solidFill>
            <a:prstDash val="dot"/>
            <a:round/>
            <a:headEnd len="sm" w="sm" type="none"/>
            <a:tailEnd len="sm" w="sm" type="none"/>
          </a:ln>
        </p:spPr>
      </p:cxnSp>
      <p:pic>
        <p:nvPicPr>
          <p:cNvPr id="276" name="Google Shape;276;g3de1b9edae1_2_54" title="CEOS_logo_white_text_right.png"/>
          <p:cNvPicPr preferRelativeResize="0"/>
          <p:nvPr/>
        </p:nvPicPr>
        <p:blipFill rotWithShape="1">
          <a:blip r:embed="rId3">
            <a:alphaModFix/>
          </a:blip>
          <a:srcRect b="0" l="-420" r="420" t="0"/>
          <a:stretch/>
        </p:blipFill>
        <p:spPr>
          <a:xfrm>
            <a:off x="7863633" y="308567"/>
            <a:ext cx="2931364" cy="671300"/>
          </a:xfrm>
          <a:prstGeom prst="rect">
            <a:avLst/>
          </a:prstGeom>
          <a:noFill/>
          <a:ln>
            <a:noFill/>
          </a:ln>
        </p:spPr>
      </p:pic>
      <p:pic>
        <p:nvPicPr>
          <p:cNvPr id="277" name="Google Shape;277;g3de1b9edae1_2_54" title="CEOS_ARD_Logo_white.png"/>
          <p:cNvPicPr preferRelativeResize="0"/>
          <p:nvPr/>
        </p:nvPicPr>
        <p:blipFill rotWithShape="1">
          <a:blip r:embed="rId4">
            <a:alphaModFix/>
          </a:blip>
          <a:srcRect b="0" l="0" r="0" t="0"/>
          <a:stretch/>
        </p:blipFill>
        <p:spPr>
          <a:xfrm>
            <a:off x="10898600" y="184072"/>
            <a:ext cx="1148267" cy="920300"/>
          </a:xfrm>
          <a:prstGeom prst="rect">
            <a:avLst/>
          </a:prstGeom>
          <a:noFill/>
          <a:ln>
            <a:noFill/>
          </a:ln>
        </p:spPr>
      </p:pic>
      <p:pic>
        <p:nvPicPr>
          <p:cNvPr id="278" name="Google Shape;278;g3de1b9edae1_2_54" title="slide6.jpg"/>
          <p:cNvPicPr preferRelativeResize="0"/>
          <p:nvPr/>
        </p:nvPicPr>
        <p:blipFill rotWithShape="1">
          <a:blip r:embed="rId5">
            <a:alphaModFix/>
          </a:blip>
          <a:srcRect b="0" l="56751" r="-25183" t="0"/>
          <a:stretch/>
        </p:blipFill>
        <p:spPr>
          <a:xfrm flipH="1">
            <a:off x="-5854700" y="-60300"/>
            <a:ext cx="6963600" cy="6672800"/>
          </a:xfrm>
          <a:prstGeom prst="donut">
            <a:avLst>
              <a:gd fmla="val 10848" name="adj"/>
            </a:avLst>
          </a:prstGeom>
          <a:noFill/>
          <a:ln>
            <a:noFill/>
          </a:ln>
        </p:spPr>
      </p:pic>
      <p:sp>
        <p:nvSpPr>
          <p:cNvPr id="279" name="Google Shape;279;g3de1b9edae1_2_54"/>
          <p:cNvSpPr txBox="1"/>
          <p:nvPr/>
        </p:nvSpPr>
        <p:spPr>
          <a:xfrm>
            <a:off x="1350867" y="257817"/>
            <a:ext cx="6270800" cy="7728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4100"/>
              <a:buFont typeface="Arial"/>
              <a:buNone/>
            </a:pPr>
            <a:r>
              <a:rPr b="0" i="0" lang="en-US" sz="4100" u="none" cap="none" strike="noStrike">
                <a:solidFill>
                  <a:schemeClr val="lt1"/>
                </a:solidFill>
                <a:latin typeface="Barlow"/>
                <a:ea typeface="Barlow"/>
                <a:cs typeface="Barlow"/>
                <a:sym typeface="Barlow"/>
              </a:rPr>
              <a:t>CEOS-ARD for Water</a:t>
            </a:r>
            <a:endParaRPr b="0" i="0" sz="4100" u="none" cap="none" strike="noStrike">
              <a:solidFill>
                <a:schemeClr val="lt1"/>
              </a:solidFill>
              <a:latin typeface="Barlow"/>
              <a:ea typeface="Barlow"/>
              <a:cs typeface="Barlow"/>
              <a:sym typeface="Barlow"/>
            </a:endParaRPr>
          </a:p>
        </p:txBody>
      </p:sp>
      <p:sp>
        <p:nvSpPr>
          <p:cNvPr id="280" name="Google Shape;280;g3de1b9edae1_2_54"/>
          <p:cNvSpPr txBox="1"/>
          <p:nvPr/>
        </p:nvSpPr>
        <p:spPr>
          <a:xfrm>
            <a:off x="1350875" y="1183677"/>
            <a:ext cx="10292400" cy="51603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700"/>
              <a:buFont typeface="Arial"/>
              <a:buNone/>
            </a:pPr>
            <a:r>
              <a:rPr b="1" i="0" lang="en-US" sz="1700" u="none" cap="none" strike="noStrike">
                <a:solidFill>
                  <a:schemeClr val="lt1"/>
                </a:solidFill>
                <a:latin typeface="Barlow"/>
                <a:ea typeface="Barlow"/>
                <a:cs typeface="Barlow"/>
                <a:sym typeface="Barlow"/>
              </a:rPr>
              <a:t>SIT Chair Priority #1: Water Planet- Seeing Earth's Water from Space has CEOS-ARD as a focus.</a:t>
            </a:r>
            <a:endParaRPr b="1" i="0" sz="1700" u="none" cap="none" strike="noStrike">
              <a:solidFill>
                <a:schemeClr val="lt1"/>
              </a:solidFill>
              <a:latin typeface="Barlow"/>
              <a:ea typeface="Barlow"/>
              <a:cs typeface="Barlow"/>
              <a:sym typeface="Barlow"/>
            </a:endParaRPr>
          </a:p>
          <a:p>
            <a:pPr indent="0" lvl="0" marL="0" marR="0" rtl="0" algn="l">
              <a:lnSpc>
                <a:spcPct val="100000"/>
              </a:lnSpc>
              <a:spcBef>
                <a:spcPts val="900"/>
              </a:spcBef>
              <a:spcAft>
                <a:spcPts val="0"/>
              </a:spcAft>
              <a:buClr>
                <a:srgbClr val="000000"/>
              </a:buClr>
              <a:buSzPts val="1700"/>
              <a:buFont typeface="Arial"/>
              <a:buNone/>
            </a:pPr>
            <a:r>
              <a:rPr b="0" i="0" lang="en-US" sz="1700" u="sng" cap="none" strike="noStrike">
                <a:solidFill>
                  <a:schemeClr val="lt1"/>
                </a:solidFill>
                <a:latin typeface="Barlow"/>
                <a:ea typeface="Barlow"/>
                <a:cs typeface="Barlow"/>
                <a:sym typeface="Barlow"/>
              </a:rPr>
              <a:t>Deliverable:</a:t>
            </a:r>
            <a:r>
              <a:rPr b="0" i="0" lang="en-US" sz="1700" u="none" cap="none" strike="noStrike">
                <a:solidFill>
                  <a:schemeClr val="lt1"/>
                </a:solidFill>
                <a:latin typeface="Barlow"/>
                <a:ea typeface="Barlow"/>
                <a:cs typeface="Barlow"/>
                <a:sym typeface="Barlow"/>
              </a:rPr>
              <a:t> Contribute a water thematic section to updated CEOS-ARD strategy (in collaboration with CEOS Chair) by 2026 SIT-TW.</a:t>
            </a:r>
            <a:endParaRPr b="0" i="0" sz="1700" u="none" cap="none" strike="noStrike">
              <a:solidFill>
                <a:schemeClr val="lt1"/>
              </a:solidFill>
              <a:latin typeface="Barlow"/>
              <a:ea typeface="Barlow"/>
              <a:cs typeface="Barlow"/>
              <a:sym typeface="Barlow"/>
            </a:endParaRPr>
          </a:p>
          <a:p>
            <a:pPr indent="-412750" lvl="0" marL="609600" marR="0" rtl="0" algn="l">
              <a:lnSpc>
                <a:spcPct val="100000"/>
              </a:lnSpc>
              <a:spcBef>
                <a:spcPts val="900"/>
              </a:spcBef>
              <a:spcAft>
                <a:spcPts val="0"/>
              </a:spcAft>
              <a:buClr>
                <a:schemeClr val="lt1"/>
              </a:buClr>
              <a:buSzPts val="1700"/>
              <a:buFont typeface="Barlow"/>
              <a:buChar char="●"/>
            </a:pPr>
            <a:r>
              <a:rPr b="0" i="0" lang="en-US" sz="1700" u="none" cap="none" strike="noStrike">
                <a:solidFill>
                  <a:schemeClr val="lt1"/>
                </a:solidFill>
                <a:latin typeface="Barlow"/>
                <a:ea typeface="Barlow"/>
                <a:cs typeface="Barlow"/>
                <a:sym typeface="Barlow"/>
              </a:rPr>
              <a:t>Where do we want to be in 5 years time to ensure CEOS-ARD is serving the needs of the water community?</a:t>
            </a:r>
            <a:endParaRPr b="0" i="0" sz="1700" u="none" cap="none" strike="noStrike">
              <a:solidFill>
                <a:schemeClr val="lt1"/>
              </a:solidFill>
              <a:latin typeface="Barlow"/>
              <a:ea typeface="Barlow"/>
              <a:cs typeface="Barlow"/>
              <a:sym typeface="Barlow"/>
            </a:endParaRPr>
          </a:p>
          <a:p>
            <a:pPr indent="-412750" lvl="0" marL="609600" marR="0" rtl="0" algn="l">
              <a:lnSpc>
                <a:spcPct val="100000"/>
              </a:lnSpc>
              <a:spcBef>
                <a:spcPts val="900"/>
              </a:spcBef>
              <a:spcAft>
                <a:spcPts val="0"/>
              </a:spcAft>
              <a:buClr>
                <a:schemeClr val="lt1"/>
              </a:buClr>
              <a:buSzPts val="1700"/>
              <a:buFont typeface="Barlow"/>
              <a:buChar char="●"/>
            </a:pPr>
            <a:r>
              <a:rPr b="0" i="0" lang="en-US" sz="1700" u="none" cap="none" strike="noStrike">
                <a:solidFill>
                  <a:schemeClr val="lt1"/>
                </a:solidFill>
                <a:latin typeface="Barlow"/>
                <a:ea typeface="Barlow"/>
                <a:cs typeface="Barlow"/>
                <a:sym typeface="Barlow"/>
              </a:rPr>
              <a:t>Can we prepare a holistic vision for CEOS-ARD for water?</a:t>
            </a:r>
            <a:endParaRPr b="0" i="0" sz="1700" u="none" cap="none" strike="noStrike">
              <a:solidFill>
                <a:schemeClr val="lt1"/>
              </a:solidFill>
              <a:latin typeface="Barlow"/>
              <a:ea typeface="Barlow"/>
              <a:cs typeface="Barlow"/>
              <a:sym typeface="Barlow"/>
            </a:endParaRPr>
          </a:p>
          <a:p>
            <a:pPr indent="-412750" lvl="0" marL="609600" marR="0" rtl="0" algn="l">
              <a:lnSpc>
                <a:spcPct val="100000"/>
              </a:lnSpc>
              <a:spcBef>
                <a:spcPts val="900"/>
              </a:spcBef>
              <a:spcAft>
                <a:spcPts val="0"/>
              </a:spcAft>
              <a:buClr>
                <a:schemeClr val="lt1"/>
              </a:buClr>
              <a:buSzPts val="1700"/>
              <a:buFont typeface="Barlow"/>
              <a:buChar char="●"/>
            </a:pPr>
            <a:r>
              <a:rPr b="0" i="0" lang="en-US" sz="1700" u="none" cap="none" strike="noStrike">
                <a:solidFill>
                  <a:schemeClr val="lt1"/>
                </a:solidFill>
                <a:latin typeface="Barlow"/>
                <a:ea typeface="Barlow"/>
                <a:cs typeface="Barlow"/>
                <a:sym typeface="Barlow"/>
              </a:rPr>
              <a:t>What do we need to cover the whole water cycle system?</a:t>
            </a:r>
            <a:endParaRPr b="0" i="0" sz="1700" u="none" cap="none" strike="noStrike">
              <a:solidFill>
                <a:schemeClr val="lt1"/>
              </a:solidFill>
              <a:latin typeface="Barlow"/>
              <a:ea typeface="Barlow"/>
              <a:cs typeface="Barlow"/>
              <a:sym typeface="Barlow"/>
            </a:endParaRPr>
          </a:p>
          <a:p>
            <a:pPr indent="-412750" lvl="0" marL="609600" marR="0" rtl="0" algn="l">
              <a:lnSpc>
                <a:spcPct val="100000"/>
              </a:lnSpc>
              <a:spcBef>
                <a:spcPts val="900"/>
              </a:spcBef>
              <a:spcAft>
                <a:spcPts val="0"/>
              </a:spcAft>
              <a:buClr>
                <a:schemeClr val="lt1"/>
              </a:buClr>
              <a:buSzPts val="1700"/>
              <a:buFont typeface="Barlow"/>
              <a:buChar char="●"/>
            </a:pPr>
            <a:r>
              <a:rPr b="0" i="0" lang="en-US" sz="1700" u="none" cap="none" strike="noStrike">
                <a:solidFill>
                  <a:schemeClr val="lt1"/>
                </a:solidFill>
                <a:latin typeface="Barlow"/>
                <a:ea typeface="Barlow"/>
                <a:cs typeface="Barlow"/>
                <a:sym typeface="Barlow"/>
              </a:rPr>
              <a:t>What are the analysis-ready products needed by the water community? </a:t>
            </a:r>
            <a:endParaRPr b="0" i="0" sz="1700" u="none" cap="none" strike="noStrike">
              <a:solidFill>
                <a:schemeClr val="lt1"/>
              </a:solidFill>
              <a:latin typeface="Barlow"/>
              <a:ea typeface="Barlow"/>
              <a:cs typeface="Barlow"/>
              <a:sym typeface="Barlow"/>
            </a:endParaRPr>
          </a:p>
          <a:p>
            <a:pPr indent="-336550" lvl="1" marL="914400" marR="0" rtl="0" algn="l">
              <a:lnSpc>
                <a:spcPct val="100000"/>
              </a:lnSpc>
              <a:spcBef>
                <a:spcPts val="900"/>
              </a:spcBef>
              <a:spcAft>
                <a:spcPts val="0"/>
              </a:spcAft>
              <a:buClr>
                <a:schemeClr val="lt1"/>
              </a:buClr>
              <a:buSzPts val="1700"/>
              <a:buFont typeface="Barlow"/>
              <a:buChar char="○"/>
            </a:pPr>
            <a:r>
              <a:rPr b="0" i="0" lang="en-US" sz="1700" u="none" cap="none" strike="noStrike">
                <a:solidFill>
                  <a:schemeClr val="lt1"/>
                </a:solidFill>
                <a:latin typeface="Barlow"/>
                <a:ea typeface="Barlow"/>
                <a:cs typeface="Barlow"/>
                <a:sym typeface="Barlow"/>
              </a:rPr>
              <a:t>Essential Water Variables, or an expanded list of products?</a:t>
            </a:r>
            <a:endParaRPr b="0" i="0" sz="1700" u="none" cap="none" strike="noStrike">
              <a:solidFill>
                <a:schemeClr val="lt1"/>
              </a:solidFill>
              <a:latin typeface="Barlow"/>
              <a:ea typeface="Barlow"/>
              <a:cs typeface="Barlow"/>
              <a:sym typeface="Barlow"/>
            </a:endParaRPr>
          </a:p>
          <a:p>
            <a:pPr indent="-412750" lvl="0" marL="609600" marR="0" rtl="0" algn="l">
              <a:lnSpc>
                <a:spcPct val="100000"/>
              </a:lnSpc>
              <a:spcBef>
                <a:spcPts val="900"/>
              </a:spcBef>
              <a:spcAft>
                <a:spcPts val="0"/>
              </a:spcAft>
              <a:buClr>
                <a:schemeClr val="lt1"/>
              </a:buClr>
              <a:buSzPts val="1700"/>
              <a:buFont typeface="Barlow"/>
              <a:buChar char="●"/>
            </a:pPr>
            <a:r>
              <a:rPr b="0" i="0" lang="en-US" sz="1700" u="none" cap="none" strike="noStrike">
                <a:solidFill>
                  <a:schemeClr val="lt1"/>
                </a:solidFill>
                <a:latin typeface="Barlow"/>
                <a:ea typeface="Barlow"/>
                <a:cs typeface="Barlow"/>
                <a:sym typeface="Barlow"/>
              </a:rPr>
              <a:t>What Product Family Specs do we need to meet those requirements?</a:t>
            </a:r>
            <a:endParaRPr b="0" i="0" sz="1700" u="none" cap="none" strike="noStrike">
              <a:solidFill>
                <a:schemeClr val="lt1"/>
              </a:solidFill>
              <a:latin typeface="Barlow"/>
              <a:ea typeface="Barlow"/>
              <a:cs typeface="Barlow"/>
              <a:sym typeface="Barlow"/>
            </a:endParaRPr>
          </a:p>
          <a:p>
            <a:pPr indent="-412750" lvl="1" marL="1219200" marR="0" rtl="0" algn="l">
              <a:lnSpc>
                <a:spcPct val="100000"/>
              </a:lnSpc>
              <a:spcBef>
                <a:spcPts val="900"/>
              </a:spcBef>
              <a:spcAft>
                <a:spcPts val="0"/>
              </a:spcAft>
              <a:buClr>
                <a:schemeClr val="lt1"/>
              </a:buClr>
              <a:buSzPts val="1700"/>
              <a:buFont typeface="Barlow"/>
              <a:buChar char="○"/>
            </a:pPr>
            <a:r>
              <a:rPr b="0" i="0" lang="en-US" sz="1700" u="none" cap="none" strike="noStrike">
                <a:solidFill>
                  <a:schemeClr val="lt1"/>
                </a:solidFill>
                <a:latin typeface="Barlow"/>
                <a:ea typeface="Barlow"/>
                <a:cs typeface="Barlow"/>
                <a:sym typeface="Barlow"/>
              </a:rPr>
              <a:t>Are they derivatives of Aquatic Reflectance and/or SAR PFS?</a:t>
            </a:r>
            <a:endParaRPr b="0" i="0" sz="1700" u="none" cap="none" strike="noStrike">
              <a:solidFill>
                <a:schemeClr val="lt1"/>
              </a:solidFill>
              <a:latin typeface="Barlow"/>
              <a:ea typeface="Barlow"/>
              <a:cs typeface="Barlow"/>
              <a:sym typeface="Barlow"/>
            </a:endParaRPr>
          </a:p>
          <a:p>
            <a:pPr indent="-412750" lvl="1" marL="1219200" marR="0" rtl="0" algn="l">
              <a:lnSpc>
                <a:spcPct val="100000"/>
              </a:lnSpc>
              <a:spcBef>
                <a:spcPts val="900"/>
              </a:spcBef>
              <a:spcAft>
                <a:spcPts val="0"/>
              </a:spcAft>
              <a:buClr>
                <a:schemeClr val="lt1"/>
              </a:buClr>
              <a:buSzPts val="1700"/>
              <a:buFont typeface="Barlow"/>
              <a:buChar char="○"/>
            </a:pPr>
            <a:r>
              <a:rPr b="0" i="0" lang="en-US" sz="1700" u="none" cap="none" strike="noStrike">
                <a:solidFill>
                  <a:schemeClr val="lt1"/>
                </a:solidFill>
                <a:latin typeface="Barlow"/>
                <a:ea typeface="Barlow"/>
                <a:cs typeface="Barlow"/>
                <a:sym typeface="Barlow"/>
              </a:rPr>
              <a:t>Who will develop those specs?</a:t>
            </a:r>
            <a:endParaRPr b="0" i="0" sz="1700" u="none" cap="none" strike="noStrike">
              <a:solidFill>
                <a:schemeClr val="lt1"/>
              </a:solidFill>
              <a:latin typeface="Barlow"/>
              <a:ea typeface="Barlow"/>
              <a:cs typeface="Barlow"/>
              <a:sym typeface="Barlow"/>
            </a:endParaRPr>
          </a:p>
          <a:p>
            <a:pPr indent="-412750" lvl="0" marL="609600" marR="0" rtl="0" algn="l">
              <a:lnSpc>
                <a:spcPct val="100000"/>
              </a:lnSpc>
              <a:spcBef>
                <a:spcPts val="900"/>
              </a:spcBef>
              <a:spcAft>
                <a:spcPts val="0"/>
              </a:spcAft>
              <a:buClr>
                <a:schemeClr val="lt1"/>
              </a:buClr>
              <a:buSzPts val="1700"/>
              <a:buFont typeface="Barlow"/>
              <a:buChar char="●"/>
            </a:pPr>
            <a:r>
              <a:rPr b="0" i="0" lang="en-US" sz="1700" u="none" cap="none" strike="noStrike">
                <a:solidFill>
                  <a:schemeClr val="lt1"/>
                </a:solidFill>
                <a:latin typeface="Barlow"/>
                <a:ea typeface="Barlow"/>
                <a:cs typeface="Barlow"/>
                <a:sym typeface="Barlow"/>
              </a:rPr>
              <a:t>What is the appropriate ‘Level’ of CEOS-ARD product?</a:t>
            </a:r>
            <a:endParaRPr b="0" i="0" sz="1700" u="none" cap="none" strike="noStrike">
              <a:solidFill>
                <a:schemeClr val="lt1"/>
              </a:solidFill>
              <a:latin typeface="Barlow"/>
              <a:ea typeface="Barlow"/>
              <a:cs typeface="Barlow"/>
              <a:sym typeface="Barlow"/>
            </a:endParaRPr>
          </a:p>
          <a:p>
            <a:pPr indent="-412750" lvl="0" marL="609600" marR="0" rtl="0" algn="l">
              <a:lnSpc>
                <a:spcPct val="100000"/>
              </a:lnSpc>
              <a:spcBef>
                <a:spcPts val="900"/>
              </a:spcBef>
              <a:spcAft>
                <a:spcPts val="0"/>
              </a:spcAft>
              <a:buClr>
                <a:schemeClr val="lt1"/>
              </a:buClr>
              <a:buSzPts val="1700"/>
              <a:buFont typeface="Barlow"/>
              <a:buChar char="●"/>
            </a:pPr>
            <a:r>
              <a:rPr b="0" i="0" lang="en-US" sz="1700" u="none" cap="none" strike="noStrike">
                <a:solidFill>
                  <a:schemeClr val="lt1"/>
                </a:solidFill>
                <a:latin typeface="Barlow"/>
                <a:ea typeface="Barlow"/>
                <a:cs typeface="Barlow"/>
                <a:sym typeface="Barlow"/>
              </a:rPr>
              <a:t>Can we use the CEOS WQ workshop series to elicit requirements and determine a development roadmap?</a:t>
            </a:r>
            <a:endParaRPr b="0" i="0" sz="1700" u="none" cap="none" strike="noStrike">
              <a:solidFill>
                <a:schemeClr val="lt1"/>
              </a:solidFill>
              <a:latin typeface="Barlow"/>
              <a:ea typeface="Barlow"/>
              <a:cs typeface="Barlow"/>
              <a:sym typeface="Barlow"/>
            </a:endParaRPr>
          </a:p>
          <a:p>
            <a:pPr indent="0" lvl="0" marL="0" marR="0" rtl="0" algn="l">
              <a:lnSpc>
                <a:spcPct val="100000"/>
              </a:lnSpc>
              <a:spcBef>
                <a:spcPts val="900"/>
              </a:spcBef>
              <a:spcAft>
                <a:spcPts val="900"/>
              </a:spcAft>
              <a:buClr>
                <a:srgbClr val="000000"/>
              </a:buClr>
              <a:buSzPts val="1700"/>
              <a:buFont typeface="Arial"/>
              <a:buNone/>
            </a:pPr>
            <a:r>
              <a:t/>
            </a:r>
            <a:endParaRPr b="0" i="0" sz="1700" u="none" cap="none" strike="noStrike">
              <a:solidFill>
                <a:schemeClr val="lt1"/>
              </a:solidFill>
              <a:latin typeface="Barlow"/>
              <a:ea typeface="Barlow"/>
              <a:cs typeface="Barlow"/>
              <a:sym typeface="Barlow"/>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