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0"/>
  </p:notesMasterIdLst>
  <p:sldIdLst>
    <p:sldId id="256" r:id="rId2"/>
    <p:sldId id="263" r:id="rId3"/>
    <p:sldId id="260" r:id="rId4"/>
    <p:sldId id="259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4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B425C0-62C4-4265-8A76-D74077844B89}" v="28" dt="2026-04-17T17:17:00.9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4"/>
    <p:restoredTop sz="91340" autoAdjust="0"/>
  </p:normalViewPr>
  <p:slideViewPr>
    <p:cSldViewPr snapToGrid="0">
      <p:cViewPr varScale="1">
        <p:scale>
          <a:sx n="64" d="100"/>
          <a:sy n="64" d="100"/>
        </p:scale>
        <p:origin x="122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04" d="100"/>
          <a:sy n="104" d="100"/>
        </p:scale>
        <p:origin x="448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nes, Christopher (Contractor)" userId="056a9fb6-8a09-47d7-9103-000f1e7f4476" providerId="ADAL" clId="{5CC1A74C-B0BF-4DD4-9516-6B52E0D642E0}"/>
    <pc:docChg chg="undo custSel addSld delSld modSld sldOrd modMainMaster">
      <pc:chgData name="Barnes, Christopher (Contractor)" userId="056a9fb6-8a09-47d7-9103-000f1e7f4476" providerId="ADAL" clId="{5CC1A74C-B0BF-4DD4-9516-6B52E0D642E0}" dt="2026-04-17T17:38:53.970" v="2704" actId="113"/>
      <pc:docMkLst>
        <pc:docMk/>
      </pc:docMkLst>
      <pc:sldChg chg="delSp modSp mod">
        <pc:chgData name="Barnes, Christopher (Contractor)" userId="056a9fb6-8a09-47d7-9103-000f1e7f4476" providerId="ADAL" clId="{5CC1A74C-B0BF-4DD4-9516-6B52E0D642E0}" dt="2026-04-16T20:45:57.239" v="330" actId="114"/>
        <pc:sldMkLst>
          <pc:docMk/>
          <pc:sldMk cId="0" sldId="256"/>
        </pc:sldMkLst>
        <pc:spChg chg="mod">
          <ac:chgData name="Barnes, Christopher (Contractor)" userId="056a9fb6-8a09-47d7-9103-000f1e7f4476" providerId="ADAL" clId="{5CC1A74C-B0BF-4DD4-9516-6B52E0D642E0}" dt="2026-04-16T20:45:57.239" v="330" actId="114"/>
          <ac:spMkLst>
            <pc:docMk/>
            <pc:sldMk cId="0" sldId="256"/>
            <ac:spMk id="8" creationId="{02385012-9869-B594-D324-124DD391D76D}"/>
          </ac:spMkLst>
        </pc:spChg>
        <pc:spChg chg="del">
          <ac:chgData name="Barnes, Christopher (Contractor)" userId="056a9fb6-8a09-47d7-9103-000f1e7f4476" providerId="ADAL" clId="{5CC1A74C-B0BF-4DD4-9516-6B52E0D642E0}" dt="2026-04-16T20:16:41.843" v="67" actId="478"/>
          <ac:spMkLst>
            <pc:docMk/>
            <pc:sldMk cId="0" sldId="256"/>
            <ac:spMk id="9" creationId="{18DFCE9E-7DE8-FBB0-0466-4A8A4D9F8E41}"/>
          </ac:spMkLst>
        </pc:spChg>
        <pc:spChg chg="del">
          <ac:chgData name="Barnes, Christopher (Contractor)" userId="056a9fb6-8a09-47d7-9103-000f1e7f4476" providerId="ADAL" clId="{5CC1A74C-B0BF-4DD4-9516-6B52E0D642E0}" dt="2026-04-16T20:16:45.290" v="68" actId="478"/>
          <ac:spMkLst>
            <pc:docMk/>
            <pc:sldMk cId="0" sldId="256"/>
            <ac:spMk id="10" creationId="{68D2764D-2967-5288-B068-D03455D6B7FB}"/>
          </ac:spMkLst>
        </pc:spChg>
        <pc:spChg chg="del">
          <ac:chgData name="Barnes, Christopher (Contractor)" userId="056a9fb6-8a09-47d7-9103-000f1e7f4476" providerId="ADAL" clId="{5CC1A74C-B0BF-4DD4-9516-6B52E0D642E0}" dt="2026-04-16T20:16:46.573" v="69" actId="478"/>
          <ac:spMkLst>
            <pc:docMk/>
            <pc:sldMk cId="0" sldId="256"/>
            <ac:spMk id="11" creationId="{7F1FB07F-5A1E-1880-81B4-C5FB4034245B}"/>
          </ac:spMkLst>
        </pc:spChg>
        <pc:spChg chg="del">
          <ac:chgData name="Barnes, Christopher (Contractor)" userId="056a9fb6-8a09-47d7-9103-000f1e7f4476" providerId="ADAL" clId="{5CC1A74C-B0BF-4DD4-9516-6B52E0D642E0}" dt="2026-04-16T20:42:21.116" v="72" actId="478"/>
          <ac:spMkLst>
            <pc:docMk/>
            <pc:sldMk cId="0" sldId="256"/>
            <ac:spMk id="13" creationId="{9E8AF973-2212-5807-A955-870BB9393D38}"/>
          </ac:spMkLst>
        </pc:spChg>
        <pc:spChg chg="mod">
          <ac:chgData name="Barnes, Christopher (Contractor)" userId="056a9fb6-8a09-47d7-9103-000f1e7f4476" providerId="ADAL" clId="{5CC1A74C-B0BF-4DD4-9516-6B52E0D642E0}" dt="2026-04-16T20:42:42.067" v="87" actId="114"/>
          <ac:spMkLst>
            <pc:docMk/>
            <pc:sldMk cId="0" sldId="256"/>
            <ac:spMk id="67" creationId="{00000000-0000-0000-0000-000000000000}"/>
          </ac:spMkLst>
        </pc:spChg>
      </pc:sldChg>
      <pc:sldChg chg="del">
        <pc:chgData name="Barnes, Christopher (Contractor)" userId="056a9fb6-8a09-47d7-9103-000f1e7f4476" providerId="ADAL" clId="{5CC1A74C-B0BF-4DD4-9516-6B52E0D642E0}" dt="2026-04-17T17:37:56.053" v="2680" actId="2696"/>
        <pc:sldMkLst>
          <pc:docMk/>
          <pc:sldMk cId="0" sldId="258"/>
        </pc:sldMkLst>
      </pc:sldChg>
      <pc:sldChg chg="modSp new mod">
        <pc:chgData name="Barnes, Christopher (Contractor)" userId="056a9fb6-8a09-47d7-9103-000f1e7f4476" providerId="ADAL" clId="{5CC1A74C-B0BF-4DD4-9516-6B52E0D642E0}" dt="2026-04-17T16:03:40.346" v="1579" actId="113"/>
        <pc:sldMkLst>
          <pc:docMk/>
          <pc:sldMk cId="4167610842" sldId="259"/>
        </pc:sldMkLst>
        <pc:spChg chg="mod">
          <ac:chgData name="Barnes, Christopher (Contractor)" userId="056a9fb6-8a09-47d7-9103-000f1e7f4476" providerId="ADAL" clId="{5CC1A74C-B0BF-4DD4-9516-6B52E0D642E0}" dt="2026-04-17T16:03:40.346" v="1579" actId="113"/>
          <ac:spMkLst>
            <pc:docMk/>
            <pc:sldMk cId="4167610842" sldId="259"/>
            <ac:spMk id="2" creationId="{C3582928-5A9F-4711-22D4-857799C535C0}"/>
          </ac:spMkLst>
        </pc:spChg>
        <pc:spChg chg="mod">
          <ac:chgData name="Barnes, Christopher (Contractor)" userId="056a9fb6-8a09-47d7-9103-000f1e7f4476" providerId="ADAL" clId="{5CC1A74C-B0BF-4DD4-9516-6B52E0D642E0}" dt="2026-04-16T20:43:22.449" v="133" actId="20577"/>
          <ac:spMkLst>
            <pc:docMk/>
            <pc:sldMk cId="4167610842" sldId="259"/>
            <ac:spMk id="3" creationId="{199B9FB1-DC9C-7D68-77C9-C78585CEDC38}"/>
          </ac:spMkLst>
        </pc:spChg>
      </pc:sldChg>
      <pc:sldChg chg="modSp new mod ord">
        <pc:chgData name="Barnes, Christopher (Contractor)" userId="056a9fb6-8a09-47d7-9103-000f1e7f4476" providerId="ADAL" clId="{5CC1A74C-B0BF-4DD4-9516-6B52E0D642E0}" dt="2026-04-17T17:35:58.796" v="2644" actId="20577"/>
        <pc:sldMkLst>
          <pc:docMk/>
          <pc:sldMk cId="1951376549" sldId="260"/>
        </pc:sldMkLst>
        <pc:spChg chg="mod">
          <ac:chgData name="Barnes, Christopher (Contractor)" userId="056a9fb6-8a09-47d7-9103-000f1e7f4476" providerId="ADAL" clId="{5CC1A74C-B0BF-4DD4-9516-6B52E0D642E0}" dt="2026-04-17T17:35:58.796" v="2644" actId="20577"/>
          <ac:spMkLst>
            <pc:docMk/>
            <pc:sldMk cId="1951376549" sldId="260"/>
            <ac:spMk id="2" creationId="{46BB7448-9392-D51B-2B54-6BE6F7BE037B}"/>
          </ac:spMkLst>
        </pc:spChg>
        <pc:spChg chg="mod">
          <ac:chgData name="Barnes, Christopher (Contractor)" userId="056a9fb6-8a09-47d7-9103-000f1e7f4476" providerId="ADAL" clId="{5CC1A74C-B0BF-4DD4-9516-6B52E0D642E0}" dt="2026-04-16T20:43:14.875" v="126" actId="20577"/>
          <ac:spMkLst>
            <pc:docMk/>
            <pc:sldMk cId="1951376549" sldId="260"/>
            <ac:spMk id="3" creationId="{4B6A5CFB-FABB-8F92-D3CA-DC8E7DEF4743}"/>
          </ac:spMkLst>
        </pc:spChg>
      </pc:sldChg>
      <pc:sldChg chg="modSp new mod">
        <pc:chgData name="Barnes, Christopher (Contractor)" userId="056a9fb6-8a09-47d7-9103-000f1e7f4476" providerId="ADAL" clId="{5CC1A74C-B0BF-4DD4-9516-6B52E0D642E0}" dt="2026-04-17T17:36:47.204" v="2679" actId="313"/>
        <pc:sldMkLst>
          <pc:docMk/>
          <pc:sldMk cId="931496253" sldId="261"/>
        </pc:sldMkLst>
        <pc:spChg chg="mod">
          <ac:chgData name="Barnes, Christopher (Contractor)" userId="056a9fb6-8a09-47d7-9103-000f1e7f4476" providerId="ADAL" clId="{5CC1A74C-B0BF-4DD4-9516-6B52E0D642E0}" dt="2026-04-17T17:36:47.204" v="2679" actId="313"/>
          <ac:spMkLst>
            <pc:docMk/>
            <pc:sldMk cId="931496253" sldId="261"/>
            <ac:spMk id="2" creationId="{DF6A457E-82FF-726E-CA19-36A7C4147D1B}"/>
          </ac:spMkLst>
        </pc:spChg>
        <pc:spChg chg="mod">
          <ac:chgData name="Barnes, Christopher (Contractor)" userId="056a9fb6-8a09-47d7-9103-000f1e7f4476" providerId="ADAL" clId="{5CC1A74C-B0BF-4DD4-9516-6B52E0D642E0}" dt="2026-04-16T20:43:41.918" v="195" actId="20577"/>
          <ac:spMkLst>
            <pc:docMk/>
            <pc:sldMk cId="931496253" sldId="261"/>
            <ac:spMk id="3" creationId="{26EAC152-CF10-BCC2-AC30-69F8E43B112E}"/>
          </ac:spMkLst>
        </pc:spChg>
      </pc:sldChg>
      <pc:sldChg chg="modSp new mod">
        <pc:chgData name="Barnes, Christopher (Contractor)" userId="056a9fb6-8a09-47d7-9103-000f1e7f4476" providerId="ADAL" clId="{5CC1A74C-B0BF-4DD4-9516-6B52E0D642E0}" dt="2026-04-17T16:14:29.319" v="1815" actId="20577"/>
        <pc:sldMkLst>
          <pc:docMk/>
          <pc:sldMk cId="3642623799" sldId="262"/>
        </pc:sldMkLst>
        <pc:spChg chg="mod">
          <ac:chgData name="Barnes, Christopher (Contractor)" userId="056a9fb6-8a09-47d7-9103-000f1e7f4476" providerId="ADAL" clId="{5CC1A74C-B0BF-4DD4-9516-6B52E0D642E0}" dt="2026-04-17T16:14:29.319" v="1815" actId="20577"/>
          <ac:spMkLst>
            <pc:docMk/>
            <pc:sldMk cId="3642623799" sldId="262"/>
            <ac:spMk id="2" creationId="{BF384449-57CA-3C93-EBD4-B27982ED28AC}"/>
          </ac:spMkLst>
        </pc:spChg>
        <pc:spChg chg="mod">
          <ac:chgData name="Barnes, Christopher (Contractor)" userId="056a9fb6-8a09-47d7-9103-000f1e7f4476" providerId="ADAL" clId="{5CC1A74C-B0BF-4DD4-9516-6B52E0D642E0}" dt="2026-04-16T20:44:34.397" v="232" actId="20577"/>
          <ac:spMkLst>
            <pc:docMk/>
            <pc:sldMk cId="3642623799" sldId="262"/>
            <ac:spMk id="3" creationId="{580CD9F8-E448-5FC4-05AD-25A830F198BF}"/>
          </ac:spMkLst>
        </pc:spChg>
      </pc:sldChg>
      <pc:sldChg chg="modSp new mod">
        <pc:chgData name="Barnes, Christopher (Contractor)" userId="056a9fb6-8a09-47d7-9103-000f1e7f4476" providerId="ADAL" clId="{5CC1A74C-B0BF-4DD4-9516-6B52E0D642E0}" dt="2026-04-17T17:38:53.970" v="2704" actId="113"/>
        <pc:sldMkLst>
          <pc:docMk/>
          <pc:sldMk cId="2646788608" sldId="263"/>
        </pc:sldMkLst>
        <pc:spChg chg="mod">
          <ac:chgData name="Barnes, Christopher (Contractor)" userId="056a9fb6-8a09-47d7-9103-000f1e7f4476" providerId="ADAL" clId="{5CC1A74C-B0BF-4DD4-9516-6B52E0D642E0}" dt="2026-04-17T17:38:53.970" v="2704" actId="113"/>
          <ac:spMkLst>
            <pc:docMk/>
            <pc:sldMk cId="2646788608" sldId="263"/>
            <ac:spMk id="2" creationId="{5D801125-01C2-518E-1D9A-EF5725EF4ADB}"/>
          </ac:spMkLst>
        </pc:spChg>
        <pc:spChg chg="mod">
          <ac:chgData name="Barnes, Christopher (Contractor)" userId="056a9fb6-8a09-47d7-9103-000f1e7f4476" providerId="ADAL" clId="{5CC1A74C-B0BF-4DD4-9516-6B52E0D642E0}" dt="2026-04-16T21:30:51.894" v="716" actId="6549"/>
          <ac:spMkLst>
            <pc:docMk/>
            <pc:sldMk cId="2646788608" sldId="263"/>
            <ac:spMk id="3" creationId="{1CD349AB-B091-185B-1F83-47DE8A26E54A}"/>
          </ac:spMkLst>
        </pc:spChg>
      </pc:sldChg>
      <pc:sldChg chg="modSp add mod">
        <pc:chgData name="Barnes, Christopher (Contractor)" userId="056a9fb6-8a09-47d7-9103-000f1e7f4476" providerId="ADAL" clId="{5CC1A74C-B0BF-4DD4-9516-6B52E0D642E0}" dt="2026-04-17T17:38:36.358" v="2702" actId="207"/>
        <pc:sldMkLst>
          <pc:docMk/>
          <pc:sldMk cId="3048159151" sldId="264"/>
        </pc:sldMkLst>
        <pc:spChg chg="mod">
          <ac:chgData name="Barnes, Christopher (Contractor)" userId="056a9fb6-8a09-47d7-9103-000f1e7f4476" providerId="ADAL" clId="{5CC1A74C-B0BF-4DD4-9516-6B52E0D642E0}" dt="2026-04-17T17:38:36.358" v="2702" actId="207"/>
          <ac:spMkLst>
            <pc:docMk/>
            <pc:sldMk cId="3048159151" sldId="264"/>
            <ac:spMk id="2" creationId="{07EF03C3-A328-02A6-462C-06C49B6A6C5C}"/>
          </ac:spMkLst>
        </pc:spChg>
      </pc:sldChg>
      <pc:sldChg chg="addSp delSp modSp new mod">
        <pc:chgData name="Barnes, Christopher (Contractor)" userId="056a9fb6-8a09-47d7-9103-000f1e7f4476" providerId="ADAL" clId="{5CC1A74C-B0BF-4DD4-9516-6B52E0D642E0}" dt="2026-04-17T17:03:57.964" v="2416" actId="6549"/>
        <pc:sldMkLst>
          <pc:docMk/>
          <pc:sldMk cId="3979507263" sldId="265"/>
        </pc:sldMkLst>
        <pc:spChg chg="mod">
          <ac:chgData name="Barnes, Christopher (Contractor)" userId="056a9fb6-8a09-47d7-9103-000f1e7f4476" providerId="ADAL" clId="{5CC1A74C-B0BF-4DD4-9516-6B52E0D642E0}" dt="2026-04-17T17:03:57.964" v="2416" actId="6549"/>
          <ac:spMkLst>
            <pc:docMk/>
            <pc:sldMk cId="3979507263" sldId="265"/>
            <ac:spMk id="2" creationId="{2066C004-2B27-7C39-E47F-0D5A1529DA80}"/>
          </ac:spMkLst>
        </pc:spChg>
        <pc:picChg chg="add del mod">
          <ac:chgData name="Barnes, Christopher (Contractor)" userId="056a9fb6-8a09-47d7-9103-000f1e7f4476" providerId="ADAL" clId="{5CC1A74C-B0BF-4DD4-9516-6B52E0D642E0}" dt="2026-04-17T17:02:27.650" v="2405" actId="478"/>
          <ac:picMkLst>
            <pc:docMk/>
            <pc:sldMk cId="3979507263" sldId="265"/>
            <ac:picMk id="5" creationId="{1B741B03-8896-631B-8EF0-0AC475048D84}"/>
          </ac:picMkLst>
        </pc:picChg>
        <pc:picChg chg="add del mod">
          <ac:chgData name="Barnes, Christopher (Contractor)" userId="056a9fb6-8a09-47d7-9103-000f1e7f4476" providerId="ADAL" clId="{5CC1A74C-B0BF-4DD4-9516-6B52E0D642E0}" dt="2026-04-17T17:03:05.283" v="2409" actId="478"/>
          <ac:picMkLst>
            <pc:docMk/>
            <pc:sldMk cId="3979507263" sldId="265"/>
            <ac:picMk id="1026" creationId="{03B58886-F59D-7EC8-38E2-34C644A3A71E}"/>
          </ac:picMkLst>
        </pc:picChg>
        <pc:picChg chg="add mod">
          <ac:chgData name="Barnes, Christopher (Contractor)" userId="056a9fb6-8a09-47d7-9103-000f1e7f4476" providerId="ADAL" clId="{5CC1A74C-B0BF-4DD4-9516-6B52E0D642E0}" dt="2026-04-17T17:03:54.950" v="2415" actId="732"/>
          <ac:picMkLst>
            <pc:docMk/>
            <pc:sldMk cId="3979507263" sldId="265"/>
            <ac:picMk id="1028" creationId="{EB56B72E-BE45-5FC7-A915-32FAAB4E23BD}"/>
          </ac:picMkLst>
        </pc:picChg>
      </pc:sldChg>
      <pc:sldMasterChg chg="modSldLayout">
        <pc:chgData name="Barnes, Christopher (Contractor)" userId="056a9fb6-8a09-47d7-9103-000f1e7f4476" providerId="ADAL" clId="{5CC1A74C-B0BF-4DD4-9516-6B52E0D642E0}" dt="2026-04-16T21:27:25.462" v="611"/>
        <pc:sldMasterMkLst>
          <pc:docMk/>
          <pc:sldMasterMk cId="0" sldId="2147483653"/>
        </pc:sldMasterMkLst>
        <pc:sldLayoutChg chg="modSp">
          <pc:chgData name="Barnes, Christopher (Contractor)" userId="056a9fb6-8a09-47d7-9103-000f1e7f4476" providerId="ADAL" clId="{5CC1A74C-B0BF-4DD4-9516-6B52E0D642E0}" dt="2026-04-16T21:27:25.462" v="611"/>
          <pc:sldLayoutMkLst>
            <pc:docMk/>
            <pc:sldMasterMk cId="0" sldId="2147483653"/>
            <pc:sldLayoutMk cId="0" sldId="2147483652"/>
          </pc:sldLayoutMkLst>
          <pc:spChg chg="mod">
            <ac:chgData name="Barnes, Christopher (Contractor)" userId="056a9fb6-8a09-47d7-9103-000f1e7f4476" providerId="ADAL" clId="{5CC1A74C-B0BF-4DD4-9516-6B52E0D642E0}" dt="2026-04-16T21:27:25.462" v="611"/>
            <ac:spMkLst>
              <pc:docMk/>
              <pc:sldMasterMk cId="0" sldId="2147483653"/>
              <pc:sldLayoutMk cId="0" sldId="2147483652"/>
              <ac:spMk id="5" creationId="{031E394C-0C2F-7BF0-059C-83C52DFCB17F}"/>
            </ac:spMkLst>
          </pc:spChg>
        </pc:sldLayoutChg>
        <pc:sldLayoutChg chg="modSp">
          <pc:chgData name="Barnes, Christopher (Contractor)" userId="056a9fb6-8a09-47d7-9103-000f1e7f4476" providerId="ADAL" clId="{5CC1A74C-B0BF-4DD4-9516-6B52E0D642E0}" dt="2026-04-16T21:27:21.197" v="610"/>
          <pc:sldLayoutMkLst>
            <pc:docMk/>
            <pc:sldMasterMk cId="0" sldId="2147483653"/>
            <pc:sldLayoutMk cId="678898022" sldId="2147483654"/>
          </pc:sldLayoutMkLst>
          <pc:spChg chg="mod">
            <ac:chgData name="Barnes, Christopher (Contractor)" userId="056a9fb6-8a09-47d7-9103-000f1e7f4476" providerId="ADAL" clId="{5CC1A74C-B0BF-4DD4-9516-6B52E0D642E0}" dt="2026-04-16T21:27:21.197" v="610"/>
            <ac:spMkLst>
              <pc:docMk/>
              <pc:sldMasterMk cId="0" sldId="2147483653"/>
              <pc:sldLayoutMk cId="678898022" sldId="2147483654"/>
              <ac:spMk id="5" creationId="{229331DD-DF32-D230-A9FA-863F8F15A952}"/>
            </ac:spMkLst>
          </pc:spChg>
        </pc:sldLayoutChg>
        <pc:sldLayoutChg chg="modSp mod">
          <pc:chgData name="Barnes, Christopher (Contractor)" userId="056a9fb6-8a09-47d7-9103-000f1e7f4476" providerId="ADAL" clId="{5CC1A74C-B0BF-4DD4-9516-6B52E0D642E0}" dt="2026-04-16T21:27:05.270" v="609" actId="20577"/>
          <pc:sldLayoutMkLst>
            <pc:docMk/>
            <pc:sldMasterMk cId="0" sldId="2147483653"/>
            <pc:sldLayoutMk cId="1607087328" sldId="2147483656"/>
          </pc:sldLayoutMkLst>
          <pc:spChg chg="mod">
            <ac:chgData name="Barnes, Christopher (Contractor)" userId="056a9fb6-8a09-47d7-9103-000f1e7f4476" providerId="ADAL" clId="{5CC1A74C-B0BF-4DD4-9516-6B52E0D642E0}" dt="2026-04-16T21:27:05.270" v="609" actId="20577"/>
            <ac:spMkLst>
              <pc:docMk/>
              <pc:sldMasterMk cId="0" sldId="2147483653"/>
              <pc:sldLayoutMk cId="1607087328" sldId="2147483656"/>
              <ac:spMk id="28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6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01750" y="2265730"/>
            <a:ext cx="8288157" cy="27567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3">
            <a:alphaModFix/>
          </a:blip>
          <a:srcRect b="-114"/>
          <a:stretch/>
        </p:blipFill>
        <p:spPr>
          <a:xfrm rot="10800000" flipH="1">
            <a:off x="2824280" y="4824248"/>
            <a:ext cx="5391556" cy="203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picture containing natur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77344" y="-1"/>
            <a:ext cx="3714656" cy="268681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/>
          <p:nvPr/>
        </p:nvSpPr>
        <p:spPr>
          <a:xfrm flipH="1">
            <a:off x="5456394" y="1968439"/>
            <a:ext cx="6751471" cy="4901119"/>
          </a:xfrm>
          <a:custGeom>
            <a:avLst/>
            <a:gdLst/>
            <a:ahLst/>
            <a:cxnLst/>
            <a:rect l="l" t="t" r="r" b="b"/>
            <a:pathLst>
              <a:path w="6751471" h="4901119" extrusionOk="0">
                <a:moveTo>
                  <a:pt x="0" y="4901119"/>
                </a:moveTo>
                <a:cubicBezTo>
                  <a:pt x="794" y="3261063"/>
                  <a:pt x="1588" y="1640056"/>
                  <a:pt x="2382" y="0"/>
                </a:cubicBezTo>
                <a:lnTo>
                  <a:pt x="6751471" y="4901119"/>
                </a:lnTo>
                <a:lnTo>
                  <a:pt x="0" y="49011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 flipH="1">
            <a:off x="-9144" y="-20653"/>
            <a:ext cx="12199164" cy="6874921"/>
          </a:xfrm>
          <a:custGeom>
            <a:avLst/>
            <a:gdLst/>
            <a:ahLst/>
            <a:cxnLst/>
            <a:rect l="l" t="t" r="r" b="b"/>
            <a:pathLst>
              <a:path w="14761910" h="6836301" extrusionOk="0">
                <a:moveTo>
                  <a:pt x="11356917" y="6833935"/>
                </a:moveTo>
                <a:lnTo>
                  <a:pt x="0" y="12611"/>
                </a:lnTo>
                <a:lnTo>
                  <a:pt x="14761631" y="0"/>
                </a:lnTo>
                <a:cubicBezTo>
                  <a:pt x="14763636" y="1138989"/>
                  <a:pt x="14754117" y="2277978"/>
                  <a:pt x="14756122" y="3416967"/>
                </a:cubicBezTo>
                <a:cubicBezTo>
                  <a:pt x="14754955" y="4555956"/>
                  <a:pt x="14759552" y="5697312"/>
                  <a:pt x="14758385" y="6836301"/>
                </a:cubicBezTo>
                <a:lnTo>
                  <a:pt x="11356917" y="68339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5">
            <a:alphaModFix amt="34000"/>
          </a:blip>
          <a:srcRect l="32582" t="2399" r="8554" b="-8774"/>
          <a:stretch/>
        </p:blipFill>
        <p:spPr>
          <a:xfrm rot="5400000">
            <a:off x="5734286" y="-1016167"/>
            <a:ext cx="5455273" cy="7480884"/>
          </a:xfrm>
          <a:prstGeom prst="rtTriangle">
            <a:avLst/>
          </a:prstGeom>
          <a:noFill/>
          <a:ln>
            <a:noFill/>
          </a:ln>
        </p:spPr>
      </p:pic>
      <p:pic>
        <p:nvPicPr>
          <p:cNvPr id="19" name="Google Shape;19;p2"/>
          <p:cNvPicPr preferRelativeResize="0"/>
          <p:nvPr/>
        </p:nvPicPr>
        <p:blipFill rotWithShape="1">
          <a:blip r:embed="rId5">
            <a:alphaModFix amt="34000"/>
          </a:blip>
          <a:srcRect l="54017" t="36082" r="11355" b="674"/>
          <a:stretch/>
        </p:blipFill>
        <p:spPr>
          <a:xfrm rot="-5400000">
            <a:off x="5792642" y="4819952"/>
            <a:ext cx="1719709" cy="2366806"/>
          </a:xfrm>
          <a:prstGeom prst="rtTriangle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255059" y="1629279"/>
            <a:ext cx="6261553" cy="3972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Montserrat"/>
              <a:buNone/>
              <a:defRPr sz="80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C90A77-71AD-0BFB-7C9D-C2E58DA1630E}"/>
              </a:ext>
            </a:extLst>
          </p:cNvPr>
          <p:cNvSpPr txBox="1"/>
          <p:nvPr userDrawn="1"/>
        </p:nvSpPr>
        <p:spPr>
          <a:xfrm>
            <a:off x="175524" y="6130246"/>
            <a:ext cx="37618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Univers 67 Condensed" pitchFamily="2" charset="77"/>
              </a:rPr>
              <a:t>U.S. Department of the Interior</a:t>
            </a:r>
          </a:p>
          <a:p>
            <a:r>
              <a:rPr lang="en-US" sz="1100" dirty="0">
                <a:solidFill>
                  <a:schemeClr val="bg1"/>
                </a:solidFill>
                <a:latin typeface="Univers 67 Condensed" pitchFamily="2" charset="77"/>
              </a:rPr>
              <a:t>U.S. Geological Survey</a:t>
            </a:r>
          </a:p>
        </p:txBody>
      </p:sp>
      <p:pic>
        <p:nvPicPr>
          <p:cNvPr id="3" name="Google Shape;17;p2">
            <a:extLst>
              <a:ext uri="{FF2B5EF4-FFF2-40B4-BE49-F238E27FC236}">
                <a16:creationId xmlns:a16="http://schemas.microsoft.com/office/drawing/2014/main" id="{6ED404DD-6EDB-99EE-E96A-ED4A9BCF4C60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>
            <a:off x="10072494" y="3429000"/>
            <a:ext cx="1864447" cy="102689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40" userDrawn="1">
          <p15:clr>
            <a:srgbClr val="FBAE40"/>
          </p15:clr>
        </p15:guide>
        <p15:guide id="4" orient="horz" pos="120" userDrawn="1">
          <p15:clr>
            <a:srgbClr val="FBAE40"/>
          </p15:clr>
        </p15:guide>
        <p15:guide id="5" orient="horz" pos="62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" name="Google Shape;23;p3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75211" y="6091566"/>
            <a:ext cx="1071422" cy="4244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5" name="Google Shape;25;p3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 userDrawn="1"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/>
          <p:nvPr/>
        </p:nvSpPr>
        <p:spPr>
          <a:xfrm>
            <a:off x="10365054" y="6574604"/>
            <a:ext cx="168096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 dirty="0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Slide </a:t>
            </a:r>
            <a:fld id="{00000000-1234-1234-1234-123412341234}" type="slidenum">
              <a:rPr lang="en-GB" sz="1400" b="0" i="0" u="none" strike="noStrike" cap="none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‹#›</a:t>
            </a:fld>
            <a:endParaRPr sz="1400" b="0" i="0" u="none" strike="noStrike" cap="none" dirty="0">
              <a:solidFill>
                <a:schemeClr val="accent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8" name="Google Shape;28;p3"/>
          <p:cNvSpPr txBox="1"/>
          <p:nvPr/>
        </p:nvSpPr>
        <p:spPr>
          <a:xfrm>
            <a:off x="152401" y="6562800"/>
            <a:ext cx="5698424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 dirty="0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CEOS WGCV-56/LSI-VC-19, 20-24 April 2026</a:t>
            </a:r>
            <a:endParaRPr b="0" i="0" dirty="0">
              <a:solidFill>
                <a:schemeClr val="accent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"/>
          </p:nvPr>
        </p:nvSpPr>
        <p:spPr>
          <a:xfrm>
            <a:off x="254000" y="1558533"/>
            <a:ext cx="11692633" cy="4315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❖"/>
              <a:defRPr sz="28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▪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o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254000" y="175939"/>
            <a:ext cx="9308911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A989B6-699F-D95B-5590-C54F68177A9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4000" y="6168169"/>
            <a:ext cx="1158875" cy="30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08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preserve="1" userDrawn="1">
  <p:cSld name="1_Two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" name="Google Shape;33;p4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4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4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1"/>
          </p:nvPr>
        </p:nvSpPr>
        <p:spPr>
          <a:xfrm>
            <a:off x="253999" y="1445923"/>
            <a:ext cx="5641641" cy="4284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❖"/>
              <a:defRPr sz="28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▪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o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2"/>
          </p:nvPr>
        </p:nvSpPr>
        <p:spPr>
          <a:xfrm>
            <a:off x="6296360" y="1445923"/>
            <a:ext cx="5641639" cy="4284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❖"/>
              <a:defRPr sz="28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▪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o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pic>
        <p:nvPicPr>
          <p:cNvPr id="2" name="Google Shape;24;p3">
            <a:extLst>
              <a:ext uri="{FF2B5EF4-FFF2-40B4-BE49-F238E27FC236}">
                <a16:creationId xmlns:a16="http://schemas.microsoft.com/office/drawing/2014/main" id="{A8E4485D-3280-8A03-EFE6-A0862A8A12CF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0875211" y="6091566"/>
            <a:ext cx="1071422" cy="4244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EB238C-59EB-4B3F-054F-0AAA7D8237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4000" y="6168169"/>
            <a:ext cx="1158875" cy="306207"/>
          </a:xfrm>
          <a:prstGeom prst="rect">
            <a:avLst/>
          </a:prstGeom>
        </p:spPr>
      </p:pic>
      <p:sp>
        <p:nvSpPr>
          <p:cNvPr id="4" name="Google Shape;27;p3">
            <a:extLst>
              <a:ext uri="{FF2B5EF4-FFF2-40B4-BE49-F238E27FC236}">
                <a16:creationId xmlns:a16="http://schemas.microsoft.com/office/drawing/2014/main" id="{D96F12FD-8AC8-9698-14AB-055BBA3ADFC4}"/>
              </a:ext>
            </a:extLst>
          </p:cNvPr>
          <p:cNvSpPr txBox="1"/>
          <p:nvPr userDrawn="1"/>
        </p:nvSpPr>
        <p:spPr>
          <a:xfrm>
            <a:off x="10365054" y="6574604"/>
            <a:ext cx="168096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 dirty="0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Slide </a:t>
            </a:r>
            <a:fld id="{00000000-1234-1234-1234-123412341234}" type="slidenum">
              <a:rPr lang="en-GB" sz="1400" b="0" i="0" u="none" strike="noStrike" cap="none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‹#›</a:t>
            </a:fld>
            <a:endParaRPr sz="1400" b="0" i="0" u="none" strike="noStrike" cap="none" dirty="0">
              <a:solidFill>
                <a:schemeClr val="accent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5" name="Google Shape;28;p3">
            <a:extLst>
              <a:ext uri="{FF2B5EF4-FFF2-40B4-BE49-F238E27FC236}">
                <a16:creationId xmlns:a16="http://schemas.microsoft.com/office/drawing/2014/main" id="{229331DD-DF32-D230-A9FA-863F8F15A952}"/>
              </a:ext>
            </a:extLst>
          </p:cNvPr>
          <p:cNvSpPr txBox="1"/>
          <p:nvPr userDrawn="1"/>
        </p:nvSpPr>
        <p:spPr>
          <a:xfrm>
            <a:off x="152401" y="6562800"/>
            <a:ext cx="5698424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 dirty="0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CEOS WGCV-56/LSI-VC-19, 20-24 April 2026</a:t>
            </a:r>
          </a:p>
        </p:txBody>
      </p:sp>
      <p:sp>
        <p:nvSpPr>
          <p:cNvPr id="6" name="Google Shape;30;p3">
            <a:extLst>
              <a:ext uri="{FF2B5EF4-FFF2-40B4-BE49-F238E27FC236}">
                <a16:creationId xmlns:a16="http://schemas.microsoft.com/office/drawing/2014/main" id="{33843F2E-508C-D772-F281-8BF8376855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4000" y="175939"/>
            <a:ext cx="11692633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889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6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6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1"/>
          </p:nvPr>
        </p:nvSpPr>
        <p:spPr>
          <a:xfrm>
            <a:off x="5180012" y="1373852"/>
            <a:ext cx="6757988" cy="4459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Char char="❖"/>
              <a:defRPr sz="3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marL="914400" marR="0" lvl="1" indent="-4064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▪"/>
              <a:defRPr sz="2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o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2"/>
          </p:nvPr>
        </p:nvSpPr>
        <p:spPr>
          <a:xfrm>
            <a:off x="254000" y="1373852"/>
            <a:ext cx="4518025" cy="4459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None/>
              <a:defRPr sz="12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254000" y="175939"/>
            <a:ext cx="9308912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pic>
        <p:nvPicPr>
          <p:cNvPr id="2" name="Google Shape;24;p3">
            <a:extLst>
              <a:ext uri="{FF2B5EF4-FFF2-40B4-BE49-F238E27FC236}">
                <a16:creationId xmlns:a16="http://schemas.microsoft.com/office/drawing/2014/main" id="{E879083C-6696-28CF-8B48-751CB2F87959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0875211" y="6091566"/>
            <a:ext cx="1071422" cy="4244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612323-FF9D-E256-2B47-0B3CEB193EA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4000" y="6168169"/>
            <a:ext cx="1158875" cy="306207"/>
          </a:xfrm>
          <a:prstGeom prst="rect">
            <a:avLst/>
          </a:prstGeom>
        </p:spPr>
      </p:pic>
      <p:sp>
        <p:nvSpPr>
          <p:cNvPr id="4" name="Google Shape;27;p3">
            <a:extLst>
              <a:ext uri="{FF2B5EF4-FFF2-40B4-BE49-F238E27FC236}">
                <a16:creationId xmlns:a16="http://schemas.microsoft.com/office/drawing/2014/main" id="{08965AC7-3E0F-9779-F059-66B9BFFD5AAF}"/>
              </a:ext>
            </a:extLst>
          </p:cNvPr>
          <p:cNvSpPr txBox="1"/>
          <p:nvPr userDrawn="1"/>
        </p:nvSpPr>
        <p:spPr>
          <a:xfrm>
            <a:off x="10365054" y="6574604"/>
            <a:ext cx="168096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 dirty="0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Slide </a:t>
            </a:r>
            <a:fld id="{00000000-1234-1234-1234-123412341234}" type="slidenum">
              <a:rPr lang="en-GB" sz="1400" b="0" i="0" u="none" strike="noStrike" cap="none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‹#›</a:t>
            </a:fld>
            <a:endParaRPr sz="1400" b="0" i="0" u="none" strike="noStrike" cap="none" dirty="0">
              <a:solidFill>
                <a:schemeClr val="accent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5" name="Google Shape;28;p3">
            <a:extLst>
              <a:ext uri="{FF2B5EF4-FFF2-40B4-BE49-F238E27FC236}">
                <a16:creationId xmlns:a16="http://schemas.microsoft.com/office/drawing/2014/main" id="{031E394C-0C2F-7BF0-059C-83C52DFCB17F}"/>
              </a:ext>
            </a:extLst>
          </p:cNvPr>
          <p:cNvSpPr txBox="1"/>
          <p:nvPr userDrawn="1"/>
        </p:nvSpPr>
        <p:spPr>
          <a:xfrm>
            <a:off x="152401" y="6562800"/>
            <a:ext cx="5698424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 dirty="0">
                <a:solidFill>
                  <a:schemeClr val="accent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CEOS WGCV-56/LSI-VC-19, 20-24 April 2026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  <p:sldLayoutId id="2147483654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arnes@contractor.usg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ceos-org/ceos-ard/issues/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ceos-org/ceos-ard/issues/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>
            <a:spLocks noGrp="1"/>
          </p:cNvSpPr>
          <p:nvPr>
            <p:ph type="title"/>
          </p:nvPr>
        </p:nvSpPr>
        <p:spPr>
          <a:xfrm>
            <a:off x="115386" y="275749"/>
            <a:ext cx="9483275" cy="1808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ts val="716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Confirmation of CEOS-ARD PFS Building Blocks Implementation - </a:t>
            </a:r>
            <a:r>
              <a:rPr lang="en-US" sz="5400" i="1" dirty="0">
                <a:latin typeface="Arial" panose="020B0604020202020204" pitchFamily="34" charset="0"/>
                <a:cs typeface="Arial" panose="020B0604020202020204" pitchFamily="34" charset="0"/>
              </a:rPr>
              <a:t>Optical</a:t>
            </a:r>
            <a:endParaRPr lang="en-GB" sz="5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2385012-9869-B594-D324-124DD391D76D}"/>
              </a:ext>
            </a:extLst>
          </p:cNvPr>
          <p:cNvSpPr txBox="1">
            <a:spLocks/>
          </p:cNvSpPr>
          <p:nvPr/>
        </p:nvSpPr>
        <p:spPr bwMode="auto">
          <a:xfrm>
            <a:off x="6153056" y="4456350"/>
            <a:ext cx="5586843" cy="14608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50800" tIns="50800" rIns="90488" bIns="50800" anchor="t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en-US" sz="1800" b="1" kern="0" dirty="0">
                <a:solidFill>
                  <a:srgbClr val="33445F"/>
                </a:solidFill>
                <a:latin typeface="Arial" pitchFamily="34" charset="0"/>
                <a:cs typeface="Arial" pitchFamily="34" charset="0"/>
                <a:sym typeface="Arial Bold" charset="0"/>
              </a:rPr>
              <a:t>Chris Barnes</a:t>
            </a:r>
          </a:p>
          <a:p>
            <a:pPr algn="r">
              <a:defRPr/>
            </a:pPr>
            <a:r>
              <a:rPr lang="en-US" sz="1800" b="1" i="1" kern="0" dirty="0">
                <a:solidFill>
                  <a:srgbClr val="33445F"/>
                </a:solidFill>
                <a:latin typeface="Arial" pitchFamily="34" charset="0"/>
                <a:cs typeface="Arial" pitchFamily="34" charset="0"/>
                <a:sym typeface="Arial Bold" charset="0"/>
                <a:hlinkClick r:id="rId3"/>
              </a:rPr>
              <a:t>barnes@contractor.usgs.gov</a:t>
            </a:r>
            <a:endParaRPr lang="en-US" sz="1800" b="1" i="1" kern="0" dirty="0">
              <a:solidFill>
                <a:srgbClr val="33445F"/>
              </a:solidFill>
              <a:latin typeface="Arial" pitchFamily="34" charset="0"/>
              <a:cs typeface="Arial" pitchFamily="34" charset="0"/>
              <a:sym typeface="Arial Bold" charset="0"/>
            </a:endParaRPr>
          </a:p>
          <a:p>
            <a:pPr algn="r">
              <a:defRPr/>
            </a:pPr>
            <a:r>
              <a:rPr lang="en-US" sz="1800" b="1" dirty="0">
                <a:solidFill>
                  <a:srgbClr val="33445F"/>
                </a:solidFill>
                <a:latin typeface="Arial" pitchFamily="34" charset="0"/>
                <a:ea typeface="+mn-ea"/>
                <a:cs typeface="Arial" pitchFamily="34" charset="0"/>
                <a:sym typeface="Arial Bold" charset="0"/>
              </a:rPr>
              <a:t>L1.3</a:t>
            </a:r>
          </a:p>
          <a:p>
            <a:pPr algn="r">
              <a:defRPr/>
            </a:pPr>
            <a:r>
              <a:rPr lang="en-US" sz="1800" b="1" kern="0" dirty="0">
                <a:solidFill>
                  <a:srgbClr val="33445F"/>
                </a:solidFill>
                <a:latin typeface="Arial" pitchFamily="34" charset="0"/>
                <a:ea typeface="+mn-ea"/>
                <a:cs typeface="Arial" pitchFamily="34" charset="0"/>
                <a:sym typeface="Arial Bold" charset="0"/>
              </a:rPr>
              <a:t>LSI-VC-19</a:t>
            </a:r>
          </a:p>
          <a:p>
            <a:pPr algn="r">
              <a:defRPr/>
            </a:pPr>
            <a:r>
              <a:rPr lang="en-US" sz="1800" b="1" dirty="0">
                <a:solidFill>
                  <a:srgbClr val="33445F"/>
                </a:solidFill>
                <a:latin typeface="Arial" pitchFamily="34" charset="0"/>
                <a:ea typeface="+mn-ea"/>
                <a:cs typeface="Arial" pitchFamily="34" charset="0"/>
                <a:sym typeface="Arial Bold" charset="0"/>
              </a:rPr>
              <a:t>Sioux Falls, SD</a:t>
            </a:r>
          </a:p>
          <a:p>
            <a:pPr algn="r">
              <a:defRPr/>
            </a:pPr>
            <a:r>
              <a:rPr lang="en-US" sz="1800" b="1" kern="0" dirty="0">
                <a:solidFill>
                  <a:srgbClr val="33445F"/>
                </a:solidFill>
                <a:latin typeface="Arial" pitchFamily="34" charset="0"/>
                <a:ea typeface="+mn-ea"/>
                <a:cs typeface="Arial" pitchFamily="34" charset="0"/>
                <a:sym typeface="Arial Bold" charset="0"/>
              </a:rPr>
              <a:t>21 April 2026</a:t>
            </a:r>
          </a:p>
          <a:p>
            <a:pPr algn="r">
              <a:spcBef>
                <a:spcPts val="40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rgbClr val="33445F"/>
                </a:solidFill>
                <a:latin typeface="Arial" pitchFamily="34" charset="0"/>
                <a:cs typeface="Arial" pitchFamily="34" charset="0"/>
                <a:sym typeface="Arial Bold" charset="0"/>
              </a:rPr>
              <a:t>KBR</a:t>
            </a:r>
            <a:r>
              <a:rPr lang="en-US" sz="1050" kern="0" dirty="0">
                <a:solidFill>
                  <a:srgbClr val="33445F"/>
                </a:solidFill>
                <a:latin typeface="Arial" pitchFamily="34" charset="0"/>
                <a:ea typeface="+mn-ea"/>
                <a:cs typeface="Arial" pitchFamily="34" charset="0"/>
                <a:sym typeface="Arial Bold" charset="0"/>
              </a:rPr>
              <a:t>, contractor to the U.S. Geological Survey (USGS) </a:t>
            </a:r>
          </a:p>
          <a:p>
            <a:pPr algn="r">
              <a:spcAft>
                <a:spcPts val="0"/>
              </a:spcAft>
              <a:defRPr/>
            </a:pPr>
            <a:r>
              <a:rPr lang="en-US" sz="1050" kern="0" dirty="0">
                <a:solidFill>
                  <a:srgbClr val="33445F"/>
                </a:solidFill>
                <a:latin typeface="Arial" pitchFamily="34" charset="0"/>
                <a:cs typeface="Arial" pitchFamily="34" charset="0"/>
                <a:sym typeface="Arial Bold" charset="0"/>
              </a:rPr>
              <a:t>Earth Resources Observation and Science (EROS) Center, </a:t>
            </a:r>
            <a:r>
              <a:rPr lang="en-US" sz="1050" kern="0" dirty="0">
                <a:solidFill>
                  <a:srgbClr val="33445F"/>
                </a:solidFill>
                <a:latin typeface="Arial" pitchFamily="34" charset="0"/>
                <a:ea typeface="+mn-ea"/>
                <a:cs typeface="Arial" pitchFamily="34" charset="0"/>
                <a:sym typeface="Arial Bold" charset="0"/>
              </a:rPr>
              <a:t>Sioux Falls, SD 57198, USA. </a:t>
            </a:r>
          </a:p>
          <a:p>
            <a:pPr algn="r">
              <a:spcAft>
                <a:spcPts val="0"/>
              </a:spcAft>
              <a:defRPr/>
            </a:pPr>
            <a:r>
              <a:rPr lang="en-US" sz="1050" kern="0" dirty="0">
                <a:solidFill>
                  <a:srgbClr val="33445F"/>
                </a:solidFill>
                <a:latin typeface="Arial" pitchFamily="34" charset="0"/>
                <a:cs typeface="Arial" pitchFamily="34" charset="0"/>
                <a:sym typeface="Arial Bold" charset="0"/>
              </a:rPr>
              <a:t>Work performed under USGS Contract [G15PCXXXXX].</a:t>
            </a:r>
            <a:endParaRPr lang="en-US" sz="1050" kern="0" dirty="0">
              <a:solidFill>
                <a:srgbClr val="33445F"/>
              </a:solidFill>
              <a:latin typeface="Arial" pitchFamily="34" charset="0"/>
              <a:ea typeface="+mn-ea"/>
              <a:cs typeface="Arial" pitchFamily="34" charset="0"/>
              <a:sym typeface="Arial Bold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801125-01C2-518E-1D9A-EF5725EF4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4000" y="1075765"/>
            <a:ext cx="11692633" cy="521675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ST &amp; NLSR - file names online still include “</a:t>
            </a:r>
            <a:r>
              <a:rPr lang="en-US" sz="2400" i="1" dirty="0"/>
              <a:t>CARD-4L</a:t>
            </a:r>
            <a:r>
              <a:rPr lang="en-US" sz="2400" dirty="0"/>
              <a:t>”</a:t>
            </a:r>
          </a:p>
          <a:p>
            <a:r>
              <a:rPr lang="en-US" sz="2400" dirty="0"/>
              <a:t>Add “</a:t>
            </a:r>
            <a:r>
              <a:rPr lang="en-US" sz="2400" b="1" dirty="0"/>
              <a:t>1.0 </a:t>
            </a:r>
            <a:r>
              <a:rPr lang="fr-FR" sz="2400" b="1" dirty="0"/>
              <a:t>CEOS-ARD PFS Compliance Version"</a:t>
            </a:r>
            <a:r>
              <a:rPr lang="fr-FR" sz="2400" dirty="0"/>
              <a:t> to SR, ST &amp; NLSR</a:t>
            </a:r>
            <a:endParaRPr lang="en-US" sz="2400" dirty="0"/>
          </a:p>
          <a:p>
            <a:r>
              <a:rPr lang="en-US" sz="2400" dirty="0"/>
              <a:t>Keep “</a:t>
            </a:r>
            <a:r>
              <a:rPr lang="en-US" sz="2400" i="1" dirty="0"/>
              <a:t>Contributing Authors</a:t>
            </a:r>
            <a:r>
              <a:rPr lang="en-US" sz="2400" dirty="0"/>
              <a:t>”?</a:t>
            </a:r>
          </a:p>
          <a:p>
            <a:r>
              <a:rPr lang="en-US" sz="2400" dirty="0"/>
              <a:t>Move to the front?:</a:t>
            </a:r>
          </a:p>
          <a:p>
            <a:pPr lvl="1"/>
            <a:r>
              <a:rPr lang="en-US" sz="2000" dirty="0"/>
              <a:t>Introduction, What is CEOS-ARD?, When can…, What is the difference…</a:t>
            </a:r>
          </a:p>
          <a:p>
            <a:pPr lvl="2"/>
            <a:r>
              <a:rPr lang="en-US" sz="1800" dirty="0"/>
              <a:t>Would like to suggest wording updates (</a:t>
            </a:r>
            <a:r>
              <a:rPr lang="en-US" sz="1800" b="1" dirty="0">
                <a:solidFill>
                  <a:srgbClr val="FF0000"/>
                </a:solidFill>
              </a:rPr>
              <a:t>Barnes ACTION!</a:t>
            </a:r>
            <a:r>
              <a:rPr lang="en-US" sz="1800" dirty="0"/>
              <a:t>)</a:t>
            </a:r>
          </a:p>
          <a:p>
            <a:pPr lvl="2"/>
            <a:r>
              <a:rPr lang="en-US" sz="1800" dirty="0"/>
              <a:t>Keep Definitions/Abbreviations </a:t>
            </a:r>
          </a:p>
          <a:p>
            <a:r>
              <a:rPr lang="en-US" sz="2400" dirty="0"/>
              <a:t>Move to the back?:</a:t>
            </a:r>
          </a:p>
          <a:p>
            <a:pPr lvl="1"/>
            <a:r>
              <a:rPr lang="en-US" sz="2000" dirty="0"/>
              <a:t>CEOS-ARD definition, Description, Background</a:t>
            </a:r>
          </a:p>
          <a:p>
            <a:pPr lvl="1"/>
            <a:r>
              <a:rPr lang="en-US" sz="2000" dirty="0"/>
              <a:t>Would like to suggest wording updates (</a:t>
            </a:r>
            <a:r>
              <a:rPr lang="en-US" sz="2000" b="1" dirty="0">
                <a:solidFill>
                  <a:srgbClr val="FF0000"/>
                </a:solidFill>
              </a:rPr>
              <a:t>Barnes ACTION!</a:t>
            </a:r>
            <a:r>
              <a:rPr lang="en-US" sz="2000" dirty="0"/>
              <a:t>)</a:t>
            </a:r>
          </a:p>
          <a:p>
            <a:r>
              <a:rPr lang="en-US" sz="2400" dirty="0"/>
              <a:t>Is Document history needed once in </a:t>
            </a:r>
            <a:r>
              <a:rPr lang="en-US" sz="2400" dirty="0" err="1"/>
              <a:t>Github</a:t>
            </a:r>
            <a:r>
              <a:rPr lang="en-US" sz="2400" dirty="0"/>
              <a:t>?</a:t>
            </a:r>
          </a:p>
          <a:p>
            <a:r>
              <a:rPr lang="en-US" sz="2400" dirty="0"/>
              <a:t>How is the self-evaluation conducted, if there is no room on the PFS?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D349AB-B091-185B-1F83-47DE8A26E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175939"/>
            <a:ext cx="10740315" cy="779002"/>
          </a:xfrm>
        </p:spPr>
        <p:txBody>
          <a:bodyPr/>
          <a:lstStyle/>
          <a:p>
            <a:r>
              <a:rPr lang="en-US" dirty="0"/>
              <a:t>General Observations</a:t>
            </a:r>
          </a:p>
        </p:txBody>
      </p:sp>
    </p:spTree>
    <p:extLst>
      <p:ext uri="{BB962C8B-B14F-4D97-AF65-F5344CB8AC3E}">
        <p14:creationId xmlns:p14="http://schemas.microsoft.com/office/powerpoint/2010/main" val="264678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6BB7448-9392-D51B-2B54-6BE6F7BE0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January 2026 – Barnes provided observations to Matthias via </a:t>
            </a:r>
            <a:r>
              <a:rPr lang="en-US" sz="2400" dirty="0" err="1"/>
              <a:t>Github</a:t>
            </a:r>
            <a:endParaRPr lang="en-US" sz="2400" dirty="0"/>
          </a:p>
          <a:p>
            <a:pPr lvl="1"/>
            <a:r>
              <a:rPr lang="en-US" sz="2000" dirty="0"/>
              <a:t>“</a:t>
            </a:r>
            <a:r>
              <a:rPr lang="en-US" sz="2000" i="1" dirty="0"/>
              <a:t>The only open issue is the discussion around 2.13. Tracking issue is </a:t>
            </a:r>
            <a:r>
              <a:rPr lang="en-US" sz="2000" b="1" i="1" dirty="0">
                <a:hlinkClick r:id="rId2"/>
              </a:rPr>
              <a:t>#10 </a:t>
            </a:r>
            <a:r>
              <a:rPr lang="en-US" sz="2000" i="1" dirty="0"/>
              <a:t>(see below). All mentioned issues/changes are reflected in the Changelog. I'm merging this now so that I can continue with further work items. Additional change requests can always be accommodated for.</a:t>
            </a:r>
            <a:r>
              <a:rPr lang="en-US" sz="2000" dirty="0"/>
              <a:t>”</a:t>
            </a:r>
          </a:p>
          <a:p>
            <a:r>
              <a:rPr lang="en-US" sz="2400" dirty="0"/>
              <a:t>1.13 Algorithms</a:t>
            </a:r>
          </a:p>
          <a:p>
            <a:pPr lvl="1"/>
            <a:r>
              <a:rPr lang="en-US" sz="2000" b="1" dirty="0"/>
              <a:t>Threshold:</a:t>
            </a:r>
            <a:r>
              <a:rPr lang="en-US" sz="2000" dirty="0"/>
              <a:t> Missing “… version …”</a:t>
            </a:r>
          </a:p>
          <a:p>
            <a:pPr lvl="1"/>
            <a:endParaRPr lang="en-US" sz="2000" dirty="0"/>
          </a:p>
          <a:p>
            <a:r>
              <a:rPr lang="en-US" sz="2400" dirty="0"/>
              <a:t>2.13 </a:t>
            </a:r>
            <a:r>
              <a:rPr lang="en-US" sz="2400" b="1" dirty="0">
                <a:hlinkClick r:id="rId2"/>
              </a:rPr>
              <a:t>SR &amp; NLSR – Requirement "to be determined"</a:t>
            </a:r>
            <a:endParaRPr lang="en-US" sz="24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6A5CFB-FABB-8F92-D3CA-DC8E7DEF4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Reflectance</a:t>
            </a:r>
          </a:p>
        </p:txBody>
      </p:sp>
    </p:spTree>
    <p:extLst>
      <p:ext uri="{BB962C8B-B14F-4D97-AF65-F5344CB8AC3E}">
        <p14:creationId xmlns:p14="http://schemas.microsoft.com/office/powerpoint/2010/main" val="195137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582928-5A9F-4711-22D4-857799C53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size in PDF is smaller than the others – unsure if this was a “me” setting”?</a:t>
            </a:r>
          </a:p>
          <a:p>
            <a:endParaRPr lang="en-US" dirty="0"/>
          </a:p>
          <a:p>
            <a:r>
              <a:rPr lang="en-US" dirty="0"/>
              <a:t>1.13 – Algorithms</a:t>
            </a:r>
          </a:p>
          <a:p>
            <a:pPr lvl="1"/>
            <a:r>
              <a:rPr lang="en-US" b="1" dirty="0"/>
              <a:t>Threshold</a:t>
            </a:r>
            <a:r>
              <a:rPr lang="en-US" dirty="0"/>
              <a:t> – no “Notes”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9B9FB1-DC9C-7D68-77C9-C78585CE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Temperature</a:t>
            </a:r>
          </a:p>
        </p:txBody>
      </p:sp>
    </p:spTree>
    <p:extLst>
      <p:ext uri="{BB962C8B-B14F-4D97-AF65-F5344CB8AC3E}">
        <p14:creationId xmlns:p14="http://schemas.microsoft.com/office/powerpoint/2010/main" val="416761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6A457E-82FF-726E-CA19-36A7C4147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4000" y="1335505"/>
            <a:ext cx="11692633" cy="4538130"/>
          </a:xfrm>
        </p:spPr>
        <p:txBody>
          <a:bodyPr/>
          <a:lstStyle/>
          <a:p>
            <a:r>
              <a:rPr lang="en-US" dirty="0"/>
              <a:t>Typo – “Light” (should be “Lights”) in file name, title and throughout </a:t>
            </a:r>
            <a:r>
              <a:rPr lang="en-US" dirty="0" err="1"/>
              <a:t>Github</a:t>
            </a:r>
            <a:r>
              <a:rPr lang="en-US" dirty="0"/>
              <a:t> PDF</a:t>
            </a:r>
          </a:p>
          <a:p>
            <a:endParaRPr lang="en-US" dirty="0"/>
          </a:p>
          <a:p>
            <a:r>
              <a:rPr lang="en-US" dirty="0"/>
              <a:t>1.13 Algorithms</a:t>
            </a:r>
          </a:p>
          <a:p>
            <a:pPr lvl="1"/>
            <a:r>
              <a:rPr lang="en-US" b="1" dirty="0"/>
              <a:t>Threshold:</a:t>
            </a:r>
            <a:r>
              <a:rPr lang="en-US" dirty="0"/>
              <a:t> Missing “… version …”</a:t>
            </a:r>
          </a:p>
          <a:p>
            <a:pPr lvl="1"/>
            <a:endParaRPr lang="en-US" dirty="0"/>
          </a:p>
          <a:p>
            <a:r>
              <a:rPr lang="en-US" dirty="0"/>
              <a:t>2.13 </a:t>
            </a:r>
            <a:r>
              <a:rPr lang="en-US" dirty="0">
                <a:hlinkClick r:id="rId2"/>
              </a:rPr>
              <a:t>SR &amp; NLSR – Requirement "to be determined"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EAC152-CF10-BCC2-AC30-69F8E43B1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Nighttime Lights Surface Radiance</a:t>
            </a:r>
          </a:p>
        </p:txBody>
      </p:sp>
    </p:spTree>
    <p:extLst>
      <p:ext uri="{BB962C8B-B14F-4D97-AF65-F5344CB8AC3E}">
        <p14:creationId xmlns:p14="http://schemas.microsoft.com/office/powerpoint/2010/main" val="93149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384449-57CA-3C93-EBD4-B27982ED2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4000" y="1215188"/>
            <a:ext cx="11692633" cy="5185612"/>
          </a:xfrm>
        </p:spPr>
        <p:txBody>
          <a:bodyPr>
            <a:normAutofit lnSpcReduction="10000"/>
          </a:bodyPr>
          <a:lstStyle/>
          <a:p>
            <a:r>
              <a:rPr lang="en-US" sz="1800" dirty="0"/>
              <a:t>1.15 – Algorithms</a:t>
            </a:r>
          </a:p>
          <a:p>
            <a:pPr lvl="1"/>
            <a:r>
              <a:rPr lang="en-US" sz="1600" b="1" u="sng" dirty="0"/>
              <a:t>Threshold:</a:t>
            </a:r>
            <a:r>
              <a:rPr lang="en-US" sz="1600" dirty="0"/>
              <a:t> </a:t>
            </a:r>
            <a:r>
              <a:rPr lang="en-US" sz="1600" i="1" dirty="0"/>
              <a:t>Note: It is possible that corrections are applied through non-disclosed processes. CEOS-ARD does not require full and open data and methods.</a:t>
            </a:r>
            <a:br>
              <a:rPr lang="en-US" sz="1600" i="1" dirty="0"/>
            </a:br>
            <a:endParaRPr lang="en-US" sz="1600" i="1" dirty="0"/>
          </a:p>
          <a:p>
            <a:pPr lvl="1"/>
            <a:r>
              <a:rPr lang="en-US" sz="1600" b="1" i="1" u="sng" dirty="0"/>
              <a:t>Goal:</a:t>
            </a:r>
            <a:r>
              <a:rPr lang="en-US" sz="1600" i="1" dirty="0"/>
              <a:t> No Notes because “As Threshold”</a:t>
            </a:r>
          </a:p>
          <a:p>
            <a:pPr lvl="1"/>
            <a:endParaRPr lang="en-US" sz="1600" dirty="0"/>
          </a:p>
          <a:p>
            <a:r>
              <a:rPr lang="en-US" sz="1800" dirty="0"/>
              <a:t>SR &amp; NLSR</a:t>
            </a:r>
          </a:p>
          <a:p>
            <a:pPr lvl="1"/>
            <a:r>
              <a:rPr lang="en-US" sz="1600" b="1" u="sng" dirty="0"/>
              <a:t>Threshold:</a:t>
            </a:r>
            <a:r>
              <a:rPr lang="en-US" sz="1600" b="1" dirty="0"/>
              <a:t> </a:t>
            </a:r>
            <a:r>
              <a:rPr lang="en-US" sz="1600" i="1" dirty="0"/>
              <a:t>Note 1: Information on algorithms should be available in the metadata as a single DOI landing page.</a:t>
            </a:r>
            <a:br>
              <a:rPr lang="en-US" sz="1600" i="1" dirty="0"/>
            </a:br>
            <a:endParaRPr lang="en-US" sz="1600" i="1" dirty="0"/>
          </a:p>
          <a:p>
            <a:pPr lvl="1"/>
            <a:r>
              <a:rPr lang="en-US" sz="1600" b="1" u="sng" dirty="0"/>
              <a:t>Goal:</a:t>
            </a:r>
            <a:r>
              <a:rPr lang="en-US" sz="1600" dirty="0"/>
              <a:t> </a:t>
            </a:r>
            <a:r>
              <a:rPr lang="en-US" sz="1600" i="1" dirty="0"/>
              <a:t>Note 1: It is possible that high quality corrections are applied through non- nondisclosed processes. CEOS-ARD does not per-se require full and open data and methods. </a:t>
            </a:r>
            <a:br>
              <a:rPr lang="en-US" sz="1600" i="1" dirty="0"/>
            </a:br>
            <a:br>
              <a:rPr lang="en-US" sz="1600" i="1" dirty="0"/>
            </a:br>
            <a:r>
              <a:rPr lang="en-US" sz="1600" i="1" dirty="0"/>
              <a:t>Note 2: Information on algorithms should be available in the metadata as a single DOI landing page.</a:t>
            </a:r>
          </a:p>
          <a:p>
            <a:pPr lvl="1"/>
            <a:endParaRPr lang="en-US" sz="1600" i="1" dirty="0"/>
          </a:p>
          <a:p>
            <a:r>
              <a:rPr lang="en-US" sz="1800" b="1" dirty="0"/>
              <a:t>Threshold:</a:t>
            </a:r>
            <a:r>
              <a:rPr lang="en-US" sz="1800" dirty="0"/>
              <a:t> missing “… version …” (ST is the only optical PFS that does)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0CD9F8-E448-5FC4-05AD-25A830F19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Aquatic Reflectance</a:t>
            </a:r>
          </a:p>
        </p:txBody>
      </p:sp>
    </p:spTree>
    <p:extLst>
      <p:ext uri="{BB962C8B-B14F-4D97-AF65-F5344CB8AC3E}">
        <p14:creationId xmlns:p14="http://schemas.microsoft.com/office/powerpoint/2010/main" val="3642623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9FF62-6AA9-F0E4-D6D4-AD0EB26C2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7EF03C3-A328-02A6-462C-06C49B6A6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4000" y="1215188"/>
            <a:ext cx="11692633" cy="5185612"/>
          </a:xfrm>
        </p:spPr>
        <p:txBody>
          <a:bodyPr>
            <a:normAutofit/>
          </a:bodyPr>
          <a:lstStyle/>
          <a:p>
            <a:r>
              <a:rPr lang="en-US" sz="2400" dirty="0"/>
              <a:t>2.3 Per Pixel Assessment</a:t>
            </a:r>
          </a:p>
          <a:p>
            <a:pPr lvl="1"/>
            <a:r>
              <a:rPr lang="en-US" sz="1800" b="1" u="sng" dirty="0"/>
              <a:t>Threshold:</a:t>
            </a:r>
            <a:r>
              <a:rPr lang="en-US" sz="1800" dirty="0"/>
              <a:t> Typo: “Notes” – there’s only one</a:t>
            </a:r>
          </a:p>
          <a:p>
            <a:pPr lvl="1"/>
            <a:endParaRPr lang="en-US" sz="1800" dirty="0"/>
          </a:p>
          <a:p>
            <a:r>
              <a:rPr lang="en-US" sz="2400" dirty="0"/>
              <a:t>2.5 Cloud</a:t>
            </a:r>
          </a:p>
          <a:p>
            <a:pPr lvl="1"/>
            <a:r>
              <a:rPr lang="en-US" sz="1800" b="1" u="sng" dirty="0"/>
              <a:t>Goal:</a:t>
            </a:r>
            <a:r>
              <a:rPr lang="en-US" sz="1800" dirty="0"/>
              <a:t> Typo: “Notes” – there’s only one – check throughout AR PFS</a:t>
            </a:r>
          </a:p>
          <a:p>
            <a:pPr lvl="1"/>
            <a:r>
              <a:rPr lang="en-US" sz="1800" dirty="0"/>
              <a:t>Note includes references: SR, ST &amp; NLSR do not</a:t>
            </a:r>
          </a:p>
          <a:p>
            <a:pPr lvl="2"/>
            <a:r>
              <a:rPr lang="en-US" sz="1400" dirty="0"/>
              <a:t>This occurs thought the AR PFS</a:t>
            </a:r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Discussion: do we want references as “Notes” in the Threshold and Goal Requirements?</a:t>
            </a:r>
          </a:p>
          <a:p>
            <a:pPr lvl="1"/>
            <a:endParaRPr lang="en-US" sz="1800" b="1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4.2 Co-registration and Ortho-Rectification – </a:t>
            </a:r>
            <a:r>
              <a:rPr lang="en-US" sz="2400" b="1" dirty="0">
                <a:solidFill>
                  <a:srgbClr val="FF0000"/>
                </a:solidFill>
              </a:rPr>
              <a:t>NEW REQUIREMENT</a:t>
            </a:r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Discussion: will this be applied to SR, ST &amp; NLSR?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80350D-2524-EFD0-C1BB-618F5C137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Aquatic Reflectance</a:t>
            </a:r>
          </a:p>
        </p:txBody>
      </p:sp>
    </p:spTree>
    <p:extLst>
      <p:ext uri="{BB962C8B-B14F-4D97-AF65-F5344CB8AC3E}">
        <p14:creationId xmlns:p14="http://schemas.microsoft.com/office/powerpoint/2010/main" val="304815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6C004-2B27-7C39-E47F-0D5A1529DA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 algn="ctr">
              <a:buNone/>
            </a:pPr>
            <a:endParaRPr lang="en-US" sz="3200" dirty="0"/>
          </a:p>
          <a:p>
            <a:pPr marL="50800" indent="0" algn="ctr">
              <a:buNone/>
            </a:pPr>
            <a:r>
              <a:rPr lang="en-US" sz="3200" dirty="0"/>
              <a:t>THANK YOU, MATTHIAS!</a:t>
            </a:r>
          </a:p>
          <a:p>
            <a:pPr marL="50800" indent="0" algn="ctr">
              <a:buNone/>
            </a:pPr>
            <a:endParaRPr lang="en-US" sz="3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A9DF80-B60C-43D9-9A39-A3F1E14E6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Clapping Happy GIFs - Find &amp; Share on GIPHY">
            <a:extLst>
              <a:ext uri="{FF2B5EF4-FFF2-40B4-BE49-F238E27FC236}">
                <a16:creationId xmlns:a16="http://schemas.microsoft.com/office/drawing/2014/main" id="{EB56B72E-BE45-5FC7-A915-32FAAB4E23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21"/>
          <a:stretch>
            <a:fillRect/>
          </a:stretch>
        </p:blipFill>
        <p:spPr bwMode="auto">
          <a:xfrm>
            <a:off x="5143500" y="3607469"/>
            <a:ext cx="1905000" cy="1782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507263"/>
      </p:ext>
    </p:extLst>
  </p:cSld>
  <p:clrMapOvr>
    <a:masterClrMapping/>
  </p:clrMapOvr>
</p:sld>
</file>

<file path=ppt/theme/theme1.xml><?xml version="1.0" encoding="utf-8"?>
<a:theme xmlns:a="http://schemas.openxmlformats.org/drawingml/2006/main" name="ceos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3445F"/>
      </a:accent1>
      <a:accent2>
        <a:srgbClr val="A3CB34"/>
      </a:accent2>
      <a:accent3>
        <a:srgbClr val="C1666B"/>
      </a:accent3>
      <a:accent4>
        <a:srgbClr val="DDDDDD"/>
      </a:accent4>
      <a:accent5>
        <a:srgbClr val="7BC0D7"/>
      </a:accent5>
      <a:accent6>
        <a:srgbClr val="D1462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693b5ba-4b18-4d7b-9341-f32f400a5494}" enabled="0" method="" siteId="{0693b5ba-4b18-4d7b-9341-f32f400a549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564</Words>
  <Application>Microsoft Office PowerPoint</Application>
  <PresentationFormat>Widescreen</PresentationFormat>
  <Paragraphs>66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Montserrat</vt:lpstr>
      <vt:lpstr>Univers 67 Condensed</vt:lpstr>
      <vt:lpstr>ceos</vt:lpstr>
      <vt:lpstr>Confirmation of CEOS-ARD PFS Building Blocks Implementation - Optical</vt:lpstr>
      <vt:lpstr>General Observations</vt:lpstr>
      <vt:lpstr>Surface Reflectance</vt:lpstr>
      <vt:lpstr>Surface Temperature</vt:lpstr>
      <vt:lpstr>Nighttime Lights Surface Radiance</vt:lpstr>
      <vt:lpstr>Aquatic Reflectance</vt:lpstr>
      <vt:lpstr>Aquatic Reflectance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Rush, Megan (Contractor) Eileen</dc:creator>
  <cp:lastModifiedBy>Barnes, Christopher (Contractor)</cp:lastModifiedBy>
  <cp:revision>24</cp:revision>
  <dcterms:modified xsi:type="dcterms:W3CDTF">2026-04-17T17:38:58Z</dcterms:modified>
</cp:coreProperties>
</file>