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1"/>
  </p:sldMasterIdLst>
  <p:notesMasterIdLst>
    <p:notesMasterId r:id="rId22"/>
  </p:notesMasterIdLst>
  <p:sldIdLst>
    <p:sldId id="256" r:id="rId2"/>
    <p:sldId id="267" r:id="rId3"/>
    <p:sldId id="2847" r:id="rId4"/>
    <p:sldId id="261" r:id="rId5"/>
    <p:sldId id="263" r:id="rId6"/>
    <p:sldId id="262" r:id="rId7"/>
    <p:sldId id="265" r:id="rId8"/>
    <p:sldId id="264" r:id="rId9"/>
    <p:sldId id="270" r:id="rId10"/>
    <p:sldId id="2835" r:id="rId11"/>
    <p:sldId id="2837" r:id="rId12"/>
    <p:sldId id="2838" r:id="rId13"/>
    <p:sldId id="2839" r:id="rId14"/>
    <p:sldId id="2840" r:id="rId15"/>
    <p:sldId id="272" r:id="rId16"/>
    <p:sldId id="2848" r:id="rId17"/>
    <p:sldId id="2849" r:id="rId18"/>
    <p:sldId id="2850" r:id="rId19"/>
    <p:sldId id="2851" r:id="rId20"/>
    <p:sldId id="2852" r:id="rId21"/>
  </p:sldIdLst>
  <p:sldSz cx="12192000" cy="6858000"/>
  <p:notesSz cx="6858000" cy="9144000"/>
  <p:embeddedFontLst>
    <p:embeddedFont>
      <p:font typeface="Montserrat" panose="00000500000000000000" pitchFamily="2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1B040E-2EED-4436-B081-D6D8F9F9D1FA}" v="40" dt="2026-04-21T14:22:52.3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18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6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 Jong, Mark (he, him | il, lui)" userId="3046acbe-02c7-4b91-9459-f380d9ff56f8" providerId="ADAL" clId="{889D1562-B684-4589-A8A9-30FDAC3294B7}"/>
    <pc:docChg chg="undo redo custSel addSld delSld modSld sldOrd modMainMaster">
      <pc:chgData name="De Jong, Mark (he, him | il, lui)" userId="3046acbe-02c7-4b91-9459-f380d9ff56f8" providerId="ADAL" clId="{889D1562-B684-4589-A8A9-30FDAC3294B7}" dt="2026-04-21T21:30:20.179" v="5067" actId="47"/>
      <pc:docMkLst>
        <pc:docMk/>
      </pc:docMkLst>
      <pc:sldChg chg="modSp mod">
        <pc:chgData name="De Jong, Mark (he, him | il, lui)" userId="3046acbe-02c7-4b91-9459-f380d9ff56f8" providerId="ADAL" clId="{889D1562-B684-4589-A8A9-30FDAC3294B7}" dt="2026-04-20T13:58:15.074" v="1585" actId="6549"/>
        <pc:sldMkLst>
          <pc:docMk/>
          <pc:sldMk cId="0" sldId="256"/>
        </pc:sldMkLst>
        <pc:spChg chg="mod">
          <ac:chgData name="De Jong, Mark (he, him | il, lui)" userId="3046acbe-02c7-4b91-9459-f380d9ff56f8" providerId="ADAL" clId="{889D1562-B684-4589-A8A9-30FDAC3294B7}" dt="2026-04-19T15:23:29.952" v="365" actId="6549"/>
          <ac:spMkLst>
            <pc:docMk/>
            <pc:sldMk cId="0" sldId="256"/>
            <ac:spMk id="66" creationId="{00000000-0000-0000-0000-000000000000}"/>
          </ac:spMkLst>
        </pc:spChg>
        <pc:spChg chg="mod">
          <ac:chgData name="De Jong, Mark (he, him | il, lui)" userId="3046acbe-02c7-4b91-9459-f380d9ff56f8" providerId="ADAL" clId="{889D1562-B684-4589-A8A9-30FDAC3294B7}" dt="2026-04-20T13:58:15.074" v="1585" actId="6549"/>
          <ac:spMkLst>
            <pc:docMk/>
            <pc:sldMk cId="0" sldId="256"/>
            <ac:spMk id="67" creationId="{00000000-0000-0000-0000-000000000000}"/>
          </ac:spMkLst>
        </pc:spChg>
      </pc:sldChg>
      <pc:sldChg chg="modSp add del mod">
        <pc:chgData name="De Jong, Mark (he, him | il, lui)" userId="3046acbe-02c7-4b91-9459-f380d9ff56f8" providerId="ADAL" clId="{889D1562-B684-4589-A8A9-30FDAC3294B7}" dt="2026-04-21T04:24:37.406" v="2951" actId="2696"/>
        <pc:sldMkLst>
          <pc:docMk/>
          <pc:sldMk cId="0" sldId="257"/>
        </pc:sldMkLst>
      </pc:sldChg>
      <pc:sldChg chg="add del">
        <pc:chgData name="De Jong, Mark (he, him | il, lui)" userId="3046acbe-02c7-4b91-9459-f380d9ff56f8" providerId="ADAL" clId="{889D1562-B684-4589-A8A9-30FDAC3294B7}" dt="2026-04-21T21:30:03.756" v="5066" actId="47"/>
        <pc:sldMkLst>
          <pc:docMk/>
          <pc:sldMk cId="1166489711" sldId="257"/>
        </pc:sldMkLst>
      </pc:sldChg>
      <pc:sldChg chg="del ord">
        <pc:chgData name="De Jong, Mark (he, him | il, lui)" userId="3046acbe-02c7-4b91-9459-f380d9ff56f8" providerId="ADAL" clId="{889D1562-B684-4589-A8A9-30FDAC3294B7}" dt="2026-04-21T21:30:20.179" v="5067" actId="47"/>
        <pc:sldMkLst>
          <pc:docMk/>
          <pc:sldMk cId="3228342780" sldId="258"/>
        </pc:sldMkLst>
      </pc:sldChg>
      <pc:sldChg chg="del ord">
        <pc:chgData name="De Jong, Mark (he, him | il, lui)" userId="3046acbe-02c7-4b91-9459-f380d9ff56f8" providerId="ADAL" clId="{889D1562-B684-4589-A8A9-30FDAC3294B7}" dt="2026-04-21T21:30:20.179" v="5067" actId="47"/>
        <pc:sldMkLst>
          <pc:docMk/>
          <pc:sldMk cId="1742410072" sldId="259"/>
        </pc:sldMkLst>
      </pc:sldChg>
      <pc:sldChg chg="del ord">
        <pc:chgData name="De Jong, Mark (he, him | il, lui)" userId="3046acbe-02c7-4b91-9459-f380d9ff56f8" providerId="ADAL" clId="{889D1562-B684-4589-A8A9-30FDAC3294B7}" dt="2026-04-21T21:30:20.179" v="5067" actId="47"/>
        <pc:sldMkLst>
          <pc:docMk/>
          <pc:sldMk cId="2272266072" sldId="260"/>
        </pc:sldMkLst>
      </pc:sldChg>
      <pc:sldChg chg="modSp mod">
        <pc:chgData name="De Jong, Mark (he, him | il, lui)" userId="3046acbe-02c7-4b91-9459-f380d9ff56f8" providerId="ADAL" clId="{889D1562-B684-4589-A8A9-30FDAC3294B7}" dt="2026-04-15T19:03:28.667" v="197" actId="403"/>
        <pc:sldMkLst>
          <pc:docMk/>
          <pc:sldMk cId="3876424474" sldId="261"/>
        </pc:sldMkLst>
        <pc:spChg chg="mod">
          <ac:chgData name="De Jong, Mark (he, him | il, lui)" userId="3046acbe-02c7-4b91-9459-f380d9ff56f8" providerId="ADAL" clId="{889D1562-B684-4589-A8A9-30FDAC3294B7}" dt="2026-04-15T19:03:28.667" v="197" actId="403"/>
          <ac:spMkLst>
            <pc:docMk/>
            <pc:sldMk cId="3876424474" sldId="261"/>
            <ac:spMk id="2" creationId="{E7F29DEC-8B4D-3EE3-29E4-6C6B0F7761F2}"/>
          </ac:spMkLst>
        </pc:spChg>
      </pc:sldChg>
      <pc:sldChg chg="modSp mod ord">
        <pc:chgData name="De Jong, Mark (he, him | il, lui)" userId="3046acbe-02c7-4b91-9459-f380d9ff56f8" providerId="ADAL" clId="{889D1562-B684-4589-A8A9-30FDAC3294B7}" dt="2026-04-21T04:20:37.826" v="2935"/>
        <pc:sldMkLst>
          <pc:docMk/>
          <pc:sldMk cId="2482889879" sldId="262"/>
        </pc:sldMkLst>
        <pc:spChg chg="mod">
          <ac:chgData name="De Jong, Mark (he, him | il, lui)" userId="3046acbe-02c7-4b91-9459-f380d9ff56f8" providerId="ADAL" clId="{889D1562-B684-4589-A8A9-30FDAC3294B7}" dt="2026-04-15T19:04:23.006" v="253" actId="20577"/>
          <ac:spMkLst>
            <pc:docMk/>
            <pc:sldMk cId="2482889879" sldId="262"/>
            <ac:spMk id="2" creationId="{23C924C6-8897-2CEE-6078-051BEB1480E0}"/>
          </ac:spMkLst>
        </pc:spChg>
        <pc:spChg chg="mod">
          <ac:chgData name="De Jong, Mark (he, him | il, lui)" userId="3046acbe-02c7-4b91-9459-f380d9ff56f8" providerId="ADAL" clId="{889D1562-B684-4589-A8A9-30FDAC3294B7}" dt="2026-04-15T18:28:18.552" v="28" actId="404"/>
          <ac:spMkLst>
            <pc:docMk/>
            <pc:sldMk cId="2482889879" sldId="262"/>
            <ac:spMk id="8" creationId="{EB44EBC6-ECE7-1C5C-EF2E-74E9B7AF1C9C}"/>
          </ac:spMkLst>
        </pc:spChg>
      </pc:sldChg>
      <pc:sldChg chg="modSp mod">
        <pc:chgData name="De Jong, Mark (he, him | il, lui)" userId="3046acbe-02c7-4b91-9459-f380d9ff56f8" providerId="ADAL" clId="{889D1562-B684-4589-A8A9-30FDAC3294B7}" dt="2026-04-21T04:19:51.731" v="2933" actId="20577"/>
        <pc:sldMkLst>
          <pc:docMk/>
          <pc:sldMk cId="3419593593" sldId="263"/>
        </pc:sldMkLst>
        <pc:spChg chg="mod">
          <ac:chgData name="De Jong, Mark (he, him | il, lui)" userId="3046acbe-02c7-4b91-9459-f380d9ff56f8" providerId="ADAL" clId="{889D1562-B684-4589-A8A9-30FDAC3294B7}" dt="2026-04-21T04:19:51.731" v="2933" actId="20577"/>
          <ac:spMkLst>
            <pc:docMk/>
            <pc:sldMk cId="3419593593" sldId="263"/>
            <ac:spMk id="2" creationId="{EAE28194-A342-B0F5-3701-7E934B702B8B}"/>
          </ac:spMkLst>
        </pc:spChg>
        <pc:spChg chg="mod">
          <ac:chgData name="De Jong, Mark (he, him | il, lui)" userId="3046acbe-02c7-4b91-9459-f380d9ff56f8" providerId="ADAL" clId="{889D1562-B684-4589-A8A9-30FDAC3294B7}" dt="2026-04-15T19:19:12.988" v="357" actId="20577"/>
          <ac:spMkLst>
            <pc:docMk/>
            <pc:sldMk cId="3419593593" sldId="263"/>
            <ac:spMk id="12" creationId="{F75511D0-D529-3EF0-D8FF-F4CAB9CF8758}"/>
          </ac:spMkLst>
        </pc:spChg>
        <pc:spChg chg="mod">
          <ac:chgData name="De Jong, Mark (he, him | il, lui)" userId="3046acbe-02c7-4b91-9459-f380d9ff56f8" providerId="ADAL" clId="{889D1562-B684-4589-A8A9-30FDAC3294B7}" dt="2026-04-15T19:19:40.315" v="364" actId="1076"/>
          <ac:spMkLst>
            <pc:docMk/>
            <pc:sldMk cId="3419593593" sldId="263"/>
            <ac:spMk id="15" creationId="{AD2BE16D-5242-0D03-CBFB-8A54A5D13E37}"/>
          </ac:spMkLst>
        </pc:spChg>
        <pc:spChg chg="mod">
          <ac:chgData name="De Jong, Mark (he, him | il, lui)" userId="3046acbe-02c7-4b91-9459-f380d9ff56f8" providerId="ADAL" clId="{889D1562-B684-4589-A8A9-30FDAC3294B7}" dt="2026-04-15T19:19:40.315" v="364" actId="1076"/>
          <ac:spMkLst>
            <pc:docMk/>
            <pc:sldMk cId="3419593593" sldId="263"/>
            <ac:spMk id="16" creationId="{846ADFF0-1E04-2523-7B17-EC98FAB3B101}"/>
          </ac:spMkLst>
        </pc:spChg>
        <pc:grpChg chg="mod">
          <ac:chgData name="De Jong, Mark (he, him | il, lui)" userId="3046acbe-02c7-4b91-9459-f380d9ff56f8" providerId="ADAL" clId="{889D1562-B684-4589-A8A9-30FDAC3294B7}" dt="2026-04-15T19:19:33.828" v="363" actId="1076"/>
          <ac:grpSpMkLst>
            <pc:docMk/>
            <pc:sldMk cId="3419593593" sldId="263"/>
            <ac:grpSpMk id="11" creationId="{6D4C0C1A-5BDA-15BF-601B-56DAE30A5AD9}"/>
          </ac:grpSpMkLst>
        </pc:grpChg>
        <pc:picChg chg="mod">
          <ac:chgData name="De Jong, Mark (he, him | il, lui)" userId="3046acbe-02c7-4b91-9459-f380d9ff56f8" providerId="ADAL" clId="{889D1562-B684-4589-A8A9-30FDAC3294B7}" dt="2026-04-15T19:19:40.315" v="364" actId="1076"/>
          <ac:picMkLst>
            <pc:docMk/>
            <pc:sldMk cId="3419593593" sldId="263"/>
            <ac:picMk id="9" creationId="{2248D5B6-818D-EDB0-4C9B-3BB8E233F472}"/>
          </ac:picMkLst>
        </pc:picChg>
        <pc:picChg chg="mod">
          <ac:chgData name="De Jong, Mark (he, him | il, lui)" userId="3046acbe-02c7-4b91-9459-f380d9ff56f8" providerId="ADAL" clId="{889D1562-B684-4589-A8A9-30FDAC3294B7}" dt="2026-04-15T19:19:40.315" v="364" actId="1076"/>
          <ac:picMkLst>
            <pc:docMk/>
            <pc:sldMk cId="3419593593" sldId="263"/>
            <ac:picMk id="10" creationId="{541F4734-F895-0C43-E663-E041AB2AAE83}"/>
          </ac:picMkLst>
        </pc:picChg>
      </pc:sldChg>
      <pc:sldChg chg="addSp delSp modSp mod">
        <pc:chgData name="De Jong, Mark (he, him | il, lui)" userId="3046acbe-02c7-4b91-9459-f380d9ff56f8" providerId="ADAL" clId="{889D1562-B684-4589-A8A9-30FDAC3294B7}" dt="2026-04-21T04:27:31.689" v="2973" actId="14100"/>
        <pc:sldMkLst>
          <pc:docMk/>
          <pc:sldMk cId="612205032" sldId="264"/>
        </pc:sldMkLst>
        <pc:spChg chg="del">
          <ac:chgData name="De Jong, Mark (he, him | il, lui)" userId="3046acbe-02c7-4b91-9459-f380d9ff56f8" providerId="ADAL" clId="{889D1562-B684-4589-A8A9-30FDAC3294B7}" dt="2026-04-20T18:56:01.163" v="1995" actId="478"/>
          <ac:spMkLst>
            <pc:docMk/>
            <pc:sldMk cId="612205032" sldId="264"/>
            <ac:spMk id="2" creationId="{947F9CBD-287C-FB88-35C6-3B9A3A1FC2F4}"/>
          </ac:spMkLst>
        </pc:spChg>
        <pc:spChg chg="mod">
          <ac:chgData name="De Jong, Mark (he, him | il, lui)" userId="3046acbe-02c7-4b91-9459-f380d9ff56f8" providerId="ADAL" clId="{889D1562-B684-4589-A8A9-30FDAC3294B7}" dt="2026-04-15T18:28:32.602" v="41" actId="404"/>
          <ac:spMkLst>
            <pc:docMk/>
            <pc:sldMk cId="612205032" sldId="264"/>
            <ac:spMk id="3" creationId="{D23E2BE1-4DF8-8203-B89C-8B6AE237FB03}"/>
          </ac:spMkLst>
        </pc:spChg>
        <pc:spChg chg="add del mod">
          <ac:chgData name="De Jong, Mark (he, him | il, lui)" userId="3046acbe-02c7-4b91-9459-f380d9ff56f8" providerId="ADAL" clId="{889D1562-B684-4589-A8A9-30FDAC3294B7}" dt="2026-04-20T18:56:51.259" v="2016" actId="478"/>
          <ac:spMkLst>
            <pc:docMk/>
            <pc:sldMk cId="612205032" sldId="264"/>
            <ac:spMk id="4" creationId="{71073160-F1D2-94E8-B729-B6F82BE6A5C4}"/>
          </ac:spMkLst>
        </pc:spChg>
        <pc:spChg chg="add del mod">
          <ac:chgData name="De Jong, Mark (he, him | il, lui)" userId="3046acbe-02c7-4b91-9459-f380d9ff56f8" providerId="ADAL" clId="{889D1562-B684-4589-A8A9-30FDAC3294B7}" dt="2026-04-21T04:27:31.689" v="2973" actId="14100"/>
          <ac:spMkLst>
            <pc:docMk/>
            <pc:sldMk cId="612205032" sldId="264"/>
            <ac:spMk id="7" creationId="{F31EB7A5-C1F5-57BF-3EA9-A4147A877AFF}"/>
          </ac:spMkLst>
        </pc:spChg>
        <pc:spChg chg="add del mod">
          <ac:chgData name="De Jong, Mark (he, him | il, lui)" userId="3046acbe-02c7-4b91-9459-f380d9ff56f8" providerId="ADAL" clId="{889D1562-B684-4589-A8A9-30FDAC3294B7}" dt="2026-04-20T18:56:51.263" v="2018"/>
          <ac:spMkLst>
            <pc:docMk/>
            <pc:sldMk cId="612205032" sldId="264"/>
            <ac:spMk id="10" creationId="{D1F1208A-3C59-C5DF-1A5E-BBC37FF264DB}"/>
          </ac:spMkLst>
        </pc:spChg>
        <pc:graphicFrameChg chg="add mod modGraphic">
          <ac:chgData name="De Jong, Mark (he, him | il, lui)" userId="3046acbe-02c7-4b91-9459-f380d9ff56f8" providerId="ADAL" clId="{889D1562-B684-4589-A8A9-30FDAC3294B7}" dt="2026-04-20T18:57:53.594" v="2027" actId="1036"/>
          <ac:graphicFrameMkLst>
            <pc:docMk/>
            <pc:sldMk cId="612205032" sldId="264"/>
            <ac:graphicFrameMk id="5" creationId="{60E934D3-8959-285D-1055-F0FF52626032}"/>
          </ac:graphicFrameMkLst>
        </pc:graphicFrameChg>
      </pc:sldChg>
      <pc:sldChg chg="modSp mod ord">
        <pc:chgData name="De Jong, Mark (he, him | il, lui)" userId="3046acbe-02c7-4b91-9459-f380d9ff56f8" providerId="ADAL" clId="{889D1562-B684-4589-A8A9-30FDAC3294B7}" dt="2026-04-21T13:24:58.212" v="4668" actId="20578"/>
        <pc:sldMkLst>
          <pc:docMk/>
          <pc:sldMk cId="896276063" sldId="265"/>
        </pc:sldMkLst>
        <pc:spChg chg="mod">
          <ac:chgData name="De Jong, Mark (he, him | il, lui)" userId="3046acbe-02c7-4b91-9459-f380d9ff56f8" providerId="ADAL" clId="{889D1562-B684-4589-A8A9-30FDAC3294B7}" dt="2026-04-21T13:24:58.212" v="4668" actId="20578"/>
          <ac:spMkLst>
            <pc:docMk/>
            <pc:sldMk cId="896276063" sldId="265"/>
            <ac:spMk id="2" creationId="{440FD2C7-6C3E-D44F-7EE9-6570AE8987C1}"/>
          </ac:spMkLst>
        </pc:spChg>
      </pc:sldChg>
      <pc:sldChg chg="modSp del mod">
        <pc:chgData name="De Jong, Mark (he, him | il, lui)" userId="3046acbe-02c7-4b91-9459-f380d9ff56f8" providerId="ADAL" clId="{889D1562-B684-4589-A8A9-30FDAC3294B7}" dt="2026-04-21T04:27:35.170" v="2974" actId="47"/>
        <pc:sldMkLst>
          <pc:docMk/>
          <pc:sldMk cId="3972541657" sldId="266"/>
        </pc:sldMkLst>
        <pc:spChg chg="mod">
          <ac:chgData name="De Jong, Mark (he, him | il, lui)" userId="3046acbe-02c7-4b91-9459-f380d9ff56f8" providerId="ADAL" clId="{889D1562-B684-4589-A8A9-30FDAC3294B7}" dt="2026-04-21T04:27:26.221" v="2971" actId="21"/>
          <ac:spMkLst>
            <pc:docMk/>
            <pc:sldMk cId="3972541657" sldId="266"/>
            <ac:spMk id="2" creationId="{AAF198F1-2F22-498D-D3EC-6FD3414E1DAB}"/>
          </ac:spMkLst>
        </pc:spChg>
      </pc:sldChg>
      <pc:sldChg chg="modSp new mod">
        <pc:chgData name="De Jong, Mark (he, him | il, lui)" userId="3046acbe-02c7-4b91-9459-f380d9ff56f8" providerId="ADAL" clId="{889D1562-B684-4589-A8A9-30FDAC3294B7}" dt="2026-04-21T21:29:46.677" v="5065" actId="6549"/>
        <pc:sldMkLst>
          <pc:docMk/>
          <pc:sldMk cId="2963815371" sldId="267"/>
        </pc:sldMkLst>
        <pc:spChg chg="mod">
          <ac:chgData name="De Jong, Mark (he, him | il, lui)" userId="3046acbe-02c7-4b91-9459-f380d9ff56f8" providerId="ADAL" clId="{889D1562-B684-4589-A8A9-30FDAC3294B7}" dt="2026-04-21T21:29:46.677" v="5065" actId="6549"/>
          <ac:spMkLst>
            <pc:docMk/>
            <pc:sldMk cId="2963815371" sldId="267"/>
            <ac:spMk id="2" creationId="{4E09FEF6-AEE7-2FF6-CEC4-C8C38745AB07}"/>
          </ac:spMkLst>
        </pc:spChg>
        <pc:spChg chg="mod">
          <ac:chgData name="De Jong, Mark (he, him | il, lui)" userId="3046acbe-02c7-4b91-9459-f380d9ff56f8" providerId="ADAL" clId="{889D1562-B684-4589-A8A9-30FDAC3294B7}" dt="2026-04-19T15:27:52.339" v="460" actId="20577"/>
          <ac:spMkLst>
            <pc:docMk/>
            <pc:sldMk cId="2963815371" sldId="267"/>
            <ac:spMk id="3" creationId="{3D194902-D01C-4781-5BDC-F3C3C22A61A8}"/>
          </ac:spMkLst>
        </pc:spChg>
      </pc:sldChg>
      <pc:sldChg chg="modSp new del mod">
        <pc:chgData name="De Jong, Mark (he, him | il, lui)" userId="3046acbe-02c7-4b91-9459-f380d9ff56f8" providerId="ADAL" clId="{889D1562-B684-4589-A8A9-30FDAC3294B7}" dt="2026-04-21T21:30:03.756" v="5066" actId="47"/>
        <pc:sldMkLst>
          <pc:docMk/>
          <pc:sldMk cId="584638674" sldId="268"/>
        </pc:sldMkLst>
        <pc:spChg chg="mod">
          <ac:chgData name="De Jong, Mark (he, him | il, lui)" userId="3046acbe-02c7-4b91-9459-f380d9ff56f8" providerId="ADAL" clId="{889D1562-B684-4589-A8A9-30FDAC3294B7}" dt="2026-04-19T15:42:08.223" v="868" actId="20577"/>
          <ac:spMkLst>
            <pc:docMk/>
            <pc:sldMk cId="584638674" sldId="268"/>
            <ac:spMk id="3" creationId="{3D6CBD5C-6A8B-60C3-CF3C-F8BC536909CD}"/>
          </ac:spMkLst>
        </pc:spChg>
      </pc:sldChg>
      <pc:sldChg chg="add del">
        <pc:chgData name="De Jong, Mark (he, him | il, lui)" userId="3046acbe-02c7-4b91-9459-f380d9ff56f8" providerId="ADAL" clId="{889D1562-B684-4589-A8A9-30FDAC3294B7}" dt="2026-04-21T21:30:03.756" v="5066" actId="47"/>
        <pc:sldMkLst>
          <pc:docMk/>
          <pc:sldMk cId="322078481" sldId="269"/>
        </pc:sldMkLst>
      </pc:sldChg>
      <pc:sldChg chg="addSp delSp modSp new del mod">
        <pc:chgData name="De Jong, Mark (he, him | il, lui)" userId="3046acbe-02c7-4b91-9459-f380d9ff56f8" providerId="ADAL" clId="{889D1562-B684-4589-A8A9-30FDAC3294B7}" dt="2026-04-21T04:24:37.406" v="2951" actId="2696"/>
        <pc:sldMkLst>
          <pc:docMk/>
          <pc:sldMk cId="1006439295" sldId="269"/>
        </pc:sldMkLst>
        <pc:spChg chg="mod">
          <ac:chgData name="De Jong, Mark (he, him | il, lui)" userId="3046acbe-02c7-4b91-9459-f380d9ff56f8" providerId="ADAL" clId="{889D1562-B684-4589-A8A9-30FDAC3294B7}" dt="2026-04-21T04:22:00.867" v="2950" actId="20577"/>
          <ac:spMkLst>
            <pc:docMk/>
            <pc:sldMk cId="1006439295" sldId="269"/>
            <ac:spMk id="3" creationId="{4C80E6D5-7629-302A-4B8C-09A90B7F6773}"/>
          </ac:spMkLst>
        </pc:spChg>
        <pc:spChg chg="add mod">
          <ac:chgData name="De Jong, Mark (he, him | il, lui)" userId="3046acbe-02c7-4b91-9459-f380d9ff56f8" providerId="ADAL" clId="{889D1562-B684-4589-A8A9-30FDAC3294B7}" dt="2026-04-20T13:53:06.014" v="1565" actId="20577"/>
          <ac:spMkLst>
            <pc:docMk/>
            <pc:sldMk cId="1006439295" sldId="269"/>
            <ac:spMk id="5" creationId="{256429C6-075B-983A-0928-FB08B1EAA622}"/>
          </ac:spMkLst>
        </pc:spChg>
      </pc:sldChg>
      <pc:sldChg chg="modSp new mod">
        <pc:chgData name="De Jong, Mark (he, him | il, lui)" userId="3046acbe-02c7-4b91-9459-f380d9ff56f8" providerId="ADAL" clId="{889D1562-B684-4589-A8A9-30FDAC3294B7}" dt="2026-04-21T02:19:26.633" v="2041" actId="20577"/>
        <pc:sldMkLst>
          <pc:docMk/>
          <pc:sldMk cId="4050668517" sldId="270"/>
        </pc:sldMkLst>
        <pc:spChg chg="mod">
          <ac:chgData name="De Jong, Mark (he, him | il, lui)" userId="3046acbe-02c7-4b91-9459-f380d9ff56f8" providerId="ADAL" clId="{889D1562-B684-4589-A8A9-30FDAC3294B7}" dt="2026-04-21T02:19:26.633" v="2041" actId="20577"/>
          <ac:spMkLst>
            <pc:docMk/>
            <pc:sldMk cId="4050668517" sldId="270"/>
            <ac:spMk id="3" creationId="{FC1A813D-4055-7ED1-19B6-8F3D0F9AC2CA}"/>
          </ac:spMkLst>
        </pc:spChg>
      </pc:sldChg>
      <pc:sldChg chg="modSp new del mod ord">
        <pc:chgData name="De Jong, Mark (he, him | il, lui)" userId="3046acbe-02c7-4b91-9459-f380d9ff56f8" providerId="ADAL" clId="{889D1562-B684-4589-A8A9-30FDAC3294B7}" dt="2026-04-21T21:30:03.756" v="5066" actId="47"/>
        <pc:sldMkLst>
          <pc:docMk/>
          <pc:sldMk cId="1052693934" sldId="271"/>
        </pc:sldMkLst>
        <pc:spChg chg="mod">
          <ac:chgData name="De Jong, Mark (he, him | il, lui)" userId="3046acbe-02c7-4b91-9459-f380d9ff56f8" providerId="ADAL" clId="{889D1562-B684-4589-A8A9-30FDAC3294B7}" dt="2026-04-21T02:56:34.213" v="2072" actId="20577"/>
          <ac:spMkLst>
            <pc:docMk/>
            <pc:sldMk cId="1052693934" sldId="271"/>
            <ac:spMk id="3" creationId="{38A22300-6F79-9517-DBB7-92BA767354FF}"/>
          </ac:spMkLst>
        </pc:spChg>
      </pc:sldChg>
      <pc:sldChg chg="modSp new mod">
        <pc:chgData name="De Jong, Mark (he, him | il, lui)" userId="3046acbe-02c7-4b91-9459-f380d9ff56f8" providerId="ADAL" clId="{889D1562-B684-4589-A8A9-30FDAC3294B7}" dt="2026-04-21T05:40:35.241" v="4659" actId="20577"/>
        <pc:sldMkLst>
          <pc:docMk/>
          <pc:sldMk cId="2536156190" sldId="272"/>
        </pc:sldMkLst>
        <pc:spChg chg="mod">
          <ac:chgData name="De Jong, Mark (he, him | il, lui)" userId="3046acbe-02c7-4b91-9459-f380d9ff56f8" providerId="ADAL" clId="{889D1562-B684-4589-A8A9-30FDAC3294B7}" dt="2026-04-21T05:40:35.241" v="4659" actId="20577"/>
          <ac:spMkLst>
            <pc:docMk/>
            <pc:sldMk cId="2536156190" sldId="272"/>
            <ac:spMk id="2" creationId="{2CDF1E3F-99B3-848B-551D-3F4CF9C743D4}"/>
          </ac:spMkLst>
        </pc:spChg>
        <pc:spChg chg="mod">
          <ac:chgData name="De Jong, Mark (he, him | il, lui)" userId="3046acbe-02c7-4b91-9459-f380d9ff56f8" providerId="ADAL" clId="{889D1562-B684-4589-A8A9-30FDAC3294B7}" dt="2026-04-21T04:03:52.962" v="2913" actId="404"/>
          <ac:spMkLst>
            <pc:docMk/>
            <pc:sldMk cId="2536156190" sldId="272"/>
            <ac:spMk id="3" creationId="{B540E431-A7BB-4FAA-CC7E-EB6F1C5CAD0D}"/>
          </ac:spMkLst>
        </pc:spChg>
      </pc:sldChg>
      <pc:sldChg chg="add del">
        <pc:chgData name="De Jong, Mark (he, him | il, lui)" userId="3046acbe-02c7-4b91-9459-f380d9ff56f8" providerId="ADAL" clId="{889D1562-B684-4589-A8A9-30FDAC3294B7}" dt="2026-04-21T21:30:03.756" v="5066" actId="47"/>
        <pc:sldMkLst>
          <pc:docMk/>
          <pc:sldMk cId="2900934855" sldId="334"/>
        </pc:sldMkLst>
      </pc:sldChg>
      <pc:sldChg chg="modSp add del mod">
        <pc:chgData name="De Jong, Mark (he, him | il, lui)" userId="3046acbe-02c7-4b91-9459-f380d9ff56f8" providerId="ADAL" clId="{889D1562-B684-4589-A8A9-30FDAC3294B7}" dt="2026-04-21T04:24:37.406" v="2951" actId="2696"/>
        <pc:sldMkLst>
          <pc:docMk/>
          <pc:sldMk cId="3371387327" sldId="334"/>
        </pc:sldMkLst>
      </pc:sldChg>
      <pc:sldChg chg="modSp add del mod">
        <pc:chgData name="De Jong, Mark (he, him | il, lui)" userId="3046acbe-02c7-4b91-9459-f380d9ff56f8" providerId="ADAL" clId="{889D1562-B684-4589-A8A9-30FDAC3294B7}" dt="2026-04-21T21:30:20.179" v="5067" actId="47"/>
        <pc:sldMkLst>
          <pc:docMk/>
          <pc:sldMk cId="4089635149" sldId="350"/>
        </pc:sldMkLst>
        <pc:spChg chg="mod">
          <ac:chgData name="De Jong, Mark (he, him | il, lui)" userId="3046acbe-02c7-4b91-9459-f380d9ff56f8" providerId="ADAL" clId="{889D1562-B684-4589-A8A9-30FDAC3294B7}" dt="2026-04-21T04:07:37.832" v="2920" actId="1076"/>
          <ac:spMkLst>
            <pc:docMk/>
            <pc:sldMk cId="4089635149" sldId="350"/>
            <ac:spMk id="5" creationId="{6D372887-D87C-F926-CB24-D92046FE2A44}"/>
          </ac:spMkLst>
        </pc:spChg>
      </pc:sldChg>
      <pc:sldChg chg="modSp add del mod">
        <pc:chgData name="De Jong, Mark (he, him | il, lui)" userId="3046acbe-02c7-4b91-9459-f380d9ff56f8" providerId="ADAL" clId="{889D1562-B684-4589-A8A9-30FDAC3294B7}" dt="2026-04-21T04:24:37.406" v="2951" actId="2696"/>
        <pc:sldMkLst>
          <pc:docMk/>
          <pc:sldMk cId="553174938" sldId="2824"/>
        </pc:sldMkLst>
        <pc:spChg chg="mod">
          <ac:chgData name="De Jong, Mark (he, him | il, lui)" userId="3046acbe-02c7-4b91-9459-f380d9ff56f8" providerId="ADAL" clId="{889D1562-B684-4589-A8A9-30FDAC3294B7}" dt="2026-04-21T02:16:01.643" v="2033" actId="20577"/>
          <ac:spMkLst>
            <pc:docMk/>
            <pc:sldMk cId="553174938" sldId="2824"/>
            <ac:spMk id="10" creationId="{7D377EFD-9E91-4F59-8C3F-DD4C4663C522}"/>
          </ac:spMkLst>
        </pc:spChg>
      </pc:sldChg>
      <pc:sldChg chg="add del">
        <pc:chgData name="De Jong, Mark (he, him | il, lui)" userId="3046acbe-02c7-4b91-9459-f380d9ff56f8" providerId="ADAL" clId="{889D1562-B684-4589-A8A9-30FDAC3294B7}" dt="2026-04-21T21:30:03.756" v="5066" actId="47"/>
        <pc:sldMkLst>
          <pc:docMk/>
          <pc:sldMk cId="3085887177" sldId="2824"/>
        </pc:sldMkLst>
      </pc:sldChg>
      <pc:sldChg chg="add del">
        <pc:chgData name="De Jong, Mark (he, him | il, lui)" userId="3046acbe-02c7-4b91-9459-f380d9ff56f8" providerId="ADAL" clId="{889D1562-B684-4589-A8A9-30FDAC3294B7}" dt="2026-04-21T21:30:03.756" v="5066" actId="47"/>
        <pc:sldMkLst>
          <pc:docMk/>
          <pc:sldMk cId="1093869156" sldId="2825"/>
        </pc:sldMkLst>
      </pc:sldChg>
      <pc:sldChg chg="modSp add del mod">
        <pc:chgData name="De Jong, Mark (he, him | il, lui)" userId="3046acbe-02c7-4b91-9459-f380d9ff56f8" providerId="ADAL" clId="{889D1562-B684-4589-A8A9-30FDAC3294B7}" dt="2026-04-21T04:24:37.406" v="2951" actId="2696"/>
        <pc:sldMkLst>
          <pc:docMk/>
          <pc:sldMk cId="2868610014" sldId="2825"/>
        </pc:sldMkLst>
        <pc:spChg chg="mod">
          <ac:chgData name="De Jong, Mark (he, him | il, lui)" userId="3046acbe-02c7-4b91-9459-f380d9ff56f8" providerId="ADAL" clId="{889D1562-B684-4589-A8A9-30FDAC3294B7}" dt="2026-04-21T04:05:46.273" v="2918" actId="1076"/>
          <ac:spMkLst>
            <pc:docMk/>
            <pc:sldMk cId="2868610014" sldId="2825"/>
            <ac:spMk id="5" creationId="{39DA422F-3F56-4FC1-AA36-B524E9B3CC3D}"/>
          </ac:spMkLst>
        </pc:spChg>
        <pc:picChg chg="mod">
          <ac:chgData name="De Jong, Mark (he, him | il, lui)" userId="3046acbe-02c7-4b91-9459-f380d9ff56f8" providerId="ADAL" clId="{889D1562-B684-4589-A8A9-30FDAC3294B7}" dt="2026-04-21T04:05:48.376" v="2919" actId="1076"/>
          <ac:picMkLst>
            <pc:docMk/>
            <pc:sldMk cId="2868610014" sldId="2825"/>
            <ac:picMk id="4" creationId="{DBC13604-C820-4468-BDC1-783526FA88ED}"/>
          </ac:picMkLst>
        </pc:picChg>
      </pc:sldChg>
      <pc:sldChg chg="add del">
        <pc:chgData name="De Jong, Mark (he, him | il, lui)" userId="3046acbe-02c7-4b91-9459-f380d9ff56f8" providerId="ADAL" clId="{889D1562-B684-4589-A8A9-30FDAC3294B7}" dt="2026-04-21T21:30:03.756" v="5066" actId="47"/>
        <pc:sldMkLst>
          <pc:docMk/>
          <pc:sldMk cId="1233114354" sldId="2826"/>
        </pc:sldMkLst>
      </pc:sldChg>
      <pc:sldChg chg="modSp add del mod">
        <pc:chgData name="De Jong, Mark (he, him | il, lui)" userId="3046acbe-02c7-4b91-9459-f380d9ff56f8" providerId="ADAL" clId="{889D1562-B684-4589-A8A9-30FDAC3294B7}" dt="2026-04-21T04:24:37.406" v="2951" actId="2696"/>
        <pc:sldMkLst>
          <pc:docMk/>
          <pc:sldMk cId="4076359941" sldId="2826"/>
        </pc:sldMkLst>
        <pc:spChg chg="mod">
          <ac:chgData name="De Jong, Mark (he, him | il, lui)" userId="3046acbe-02c7-4b91-9459-f380d9ff56f8" providerId="ADAL" clId="{889D1562-B684-4589-A8A9-30FDAC3294B7}" dt="2026-04-21T02:16:50.165" v="2034" actId="313"/>
          <ac:spMkLst>
            <pc:docMk/>
            <pc:sldMk cId="4076359941" sldId="2826"/>
            <ac:spMk id="3" creationId="{D473FB86-521E-3848-9885-B0D2F1B67EEA}"/>
          </ac:spMkLst>
        </pc:spChg>
      </pc:sldChg>
      <pc:sldChg chg="add del">
        <pc:chgData name="De Jong, Mark (he, him | il, lui)" userId="3046acbe-02c7-4b91-9459-f380d9ff56f8" providerId="ADAL" clId="{889D1562-B684-4589-A8A9-30FDAC3294B7}" dt="2026-04-21T04:24:37.406" v="2951" actId="2696"/>
        <pc:sldMkLst>
          <pc:docMk/>
          <pc:sldMk cId="531801176" sldId="2831"/>
        </pc:sldMkLst>
      </pc:sldChg>
      <pc:sldChg chg="add del">
        <pc:chgData name="De Jong, Mark (he, him | il, lui)" userId="3046acbe-02c7-4b91-9459-f380d9ff56f8" providerId="ADAL" clId="{889D1562-B684-4589-A8A9-30FDAC3294B7}" dt="2026-04-21T21:30:03.756" v="5066" actId="47"/>
        <pc:sldMkLst>
          <pc:docMk/>
          <pc:sldMk cId="1548092461" sldId="2831"/>
        </pc:sldMkLst>
      </pc:sldChg>
      <pc:sldChg chg="add del">
        <pc:chgData name="De Jong, Mark (he, him | il, lui)" userId="3046acbe-02c7-4b91-9459-f380d9ff56f8" providerId="ADAL" clId="{889D1562-B684-4589-A8A9-30FDAC3294B7}" dt="2026-04-21T21:30:03.756" v="5066" actId="47"/>
        <pc:sldMkLst>
          <pc:docMk/>
          <pc:sldMk cId="1724830058" sldId="2833"/>
        </pc:sldMkLst>
      </pc:sldChg>
      <pc:sldChg chg="add del">
        <pc:chgData name="De Jong, Mark (he, him | il, lui)" userId="3046acbe-02c7-4b91-9459-f380d9ff56f8" providerId="ADAL" clId="{889D1562-B684-4589-A8A9-30FDAC3294B7}" dt="2026-04-21T04:24:37.406" v="2951" actId="2696"/>
        <pc:sldMkLst>
          <pc:docMk/>
          <pc:sldMk cId="2067837635" sldId="2833"/>
        </pc:sldMkLst>
      </pc:sldChg>
      <pc:sldChg chg="modSp add del mod ord">
        <pc:chgData name="De Jong, Mark (he, him | il, lui)" userId="3046acbe-02c7-4b91-9459-f380d9ff56f8" providerId="ADAL" clId="{889D1562-B684-4589-A8A9-30FDAC3294B7}" dt="2026-04-21T04:24:37.406" v="2951" actId="2696"/>
        <pc:sldMkLst>
          <pc:docMk/>
          <pc:sldMk cId="1248341339" sldId="2834"/>
        </pc:sldMkLst>
      </pc:sldChg>
      <pc:sldChg chg="add del">
        <pc:chgData name="De Jong, Mark (he, him | il, lui)" userId="3046acbe-02c7-4b91-9459-f380d9ff56f8" providerId="ADAL" clId="{889D1562-B684-4589-A8A9-30FDAC3294B7}" dt="2026-04-21T21:30:03.756" v="5066" actId="47"/>
        <pc:sldMkLst>
          <pc:docMk/>
          <pc:sldMk cId="2528325601" sldId="2834"/>
        </pc:sldMkLst>
      </pc:sldChg>
      <pc:sldChg chg="addSp modSp add mod">
        <pc:chgData name="De Jong, Mark (he, him | il, lui)" userId="3046acbe-02c7-4b91-9459-f380d9ff56f8" providerId="ADAL" clId="{889D1562-B684-4589-A8A9-30FDAC3294B7}" dt="2026-04-21T13:53:52.243" v="4860" actId="14100"/>
        <pc:sldMkLst>
          <pc:docMk/>
          <pc:sldMk cId="2893274200" sldId="2835"/>
        </pc:sldMkLst>
        <pc:spChg chg="mod">
          <ac:chgData name="De Jong, Mark (he, him | il, lui)" userId="3046acbe-02c7-4b91-9459-f380d9ff56f8" providerId="ADAL" clId="{889D1562-B684-4589-A8A9-30FDAC3294B7}" dt="2026-04-21T13:53:52.243" v="4860" actId="14100"/>
          <ac:spMkLst>
            <pc:docMk/>
            <pc:sldMk cId="2893274200" sldId="2835"/>
            <ac:spMk id="2" creationId="{F0DB9068-F4A7-64FB-0F14-7FEB10CF28E5}"/>
          </ac:spMkLst>
        </pc:spChg>
        <pc:spChg chg="mod">
          <ac:chgData name="De Jong, Mark (he, him | il, lui)" userId="3046acbe-02c7-4b91-9459-f380d9ff56f8" providerId="ADAL" clId="{889D1562-B684-4589-A8A9-30FDAC3294B7}" dt="2026-04-21T02:19:31.532" v="2048" actId="20577"/>
          <ac:spMkLst>
            <pc:docMk/>
            <pc:sldMk cId="2893274200" sldId="2835"/>
            <ac:spMk id="3" creationId="{2E21721C-E255-850A-BDD0-1A0B8C51028E}"/>
          </ac:spMkLst>
        </pc:spChg>
        <pc:spChg chg="add mod ord">
          <ac:chgData name="De Jong, Mark (he, him | il, lui)" userId="3046acbe-02c7-4b91-9459-f380d9ff56f8" providerId="ADAL" clId="{889D1562-B684-4589-A8A9-30FDAC3294B7}" dt="2026-04-21T13:36:53.577" v="4819" actId="1076"/>
          <ac:spMkLst>
            <pc:docMk/>
            <pc:sldMk cId="2893274200" sldId="2835"/>
            <ac:spMk id="4" creationId="{EDB3F1E2-FD52-B8F3-E10F-08C5BE004037}"/>
          </ac:spMkLst>
        </pc:spChg>
        <pc:spChg chg="add mod">
          <ac:chgData name="De Jong, Mark (he, him | il, lui)" userId="3046acbe-02c7-4b91-9459-f380d9ff56f8" providerId="ADAL" clId="{889D1562-B684-4589-A8A9-30FDAC3294B7}" dt="2026-04-21T13:37:14.834" v="4847" actId="1036"/>
          <ac:spMkLst>
            <pc:docMk/>
            <pc:sldMk cId="2893274200" sldId="2835"/>
            <ac:spMk id="16" creationId="{9D05549B-DD37-97DB-C925-8D8F568117B7}"/>
          </ac:spMkLst>
        </pc:spChg>
        <pc:grpChg chg="add mod">
          <ac:chgData name="De Jong, Mark (he, him | il, lui)" userId="3046acbe-02c7-4b91-9459-f380d9ff56f8" providerId="ADAL" clId="{889D1562-B684-4589-A8A9-30FDAC3294B7}" dt="2026-04-21T13:37:09.924" v="4845" actId="1036"/>
          <ac:grpSpMkLst>
            <pc:docMk/>
            <pc:sldMk cId="2893274200" sldId="2835"/>
            <ac:grpSpMk id="17" creationId="{1499D7D6-329F-E41C-1BCC-FC3AB6C580F7}"/>
          </ac:grpSpMkLst>
        </pc:grpChg>
        <pc:picChg chg="add mod ord modCrop">
          <ac:chgData name="De Jong, Mark (he, him | il, lui)" userId="3046acbe-02c7-4b91-9459-f380d9ff56f8" providerId="ADAL" clId="{889D1562-B684-4589-A8A9-30FDAC3294B7}" dt="2026-04-21T13:36:48.899" v="4818" actId="732"/>
          <ac:picMkLst>
            <pc:docMk/>
            <pc:sldMk cId="2893274200" sldId="2835"/>
            <ac:picMk id="5" creationId="{99FDD24E-10BC-D558-0C18-8DC56FBE3961}"/>
          </ac:picMkLst>
        </pc:picChg>
        <pc:picChg chg="add mod">
          <ac:chgData name="De Jong, Mark (he, him | il, lui)" userId="3046acbe-02c7-4b91-9459-f380d9ff56f8" providerId="ADAL" clId="{889D1562-B684-4589-A8A9-30FDAC3294B7}" dt="2026-04-21T13:37:11.568" v="4846" actId="1036"/>
          <ac:picMkLst>
            <pc:docMk/>
            <pc:sldMk cId="2893274200" sldId="2835"/>
            <ac:picMk id="12" creationId="{8C449524-D040-893D-F548-9ED9010AD258}"/>
          </ac:picMkLst>
        </pc:picChg>
        <pc:cxnChg chg="add mod">
          <ac:chgData name="De Jong, Mark (he, him | il, lui)" userId="3046acbe-02c7-4b91-9459-f380d9ff56f8" providerId="ADAL" clId="{889D1562-B684-4589-A8A9-30FDAC3294B7}" dt="2026-04-21T13:52:48.937" v="4854" actId="1038"/>
          <ac:cxnSpMkLst>
            <pc:docMk/>
            <pc:sldMk cId="2893274200" sldId="2835"/>
            <ac:cxnSpMk id="6" creationId="{EEB0E7AE-4951-7922-9457-615D75EA4A55}"/>
          </ac:cxnSpMkLst>
        </pc:cxnChg>
        <pc:cxnChg chg="add mod">
          <ac:chgData name="De Jong, Mark (he, him | il, lui)" userId="3046acbe-02c7-4b91-9459-f380d9ff56f8" providerId="ADAL" clId="{889D1562-B684-4589-A8A9-30FDAC3294B7}" dt="2026-04-21T13:52:46.275" v="4850" actId="1038"/>
          <ac:cxnSpMkLst>
            <pc:docMk/>
            <pc:sldMk cId="2893274200" sldId="2835"/>
            <ac:cxnSpMk id="7" creationId="{E1F3A89F-A8E5-C3D9-6B00-1517F2CE534B}"/>
          </ac:cxnSpMkLst>
        </pc:cxnChg>
      </pc:sldChg>
      <pc:sldChg chg="addSp delSp modSp new del mod">
        <pc:chgData name="De Jong, Mark (he, him | il, lui)" userId="3046acbe-02c7-4b91-9459-f380d9ff56f8" providerId="ADAL" clId="{889D1562-B684-4589-A8A9-30FDAC3294B7}" dt="2026-04-21T13:31:41.884" v="4724" actId="47"/>
        <pc:sldMkLst>
          <pc:docMk/>
          <pc:sldMk cId="2686911392" sldId="2836"/>
        </pc:sldMkLst>
        <pc:picChg chg="add mod">
          <ac:chgData name="De Jong, Mark (he, him | il, lui)" userId="3046acbe-02c7-4b91-9459-f380d9ff56f8" providerId="ADAL" clId="{889D1562-B684-4589-A8A9-30FDAC3294B7}" dt="2026-04-20T19:44:38.799" v="2031" actId="1076"/>
          <ac:picMkLst>
            <pc:docMk/>
            <pc:sldMk cId="2686911392" sldId="2836"/>
            <ac:picMk id="4" creationId="{50328002-B34A-FFCB-8651-6A70CB0077D3}"/>
          </ac:picMkLst>
        </pc:picChg>
      </pc:sldChg>
      <pc:sldChg chg="addSp modSp new mod">
        <pc:chgData name="De Jong, Mark (he, him | il, lui)" userId="3046acbe-02c7-4b91-9459-f380d9ff56f8" providerId="ADAL" clId="{889D1562-B684-4589-A8A9-30FDAC3294B7}" dt="2026-04-19T16:58:35.043" v="1290" actId="2711"/>
        <pc:sldMkLst>
          <pc:docMk/>
          <pc:sldMk cId="356999005" sldId="2837"/>
        </pc:sldMkLst>
        <pc:spChg chg="mod">
          <ac:chgData name="De Jong, Mark (he, him | il, lui)" userId="3046acbe-02c7-4b91-9459-f380d9ff56f8" providerId="ADAL" clId="{889D1562-B684-4589-A8A9-30FDAC3294B7}" dt="2026-04-19T16:54:55.233" v="1251" actId="12"/>
          <ac:spMkLst>
            <pc:docMk/>
            <pc:sldMk cId="356999005" sldId="2837"/>
            <ac:spMk id="2" creationId="{9057DEEE-CFF6-03CA-8AA6-C8B2E2F407B2}"/>
          </ac:spMkLst>
        </pc:spChg>
        <pc:spChg chg="mod">
          <ac:chgData name="De Jong, Mark (he, him | il, lui)" userId="3046acbe-02c7-4b91-9459-f380d9ff56f8" providerId="ADAL" clId="{889D1562-B684-4589-A8A9-30FDAC3294B7}" dt="2026-04-19T16:48:38.457" v="1194" actId="20577"/>
          <ac:spMkLst>
            <pc:docMk/>
            <pc:sldMk cId="356999005" sldId="2837"/>
            <ac:spMk id="3" creationId="{88556D17-8979-BFD7-E8FB-695B38F5D785}"/>
          </ac:spMkLst>
        </pc:spChg>
        <pc:spChg chg="mod">
          <ac:chgData name="De Jong, Mark (he, him | il, lui)" userId="3046acbe-02c7-4b91-9459-f380d9ff56f8" providerId="ADAL" clId="{889D1562-B684-4589-A8A9-30FDAC3294B7}" dt="2026-04-19T16:50:09.696" v="1206"/>
          <ac:spMkLst>
            <pc:docMk/>
            <pc:sldMk cId="356999005" sldId="2837"/>
            <ac:spMk id="7" creationId="{5EE84F76-A747-5EEC-237A-0FD1EF487AEE}"/>
          </ac:spMkLst>
        </pc:spChg>
        <pc:spChg chg="add mod">
          <ac:chgData name="De Jong, Mark (he, him | il, lui)" userId="3046acbe-02c7-4b91-9459-f380d9ff56f8" providerId="ADAL" clId="{889D1562-B684-4589-A8A9-30FDAC3294B7}" dt="2026-04-19T16:58:07.160" v="1288" actId="114"/>
          <ac:spMkLst>
            <pc:docMk/>
            <pc:sldMk cId="356999005" sldId="2837"/>
            <ac:spMk id="9" creationId="{4DD11182-7F4B-D874-88DE-FB474FDA6F6B}"/>
          </ac:spMkLst>
        </pc:spChg>
        <pc:spChg chg="add mod">
          <ac:chgData name="De Jong, Mark (he, him | il, lui)" userId="3046acbe-02c7-4b91-9459-f380d9ff56f8" providerId="ADAL" clId="{889D1562-B684-4589-A8A9-30FDAC3294B7}" dt="2026-04-19T16:58:35.043" v="1290" actId="2711"/>
          <ac:spMkLst>
            <pc:docMk/>
            <pc:sldMk cId="356999005" sldId="2837"/>
            <ac:spMk id="10" creationId="{B58A2683-FEAE-BF93-8554-BA2C1DC4F8FA}"/>
          </ac:spMkLst>
        </pc:spChg>
        <pc:grpChg chg="add mod">
          <ac:chgData name="De Jong, Mark (he, him | il, lui)" userId="3046acbe-02c7-4b91-9459-f380d9ff56f8" providerId="ADAL" clId="{889D1562-B684-4589-A8A9-30FDAC3294B7}" dt="2026-04-19T16:50:39.804" v="1213" actId="1076"/>
          <ac:grpSpMkLst>
            <pc:docMk/>
            <pc:sldMk cId="356999005" sldId="2837"/>
            <ac:grpSpMk id="5" creationId="{5C184FC0-1C64-674E-5C8E-EA81A4B45EE9}"/>
          </ac:grpSpMkLst>
        </pc:grpChg>
        <pc:picChg chg="add mod">
          <ac:chgData name="De Jong, Mark (he, him | il, lui)" userId="3046acbe-02c7-4b91-9459-f380d9ff56f8" providerId="ADAL" clId="{889D1562-B684-4589-A8A9-30FDAC3294B7}" dt="2026-04-19T16:52:06.674" v="1228" actId="1038"/>
          <ac:picMkLst>
            <pc:docMk/>
            <pc:sldMk cId="356999005" sldId="2837"/>
            <ac:picMk id="4" creationId="{FB099885-D2D5-DA1B-E6BE-B21A0CC4BAC5}"/>
          </ac:picMkLst>
        </pc:picChg>
        <pc:picChg chg="mod">
          <ac:chgData name="De Jong, Mark (he, him | il, lui)" userId="3046acbe-02c7-4b91-9459-f380d9ff56f8" providerId="ADAL" clId="{889D1562-B684-4589-A8A9-30FDAC3294B7}" dt="2026-04-19T16:50:09.696" v="1206"/>
          <ac:picMkLst>
            <pc:docMk/>
            <pc:sldMk cId="356999005" sldId="2837"/>
            <ac:picMk id="6" creationId="{EA7E8998-F6DB-E68A-9BED-E4B2F79C600B}"/>
          </ac:picMkLst>
        </pc:picChg>
        <pc:picChg chg="add mod">
          <ac:chgData name="De Jong, Mark (he, him | il, lui)" userId="3046acbe-02c7-4b91-9459-f380d9ff56f8" providerId="ADAL" clId="{889D1562-B684-4589-A8A9-30FDAC3294B7}" dt="2026-04-19T16:57:47.258" v="1283" actId="1036"/>
          <ac:picMkLst>
            <pc:docMk/>
            <pc:sldMk cId="356999005" sldId="2837"/>
            <ac:picMk id="8" creationId="{9626CB5F-5F6D-30AE-AFD6-EF578A70F767}"/>
          </ac:picMkLst>
        </pc:picChg>
      </pc:sldChg>
      <pc:sldChg chg="addSp delSp modSp add mod">
        <pc:chgData name="De Jong, Mark (he, him | il, lui)" userId="3046acbe-02c7-4b91-9459-f380d9ff56f8" providerId="ADAL" clId="{889D1562-B684-4589-A8A9-30FDAC3294B7}" dt="2026-04-21T13:58:24.340" v="4866" actId="20577"/>
        <pc:sldMkLst>
          <pc:docMk/>
          <pc:sldMk cId="1072685971" sldId="2838"/>
        </pc:sldMkLst>
        <pc:spChg chg="mod">
          <ac:chgData name="De Jong, Mark (he, him | il, lui)" userId="3046acbe-02c7-4b91-9459-f380d9ff56f8" providerId="ADAL" clId="{889D1562-B684-4589-A8A9-30FDAC3294B7}" dt="2026-04-19T16:53:18.852" v="1241" actId="20577"/>
          <ac:spMkLst>
            <pc:docMk/>
            <pc:sldMk cId="1072685971" sldId="2838"/>
            <ac:spMk id="3" creationId="{EB15C0EE-658B-0D98-3348-FECAF96A4F58}"/>
          </ac:spMkLst>
        </pc:spChg>
        <pc:spChg chg="add mod">
          <ac:chgData name="De Jong, Mark (he, him | il, lui)" userId="3046acbe-02c7-4b91-9459-f380d9ff56f8" providerId="ADAL" clId="{889D1562-B684-4589-A8A9-30FDAC3294B7}" dt="2026-04-21T13:58:24.340" v="4866" actId="20577"/>
          <ac:spMkLst>
            <pc:docMk/>
            <pc:sldMk cId="1072685971" sldId="2838"/>
            <ac:spMk id="11" creationId="{60E6C877-4BE7-3AF4-751F-6E351714ACD1}"/>
          </ac:spMkLst>
        </pc:spChg>
        <pc:spChg chg="add mod">
          <ac:chgData name="De Jong, Mark (he, him | il, lui)" userId="3046acbe-02c7-4b91-9459-f380d9ff56f8" providerId="ADAL" clId="{889D1562-B684-4589-A8A9-30FDAC3294B7}" dt="2026-04-19T16:57:29.322" v="1279" actId="2711"/>
          <ac:spMkLst>
            <pc:docMk/>
            <pc:sldMk cId="1072685971" sldId="2838"/>
            <ac:spMk id="16" creationId="{24C2B0B8-91E1-78F9-201E-FB56B83094AD}"/>
          </ac:spMkLst>
        </pc:spChg>
        <pc:spChg chg="add mod">
          <ac:chgData name="De Jong, Mark (he, him | il, lui)" userId="3046acbe-02c7-4b91-9459-f380d9ff56f8" providerId="ADAL" clId="{889D1562-B684-4589-A8A9-30FDAC3294B7}" dt="2026-04-20T13:53:54.626" v="1567" actId="1035"/>
          <ac:spMkLst>
            <pc:docMk/>
            <pc:sldMk cId="1072685971" sldId="2838"/>
            <ac:spMk id="18" creationId="{519D3C05-EFCE-2E4B-AE8A-0E1A1E05AC78}"/>
          </ac:spMkLst>
        </pc:spChg>
        <pc:grpChg chg="add mod">
          <ac:chgData name="De Jong, Mark (he, him | il, lui)" userId="3046acbe-02c7-4b91-9459-f380d9ff56f8" providerId="ADAL" clId="{889D1562-B684-4589-A8A9-30FDAC3294B7}" dt="2026-04-19T16:55:54.340" v="1255" actId="1076"/>
          <ac:grpSpMkLst>
            <pc:docMk/>
            <pc:sldMk cId="1072685971" sldId="2838"/>
            <ac:grpSpMk id="12" creationId="{DDF151F8-379A-983E-0E61-2B7F21FF90E3}"/>
          </ac:grpSpMkLst>
        </pc:grpChg>
        <pc:picChg chg="mod">
          <ac:chgData name="De Jong, Mark (he, him | il, lui)" userId="3046acbe-02c7-4b91-9459-f380d9ff56f8" providerId="ADAL" clId="{889D1562-B684-4589-A8A9-30FDAC3294B7}" dt="2026-04-19T16:55:48.552" v="1254"/>
          <ac:picMkLst>
            <pc:docMk/>
            <pc:sldMk cId="1072685971" sldId="2838"/>
            <ac:picMk id="13" creationId="{949409A2-76BB-00DC-19A5-7862CFC46346}"/>
          </ac:picMkLst>
        </pc:picChg>
        <pc:picChg chg="mod">
          <ac:chgData name="De Jong, Mark (he, him | il, lui)" userId="3046acbe-02c7-4b91-9459-f380d9ff56f8" providerId="ADAL" clId="{889D1562-B684-4589-A8A9-30FDAC3294B7}" dt="2026-04-19T16:55:48.552" v="1254"/>
          <ac:picMkLst>
            <pc:docMk/>
            <pc:sldMk cId="1072685971" sldId="2838"/>
            <ac:picMk id="14" creationId="{0AFFD163-BA37-9C7B-4007-17F0F93FA810}"/>
          </ac:picMkLst>
        </pc:picChg>
        <pc:picChg chg="mod">
          <ac:chgData name="De Jong, Mark (he, him | il, lui)" userId="3046acbe-02c7-4b91-9459-f380d9ff56f8" providerId="ADAL" clId="{889D1562-B684-4589-A8A9-30FDAC3294B7}" dt="2026-04-19T16:55:48.552" v="1254"/>
          <ac:picMkLst>
            <pc:docMk/>
            <pc:sldMk cId="1072685971" sldId="2838"/>
            <ac:picMk id="15" creationId="{37BFB91F-7D70-5F21-310C-6751C9FAE24A}"/>
          </ac:picMkLst>
        </pc:picChg>
        <pc:picChg chg="add mod">
          <ac:chgData name="De Jong, Mark (he, him | il, lui)" userId="3046acbe-02c7-4b91-9459-f380d9ff56f8" providerId="ADAL" clId="{889D1562-B684-4589-A8A9-30FDAC3294B7}" dt="2026-04-19T16:56:00.611" v="1257" actId="1037"/>
          <ac:picMkLst>
            <pc:docMk/>
            <pc:sldMk cId="1072685971" sldId="2838"/>
            <ac:picMk id="17" creationId="{B9F482FD-2ADB-EFF3-ABA5-DB03BC80F8B4}"/>
          </ac:picMkLst>
        </pc:picChg>
      </pc:sldChg>
      <pc:sldChg chg="addSp modSp new mod">
        <pc:chgData name="De Jong, Mark (he, him | il, lui)" userId="3046acbe-02c7-4b91-9459-f380d9ff56f8" providerId="ADAL" clId="{889D1562-B684-4589-A8A9-30FDAC3294B7}" dt="2026-04-21T14:00:12.490" v="4872" actId="113"/>
        <pc:sldMkLst>
          <pc:docMk/>
          <pc:sldMk cId="988083243" sldId="2839"/>
        </pc:sldMkLst>
        <pc:spChg chg="mod">
          <ac:chgData name="De Jong, Mark (he, him | il, lui)" userId="3046acbe-02c7-4b91-9459-f380d9ff56f8" providerId="ADAL" clId="{889D1562-B684-4589-A8A9-30FDAC3294B7}" dt="2026-04-21T14:00:12.490" v="4872" actId="113"/>
          <ac:spMkLst>
            <pc:docMk/>
            <pc:sldMk cId="988083243" sldId="2839"/>
            <ac:spMk id="2" creationId="{1D5CA168-79CB-AF9B-66E6-03ACB465C629}"/>
          </ac:spMkLst>
        </pc:spChg>
        <pc:spChg chg="mod">
          <ac:chgData name="De Jong, Mark (he, him | il, lui)" userId="3046acbe-02c7-4b91-9459-f380d9ff56f8" providerId="ADAL" clId="{889D1562-B684-4589-A8A9-30FDAC3294B7}" dt="2026-04-19T17:00:22.863" v="1300" actId="113"/>
          <ac:spMkLst>
            <pc:docMk/>
            <pc:sldMk cId="988083243" sldId="2839"/>
            <ac:spMk id="3" creationId="{15C14CC7-CE4C-5EFB-FE17-AE9775ED5E79}"/>
          </ac:spMkLst>
        </pc:spChg>
        <pc:spChg chg="add mod">
          <ac:chgData name="De Jong, Mark (he, him | il, lui)" userId="3046acbe-02c7-4b91-9459-f380d9ff56f8" providerId="ADAL" clId="{889D1562-B684-4589-A8A9-30FDAC3294B7}" dt="2026-04-19T17:02:23.887" v="1379" actId="207"/>
          <ac:spMkLst>
            <pc:docMk/>
            <pc:sldMk cId="988083243" sldId="2839"/>
            <ac:spMk id="6" creationId="{CD06CB72-E93F-45D2-71F1-8955B6B30257}"/>
          </ac:spMkLst>
        </pc:spChg>
        <pc:spChg chg="add mod">
          <ac:chgData name="De Jong, Mark (he, him | il, lui)" userId="3046acbe-02c7-4b91-9459-f380d9ff56f8" providerId="ADAL" clId="{889D1562-B684-4589-A8A9-30FDAC3294B7}" dt="2026-04-19T17:02:23.887" v="1379" actId="207"/>
          <ac:spMkLst>
            <pc:docMk/>
            <pc:sldMk cId="988083243" sldId="2839"/>
            <ac:spMk id="7" creationId="{DD5F5F82-F1B7-607D-A6E4-428EE5274766}"/>
          </ac:spMkLst>
        </pc:spChg>
        <pc:picChg chg="add mod">
          <ac:chgData name="De Jong, Mark (he, him | il, lui)" userId="3046acbe-02c7-4b91-9459-f380d9ff56f8" providerId="ADAL" clId="{889D1562-B684-4589-A8A9-30FDAC3294B7}" dt="2026-04-19T17:01:53.084" v="1362" actId="1035"/>
          <ac:picMkLst>
            <pc:docMk/>
            <pc:sldMk cId="988083243" sldId="2839"/>
            <ac:picMk id="4" creationId="{D5A48377-81CC-5A13-BC97-277CDF43C733}"/>
          </ac:picMkLst>
        </pc:picChg>
        <pc:picChg chg="add mod">
          <ac:chgData name="De Jong, Mark (he, him | il, lui)" userId="3046acbe-02c7-4b91-9459-f380d9ff56f8" providerId="ADAL" clId="{889D1562-B684-4589-A8A9-30FDAC3294B7}" dt="2026-04-19T17:01:55.010" v="1365" actId="1035"/>
          <ac:picMkLst>
            <pc:docMk/>
            <pc:sldMk cId="988083243" sldId="2839"/>
            <ac:picMk id="5" creationId="{7842EBAE-68D0-CBFA-9FDF-DD1FD8D8DB11}"/>
          </ac:picMkLst>
        </pc:picChg>
      </pc:sldChg>
      <pc:sldChg chg="addSp modSp new mod">
        <pc:chgData name="De Jong, Mark (he, him | il, lui)" userId="3046acbe-02c7-4b91-9459-f380d9ff56f8" providerId="ADAL" clId="{889D1562-B684-4589-A8A9-30FDAC3294B7}" dt="2026-04-21T14:12:46.410" v="4875" actId="207"/>
        <pc:sldMkLst>
          <pc:docMk/>
          <pc:sldMk cId="37268272" sldId="2840"/>
        </pc:sldMkLst>
        <pc:spChg chg="mod">
          <ac:chgData name="De Jong, Mark (he, him | il, lui)" userId="3046acbe-02c7-4b91-9459-f380d9ff56f8" providerId="ADAL" clId="{889D1562-B684-4589-A8A9-30FDAC3294B7}" dt="2026-04-21T14:06:40.168" v="4874" actId="14100"/>
          <ac:spMkLst>
            <pc:docMk/>
            <pc:sldMk cId="37268272" sldId="2840"/>
            <ac:spMk id="2" creationId="{6B536164-1B6F-63E2-66DE-4B4844F841ED}"/>
          </ac:spMkLst>
        </pc:spChg>
        <pc:spChg chg="mod">
          <ac:chgData name="De Jong, Mark (he, him | il, lui)" userId="3046acbe-02c7-4b91-9459-f380d9ff56f8" providerId="ADAL" clId="{889D1562-B684-4589-A8A9-30FDAC3294B7}" dt="2026-04-19T17:03:32.078" v="1411" actId="20577"/>
          <ac:spMkLst>
            <pc:docMk/>
            <pc:sldMk cId="37268272" sldId="2840"/>
            <ac:spMk id="3" creationId="{7275F179-CB78-F110-5D2E-0F047AF308E7}"/>
          </ac:spMkLst>
        </pc:spChg>
        <pc:spChg chg="add mod">
          <ac:chgData name="De Jong, Mark (he, him | il, lui)" userId="3046acbe-02c7-4b91-9459-f380d9ff56f8" providerId="ADAL" clId="{889D1562-B684-4589-A8A9-30FDAC3294B7}" dt="2026-04-19T17:06:38.722" v="1476" actId="1076"/>
          <ac:spMkLst>
            <pc:docMk/>
            <pc:sldMk cId="37268272" sldId="2840"/>
            <ac:spMk id="5" creationId="{0B328FD3-1759-5D0B-D6CA-C3FDCC47E1A7}"/>
          </ac:spMkLst>
        </pc:spChg>
        <pc:spChg chg="add mod">
          <ac:chgData name="De Jong, Mark (he, him | il, lui)" userId="3046acbe-02c7-4b91-9459-f380d9ff56f8" providerId="ADAL" clId="{889D1562-B684-4589-A8A9-30FDAC3294B7}" dt="2026-04-19T17:05:43.843" v="1468" actId="1076"/>
          <ac:spMkLst>
            <pc:docMk/>
            <pc:sldMk cId="37268272" sldId="2840"/>
            <ac:spMk id="7" creationId="{2911CB4E-DE65-F6F4-CD58-B74215C71AB3}"/>
          </ac:spMkLst>
        </pc:spChg>
        <pc:spChg chg="add mod">
          <ac:chgData name="De Jong, Mark (he, him | il, lui)" userId="3046acbe-02c7-4b91-9459-f380d9ff56f8" providerId="ADAL" clId="{889D1562-B684-4589-A8A9-30FDAC3294B7}" dt="2026-04-19T17:05:48.898" v="1469" actId="1076"/>
          <ac:spMkLst>
            <pc:docMk/>
            <pc:sldMk cId="37268272" sldId="2840"/>
            <ac:spMk id="9" creationId="{A100B551-828B-0478-020D-9F91F45C22F4}"/>
          </ac:spMkLst>
        </pc:spChg>
        <pc:spChg chg="add mod">
          <ac:chgData name="De Jong, Mark (he, him | il, lui)" userId="3046acbe-02c7-4b91-9459-f380d9ff56f8" providerId="ADAL" clId="{889D1562-B684-4589-A8A9-30FDAC3294B7}" dt="2026-04-21T14:12:46.410" v="4875" actId="207"/>
          <ac:spMkLst>
            <pc:docMk/>
            <pc:sldMk cId="37268272" sldId="2840"/>
            <ac:spMk id="11" creationId="{F1728F2F-4FDA-8CDA-364F-0DB22D976558}"/>
          </ac:spMkLst>
        </pc:spChg>
        <pc:picChg chg="add mod">
          <ac:chgData name="De Jong, Mark (he, him | il, lui)" userId="3046acbe-02c7-4b91-9459-f380d9ff56f8" providerId="ADAL" clId="{889D1562-B684-4589-A8A9-30FDAC3294B7}" dt="2026-04-19T17:05:30.241" v="1465" actId="1076"/>
          <ac:picMkLst>
            <pc:docMk/>
            <pc:sldMk cId="37268272" sldId="2840"/>
            <ac:picMk id="4" creationId="{92C876E9-0AA2-CAF3-0481-BC5B8B93BAB1}"/>
          </ac:picMkLst>
        </pc:picChg>
        <pc:picChg chg="add mod">
          <ac:chgData name="De Jong, Mark (he, him | il, lui)" userId="3046acbe-02c7-4b91-9459-f380d9ff56f8" providerId="ADAL" clId="{889D1562-B684-4589-A8A9-30FDAC3294B7}" dt="2026-04-19T17:07:18.826" v="1485" actId="1038"/>
          <ac:picMkLst>
            <pc:docMk/>
            <pc:sldMk cId="37268272" sldId="2840"/>
            <ac:picMk id="6" creationId="{C86192FD-5CDD-E894-E0AB-D7AD3595C19D}"/>
          </ac:picMkLst>
        </pc:picChg>
        <pc:picChg chg="add mod">
          <ac:chgData name="De Jong, Mark (he, him | il, lui)" userId="3046acbe-02c7-4b91-9459-f380d9ff56f8" providerId="ADAL" clId="{889D1562-B684-4589-A8A9-30FDAC3294B7}" dt="2026-04-19T17:05:40.547" v="1467" actId="1076"/>
          <ac:picMkLst>
            <pc:docMk/>
            <pc:sldMk cId="37268272" sldId="2840"/>
            <ac:picMk id="8" creationId="{95C2FBA7-E5FB-43B7-E7FA-242C6075B557}"/>
          </ac:picMkLst>
        </pc:picChg>
        <pc:picChg chg="add mod">
          <ac:chgData name="De Jong, Mark (he, him | il, lui)" userId="3046acbe-02c7-4b91-9459-f380d9ff56f8" providerId="ADAL" clId="{889D1562-B684-4589-A8A9-30FDAC3294B7}" dt="2026-04-19T17:06:48.883" v="1478" actId="1076"/>
          <ac:picMkLst>
            <pc:docMk/>
            <pc:sldMk cId="37268272" sldId="2840"/>
            <ac:picMk id="10" creationId="{AE949B0A-04F5-3178-AE79-75FBFB19A18E}"/>
          </ac:picMkLst>
        </pc:picChg>
      </pc:sldChg>
      <pc:sldChg chg="modSp new del mod modShow">
        <pc:chgData name="De Jong, Mark (he, him | il, lui)" userId="3046acbe-02c7-4b91-9459-f380d9ff56f8" providerId="ADAL" clId="{889D1562-B684-4589-A8A9-30FDAC3294B7}" dt="2026-04-21T14:13:15.147" v="4876" actId="2696"/>
        <pc:sldMkLst>
          <pc:docMk/>
          <pc:sldMk cId="4218908522" sldId="2841"/>
        </pc:sldMkLst>
      </pc:sldChg>
      <pc:sldChg chg="addSp modSp add del mod ord">
        <pc:chgData name="De Jong, Mark (he, him | il, lui)" userId="3046acbe-02c7-4b91-9459-f380d9ff56f8" providerId="ADAL" clId="{889D1562-B684-4589-A8A9-30FDAC3294B7}" dt="2026-04-21T21:30:03.756" v="5066" actId="47"/>
        <pc:sldMkLst>
          <pc:docMk/>
          <pc:sldMk cId="4257582047" sldId="2842"/>
        </pc:sldMkLst>
        <pc:spChg chg="mod">
          <ac:chgData name="De Jong, Mark (he, him | il, lui)" userId="3046acbe-02c7-4b91-9459-f380d9ff56f8" providerId="ADAL" clId="{889D1562-B684-4589-A8A9-30FDAC3294B7}" dt="2026-04-21T14:23:18.774" v="4923" actId="20577"/>
          <ac:spMkLst>
            <pc:docMk/>
            <pc:sldMk cId="4257582047" sldId="2842"/>
            <ac:spMk id="2" creationId="{61A474A6-C3BC-9611-D6BE-AE986EEF7A51}"/>
          </ac:spMkLst>
        </pc:spChg>
        <pc:spChg chg="mod">
          <ac:chgData name="De Jong, Mark (he, him | il, lui)" userId="3046acbe-02c7-4b91-9459-f380d9ff56f8" providerId="ADAL" clId="{889D1562-B684-4589-A8A9-30FDAC3294B7}" dt="2026-04-21T02:57:11.285" v="2096" actId="6549"/>
          <ac:spMkLst>
            <pc:docMk/>
            <pc:sldMk cId="4257582047" sldId="2842"/>
            <ac:spMk id="3" creationId="{E51C8CAC-7E5A-F1D9-E2DC-270CB5B4CBA6}"/>
          </ac:spMkLst>
        </pc:spChg>
        <pc:spChg chg="add mod">
          <ac:chgData name="De Jong, Mark (he, him | il, lui)" userId="3046acbe-02c7-4b91-9459-f380d9ff56f8" providerId="ADAL" clId="{889D1562-B684-4589-A8A9-30FDAC3294B7}" dt="2026-04-21T02:55:31.005" v="2059"/>
          <ac:spMkLst>
            <pc:docMk/>
            <pc:sldMk cId="4257582047" sldId="2842"/>
            <ac:spMk id="6" creationId="{3C341935-DF2E-7E17-AD71-D95A7F2CC061}"/>
          </ac:spMkLst>
        </pc:spChg>
        <pc:spChg chg="add mod">
          <ac:chgData name="De Jong, Mark (he, him | il, lui)" userId="3046acbe-02c7-4b91-9459-f380d9ff56f8" providerId="ADAL" clId="{889D1562-B684-4589-A8A9-30FDAC3294B7}" dt="2026-04-21T02:55:31.005" v="2059"/>
          <ac:spMkLst>
            <pc:docMk/>
            <pc:sldMk cId="4257582047" sldId="2842"/>
            <ac:spMk id="8" creationId="{FE43165A-8415-9DB9-1D0D-2EB020D283C9}"/>
          </ac:spMkLst>
        </pc:spChg>
        <pc:spChg chg="add mod">
          <ac:chgData name="De Jong, Mark (he, him | il, lui)" userId="3046acbe-02c7-4b91-9459-f380d9ff56f8" providerId="ADAL" clId="{889D1562-B684-4589-A8A9-30FDAC3294B7}" dt="2026-04-21T02:55:31.005" v="2059"/>
          <ac:spMkLst>
            <pc:docMk/>
            <pc:sldMk cId="4257582047" sldId="2842"/>
            <ac:spMk id="9" creationId="{63BECAAD-EEEC-64C5-6A2F-AF6BC663128C}"/>
          </ac:spMkLst>
        </pc:spChg>
        <pc:picChg chg="add mod">
          <ac:chgData name="De Jong, Mark (he, him | il, lui)" userId="3046acbe-02c7-4b91-9459-f380d9ff56f8" providerId="ADAL" clId="{889D1562-B684-4589-A8A9-30FDAC3294B7}" dt="2026-04-21T02:55:31.005" v="2059"/>
          <ac:picMkLst>
            <pc:docMk/>
            <pc:sldMk cId="4257582047" sldId="2842"/>
            <ac:picMk id="4" creationId="{9B8FF61C-6C6C-AB4B-D638-1714CAD61054}"/>
          </ac:picMkLst>
        </pc:picChg>
        <pc:picChg chg="add mod">
          <ac:chgData name="De Jong, Mark (he, him | il, lui)" userId="3046acbe-02c7-4b91-9459-f380d9ff56f8" providerId="ADAL" clId="{889D1562-B684-4589-A8A9-30FDAC3294B7}" dt="2026-04-21T02:55:31.005" v="2059"/>
          <ac:picMkLst>
            <pc:docMk/>
            <pc:sldMk cId="4257582047" sldId="2842"/>
            <ac:picMk id="5" creationId="{20D86E17-8639-C0AF-D2E5-2F5B32F2568C}"/>
          </ac:picMkLst>
        </pc:picChg>
        <pc:picChg chg="add mod">
          <ac:chgData name="De Jong, Mark (he, him | il, lui)" userId="3046acbe-02c7-4b91-9459-f380d9ff56f8" providerId="ADAL" clId="{889D1562-B684-4589-A8A9-30FDAC3294B7}" dt="2026-04-21T02:55:31.005" v="2059"/>
          <ac:picMkLst>
            <pc:docMk/>
            <pc:sldMk cId="4257582047" sldId="2842"/>
            <ac:picMk id="7" creationId="{199A3475-6828-E1F3-5F15-511A04056D6A}"/>
          </ac:picMkLst>
        </pc:picChg>
      </pc:sldChg>
      <pc:sldChg chg="addSp modSp new del mod ord">
        <pc:chgData name="De Jong, Mark (he, him | il, lui)" userId="3046acbe-02c7-4b91-9459-f380d9ff56f8" providerId="ADAL" clId="{889D1562-B684-4589-A8A9-30FDAC3294B7}" dt="2026-04-21T21:30:03.756" v="5066" actId="47"/>
        <pc:sldMkLst>
          <pc:docMk/>
          <pc:sldMk cId="3281822699" sldId="2843"/>
        </pc:sldMkLst>
        <pc:spChg chg="mod">
          <ac:chgData name="De Jong, Mark (he, him | il, lui)" userId="3046acbe-02c7-4b91-9459-f380d9ff56f8" providerId="ADAL" clId="{889D1562-B684-4589-A8A9-30FDAC3294B7}" dt="2026-04-21T03:34:52.651" v="2716" actId="20577"/>
          <ac:spMkLst>
            <pc:docMk/>
            <pc:sldMk cId="3281822699" sldId="2843"/>
            <ac:spMk id="2" creationId="{687B7AC1-1614-1845-335A-2BFB53EA7178}"/>
          </ac:spMkLst>
        </pc:spChg>
        <pc:spChg chg="mod">
          <ac:chgData name="De Jong, Mark (he, him | il, lui)" userId="3046acbe-02c7-4b91-9459-f380d9ff56f8" providerId="ADAL" clId="{889D1562-B684-4589-A8A9-30FDAC3294B7}" dt="2026-04-21T03:18:22.776" v="2225" actId="20577"/>
          <ac:spMkLst>
            <pc:docMk/>
            <pc:sldMk cId="3281822699" sldId="2843"/>
            <ac:spMk id="3" creationId="{6106E3C0-E4FF-62C7-1002-780DA56B343D}"/>
          </ac:spMkLst>
        </pc:spChg>
        <pc:spChg chg="mod">
          <ac:chgData name="De Jong, Mark (he, him | il, lui)" userId="3046acbe-02c7-4b91-9459-f380d9ff56f8" providerId="ADAL" clId="{889D1562-B684-4589-A8A9-30FDAC3294B7}" dt="2026-04-21T03:29:54.310" v="2492"/>
          <ac:spMkLst>
            <pc:docMk/>
            <pc:sldMk cId="3281822699" sldId="2843"/>
            <ac:spMk id="6" creationId="{06FB87C5-0A75-9C85-C872-A1C0124CFBAB}"/>
          </ac:spMkLst>
        </pc:spChg>
        <pc:spChg chg="mod">
          <ac:chgData name="De Jong, Mark (he, him | il, lui)" userId="3046acbe-02c7-4b91-9459-f380d9ff56f8" providerId="ADAL" clId="{889D1562-B684-4589-A8A9-30FDAC3294B7}" dt="2026-04-21T03:29:54.310" v="2492"/>
          <ac:spMkLst>
            <pc:docMk/>
            <pc:sldMk cId="3281822699" sldId="2843"/>
            <ac:spMk id="7" creationId="{0316EB18-1413-1B00-E11A-6B592212994F}"/>
          </ac:spMkLst>
        </pc:spChg>
        <pc:spChg chg="mod">
          <ac:chgData name="De Jong, Mark (he, him | il, lui)" userId="3046acbe-02c7-4b91-9459-f380d9ff56f8" providerId="ADAL" clId="{889D1562-B684-4589-A8A9-30FDAC3294B7}" dt="2026-04-21T03:29:54.310" v="2492"/>
          <ac:spMkLst>
            <pc:docMk/>
            <pc:sldMk cId="3281822699" sldId="2843"/>
            <ac:spMk id="8" creationId="{9FAECB46-7D76-738C-A1F9-CEEAB14DB5D9}"/>
          </ac:spMkLst>
        </pc:spChg>
        <pc:grpChg chg="add mod">
          <ac:chgData name="De Jong, Mark (he, him | il, lui)" userId="3046acbe-02c7-4b91-9459-f380d9ff56f8" providerId="ADAL" clId="{889D1562-B684-4589-A8A9-30FDAC3294B7}" dt="2026-04-21T14:23:59.782" v="4927" actId="1076"/>
          <ac:grpSpMkLst>
            <pc:docMk/>
            <pc:sldMk cId="3281822699" sldId="2843"/>
            <ac:grpSpMk id="5" creationId="{6DA02356-34EB-582F-C283-7C14B374D475}"/>
          </ac:grpSpMkLst>
        </pc:grpChg>
        <pc:picChg chg="add mod">
          <ac:chgData name="De Jong, Mark (he, him | il, lui)" userId="3046acbe-02c7-4b91-9459-f380d9ff56f8" providerId="ADAL" clId="{889D1562-B684-4589-A8A9-30FDAC3294B7}" dt="2026-04-21T14:23:53.240" v="4926" actId="1076"/>
          <ac:picMkLst>
            <pc:docMk/>
            <pc:sldMk cId="3281822699" sldId="2843"/>
            <ac:picMk id="4" creationId="{D54EFAE7-AD52-2389-C975-7013B2BFBA58}"/>
          </ac:picMkLst>
        </pc:picChg>
      </pc:sldChg>
      <pc:sldChg chg="addSp delSp modSp add del mod ord">
        <pc:chgData name="De Jong, Mark (he, him | il, lui)" userId="3046acbe-02c7-4b91-9459-f380d9ff56f8" providerId="ADAL" clId="{889D1562-B684-4589-A8A9-30FDAC3294B7}" dt="2026-04-21T21:30:03.756" v="5066" actId="47"/>
        <pc:sldMkLst>
          <pc:docMk/>
          <pc:sldMk cId="4080105763" sldId="2844"/>
        </pc:sldMkLst>
        <pc:spChg chg="mod">
          <ac:chgData name="De Jong, Mark (he, him | il, lui)" userId="3046acbe-02c7-4b91-9459-f380d9ff56f8" providerId="ADAL" clId="{889D1562-B684-4589-A8A9-30FDAC3294B7}" dt="2026-04-21T03:58:10.606" v="2886" actId="20577"/>
          <ac:spMkLst>
            <pc:docMk/>
            <pc:sldMk cId="4080105763" sldId="2844"/>
            <ac:spMk id="2" creationId="{9D68DE88-10E4-C79E-519C-46F34223CE5E}"/>
          </ac:spMkLst>
        </pc:spChg>
        <pc:spChg chg="mod">
          <ac:chgData name="De Jong, Mark (he, him | il, lui)" userId="3046acbe-02c7-4b91-9459-f380d9ff56f8" providerId="ADAL" clId="{889D1562-B684-4589-A8A9-30FDAC3294B7}" dt="2026-04-21T03:30:59.343" v="2498"/>
          <ac:spMkLst>
            <pc:docMk/>
            <pc:sldMk cId="4080105763" sldId="2844"/>
            <ac:spMk id="11" creationId="{899AF2EF-2DBB-FE6B-C9F4-0E02799D7F8A}"/>
          </ac:spMkLst>
        </pc:spChg>
        <pc:spChg chg="mod">
          <ac:chgData name="De Jong, Mark (he, him | il, lui)" userId="3046acbe-02c7-4b91-9459-f380d9ff56f8" providerId="ADAL" clId="{889D1562-B684-4589-A8A9-30FDAC3294B7}" dt="2026-04-21T03:30:59.343" v="2498"/>
          <ac:spMkLst>
            <pc:docMk/>
            <pc:sldMk cId="4080105763" sldId="2844"/>
            <ac:spMk id="12" creationId="{3E67DEA1-C662-5712-D7BA-C5F3B30322F2}"/>
          </ac:spMkLst>
        </pc:spChg>
        <pc:spChg chg="mod">
          <ac:chgData name="De Jong, Mark (he, him | il, lui)" userId="3046acbe-02c7-4b91-9459-f380d9ff56f8" providerId="ADAL" clId="{889D1562-B684-4589-A8A9-30FDAC3294B7}" dt="2026-04-21T03:30:59.343" v="2498"/>
          <ac:spMkLst>
            <pc:docMk/>
            <pc:sldMk cId="4080105763" sldId="2844"/>
            <ac:spMk id="13" creationId="{DA85CED5-6919-148D-E7A6-734D44566935}"/>
          </ac:spMkLst>
        </pc:spChg>
        <pc:grpChg chg="del">
          <ac:chgData name="De Jong, Mark (he, him | il, lui)" userId="3046acbe-02c7-4b91-9459-f380d9ff56f8" providerId="ADAL" clId="{889D1562-B684-4589-A8A9-30FDAC3294B7}" dt="2026-04-21T03:30:43.869" v="2497" actId="478"/>
          <ac:grpSpMkLst>
            <pc:docMk/>
            <pc:sldMk cId="4080105763" sldId="2844"/>
            <ac:grpSpMk id="5" creationId="{2D1F7FE9-5D6C-458E-3CB1-FA99E6EBE247}"/>
          </ac:grpSpMkLst>
        </pc:grpChg>
        <pc:grpChg chg="add mod">
          <ac:chgData name="De Jong, Mark (he, him | il, lui)" userId="3046acbe-02c7-4b91-9459-f380d9ff56f8" providerId="ADAL" clId="{889D1562-B684-4589-A8A9-30FDAC3294B7}" dt="2026-04-21T14:24:15.367" v="4930" actId="1076"/>
          <ac:grpSpMkLst>
            <pc:docMk/>
            <pc:sldMk cId="4080105763" sldId="2844"/>
            <ac:grpSpMk id="10" creationId="{C1F73A82-5076-FF3D-659B-AD85F37074CB}"/>
          </ac:grpSpMkLst>
        </pc:grpChg>
        <pc:picChg chg="del">
          <ac:chgData name="De Jong, Mark (he, him | il, lui)" userId="3046acbe-02c7-4b91-9459-f380d9ff56f8" providerId="ADAL" clId="{889D1562-B684-4589-A8A9-30FDAC3294B7}" dt="2026-04-21T03:30:42.969" v="2496" actId="478"/>
          <ac:picMkLst>
            <pc:docMk/>
            <pc:sldMk cId="4080105763" sldId="2844"/>
            <ac:picMk id="4" creationId="{B7C0358E-F488-9D37-C04D-42E43E49F7CE}"/>
          </ac:picMkLst>
        </pc:picChg>
        <pc:picChg chg="add mod">
          <ac:chgData name="De Jong, Mark (he, him | il, lui)" userId="3046acbe-02c7-4b91-9459-f380d9ff56f8" providerId="ADAL" clId="{889D1562-B684-4589-A8A9-30FDAC3294B7}" dt="2026-04-21T14:24:13.182" v="4929" actId="1076"/>
          <ac:picMkLst>
            <pc:docMk/>
            <pc:sldMk cId="4080105763" sldId="2844"/>
            <ac:picMk id="9" creationId="{D88A601B-92AB-F072-2B25-C1F6BE8FCF4B}"/>
          </ac:picMkLst>
        </pc:picChg>
      </pc:sldChg>
      <pc:sldChg chg="addSp delSp modSp add del mod ord">
        <pc:chgData name="De Jong, Mark (he, him | il, lui)" userId="3046acbe-02c7-4b91-9459-f380d9ff56f8" providerId="ADAL" clId="{889D1562-B684-4589-A8A9-30FDAC3294B7}" dt="2026-04-21T21:30:03.756" v="5066" actId="47"/>
        <pc:sldMkLst>
          <pc:docMk/>
          <pc:sldMk cId="794950124" sldId="2845"/>
        </pc:sldMkLst>
        <pc:spChg chg="mod">
          <ac:chgData name="De Jong, Mark (he, him | il, lui)" userId="3046acbe-02c7-4b91-9459-f380d9ff56f8" providerId="ADAL" clId="{889D1562-B684-4589-A8A9-30FDAC3294B7}" dt="2026-04-21T03:43:47.076" v="2818" actId="14100"/>
          <ac:spMkLst>
            <pc:docMk/>
            <pc:sldMk cId="794950124" sldId="2845"/>
            <ac:spMk id="2" creationId="{285BF73B-06C3-7934-BED0-ED03083C0E87}"/>
          </ac:spMkLst>
        </pc:spChg>
        <pc:spChg chg="mod">
          <ac:chgData name="De Jong, Mark (he, him | il, lui)" userId="3046acbe-02c7-4b91-9459-f380d9ff56f8" providerId="ADAL" clId="{889D1562-B684-4589-A8A9-30FDAC3294B7}" dt="2026-04-21T03:37:41.366" v="2726" actId="20577"/>
          <ac:spMkLst>
            <pc:docMk/>
            <pc:sldMk cId="794950124" sldId="2845"/>
            <ac:spMk id="3" creationId="{F3BB6E68-D9ED-0603-8F55-15A5EED9B096}"/>
          </ac:spMkLst>
        </pc:spChg>
        <pc:spChg chg="add mod">
          <ac:chgData name="De Jong, Mark (he, him | il, lui)" userId="3046acbe-02c7-4b91-9459-f380d9ff56f8" providerId="ADAL" clId="{889D1562-B684-4589-A8A9-30FDAC3294B7}" dt="2026-04-21T03:47:53.646" v="2820" actId="1076"/>
          <ac:spMkLst>
            <pc:docMk/>
            <pc:sldMk cId="794950124" sldId="2845"/>
            <ac:spMk id="4" creationId="{38D097C6-311A-3678-B475-7C3A64F6173E}"/>
          </ac:spMkLst>
        </pc:spChg>
        <pc:spChg chg="add mod">
          <ac:chgData name="De Jong, Mark (he, him | il, lui)" userId="3046acbe-02c7-4b91-9459-f380d9ff56f8" providerId="ADAL" clId="{889D1562-B684-4589-A8A9-30FDAC3294B7}" dt="2026-04-21T03:47:53.646" v="2820" actId="1076"/>
          <ac:spMkLst>
            <pc:docMk/>
            <pc:sldMk cId="794950124" sldId="2845"/>
            <ac:spMk id="5" creationId="{30F4A627-861D-E46D-854A-50FCB5E112F8}"/>
          </ac:spMkLst>
        </pc:spChg>
        <pc:spChg chg="add mod">
          <ac:chgData name="De Jong, Mark (he, him | il, lui)" userId="3046acbe-02c7-4b91-9459-f380d9ff56f8" providerId="ADAL" clId="{889D1562-B684-4589-A8A9-30FDAC3294B7}" dt="2026-04-21T03:47:53.646" v="2820" actId="1076"/>
          <ac:spMkLst>
            <pc:docMk/>
            <pc:sldMk cId="794950124" sldId="2845"/>
            <ac:spMk id="6" creationId="{B3981D3B-E8D8-257E-6701-D11D88B19C74}"/>
          </ac:spMkLst>
        </pc:spChg>
        <pc:grpChg chg="del">
          <ac:chgData name="De Jong, Mark (he, him | il, lui)" userId="3046acbe-02c7-4b91-9459-f380d9ff56f8" providerId="ADAL" clId="{889D1562-B684-4589-A8A9-30FDAC3294B7}" dt="2026-04-21T03:38:02.018" v="2730" actId="478"/>
          <ac:grpSpMkLst>
            <pc:docMk/>
            <pc:sldMk cId="794950124" sldId="2845"/>
            <ac:grpSpMk id="10" creationId="{9A10CE7A-AEF3-A319-9856-E72BAD69F02D}"/>
          </ac:grpSpMkLst>
        </pc:grpChg>
        <pc:picChg chg="add mod ord">
          <ac:chgData name="De Jong, Mark (he, him | il, lui)" userId="3046acbe-02c7-4b91-9459-f380d9ff56f8" providerId="ADAL" clId="{889D1562-B684-4589-A8A9-30FDAC3294B7}" dt="2026-04-21T03:47:53.646" v="2820" actId="1076"/>
          <ac:picMkLst>
            <pc:docMk/>
            <pc:sldMk cId="794950124" sldId="2845"/>
            <ac:picMk id="7" creationId="{8455CF96-3991-58B1-8716-A15DA1C8C019}"/>
          </ac:picMkLst>
        </pc:picChg>
        <pc:picChg chg="del">
          <ac:chgData name="De Jong, Mark (he, him | il, lui)" userId="3046acbe-02c7-4b91-9459-f380d9ff56f8" providerId="ADAL" clId="{889D1562-B684-4589-A8A9-30FDAC3294B7}" dt="2026-04-21T03:38:00.550" v="2729" actId="478"/>
          <ac:picMkLst>
            <pc:docMk/>
            <pc:sldMk cId="794950124" sldId="2845"/>
            <ac:picMk id="9" creationId="{16A902C2-9CD2-6F99-9C07-7A94C2B095C8}"/>
          </ac:picMkLst>
        </pc:picChg>
      </pc:sldChg>
      <pc:sldChg chg="addSp delSp modSp add del mod ord modAnim">
        <pc:chgData name="De Jong, Mark (he, him | il, lui)" userId="3046acbe-02c7-4b91-9459-f380d9ff56f8" providerId="ADAL" clId="{889D1562-B684-4589-A8A9-30FDAC3294B7}" dt="2026-04-21T21:30:03.756" v="5066" actId="47"/>
        <pc:sldMkLst>
          <pc:docMk/>
          <pc:sldMk cId="3607969938" sldId="2846"/>
        </pc:sldMkLst>
        <pc:spChg chg="mod">
          <ac:chgData name="De Jong, Mark (he, him | il, lui)" userId="3046acbe-02c7-4b91-9459-f380d9ff56f8" providerId="ADAL" clId="{889D1562-B684-4589-A8A9-30FDAC3294B7}" dt="2026-04-21T03:43:00.249" v="2808" actId="14100"/>
          <ac:spMkLst>
            <pc:docMk/>
            <pc:sldMk cId="3607969938" sldId="2846"/>
            <ac:spMk id="2" creationId="{7A733B2B-7C9C-2CA6-39CD-155D5717A4CC}"/>
          </ac:spMkLst>
        </pc:spChg>
        <pc:spChg chg="del">
          <ac:chgData name="De Jong, Mark (he, him | il, lui)" userId="3046acbe-02c7-4b91-9459-f380d9ff56f8" providerId="ADAL" clId="{889D1562-B684-4589-A8A9-30FDAC3294B7}" dt="2026-04-21T03:38:39.949" v="2739" actId="478"/>
          <ac:spMkLst>
            <pc:docMk/>
            <pc:sldMk cId="3607969938" sldId="2846"/>
            <ac:spMk id="4" creationId="{D3528678-9133-5BF8-02E0-CBDC368ABBD1}"/>
          </ac:spMkLst>
        </pc:spChg>
        <pc:spChg chg="del">
          <ac:chgData name="De Jong, Mark (he, him | il, lui)" userId="3046acbe-02c7-4b91-9459-f380d9ff56f8" providerId="ADAL" clId="{889D1562-B684-4589-A8A9-30FDAC3294B7}" dt="2026-04-21T03:38:39.949" v="2739" actId="478"/>
          <ac:spMkLst>
            <pc:docMk/>
            <pc:sldMk cId="3607969938" sldId="2846"/>
            <ac:spMk id="5" creationId="{A3882D33-7C51-55DC-E73E-44B348E0C43F}"/>
          </ac:spMkLst>
        </pc:spChg>
        <pc:spChg chg="del">
          <ac:chgData name="De Jong, Mark (he, him | il, lui)" userId="3046acbe-02c7-4b91-9459-f380d9ff56f8" providerId="ADAL" clId="{889D1562-B684-4589-A8A9-30FDAC3294B7}" dt="2026-04-21T03:38:39.949" v="2739" actId="478"/>
          <ac:spMkLst>
            <pc:docMk/>
            <pc:sldMk cId="3607969938" sldId="2846"/>
            <ac:spMk id="6" creationId="{74DB6D97-5927-CFB3-F72A-D0CE66992807}"/>
          </ac:spMkLst>
        </pc:spChg>
        <pc:spChg chg="mod">
          <ac:chgData name="De Jong, Mark (he, him | il, lui)" userId="3046acbe-02c7-4b91-9459-f380d9ff56f8" providerId="ADAL" clId="{889D1562-B684-4589-A8A9-30FDAC3294B7}" dt="2026-04-21T03:39:02.624" v="2740"/>
          <ac:spMkLst>
            <pc:docMk/>
            <pc:sldMk cId="3607969938" sldId="2846"/>
            <ac:spMk id="10" creationId="{78AA8C09-FB91-8620-88F7-16D6398DB9F7}"/>
          </ac:spMkLst>
        </pc:spChg>
        <pc:spChg chg="mod">
          <ac:chgData name="De Jong, Mark (he, him | il, lui)" userId="3046acbe-02c7-4b91-9459-f380d9ff56f8" providerId="ADAL" clId="{889D1562-B684-4589-A8A9-30FDAC3294B7}" dt="2026-04-21T03:39:02.624" v="2740"/>
          <ac:spMkLst>
            <pc:docMk/>
            <pc:sldMk cId="3607969938" sldId="2846"/>
            <ac:spMk id="11" creationId="{0F9C6ACC-97A2-15B3-D4E5-B81ED55E21D8}"/>
          </ac:spMkLst>
        </pc:spChg>
        <pc:spChg chg="mod">
          <ac:chgData name="De Jong, Mark (he, him | il, lui)" userId="3046acbe-02c7-4b91-9459-f380d9ff56f8" providerId="ADAL" clId="{889D1562-B684-4589-A8A9-30FDAC3294B7}" dt="2026-04-21T03:39:02.624" v="2740"/>
          <ac:spMkLst>
            <pc:docMk/>
            <pc:sldMk cId="3607969938" sldId="2846"/>
            <ac:spMk id="12" creationId="{3E246894-1444-A979-9632-91137BD583C9}"/>
          </ac:spMkLst>
        </pc:spChg>
        <pc:spChg chg="add mod">
          <ac:chgData name="De Jong, Mark (he, him | il, lui)" userId="3046acbe-02c7-4b91-9459-f380d9ff56f8" providerId="ADAL" clId="{889D1562-B684-4589-A8A9-30FDAC3294B7}" dt="2026-04-21T03:49:50.750" v="2854" actId="1035"/>
          <ac:spMkLst>
            <pc:docMk/>
            <pc:sldMk cId="3607969938" sldId="2846"/>
            <ac:spMk id="14" creationId="{783253FD-7747-016D-DD01-14B900B29A1E}"/>
          </ac:spMkLst>
        </pc:spChg>
        <pc:spChg chg="add mod">
          <ac:chgData name="De Jong, Mark (he, him | il, lui)" userId="3046acbe-02c7-4b91-9459-f380d9ff56f8" providerId="ADAL" clId="{889D1562-B684-4589-A8A9-30FDAC3294B7}" dt="2026-04-21T03:50:49.446" v="2856" actId="1076"/>
          <ac:spMkLst>
            <pc:docMk/>
            <pc:sldMk cId="3607969938" sldId="2846"/>
            <ac:spMk id="15" creationId="{C84E4DAB-C126-F11B-BC48-711CD5A2B153}"/>
          </ac:spMkLst>
        </pc:spChg>
        <pc:spChg chg="add mod">
          <ac:chgData name="De Jong, Mark (he, him | il, lui)" userId="3046acbe-02c7-4b91-9459-f380d9ff56f8" providerId="ADAL" clId="{889D1562-B684-4589-A8A9-30FDAC3294B7}" dt="2026-04-21T03:50:53.542" v="2857" actId="1076"/>
          <ac:spMkLst>
            <pc:docMk/>
            <pc:sldMk cId="3607969938" sldId="2846"/>
            <ac:spMk id="16" creationId="{C4D74795-D45D-2FB7-EC9F-07796B9CF8F7}"/>
          </ac:spMkLst>
        </pc:spChg>
        <pc:spChg chg="add mod">
          <ac:chgData name="De Jong, Mark (he, him | il, lui)" userId="3046acbe-02c7-4b91-9459-f380d9ff56f8" providerId="ADAL" clId="{889D1562-B684-4589-A8A9-30FDAC3294B7}" dt="2026-04-21T03:50:57.385" v="2858" actId="1076"/>
          <ac:spMkLst>
            <pc:docMk/>
            <pc:sldMk cId="3607969938" sldId="2846"/>
            <ac:spMk id="17" creationId="{3018BF35-19F5-8F0E-3E35-257900AF4898}"/>
          </ac:spMkLst>
        </pc:spChg>
        <pc:grpChg chg="add mod ord">
          <ac:chgData name="De Jong, Mark (he, him | il, lui)" userId="3046acbe-02c7-4b91-9459-f380d9ff56f8" providerId="ADAL" clId="{889D1562-B684-4589-A8A9-30FDAC3294B7}" dt="2026-04-21T03:49:41.219" v="2844" actId="1076"/>
          <ac:grpSpMkLst>
            <pc:docMk/>
            <pc:sldMk cId="3607969938" sldId="2846"/>
            <ac:grpSpMk id="9" creationId="{B6D8C263-A8C5-3DCB-5D33-311987B2D272}"/>
          </ac:grpSpMkLst>
        </pc:grpChg>
        <pc:picChg chg="del">
          <ac:chgData name="De Jong, Mark (he, him | il, lui)" userId="3046acbe-02c7-4b91-9459-f380d9ff56f8" providerId="ADAL" clId="{889D1562-B684-4589-A8A9-30FDAC3294B7}" dt="2026-04-21T03:38:38.226" v="2738" actId="478"/>
          <ac:picMkLst>
            <pc:docMk/>
            <pc:sldMk cId="3607969938" sldId="2846"/>
            <ac:picMk id="7" creationId="{2CE38DF7-1EC6-DAD7-95B6-4220896DCF9D}"/>
          </ac:picMkLst>
        </pc:picChg>
        <pc:picChg chg="add mod ord">
          <ac:chgData name="De Jong, Mark (he, him | il, lui)" userId="3046acbe-02c7-4b91-9459-f380d9ff56f8" providerId="ADAL" clId="{889D1562-B684-4589-A8A9-30FDAC3294B7}" dt="2026-04-21T03:49:38.327" v="2843" actId="1076"/>
          <ac:picMkLst>
            <pc:docMk/>
            <pc:sldMk cId="3607969938" sldId="2846"/>
            <ac:picMk id="8" creationId="{4F071188-7FD4-0643-7401-CED628B11F42}"/>
          </ac:picMkLst>
        </pc:picChg>
        <pc:picChg chg="add mod">
          <ac:chgData name="De Jong, Mark (he, him | il, lui)" userId="3046acbe-02c7-4b91-9459-f380d9ff56f8" providerId="ADAL" clId="{889D1562-B684-4589-A8A9-30FDAC3294B7}" dt="2026-04-21T03:49:49.155" v="2851" actId="1036"/>
          <ac:picMkLst>
            <pc:docMk/>
            <pc:sldMk cId="3607969938" sldId="2846"/>
            <ac:picMk id="13" creationId="{62EEF7D2-F20F-9941-9076-A4DABA1C0A86}"/>
          </ac:picMkLst>
        </pc:picChg>
      </pc:sldChg>
      <pc:sldChg chg="modSp new mod">
        <pc:chgData name="De Jong, Mark (he, him | il, lui)" userId="3046acbe-02c7-4b91-9459-f380d9ff56f8" providerId="ADAL" clId="{889D1562-B684-4589-A8A9-30FDAC3294B7}" dt="2026-04-21T04:25:26.009" v="2970" actId="20577"/>
        <pc:sldMkLst>
          <pc:docMk/>
          <pc:sldMk cId="2244107432" sldId="2847"/>
        </pc:sldMkLst>
        <pc:spChg chg="mod">
          <ac:chgData name="De Jong, Mark (he, him | il, lui)" userId="3046acbe-02c7-4b91-9459-f380d9ff56f8" providerId="ADAL" clId="{889D1562-B684-4589-A8A9-30FDAC3294B7}" dt="2026-04-21T04:25:26.009" v="2970" actId="20577"/>
          <ac:spMkLst>
            <pc:docMk/>
            <pc:sldMk cId="2244107432" sldId="2847"/>
            <ac:spMk id="3" creationId="{1A3305A8-6E35-134D-856D-552B3B150495}"/>
          </ac:spMkLst>
        </pc:spChg>
      </pc:sldChg>
      <pc:sldChg chg="modSp add mod">
        <pc:chgData name="De Jong, Mark (he, him | il, lui)" userId="3046acbe-02c7-4b91-9459-f380d9ff56f8" providerId="ADAL" clId="{889D1562-B684-4589-A8A9-30FDAC3294B7}" dt="2026-04-21T14:14:07.009" v="4887" actId="6549"/>
        <pc:sldMkLst>
          <pc:docMk/>
          <pc:sldMk cId="567510347" sldId="2848"/>
        </pc:sldMkLst>
        <pc:spChg chg="mod">
          <ac:chgData name="De Jong, Mark (he, him | il, lui)" userId="3046acbe-02c7-4b91-9459-f380d9ff56f8" providerId="ADAL" clId="{889D1562-B684-4589-A8A9-30FDAC3294B7}" dt="2026-04-21T14:14:07.009" v="4887" actId="6549"/>
          <ac:spMkLst>
            <pc:docMk/>
            <pc:sldMk cId="567510347" sldId="2848"/>
            <ac:spMk id="2" creationId="{99BD3179-AF27-36D9-B98E-1A74765CD35B}"/>
          </ac:spMkLst>
        </pc:spChg>
      </pc:sldChg>
      <pc:sldChg chg="addSp delSp modSp new mod modClrScheme chgLayout">
        <pc:chgData name="De Jong, Mark (he, him | il, lui)" userId="3046acbe-02c7-4b91-9459-f380d9ff56f8" providerId="ADAL" clId="{889D1562-B684-4589-A8A9-30FDAC3294B7}" dt="2026-04-21T05:03:49.708" v="3593" actId="20577"/>
        <pc:sldMkLst>
          <pc:docMk/>
          <pc:sldMk cId="1333319453" sldId="2849"/>
        </pc:sldMkLst>
        <pc:spChg chg="del">
          <ac:chgData name="De Jong, Mark (he, him | il, lui)" userId="3046acbe-02c7-4b91-9459-f380d9ff56f8" providerId="ADAL" clId="{889D1562-B684-4589-A8A9-30FDAC3294B7}" dt="2026-04-21T05:01:55.598" v="3522" actId="478"/>
          <ac:spMkLst>
            <pc:docMk/>
            <pc:sldMk cId="1333319453" sldId="2849"/>
            <ac:spMk id="2" creationId="{CA94317D-A722-58C7-FF69-5E01E1B83864}"/>
          </ac:spMkLst>
        </pc:spChg>
        <pc:spChg chg="mod">
          <ac:chgData name="De Jong, Mark (he, him | il, lui)" userId="3046acbe-02c7-4b91-9459-f380d9ff56f8" providerId="ADAL" clId="{889D1562-B684-4589-A8A9-30FDAC3294B7}" dt="2026-04-21T05:02:43.238" v="3534" actId="1076"/>
          <ac:spMkLst>
            <pc:docMk/>
            <pc:sldMk cId="1333319453" sldId="2849"/>
            <ac:spMk id="3" creationId="{9AFB64D2-FD62-F4D4-2124-8B11EB677F25}"/>
          </ac:spMkLst>
        </pc:spChg>
        <pc:spChg chg="add mod">
          <ac:chgData name="De Jong, Mark (he, him | il, lui)" userId="3046acbe-02c7-4b91-9459-f380d9ff56f8" providerId="ADAL" clId="{889D1562-B684-4589-A8A9-30FDAC3294B7}" dt="2026-04-21T05:03:20.429" v="3575" actId="20577"/>
          <ac:spMkLst>
            <pc:docMk/>
            <pc:sldMk cId="1333319453" sldId="2849"/>
            <ac:spMk id="8" creationId="{92FD9833-29AF-4CEC-389E-DB680D0338EF}"/>
          </ac:spMkLst>
        </pc:spChg>
        <pc:spChg chg="add mod">
          <ac:chgData name="De Jong, Mark (he, him | il, lui)" userId="3046acbe-02c7-4b91-9459-f380d9ff56f8" providerId="ADAL" clId="{889D1562-B684-4589-A8A9-30FDAC3294B7}" dt="2026-04-21T05:03:49.708" v="3593" actId="20577"/>
          <ac:spMkLst>
            <pc:docMk/>
            <pc:sldMk cId="1333319453" sldId="2849"/>
            <ac:spMk id="9" creationId="{45B8BFC2-AB05-8FA4-2A46-C2D0F4AE7564}"/>
          </ac:spMkLst>
        </pc:spChg>
        <pc:picChg chg="add mod modCrop">
          <ac:chgData name="De Jong, Mark (he, him | il, lui)" userId="3046acbe-02c7-4b91-9459-f380d9ff56f8" providerId="ADAL" clId="{889D1562-B684-4589-A8A9-30FDAC3294B7}" dt="2026-04-21T05:02:56.714" v="3537" actId="1076"/>
          <ac:picMkLst>
            <pc:docMk/>
            <pc:sldMk cId="1333319453" sldId="2849"/>
            <ac:picMk id="5" creationId="{ACD9F7BC-9A82-E93E-C53E-B3336B407602}"/>
          </ac:picMkLst>
        </pc:picChg>
        <pc:picChg chg="add mod">
          <ac:chgData name="De Jong, Mark (he, him | il, lui)" userId="3046acbe-02c7-4b91-9459-f380d9ff56f8" providerId="ADAL" clId="{889D1562-B684-4589-A8A9-30FDAC3294B7}" dt="2026-04-21T05:02:51.046" v="3536" actId="1076"/>
          <ac:picMkLst>
            <pc:docMk/>
            <pc:sldMk cId="1333319453" sldId="2849"/>
            <ac:picMk id="7" creationId="{AE90DD41-3715-EF84-4BDE-64AA853120CD}"/>
          </ac:picMkLst>
        </pc:picChg>
      </pc:sldChg>
      <pc:sldChg chg="addSp delSp modSp new mod">
        <pc:chgData name="De Jong, Mark (he, him | il, lui)" userId="3046acbe-02c7-4b91-9459-f380d9ff56f8" providerId="ADAL" clId="{889D1562-B684-4589-A8A9-30FDAC3294B7}" dt="2026-04-21T05:05:43.169" v="3619" actId="1076"/>
        <pc:sldMkLst>
          <pc:docMk/>
          <pc:sldMk cId="57630133" sldId="2850"/>
        </pc:sldMkLst>
        <pc:spChg chg="mod">
          <ac:chgData name="De Jong, Mark (he, him | il, lui)" userId="3046acbe-02c7-4b91-9459-f380d9ff56f8" providerId="ADAL" clId="{889D1562-B684-4589-A8A9-30FDAC3294B7}" dt="2026-04-21T05:05:03.912" v="3616" actId="20577"/>
          <ac:spMkLst>
            <pc:docMk/>
            <pc:sldMk cId="57630133" sldId="2850"/>
            <ac:spMk id="2" creationId="{DD099460-9971-1F27-6AE3-D296C51DB8F9}"/>
          </ac:spMkLst>
        </pc:spChg>
        <pc:picChg chg="add del mod">
          <ac:chgData name="De Jong, Mark (he, him | il, lui)" userId="3046acbe-02c7-4b91-9459-f380d9ff56f8" providerId="ADAL" clId="{889D1562-B684-4589-A8A9-30FDAC3294B7}" dt="2026-04-21T05:05:18.335" v="3617" actId="478"/>
          <ac:picMkLst>
            <pc:docMk/>
            <pc:sldMk cId="57630133" sldId="2850"/>
            <ac:picMk id="4" creationId="{E5274466-9666-0A58-5494-80A8D1E15BD4}"/>
          </ac:picMkLst>
        </pc:picChg>
        <pc:picChg chg="add mod">
          <ac:chgData name="De Jong, Mark (he, him | il, lui)" userId="3046acbe-02c7-4b91-9459-f380d9ff56f8" providerId="ADAL" clId="{889D1562-B684-4589-A8A9-30FDAC3294B7}" dt="2026-04-21T05:05:43.169" v="3619" actId="1076"/>
          <ac:picMkLst>
            <pc:docMk/>
            <pc:sldMk cId="57630133" sldId="2850"/>
            <ac:picMk id="6" creationId="{2C78E784-3786-7445-6B54-369BED3BC09F}"/>
          </ac:picMkLst>
        </pc:picChg>
      </pc:sldChg>
      <pc:sldChg chg="addSp modSp add mod">
        <pc:chgData name="De Jong, Mark (he, him | il, lui)" userId="3046acbe-02c7-4b91-9459-f380d9ff56f8" providerId="ADAL" clId="{889D1562-B684-4589-A8A9-30FDAC3294B7}" dt="2026-04-21T05:06:17.757" v="3639" actId="1035"/>
        <pc:sldMkLst>
          <pc:docMk/>
          <pc:sldMk cId="1442673295" sldId="2851"/>
        </pc:sldMkLst>
        <pc:picChg chg="add mod">
          <ac:chgData name="De Jong, Mark (he, him | il, lui)" userId="3046acbe-02c7-4b91-9459-f380d9ff56f8" providerId="ADAL" clId="{889D1562-B684-4589-A8A9-30FDAC3294B7}" dt="2026-04-21T05:06:17.757" v="3639" actId="1035"/>
          <ac:picMkLst>
            <pc:docMk/>
            <pc:sldMk cId="1442673295" sldId="2851"/>
            <ac:picMk id="4" creationId="{16A688C4-B625-A205-1074-51CAA76C7747}"/>
          </ac:picMkLst>
        </pc:picChg>
      </pc:sldChg>
      <pc:sldChg chg="addSp delSp modSp new mod modClrScheme chgLayout">
        <pc:chgData name="De Jong, Mark (he, him | il, lui)" userId="3046acbe-02c7-4b91-9459-f380d9ff56f8" providerId="ADAL" clId="{889D1562-B684-4589-A8A9-30FDAC3294B7}" dt="2026-04-21T19:31:35.987" v="5064" actId="20577"/>
        <pc:sldMkLst>
          <pc:docMk/>
          <pc:sldMk cId="2283319051" sldId="2852"/>
        </pc:sldMkLst>
        <pc:spChg chg="del">
          <ac:chgData name="De Jong, Mark (he, him | il, lui)" userId="3046acbe-02c7-4b91-9459-f380d9ff56f8" providerId="ADAL" clId="{889D1562-B684-4589-A8A9-30FDAC3294B7}" dt="2026-04-21T05:07:20.268" v="3641" actId="26606"/>
          <ac:spMkLst>
            <pc:docMk/>
            <pc:sldMk cId="2283319051" sldId="2852"/>
            <ac:spMk id="2" creationId="{D5339FAA-BA3B-07C2-1687-F9FD1EA6B4E6}"/>
          </ac:spMkLst>
        </pc:spChg>
        <pc:spChg chg="add del">
          <ac:chgData name="De Jong, Mark (he, him | il, lui)" userId="3046acbe-02c7-4b91-9459-f380d9ff56f8" providerId="ADAL" clId="{889D1562-B684-4589-A8A9-30FDAC3294B7}" dt="2026-04-21T05:26:29.318" v="4470" actId="478"/>
          <ac:spMkLst>
            <pc:docMk/>
            <pc:sldMk cId="2283319051" sldId="2852"/>
            <ac:spMk id="4" creationId="{0AA777C1-3830-29E7-3CBE-9FFB27F4FADA}"/>
          </ac:spMkLst>
        </pc:spChg>
        <pc:spChg chg="add mod">
          <ac:chgData name="De Jong, Mark (he, him | il, lui)" userId="3046acbe-02c7-4b91-9459-f380d9ff56f8" providerId="ADAL" clId="{889D1562-B684-4589-A8A9-30FDAC3294B7}" dt="2026-04-21T19:31:35.987" v="5064" actId="20577"/>
          <ac:spMkLst>
            <pc:docMk/>
            <pc:sldMk cId="2283319051" sldId="2852"/>
            <ac:spMk id="7" creationId="{69E49E66-E7EE-4BAC-7BF7-4BD7CCDEC9F5}"/>
          </ac:spMkLst>
        </pc:spChg>
        <pc:spChg chg="add mod">
          <ac:chgData name="De Jong, Mark (he, him | il, lui)" userId="3046acbe-02c7-4b91-9459-f380d9ff56f8" providerId="ADAL" clId="{889D1562-B684-4589-A8A9-30FDAC3294B7}" dt="2026-04-21T05:28:44.171" v="4532" actId="14100"/>
          <ac:spMkLst>
            <pc:docMk/>
            <pc:sldMk cId="2283319051" sldId="2852"/>
            <ac:spMk id="9" creationId="{E02D70D2-84D1-663F-D988-57C08F98456C}"/>
          </ac:spMkLst>
        </pc:spChg>
        <pc:picChg chg="add del">
          <ac:chgData name="De Jong, Mark (he, him | il, lui)" userId="3046acbe-02c7-4b91-9459-f380d9ff56f8" providerId="ADAL" clId="{889D1562-B684-4589-A8A9-30FDAC3294B7}" dt="2026-04-21T05:26:44.257" v="4476" actId="22"/>
          <ac:picMkLst>
            <pc:docMk/>
            <pc:sldMk cId="2283319051" sldId="2852"/>
            <ac:picMk id="6" creationId="{B338EB04-4FFD-6414-2989-B05FD3BB1A59}"/>
          </ac:picMkLst>
        </pc:picChg>
      </pc:sldChg>
      <pc:sldMasterChg chg="delSldLayout modSldLayout">
        <pc:chgData name="De Jong, Mark (he, him | il, lui)" userId="3046acbe-02c7-4b91-9459-f380d9ff56f8" providerId="ADAL" clId="{889D1562-B684-4589-A8A9-30FDAC3294B7}" dt="2026-04-21T21:30:20.179" v="5067" actId="47"/>
        <pc:sldMasterMkLst>
          <pc:docMk/>
          <pc:sldMasterMk cId="0" sldId="2147483653"/>
        </pc:sldMasterMkLst>
        <pc:sldLayoutChg chg="modSp mod">
          <pc:chgData name="De Jong, Mark (he, him | il, lui)" userId="3046acbe-02c7-4b91-9459-f380d9ff56f8" providerId="ADAL" clId="{889D1562-B684-4589-A8A9-30FDAC3294B7}" dt="2026-04-19T15:27:06.261" v="443" actId="20577"/>
          <pc:sldLayoutMkLst>
            <pc:docMk/>
            <pc:sldMasterMk cId="0" sldId="2147483653"/>
            <pc:sldLayoutMk cId="0" sldId="2147483649"/>
          </pc:sldLayoutMkLst>
          <pc:spChg chg="mod">
            <ac:chgData name="De Jong, Mark (he, him | il, lui)" userId="3046acbe-02c7-4b91-9459-f380d9ff56f8" providerId="ADAL" clId="{889D1562-B684-4589-A8A9-30FDAC3294B7}" dt="2026-04-19T15:27:06.261" v="443" actId="20577"/>
            <ac:spMkLst>
              <pc:docMk/>
              <pc:sldMasterMk cId="0" sldId="2147483653"/>
              <pc:sldLayoutMk cId="0" sldId="2147483649"/>
              <ac:spMk id="28" creationId="{00000000-0000-0000-0000-000000000000}"/>
            </ac:spMkLst>
          </pc:spChg>
        </pc:sldLayoutChg>
        <pc:sldLayoutChg chg="del">
          <pc:chgData name="De Jong, Mark (he, him | il, lui)" userId="3046acbe-02c7-4b91-9459-f380d9ff56f8" providerId="ADAL" clId="{889D1562-B684-4589-A8A9-30FDAC3294B7}" dt="2026-04-21T04:24:37.406" v="2951" actId="2696"/>
          <pc:sldLayoutMkLst>
            <pc:docMk/>
            <pc:sldMasterMk cId="0" sldId="2147483653"/>
            <pc:sldLayoutMk cId="2261178299" sldId="2147483654"/>
          </pc:sldLayoutMkLst>
        </pc:sldLayoutChg>
        <pc:sldLayoutChg chg="del">
          <pc:chgData name="De Jong, Mark (he, him | il, lui)" userId="3046acbe-02c7-4b91-9459-f380d9ff56f8" providerId="ADAL" clId="{889D1562-B684-4589-A8A9-30FDAC3294B7}" dt="2026-04-21T21:30:20.179" v="5067" actId="47"/>
          <pc:sldLayoutMkLst>
            <pc:docMk/>
            <pc:sldMasterMk cId="0" sldId="2147483653"/>
            <pc:sldLayoutMk cId="2470800011" sldId="2147483655"/>
          </pc:sldLayoutMkLst>
        </pc:sldLayoutChg>
        <pc:sldLayoutChg chg="del">
          <pc:chgData name="De Jong, Mark (he, him | il, lui)" userId="3046acbe-02c7-4b91-9459-f380d9ff56f8" providerId="ADAL" clId="{889D1562-B684-4589-A8A9-30FDAC3294B7}" dt="2026-04-21T21:30:03.756" v="5066" actId="47"/>
          <pc:sldLayoutMkLst>
            <pc:docMk/>
            <pc:sldMasterMk cId="0" sldId="2147483653"/>
            <pc:sldLayoutMk cId="787173993" sldId="214748365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6196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4"/>
          <a:stretch/>
        </p:blipFill>
        <p:spPr>
          <a:xfrm rot="10800000" flipH="1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l="32582" t="2399" r="8554" b="-8774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l="54017" t="36082" r="11355" b="674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sz="80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WGCV-56 / LSI-VC-19, 20-24 April 2026</a:t>
            </a:r>
            <a:endParaRPr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2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1" name="Google Shape;41;p4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SIT-41, 14-16 April 2026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" name="Google Shape;46;p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SIT-41, 14-16 April 2026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5" name="Google Shape;55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1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sz="32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4064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body" idx="2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9" name="Google Shape;59;p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1" name="Google Shape;61;p6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SIT-41, 14-16 April 2026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7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8407C0-CE27-57D3-F647-E8BFEBEBBDB8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9966325" y="63500"/>
            <a:ext cx="2193925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2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UNCLASSIFIED - NON CLASSIFIÉ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landsaf.ipma.pt/e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wis.jrc.ec.europa.eu/" TargetMode="External"/><Relationship Id="rId4" Type="http://schemas.openxmlformats.org/officeDocument/2006/relationships/hyperlink" Target="https://firms.modaps.eosdis.nasa.gov/map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76050" y="175950"/>
            <a:ext cx="7793400" cy="47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US" sz="7200" dirty="0"/>
              <a:t>Wildfire Subgroup</a:t>
            </a:r>
            <a:endParaRPr sz="7200" dirty="0"/>
          </a:p>
        </p:txBody>
      </p:sp>
      <p:sp>
        <p:nvSpPr>
          <p:cNvPr id="67" name="Google Shape;67;p7"/>
          <p:cNvSpPr/>
          <p:nvPr/>
        </p:nvSpPr>
        <p:spPr>
          <a:xfrm>
            <a:off x="6649654" y="4281715"/>
            <a:ext cx="5527832" cy="2576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Mark de Jong </a:t>
            </a:r>
          </a:p>
          <a:p>
            <a:pPr marL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Natural Resources Canada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 4.1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WGCV-56 / LSI-VC-19  Joint Meeting</a:t>
            </a:r>
            <a:endParaRPr sz="2200"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2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Sioux </a:t>
            </a:r>
            <a:r>
              <a:rPr lang="en-GB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Falls, SD, USA</a:t>
            </a:r>
            <a:endParaRPr sz="2200"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20-24 April 2026</a:t>
            </a:r>
            <a:endParaRPr sz="2200"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BC69D-9411-E174-8B10-C9A5D46A9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DB9068-F4A7-64FB-0F14-7FEB10CF2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348" y="1224425"/>
            <a:ext cx="5932652" cy="5095716"/>
          </a:xfrm>
        </p:spPr>
        <p:txBody>
          <a:bodyPr/>
          <a:lstStyle/>
          <a:p>
            <a:r>
              <a:rPr lang="en-US" sz="1800" dirty="0"/>
              <a:t>Fires (600-1200 K) emit strongly in the </a:t>
            </a:r>
            <a:r>
              <a:rPr lang="en-US" sz="1800" b="1" dirty="0"/>
              <a:t>mid &amp; short-wave infrared</a:t>
            </a:r>
          </a:p>
          <a:p>
            <a:r>
              <a:rPr lang="en-US" sz="1800" dirty="0"/>
              <a:t>Fires are easily identifiable against an ambient temperature background (~300 K)</a:t>
            </a:r>
          </a:p>
          <a:p>
            <a:r>
              <a:rPr lang="en-US" sz="1800" dirty="0"/>
              <a:t>Algorithms typically identify thermal signatures in L1B imagery by </a:t>
            </a:r>
            <a:r>
              <a:rPr lang="en-US" sz="1800" b="1" dirty="0"/>
              <a:t>contrasting suspected fire pixels to a local window </a:t>
            </a:r>
            <a:r>
              <a:rPr lang="en-US" sz="1800" dirty="0"/>
              <a:t>of non-fire pixels</a:t>
            </a:r>
          </a:p>
          <a:p>
            <a:r>
              <a:rPr lang="en-US" sz="1800" dirty="0"/>
              <a:t>Possible to detect </a:t>
            </a:r>
            <a:r>
              <a:rPr lang="en-US" sz="1800" b="1" dirty="0"/>
              <a:t>extremely subpixel </a:t>
            </a:r>
            <a:r>
              <a:rPr lang="en-US" sz="1800" dirty="0"/>
              <a:t>fire events (&lt; 0.01 % pixel area)</a:t>
            </a:r>
          </a:p>
          <a:p>
            <a:r>
              <a:rPr lang="en-US" sz="1800" dirty="0"/>
              <a:t>Detection and monitoring feasible with </a:t>
            </a:r>
            <a:r>
              <a:rPr lang="en-US" sz="1800" b="1" dirty="0"/>
              <a:t>relatively coarse (1-4km) resolution instruments </a:t>
            </a:r>
            <a:r>
              <a:rPr lang="en-US" sz="1800" dirty="0"/>
              <a:t>(e.g. AVHRR, MODIS, GOES, SEVIRI)</a:t>
            </a:r>
          </a:p>
          <a:p>
            <a:endParaRPr lang="en-GB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21721C-E255-850A-BDD0-1A0B8C510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EO based active fire monitoring</a:t>
            </a:r>
            <a:endParaRPr lang="en-GB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499D7D6-329F-E41C-1BCC-FC3AB6C580F7}"/>
              </a:ext>
            </a:extLst>
          </p:cNvPr>
          <p:cNvGrpSpPr/>
          <p:nvPr/>
        </p:nvGrpSpPr>
        <p:grpSpPr>
          <a:xfrm>
            <a:off x="7837038" y="1055947"/>
            <a:ext cx="2456126" cy="2103512"/>
            <a:chOff x="7589574" y="1358900"/>
            <a:chExt cx="2456126" cy="210351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9FDD24E-10BC-D558-0C18-8DC56FBE3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0067"/>
            <a:stretch>
              <a:fillRect/>
            </a:stretch>
          </p:blipFill>
          <p:spPr>
            <a:xfrm>
              <a:off x="7589574" y="1358900"/>
              <a:ext cx="2456126" cy="2103512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EB0E7AE-4951-7922-9457-615D75EA4A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02374" y="1358900"/>
              <a:ext cx="0" cy="1766660"/>
            </a:xfrm>
            <a:prstGeom prst="line">
              <a:avLst/>
            </a:prstGeom>
            <a:noFill/>
            <a:ln w="25400" cap="flat">
              <a:solidFill>
                <a:srgbClr val="FF9A00"/>
              </a:solidFill>
              <a:prstDash val="dash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1F3A89F-A8E5-C3D9-6B00-1517F2CE53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56812" y="1446390"/>
              <a:ext cx="0" cy="1679170"/>
            </a:xfrm>
            <a:prstGeom prst="line">
              <a:avLst/>
            </a:prstGeom>
            <a:noFill/>
            <a:ln w="25400" cap="flat">
              <a:solidFill>
                <a:srgbClr val="FF9A00"/>
              </a:solidFill>
              <a:prstDash val="dash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C449524-D040-893D-F548-9ED9010AD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744" y="3063313"/>
            <a:ext cx="5914444" cy="32695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D05549B-DD37-97DB-C925-8D8F568117B7}"/>
              </a:ext>
            </a:extLst>
          </p:cNvPr>
          <p:cNvSpPr txBox="1"/>
          <p:nvPr/>
        </p:nvSpPr>
        <p:spPr>
          <a:xfrm>
            <a:off x="6009958" y="6235696"/>
            <a:ext cx="611028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900" i="1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Actively burning fires observed in near simultaneous MWIR imagery from (a) MSG SEVIRI and (b) MODIS over Southern Africa, 17</a:t>
            </a:r>
            <a:r>
              <a:rPr lang="en-GB" sz="900" i="1" baseline="30000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th</a:t>
            </a:r>
            <a:r>
              <a:rPr lang="en-GB" sz="900" i="1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 August 2007 (Wooster et al. 2015)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DB3F1E2-FD52-B8F3-E10F-08C5BE004037}"/>
              </a:ext>
            </a:extLst>
          </p:cNvPr>
          <p:cNvSpPr txBox="1">
            <a:spLocks/>
          </p:cNvSpPr>
          <p:nvPr/>
        </p:nvSpPr>
        <p:spPr>
          <a:xfrm>
            <a:off x="9954062" y="2304071"/>
            <a:ext cx="1791374" cy="5820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i="1" dirty="0">
                <a:latin typeface="Montserrat" panose="00000500000000000000" pitchFamily="2" charset="0"/>
                <a:cs typeface="Calibri" panose="020F0502020204030204" pitchFamily="34" charset="0"/>
              </a:rPr>
              <a:t>Planck curves for a range of temperatures (Wooster &amp; </a:t>
            </a:r>
            <a:r>
              <a:rPr lang="en-US" sz="900" i="1" dirty="0" err="1">
                <a:latin typeface="Montserrat" panose="00000500000000000000" pitchFamily="2" charset="0"/>
                <a:cs typeface="Calibri" panose="020F0502020204030204" pitchFamily="34" charset="0"/>
              </a:rPr>
              <a:t>Rothery</a:t>
            </a:r>
            <a:r>
              <a:rPr lang="en-US" sz="900" i="1" dirty="0">
                <a:latin typeface="Montserrat" panose="00000500000000000000" pitchFamily="2" charset="0"/>
                <a:cs typeface="Calibri" panose="020F0502020204030204" pitchFamily="34" charset="0"/>
              </a:rPr>
              <a:t>, 2000)</a:t>
            </a:r>
          </a:p>
        </p:txBody>
      </p:sp>
    </p:spTree>
    <p:extLst>
      <p:ext uri="{BB962C8B-B14F-4D97-AF65-F5344CB8AC3E}">
        <p14:creationId xmlns:p14="http://schemas.microsoft.com/office/powerpoint/2010/main" val="2893274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57DEEE-CFF6-03CA-8AA6-C8B2E2F40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048" y="1224426"/>
            <a:ext cx="4795265" cy="5123620"/>
          </a:xfrm>
        </p:spPr>
        <p:txBody>
          <a:bodyPr/>
          <a:lstStyle/>
          <a:p>
            <a:pPr marL="50800" lv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/>
            </a:pPr>
            <a:r>
              <a:rPr lang="en-GB" sz="1800" b="1" kern="1200" dirty="0">
                <a:solidFill>
                  <a:schemeClr val="tx1"/>
                </a:solidFill>
                <a:cs typeface="Calibri" panose="020F0502020204030204" pitchFamily="34" charset="0"/>
              </a:rPr>
              <a:t>VIIRS (V&lt;XX&gt;14IMG) Active Fire Product</a:t>
            </a:r>
            <a:endParaRPr lang="en-GB" sz="1800" kern="12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en-GB" sz="1800" kern="12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buSzPct val="100000"/>
              <a:buFont typeface="Wingdings" panose="05000000000000000000" pitchFamily="2" charset="2"/>
              <a:buChar char="v"/>
              <a:defRPr/>
            </a:pPr>
            <a:r>
              <a:rPr lang="en-GB" sz="1800" kern="1200" dirty="0">
                <a:solidFill>
                  <a:schemeClr val="tx1"/>
                </a:solidFill>
                <a:cs typeface="Calibri" panose="020F0502020204030204" pitchFamily="34" charset="0"/>
              </a:rPr>
              <a:t>Core product is a classified 2D ‘fire mask’ generated in NRT from L1B swath product</a:t>
            </a:r>
            <a:r>
              <a:rPr lang="en-GB" sz="1800" dirty="0">
                <a:solidFill>
                  <a:schemeClr val="tx1"/>
                </a:solidFill>
                <a:cs typeface="Calibri" panose="020F0502020204030204" pitchFamily="34" charset="0"/>
              </a:rPr>
              <a:t> (Schroeder </a:t>
            </a:r>
            <a:r>
              <a:rPr lang="en-GB" sz="1800" i="1" dirty="0">
                <a:solidFill>
                  <a:schemeClr val="tx1"/>
                </a:solidFill>
                <a:cs typeface="Calibri" panose="020F0502020204030204" pitchFamily="34" charset="0"/>
              </a:rPr>
              <a:t>et al. </a:t>
            </a:r>
            <a:r>
              <a:rPr lang="en-GB" sz="1800" dirty="0">
                <a:solidFill>
                  <a:schemeClr val="tx1"/>
                </a:solidFill>
                <a:cs typeface="Calibri" panose="020F0502020204030204" pitchFamily="34" charset="0"/>
              </a:rPr>
              <a:t>2014)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buSzPct val="100000"/>
              <a:buFont typeface="Wingdings" panose="05000000000000000000" pitchFamily="2" charset="2"/>
              <a:buChar char="v"/>
              <a:defRPr/>
            </a:pPr>
            <a:endParaRPr lang="en-GB" sz="18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buSzPct val="100000"/>
              <a:buFont typeface="Wingdings" panose="05000000000000000000" pitchFamily="2" charset="2"/>
              <a:buChar char="v"/>
              <a:defRPr/>
            </a:pPr>
            <a:r>
              <a:rPr lang="en-GB" sz="1800" dirty="0">
                <a:solidFill>
                  <a:schemeClr val="tx1"/>
                </a:solidFill>
                <a:cs typeface="Calibri" panose="020F0502020204030204" pitchFamily="34" charset="0"/>
              </a:rPr>
              <a:t>Pixels identified as fire have additional information extracted:</a:t>
            </a:r>
          </a:p>
          <a:p>
            <a:pPr marL="800100" lvl="1" indent="-342900">
              <a:buSzPct val="100000"/>
              <a:buFont typeface="Courier New" panose="02070309020205020404" pitchFamily="49" charset="0"/>
              <a:buChar char="o"/>
              <a:defRPr/>
            </a:pPr>
            <a:r>
              <a:rPr lang="en-GB" sz="1800" dirty="0">
                <a:solidFill>
                  <a:schemeClr val="tx1"/>
                </a:solidFill>
                <a:cs typeface="Calibri" panose="020F0502020204030204" pitchFamily="34" charset="0"/>
              </a:rPr>
              <a:t>Latitude, longitude, timestamp </a:t>
            </a:r>
          </a:p>
          <a:p>
            <a:pPr marL="800100" lvl="1" indent="-342900">
              <a:buSzPct val="100000"/>
              <a:buFont typeface="Courier New" panose="02070309020205020404" pitchFamily="49" charset="0"/>
              <a:buChar char="o"/>
              <a:defRPr/>
            </a:pPr>
            <a:r>
              <a:rPr lang="en-GB" sz="1800" dirty="0">
                <a:solidFill>
                  <a:schemeClr val="tx1"/>
                </a:solidFill>
                <a:cs typeface="Calibri" panose="020F0502020204030204" pitchFamily="34" charset="0"/>
              </a:rPr>
              <a:t>‘Confidence’ (e.g. high, nominal, low) of being a ‘true’ fire pixel </a:t>
            </a:r>
          </a:p>
          <a:p>
            <a:pPr marL="800100" lvl="1" indent="-342900">
              <a:buSzPct val="100000"/>
              <a:buFont typeface="Courier New" panose="02070309020205020404" pitchFamily="49" charset="0"/>
              <a:buChar char="o"/>
              <a:defRPr/>
            </a:pPr>
            <a:r>
              <a:rPr lang="en-GB" sz="1800" dirty="0">
                <a:solidFill>
                  <a:schemeClr val="tx1"/>
                </a:solidFill>
                <a:cs typeface="Calibri" panose="020F0502020204030204" pitchFamily="34" charset="0"/>
              </a:rPr>
              <a:t>radiant energy release (FRP; MW) </a:t>
            </a:r>
          </a:p>
          <a:p>
            <a:pPr marL="800100" lvl="1" indent="-342900">
              <a:buSzPct val="100000"/>
              <a:buFont typeface="Courier New" panose="02070309020205020404" pitchFamily="49" charset="0"/>
              <a:buChar char="o"/>
              <a:defRPr/>
            </a:pPr>
            <a:r>
              <a:rPr lang="en-GB" sz="1800" dirty="0">
                <a:solidFill>
                  <a:schemeClr val="tx1"/>
                </a:solidFill>
                <a:cs typeface="Calibri" panose="020F0502020204030204" pitchFamily="34" charset="0"/>
              </a:rPr>
              <a:t>Metadata/statistics from detection algorithm</a:t>
            </a:r>
          </a:p>
          <a:p>
            <a:pPr marL="50800" indent="0">
              <a:buNone/>
            </a:pP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556D17-8979-BFD7-E8FB-695B38F5D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 Product example: VIIRS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099885-D2D5-DA1B-E6BE-B21A0CC4BA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75" t="26423" r="7512" b="25567"/>
          <a:stretch/>
        </p:blipFill>
        <p:spPr>
          <a:xfrm>
            <a:off x="7888600" y="1161878"/>
            <a:ext cx="4197691" cy="2020501"/>
          </a:xfrm>
          <a:prstGeom prst="rect">
            <a:avLst/>
          </a:prstGeom>
          <a:ln w="38100">
            <a:solidFill>
              <a:srgbClr val="FD03CD"/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C184FC0-1C64-674E-5C8E-EA81A4B45EE9}"/>
              </a:ext>
            </a:extLst>
          </p:cNvPr>
          <p:cNvGrpSpPr/>
          <p:nvPr/>
        </p:nvGrpSpPr>
        <p:grpSpPr>
          <a:xfrm>
            <a:off x="4971313" y="1161878"/>
            <a:ext cx="2846948" cy="5247860"/>
            <a:chOff x="4525963" y="1451104"/>
            <a:chExt cx="2665412" cy="53721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A7E8998-F6DB-E68A-9BED-E4B2F79C60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529"/>
            <a:stretch/>
          </p:blipFill>
          <p:spPr>
            <a:xfrm>
              <a:off x="4525963" y="1451104"/>
              <a:ext cx="2665412" cy="53721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E84F76-A747-5EEC-237A-0FD1EF487AEE}"/>
                </a:ext>
              </a:extLst>
            </p:cNvPr>
            <p:cNvSpPr/>
            <p:nvPr/>
          </p:nvSpPr>
          <p:spPr>
            <a:xfrm>
              <a:off x="5829300" y="2254094"/>
              <a:ext cx="266700" cy="342900"/>
            </a:xfrm>
            <a:prstGeom prst="rect">
              <a:avLst/>
            </a:prstGeom>
            <a:noFill/>
            <a:ln w="25400" cap="flat">
              <a:solidFill>
                <a:srgbClr val="FD03CD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solidFill>
                  <a:srgbClr val="002569"/>
                </a:solidFill>
                <a:effectLst/>
                <a:uFillTx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626CB5F-5F6D-30AE-AFD6-EF578A70F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3657" y="3292403"/>
            <a:ext cx="3600871" cy="234086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DD11182-7F4B-D874-88DE-FB474FDA6F6B}"/>
              </a:ext>
            </a:extLst>
          </p:cNvPr>
          <p:cNvSpPr txBox="1">
            <a:spLocks/>
          </p:cNvSpPr>
          <p:nvPr/>
        </p:nvSpPr>
        <p:spPr>
          <a:xfrm>
            <a:off x="7888600" y="5633266"/>
            <a:ext cx="4197691" cy="8533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sz="900" b="1" dirty="0">
                <a:latin typeface="Montserrat" panose="00000500000000000000" pitchFamily="2" charset="0"/>
                <a:cs typeface="Calibri" panose="020F0502020204030204" pitchFamily="34" charset="0"/>
              </a:rPr>
              <a:t>Example of a SNPP VIIRS VNP14IMG L2 fire product </a:t>
            </a:r>
            <a:r>
              <a:rPr lang="en-CA" sz="900" dirty="0">
                <a:latin typeface="Montserrat" panose="00000500000000000000" pitchFamily="2" charset="0"/>
                <a:cs typeface="Calibri" panose="020F0502020204030204" pitchFamily="34" charset="0"/>
              </a:rPr>
              <a:t>[modified for visualisation]. Classified 2D swath product ‘fire mask’ (left) and a close-up of a fire affected area (top right). Example data structure of a VIIRS L2 fire product </a:t>
            </a:r>
            <a:r>
              <a:rPr lang="en-CA" sz="900" dirty="0" err="1">
                <a:latin typeface="Montserrat" panose="00000500000000000000" pitchFamily="2" charset="0"/>
                <a:cs typeface="Calibri" panose="020F0502020204030204" pitchFamily="34" charset="0"/>
              </a:rPr>
              <a:t>netCDF</a:t>
            </a:r>
            <a:r>
              <a:rPr lang="en-CA" sz="900" dirty="0">
                <a:latin typeface="Montserrat" panose="00000500000000000000" pitchFamily="2" charset="0"/>
                <a:cs typeface="Calibri" panose="020F0502020204030204" pitchFamily="34" charset="0"/>
              </a:rPr>
              <a:t> file (bottom right), with 1D sparse arrays containing fire pixel characteristics and metadata. File: VNP14IMG.A2021227.2036.001.2021280074047.nc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8A2683-FEAE-BF93-8554-BA2C1DC4F8FA}"/>
              </a:ext>
            </a:extLst>
          </p:cNvPr>
          <p:cNvSpPr txBox="1"/>
          <p:nvPr/>
        </p:nvSpPr>
        <p:spPr>
          <a:xfrm>
            <a:off x="-4735" y="6271170"/>
            <a:ext cx="4416816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Schroeder </a:t>
            </a:r>
            <a:r>
              <a:rPr lang="en-GB" sz="800" i="1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et al. </a:t>
            </a:r>
            <a:r>
              <a:rPr lang="en-GB" sz="800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2014: </a:t>
            </a:r>
            <a:r>
              <a:rPr lang="en-GB" sz="800" dirty="0">
                <a:solidFill>
                  <a:schemeClr val="tx1"/>
                </a:solidFill>
                <a:latin typeface="Montserrat" panose="00000500000000000000" pitchFamily="2" charset="0"/>
              </a:rPr>
              <a:t>http://dx.doi.org/10.1016/j.rse.2013.12.008</a:t>
            </a:r>
          </a:p>
        </p:txBody>
      </p:sp>
    </p:spTree>
    <p:extLst>
      <p:ext uri="{BB962C8B-B14F-4D97-AF65-F5344CB8AC3E}">
        <p14:creationId xmlns:p14="http://schemas.microsoft.com/office/powerpoint/2010/main" val="356999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57A84-8113-3763-B0EE-830FC3A33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15C0EE-658B-0D98-3348-FECAF96A4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 Product example: GEO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0E6C877-4BE7-3AF4-751F-6E351714AC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1558533"/>
            <a:ext cx="5601782" cy="4662900"/>
          </a:xfrm>
        </p:spPr>
        <p:txBody>
          <a:bodyPr/>
          <a:lstStyle/>
          <a:p>
            <a:pPr marL="50800" lv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/>
            </a:pPr>
            <a:r>
              <a:rPr lang="en-GB" sz="1600" b="1" kern="1200" dirty="0">
                <a:solidFill>
                  <a:schemeClr val="tx1"/>
                </a:solidFill>
                <a:cs typeface="Calibri" panose="020F0502020204030204" pitchFamily="34" charset="0"/>
              </a:rPr>
              <a:t>Geostationary FRP-PIXEL Products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ClrTx/>
              <a:buSzTx/>
              <a:defRPr/>
            </a:pPr>
            <a:endParaRPr lang="en-GB" sz="1600" kern="12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buSzPct val="101000"/>
              <a:buFont typeface="Wingdings" panose="05000000000000000000" pitchFamily="2" charset="2"/>
              <a:buChar char="v"/>
              <a:defRPr/>
            </a:pPr>
            <a:r>
              <a:rPr lang="en-GB" sz="1600" kern="1200" dirty="0">
                <a:solidFill>
                  <a:schemeClr val="tx1"/>
                </a:solidFill>
                <a:cs typeface="Calibri" panose="020F0502020204030204" pitchFamily="34" charset="0"/>
              </a:rPr>
              <a:t>‘Quality’ (2D classified scene) and ‘List’ products available in NRT from EUMETSAT </a:t>
            </a:r>
            <a:r>
              <a:rPr lang="en-GB" sz="1600" kern="1200" dirty="0">
                <a:solidFill>
                  <a:schemeClr val="tx1"/>
                </a:solidFill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LSA SAF </a:t>
            </a:r>
            <a:r>
              <a:rPr lang="en-GB" sz="1600" kern="1200" dirty="0">
                <a:solidFill>
                  <a:schemeClr val="tx1"/>
                </a:solidFill>
                <a:cs typeface="Calibri" panose="020F0502020204030204" pitchFamily="34" charset="0"/>
              </a:rPr>
              <a:t>for:</a:t>
            </a:r>
          </a:p>
          <a:p>
            <a:pPr marL="800100" lvl="1" indent="-342900">
              <a:buSzPct val="101000"/>
              <a:buFont typeface="Wingdings" panose="05000000000000000000" pitchFamily="2" charset="2"/>
              <a:buChar char="v"/>
              <a:defRPr/>
            </a:pPr>
            <a:r>
              <a:rPr lang="en-GB" sz="1600" kern="1200" dirty="0">
                <a:solidFill>
                  <a:schemeClr val="tx1"/>
                </a:solidFill>
                <a:cs typeface="Calibri" panose="020F0502020204030204" pitchFamily="34" charset="0"/>
              </a:rPr>
              <a:t>MSG SEVIRI (</a:t>
            </a:r>
            <a:r>
              <a:rPr lang="en-GB" sz="1600" dirty="0">
                <a:solidFill>
                  <a:schemeClr val="tx1"/>
                </a:solidFill>
                <a:cs typeface="Calibri" panose="020F0502020204030204" pitchFamily="34" charset="0"/>
              </a:rPr>
              <a:t>Wooster et al., 2015) &amp; MTG</a:t>
            </a:r>
          </a:p>
          <a:p>
            <a:pPr marL="800100" lvl="1" indent="-342900">
              <a:buSzPct val="101000"/>
              <a:buFont typeface="Wingdings" panose="05000000000000000000" pitchFamily="2" charset="2"/>
              <a:buChar char="v"/>
              <a:defRPr/>
            </a:pPr>
            <a:r>
              <a:rPr lang="en-GB" sz="1600" kern="1200" dirty="0">
                <a:solidFill>
                  <a:schemeClr val="tx1"/>
                </a:solidFill>
                <a:cs typeface="Calibri" panose="020F0502020204030204" pitchFamily="34" charset="0"/>
              </a:rPr>
              <a:t>GOES-R ABI (</a:t>
            </a:r>
            <a:r>
              <a:rPr lang="en-GB" sz="1600" dirty="0">
                <a:solidFill>
                  <a:schemeClr val="tx1"/>
                </a:solidFill>
                <a:cs typeface="Calibri" panose="020F0502020204030204" pitchFamily="34" charset="0"/>
              </a:rPr>
              <a:t>Xu et al., 2017)</a:t>
            </a:r>
            <a:r>
              <a:rPr lang="en-GB" sz="1600" kern="1200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</a:p>
          <a:p>
            <a:pPr marL="800100" lvl="1" indent="-342900">
              <a:buSzPct val="101000"/>
              <a:buFont typeface="Wingdings" panose="05000000000000000000" pitchFamily="2" charset="2"/>
              <a:buChar char="v"/>
              <a:defRPr/>
            </a:pPr>
            <a:r>
              <a:rPr lang="en-GB" sz="1600" dirty="0">
                <a:solidFill>
                  <a:schemeClr val="tx1"/>
                </a:solidFill>
                <a:cs typeface="Calibri" panose="020F0502020204030204" pitchFamily="34" charset="0"/>
              </a:rPr>
              <a:t>H</a:t>
            </a:r>
            <a:r>
              <a:rPr lang="en-GB" sz="1600" kern="1200" dirty="0">
                <a:solidFill>
                  <a:schemeClr val="tx1"/>
                </a:solidFill>
                <a:cs typeface="Calibri" panose="020F0502020204030204" pitchFamily="34" charset="0"/>
              </a:rPr>
              <a:t>imawari-8/9 (</a:t>
            </a:r>
            <a:r>
              <a:rPr lang="en-GB" sz="1600" dirty="0">
                <a:solidFill>
                  <a:schemeClr val="tx1"/>
                </a:solidFill>
                <a:cs typeface="Calibri" panose="020F0502020204030204" pitchFamily="34" charset="0"/>
              </a:rPr>
              <a:t>Xu et al., 2021)</a:t>
            </a:r>
            <a:r>
              <a:rPr lang="en-GB" sz="1600" kern="1200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buSzPct val="101000"/>
              <a:buFont typeface="Wingdings" panose="05000000000000000000" pitchFamily="2" charset="2"/>
              <a:buChar char="v"/>
              <a:defRPr/>
            </a:pPr>
            <a:endParaRPr lang="en-GB" sz="16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buSzPct val="101000"/>
              <a:buFont typeface="Wingdings" panose="05000000000000000000" pitchFamily="2" charset="2"/>
              <a:buChar char="v"/>
              <a:defRPr/>
            </a:pPr>
            <a:r>
              <a:rPr lang="en-GB" sz="1600" dirty="0">
                <a:solidFill>
                  <a:schemeClr val="tx1"/>
                </a:solidFill>
                <a:cs typeface="Calibri" panose="020F0502020204030204" pitchFamily="34" charset="0"/>
              </a:rPr>
              <a:t>Pixels identified as fire have additional information extracted:</a:t>
            </a:r>
          </a:p>
          <a:p>
            <a:pPr marL="800100" lvl="1" indent="-342900">
              <a:buSzPct val="101000"/>
              <a:buFont typeface="Wingdings" panose="05000000000000000000" pitchFamily="2" charset="2"/>
              <a:buChar char="v"/>
              <a:defRPr/>
            </a:pPr>
            <a:r>
              <a:rPr lang="en-GB" sz="1600" dirty="0">
                <a:solidFill>
                  <a:schemeClr val="tx1"/>
                </a:solidFill>
                <a:cs typeface="Calibri" panose="020F0502020204030204" pitchFamily="34" charset="0"/>
              </a:rPr>
              <a:t>Latitude, longitude, timestamp </a:t>
            </a:r>
          </a:p>
          <a:p>
            <a:pPr marL="800100" lvl="1" indent="-342900">
              <a:buSzPct val="101000"/>
              <a:buFont typeface="Wingdings" panose="05000000000000000000" pitchFamily="2" charset="2"/>
              <a:buChar char="v"/>
              <a:defRPr/>
            </a:pPr>
            <a:r>
              <a:rPr lang="en-GB" sz="1600" dirty="0">
                <a:solidFill>
                  <a:schemeClr val="tx1"/>
                </a:solidFill>
                <a:cs typeface="Calibri" panose="020F0502020204030204" pitchFamily="34" charset="0"/>
              </a:rPr>
              <a:t>‘Confidence’ (e.g. high, nominal, low) of being a ‘true’ fire pixel </a:t>
            </a:r>
          </a:p>
          <a:p>
            <a:pPr marL="800100" lvl="1" indent="-342900">
              <a:buSzPct val="101000"/>
              <a:buFont typeface="Wingdings" panose="05000000000000000000" pitchFamily="2" charset="2"/>
              <a:buChar char="v"/>
              <a:defRPr/>
            </a:pPr>
            <a:r>
              <a:rPr lang="en-GB" sz="1600" dirty="0">
                <a:solidFill>
                  <a:schemeClr val="tx1"/>
                </a:solidFill>
                <a:cs typeface="Calibri" panose="020F0502020204030204" pitchFamily="34" charset="0"/>
              </a:rPr>
              <a:t>radiant energy release (FRP; MW) </a:t>
            </a:r>
          </a:p>
          <a:p>
            <a:pPr marL="800100" lvl="1" indent="-342900">
              <a:buSzPct val="101000"/>
              <a:buFont typeface="Wingdings" panose="05000000000000000000" pitchFamily="2" charset="2"/>
              <a:buChar char="v"/>
              <a:defRPr/>
            </a:pPr>
            <a:r>
              <a:rPr lang="en-GB" sz="1600" dirty="0">
                <a:solidFill>
                  <a:schemeClr val="tx1"/>
                </a:solidFill>
                <a:cs typeface="Calibri" panose="020F0502020204030204" pitchFamily="34" charset="0"/>
              </a:rPr>
              <a:t>Uncertainty estimates</a:t>
            </a:r>
          </a:p>
          <a:p>
            <a:pPr marL="800100" lvl="1" indent="-342900">
              <a:buSzPct val="101000"/>
              <a:buFont typeface="Wingdings" panose="05000000000000000000" pitchFamily="2" charset="2"/>
              <a:buChar char="v"/>
              <a:defRPr/>
            </a:pPr>
            <a:r>
              <a:rPr lang="en-GB" sz="1600" dirty="0">
                <a:solidFill>
                  <a:schemeClr val="tx1"/>
                </a:solidFill>
                <a:cs typeface="Calibri" panose="020F0502020204030204" pitchFamily="34" charset="0"/>
              </a:rPr>
              <a:t>Metadata/statistics from detection algorithm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DF151F8-379A-983E-0E61-2B7F21FF90E3}"/>
              </a:ext>
            </a:extLst>
          </p:cNvPr>
          <p:cNvGrpSpPr/>
          <p:nvPr/>
        </p:nvGrpSpPr>
        <p:grpSpPr>
          <a:xfrm>
            <a:off x="5926015" y="1149789"/>
            <a:ext cx="5657851" cy="2740194"/>
            <a:chOff x="5791200" y="1565387"/>
            <a:chExt cx="5657851" cy="274019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49409A2-76BB-00DC-19A5-7862CFC463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6045"/>
            <a:stretch/>
          </p:blipFill>
          <p:spPr>
            <a:xfrm>
              <a:off x="5791200" y="1565388"/>
              <a:ext cx="2828925" cy="274019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AFFD163-BA37-9C7B-4007-17F0F93FA8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069" r="32890"/>
            <a:stretch/>
          </p:blipFill>
          <p:spPr>
            <a:xfrm>
              <a:off x="8696326" y="1565387"/>
              <a:ext cx="2752725" cy="274019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7BFB91F-7D70-5F21-310C-6751C9FAE2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7819" t="5500" b="6035"/>
            <a:stretch/>
          </p:blipFill>
          <p:spPr>
            <a:xfrm>
              <a:off x="10163175" y="3142599"/>
              <a:ext cx="1204912" cy="1089423"/>
            </a:xfrm>
            <a:prstGeom prst="rect">
              <a:avLst/>
            </a:prstGeom>
          </p:spPr>
        </p:pic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4C2B0B8-91E1-78F9-201E-FB56B83094AD}"/>
              </a:ext>
            </a:extLst>
          </p:cNvPr>
          <p:cNvSpPr txBox="1">
            <a:spLocks/>
          </p:cNvSpPr>
          <p:nvPr/>
        </p:nvSpPr>
        <p:spPr>
          <a:xfrm>
            <a:off x="8795971" y="4037301"/>
            <a:ext cx="3360859" cy="1482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1000" b="1" i="1" dirty="0">
                <a:latin typeface="Montserrat" panose="00000500000000000000" pitchFamily="2" charset="0"/>
                <a:cs typeface="Calibri" panose="020F0502020204030204" pitchFamily="34" charset="0"/>
              </a:rPr>
              <a:t>Example of an MSG SEVIRI FRP-PIXEL fire product. </a:t>
            </a:r>
          </a:p>
          <a:p>
            <a:pPr marL="0" indent="0">
              <a:buNone/>
            </a:pPr>
            <a:r>
              <a:rPr lang="en-CA" sz="1000" i="1" dirty="0">
                <a:latin typeface="Montserrat" panose="00000500000000000000" pitchFamily="2" charset="0"/>
                <a:cs typeface="Calibri" panose="020F0502020204030204" pitchFamily="34" charset="0"/>
              </a:rPr>
              <a:t>Classified 2D full disk ‘Quality’ product (top left) and a close-up of a fire affected area (top right). Example data structure of an MSG SEVIRI FRP-PIXEL fire product </a:t>
            </a:r>
            <a:r>
              <a:rPr lang="en-CA" sz="1000" i="1" dirty="0" err="1">
                <a:latin typeface="Montserrat" panose="00000500000000000000" pitchFamily="2" charset="0"/>
                <a:cs typeface="Calibri" panose="020F0502020204030204" pitchFamily="34" charset="0"/>
              </a:rPr>
              <a:t>netCDF</a:t>
            </a:r>
            <a:r>
              <a:rPr lang="en-CA" sz="1000" i="1" dirty="0">
                <a:latin typeface="Montserrat" panose="00000500000000000000" pitchFamily="2" charset="0"/>
                <a:cs typeface="Calibri" panose="020F0502020204030204" pitchFamily="34" charset="0"/>
              </a:rPr>
              <a:t> file (bottom left), with 1D sparse arrays containing fire pixel characteristics and metadata. </a:t>
            </a:r>
          </a:p>
          <a:p>
            <a:pPr marL="0" indent="0">
              <a:buNone/>
            </a:pPr>
            <a:r>
              <a:rPr lang="en-CA" sz="1000" i="1" dirty="0">
                <a:latin typeface="Montserrat" panose="00000500000000000000" pitchFamily="2" charset="0"/>
                <a:cs typeface="Calibri" panose="020F0502020204030204" pitchFamily="34" charset="0"/>
              </a:rPr>
              <a:t>Figures compiled from the MSG SEVIRI FRP-PIXEL fire product </a:t>
            </a:r>
            <a:r>
              <a:rPr lang="en-CA" sz="1000" i="1" dirty="0" err="1">
                <a:latin typeface="Montserrat" panose="00000500000000000000" pitchFamily="2" charset="0"/>
                <a:cs typeface="Calibri" panose="020F0502020204030204" pitchFamily="34" charset="0"/>
              </a:rPr>
              <a:t>Product</a:t>
            </a:r>
            <a:r>
              <a:rPr lang="en-CA" sz="1000" i="1" dirty="0">
                <a:latin typeface="Montserrat" panose="00000500000000000000" pitchFamily="2" charset="0"/>
                <a:cs typeface="Calibri" panose="020F0502020204030204" pitchFamily="34" charset="0"/>
              </a:rPr>
              <a:t> User Guide: https://landsaf.ipma.pt/en/data/products/fire-products/</a:t>
            </a:r>
            <a:endParaRPr lang="en-CA" sz="1000" dirty="0">
              <a:latin typeface="Montserrat" panose="000005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9F482FD-2ADB-EFF3-ABA5-DB03BC80F8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075"/>
          <a:stretch/>
        </p:blipFill>
        <p:spPr>
          <a:xfrm>
            <a:off x="6048871" y="3889982"/>
            <a:ext cx="2688484" cy="265107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19D3C05-EFCE-2E4B-AE8A-0E1A1E05AC78}"/>
              </a:ext>
            </a:extLst>
          </p:cNvPr>
          <p:cNvSpPr txBox="1"/>
          <p:nvPr/>
        </p:nvSpPr>
        <p:spPr>
          <a:xfrm>
            <a:off x="8860211" y="6086400"/>
            <a:ext cx="3296619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Wooster </a:t>
            </a:r>
            <a:r>
              <a:rPr lang="en-GB" sz="800" i="1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et al. </a:t>
            </a:r>
            <a:r>
              <a:rPr lang="en-GB" sz="800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2015: </a:t>
            </a:r>
            <a:r>
              <a:rPr lang="en-GB" sz="800" dirty="0">
                <a:solidFill>
                  <a:schemeClr val="tx1"/>
                </a:solidFill>
                <a:latin typeface="Montserrat" panose="00000500000000000000" pitchFamily="2" charset="0"/>
              </a:rPr>
              <a:t>https://doi.org/</a:t>
            </a:r>
            <a:r>
              <a:rPr lang="en-GB" sz="800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10.5194/acp-15-13217-2015</a:t>
            </a:r>
          </a:p>
          <a:p>
            <a:r>
              <a:rPr lang="en-GB" sz="800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Xu et al. 2017: </a:t>
            </a:r>
            <a:r>
              <a:rPr lang="en-GB" sz="800" dirty="0">
                <a:solidFill>
                  <a:schemeClr val="tx1"/>
                </a:solidFill>
                <a:latin typeface="Montserrat" panose="00000500000000000000" pitchFamily="2" charset="0"/>
              </a:rPr>
              <a:t>https://doi.org/</a:t>
            </a:r>
            <a:r>
              <a:rPr lang="en-GB" sz="800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10.1016/j.rse.2017.02.024 </a:t>
            </a:r>
          </a:p>
          <a:p>
            <a:r>
              <a:rPr lang="en-GB" sz="800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Xu </a:t>
            </a:r>
            <a:r>
              <a:rPr lang="en-GB" sz="800" i="1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et al. </a:t>
            </a:r>
            <a:r>
              <a:rPr lang="en-GB" sz="800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2021: </a:t>
            </a:r>
            <a:r>
              <a:rPr lang="en-GB" sz="800" dirty="0">
                <a:solidFill>
                  <a:schemeClr val="tx1"/>
                </a:solidFill>
                <a:latin typeface="Montserrat" panose="00000500000000000000" pitchFamily="2" charset="0"/>
              </a:rPr>
              <a:t>https://doi.org/10.1016/j.srs.2021.100016</a:t>
            </a:r>
          </a:p>
          <a:p>
            <a:endParaRPr lang="en-GB" sz="800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685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5CA168-79CB-AF9B-66E6-03ACB465C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1451119"/>
            <a:ext cx="6074446" cy="4662900"/>
          </a:xfrm>
        </p:spPr>
        <p:txBody>
          <a:bodyPr/>
          <a:lstStyle/>
          <a:p>
            <a:pPr marL="285750" lvl="0" indent="-285750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Most users just make use of </a:t>
            </a:r>
            <a:r>
              <a:rPr lang="en-US" sz="2000" b="1" dirty="0">
                <a:solidFill>
                  <a:schemeClr val="tx1"/>
                </a:solidFill>
                <a:cs typeface="Calibri" panose="020F0502020204030204" pitchFamily="34" charset="0"/>
              </a:rPr>
              <a:t>‘hotspot’ products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GB" sz="2000" b="1" dirty="0">
                <a:solidFill>
                  <a:schemeClr val="tx1"/>
                </a:solidFill>
                <a:cs typeface="Calibri" panose="020F0502020204030204" pitchFamily="34" charset="0"/>
              </a:rPr>
              <a:t>Fire pixel data </a:t>
            </a:r>
            <a:r>
              <a:rPr lang="en-GB" sz="2000" dirty="0">
                <a:solidFill>
                  <a:schemeClr val="tx1"/>
                </a:solidFill>
                <a:cs typeface="Calibri" panose="020F0502020204030204" pitchFamily="34" charset="0"/>
              </a:rPr>
              <a:t>available as </a:t>
            </a:r>
            <a:r>
              <a:rPr lang="en-GB" sz="2000" b="1" dirty="0">
                <a:solidFill>
                  <a:schemeClr val="tx1"/>
                </a:solidFill>
                <a:cs typeface="Calibri" panose="020F0502020204030204" pitchFamily="34" charset="0"/>
              </a:rPr>
              <a:t>point data </a:t>
            </a:r>
            <a:r>
              <a:rPr lang="en-GB" sz="2000" dirty="0">
                <a:solidFill>
                  <a:schemeClr val="tx1"/>
                </a:solidFill>
                <a:cs typeface="Calibri" panose="020F0502020204030204" pitchFamily="34" charset="0"/>
              </a:rPr>
              <a:t>though web portals, downloadable .csv files and .</a:t>
            </a:r>
            <a:r>
              <a:rPr lang="en-GB" sz="2000" dirty="0" err="1">
                <a:solidFill>
                  <a:schemeClr val="tx1"/>
                </a:solidFill>
                <a:cs typeface="Calibri" panose="020F0502020204030204" pitchFamily="34" charset="0"/>
              </a:rPr>
              <a:t>shp</a:t>
            </a:r>
            <a:r>
              <a:rPr lang="en-GB" sz="2000" dirty="0">
                <a:solidFill>
                  <a:schemeClr val="tx1"/>
                </a:solidFill>
                <a:cs typeface="Calibri" panose="020F0502020204030204" pitchFamily="34" charset="0"/>
              </a:rPr>
              <a:t> files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GB" sz="2000" b="1" dirty="0">
                <a:solidFill>
                  <a:schemeClr val="tx1"/>
                </a:solidFill>
                <a:cs typeface="Calibri" panose="020F0502020204030204" pitchFamily="34" charset="0"/>
              </a:rPr>
              <a:t>NASA FIRMS </a:t>
            </a:r>
            <a:r>
              <a:rPr lang="en-GB" sz="2000" dirty="0">
                <a:solidFill>
                  <a:schemeClr val="tx1"/>
                </a:solidFill>
                <a:cs typeface="Calibri" panose="020F0502020204030204" pitchFamily="34" charset="0"/>
              </a:rPr>
              <a:t>is the most visited provider with NRT hotspots for MODIS, VIIRS, Landsat (N. America), and geostationary satellites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chemeClr val="tx1"/>
                </a:solidFill>
                <a:cs typeface="Calibri" panose="020F0502020204030204" pitchFamily="34" charset="0"/>
              </a:rPr>
              <a:t>Similar data available through other global and regional re-hosting sites e.g. GWIS (global), AFIS (global), M3 hotspot system (Canada)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C14CC7-CE4C-5EFB-FE17-AE9775ED5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200" dirty="0">
                <a:latin typeface="Montserrat" panose="00000500000000000000" pitchFamily="2" charset="0"/>
              </a:rPr>
              <a:t>Active Fire Hotspot Products</a:t>
            </a:r>
            <a:endParaRPr lang="en-GB" dirty="0">
              <a:latin typeface="Montserrat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A48377-81CC-5A13-BC97-277CDF43C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7617" y="1085931"/>
            <a:ext cx="5330150" cy="2423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42EBAE-68D0-CBFA-9FDF-DD1FD8D8D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617" y="3815384"/>
            <a:ext cx="5330150" cy="24236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06CB72-E93F-45D2-71F1-8955B6B30257}"/>
              </a:ext>
            </a:extLst>
          </p:cNvPr>
          <p:cNvSpPr txBox="1"/>
          <p:nvPr/>
        </p:nvSpPr>
        <p:spPr>
          <a:xfrm>
            <a:off x="6463541" y="3582514"/>
            <a:ext cx="5467350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000" i="1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MODIS, VIIRS, Landsat, GOES, </a:t>
            </a:r>
            <a:r>
              <a:rPr lang="en-US" sz="1000" i="1" dirty="0" err="1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Meteosat</a:t>
            </a:r>
            <a:r>
              <a:rPr lang="en-US" sz="1000" i="1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-SEVIRI, </a:t>
            </a:r>
            <a:r>
              <a:rPr lang="en-US" sz="1000" i="1" dirty="0" err="1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Himawari</a:t>
            </a:r>
            <a:r>
              <a:rPr lang="en-US" sz="1000" i="1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 NRT (&lt;24h) and historic ‘Fire &amp; Thermal Anomalies Data’ available from NASA </a:t>
            </a:r>
            <a:r>
              <a:rPr lang="en-US" sz="1000" i="1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FIRMS</a:t>
            </a:r>
            <a:endParaRPr lang="en-GB" sz="1000" i="1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5F5F82-F1B7-607D-A6E4-428EE5274766}"/>
              </a:ext>
            </a:extLst>
          </p:cNvPr>
          <p:cNvSpPr txBox="1"/>
          <p:nvPr/>
        </p:nvSpPr>
        <p:spPr>
          <a:xfrm>
            <a:off x="6465279" y="6194345"/>
            <a:ext cx="5467350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000" i="1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GWIS - a joint GEO/Copernicus initiative provides NRT and historic hotspot and fire environment data </a:t>
            </a:r>
            <a:r>
              <a:rPr lang="en-GB" sz="1000" i="1" dirty="0">
                <a:solidFill>
                  <a:schemeClr val="tx1"/>
                </a:solidFill>
                <a:latin typeface="Montserrat" panose="00000500000000000000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https://gwis.jrc.ec.europa.eu/</a:t>
            </a:r>
            <a:r>
              <a:rPr lang="en-GB" sz="1000" i="1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8083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536164-1B6F-63E2-66DE-4B4844F84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148" y="1148179"/>
            <a:ext cx="9793452" cy="4662900"/>
          </a:xfrm>
        </p:spPr>
        <p:txBody>
          <a:bodyPr/>
          <a:lstStyle/>
          <a:p>
            <a:r>
              <a:rPr lang="en-US" sz="1700" dirty="0"/>
              <a:t> Long history (&gt;30 years) of EO for </a:t>
            </a:r>
            <a:r>
              <a:rPr lang="en-US" sz="1700" b="1" dirty="0"/>
              <a:t>active fire monitoring </a:t>
            </a:r>
            <a:r>
              <a:rPr lang="en-US" sz="1700" dirty="0"/>
              <a:t>using MWIR (and SWIR). Historically, missions </a:t>
            </a:r>
            <a:r>
              <a:rPr lang="en-US" sz="1700" b="1" dirty="0"/>
              <a:t>not designed for oper. fire monitoring</a:t>
            </a:r>
            <a:r>
              <a:rPr lang="en-US" sz="1700" dirty="0"/>
              <a:t>; community developed around ‘opportunistic use’ e.g. AVHRR, MODIS, GOES</a:t>
            </a:r>
          </a:p>
          <a:p>
            <a:r>
              <a:rPr lang="en-US" sz="1700" b="1" dirty="0"/>
              <a:t>Operational tools </a:t>
            </a:r>
            <a:r>
              <a:rPr lang="en-US" sz="1700" dirty="0"/>
              <a:t>are built on the back of these missions, but </a:t>
            </a:r>
            <a:r>
              <a:rPr lang="en-US" sz="1700" b="1" dirty="0"/>
              <a:t>no guaranteed long term mission continuation </a:t>
            </a:r>
            <a:r>
              <a:rPr lang="en-US" sz="1700" dirty="0"/>
              <a:t>leads to </a:t>
            </a:r>
            <a:r>
              <a:rPr lang="en-US" sz="1700" b="1" dirty="0"/>
              <a:t>vulnerabilities</a:t>
            </a:r>
            <a:r>
              <a:rPr lang="en-US" sz="1700" dirty="0"/>
              <a:t> (e.g. MODIS)</a:t>
            </a:r>
          </a:p>
          <a:p>
            <a:r>
              <a:rPr lang="en-US" sz="1700" dirty="0"/>
              <a:t>Existing products are often </a:t>
            </a:r>
            <a:r>
              <a:rPr lang="en-US" sz="1700" b="1" dirty="0"/>
              <a:t>not optimal</a:t>
            </a:r>
            <a:r>
              <a:rPr lang="en-US" sz="1700" dirty="0"/>
              <a:t> for </a:t>
            </a:r>
            <a:r>
              <a:rPr lang="en-US" sz="1700" b="1" dirty="0"/>
              <a:t>tactical operational use </a:t>
            </a:r>
            <a:r>
              <a:rPr lang="en-US" sz="1700" dirty="0"/>
              <a:t>by fire agencies</a:t>
            </a:r>
          </a:p>
          <a:p>
            <a:pPr marL="50800" indent="0">
              <a:buNone/>
            </a:pPr>
            <a:endParaRPr lang="en-GB" sz="17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75F179-CB78-F110-5D2E-0F047AF30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Fire EO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C876E9-0AA2-CAF3-0481-BC5B8B93B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12" y="3553080"/>
            <a:ext cx="2382635" cy="27388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328FD3-1759-5D0B-D6CA-C3FDCC47E1A7}"/>
              </a:ext>
            </a:extLst>
          </p:cNvPr>
          <p:cNvSpPr txBox="1"/>
          <p:nvPr/>
        </p:nvSpPr>
        <p:spPr>
          <a:xfrm>
            <a:off x="-42165" y="6296204"/>
            <a:ext cx="26338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Calibri" panose="020F0502020204030204" pitchFamily="34" charset="0"/>
                <a:cs typeface="Calibri" panose="020F0502020204030204" pitchFamily="34" charset="0"/>
              </a:rPr>
              <a:t>AVHRR, Flannigan &amp; Vonder </a:t>
            </a:r>
            <a:r>
              <a:rPr lang="en-US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Haar</a:t>
            </a:r>
            <a:r>
              <a:rPr lang="en-US" sz="1200" i="1" dirty="0">
                <a:latin typeface="Calibri" panose="020F0502020204030204" pitchFamily="34" charset="0"/>
                <a:cs typeface="Calibri" panose="020F0502020204030204" pitchFamily="34" charset="0"/>
              </a:rPr>
              <a:t>, 1986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6192FD-5CDD-E894-E0AB-D7AD3595C1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58"/>
          <a:stretch/>
        </p:blipFill>
        <p:spPr>
          <a:xfrm>
            <a:off x="2662038" y="3588250"/>
            <a:ext cx="2277782" cy="22608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911CB4E-DE65-F6F4-CD58-B74215C71AB3}"/>
              </a:ext>
            </a:extLst>
          </p:cNvPr>
          <p:cNvSpPr/>
          <p:nvPr/>
        </p:nvSpPr>
        <p:spPr>
          <a:xfrm>
            <a:off x="2496504" y="5903059"/>
            <a:ext cx="2633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i="1" dirty="0">
                <a:latin typeface="Calibri" panose="020F0502020204030204" pitchFamily="34" charset="0"/>
                <a:cs typeface="Calibri" panose="020F0502020204030204" pitchFamily="34" charset="0"/>
              </a:rPr>
              <a:t>Fire burn scars (black) overlain with hotspot data (red) in MODIS imagery, Russia 2002 (Giglio et al 2006) </a:t>
            </a:r>
          </a:p>
        </p:txBody>
      </p:sp>
      <p:pic>
        <p:nvPicPr>
          <p:cNvPr id="8" name="Picture 7" descr="A green and brown land&#10;&#10;Description automatically generated with medium confidence">
            <a:extLst>
              <a:ext uri="{FF2B5EF4-FFF2-40B4-BE49-F238E27FC236}">
                <a16:creationId xmlns:a16="http://schemas.microsoft.com/office/drawing/2014/main" id="{95C2FBA7-E5FB-43B7-E7FA-242C6075B5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368" y="3641137"/>
            <a:ext cx="2906525" cy="223802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100B551-828B-0478-020D-9F91F45C22F4}"/>
              </a:ext>
            </a:extLst>
          </p:cNvPr>
          <p:cNvSpPr/>
          <p:nvPr/>
        </p:nvSpPr>
        <p:spPr>
          <a:xfrm>
            <a:off x="5089336" y="5903058"/>
            <a:ext cx="2633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i="1" dirty="0">
                <a:latin typeface="Calibri" panose="020F0502020204030204" pitchFamily="34" charset="0"/>
                <a:cs typeface="Calibri" panose="020F0502020204030204" pitchFamily="34" charset="0"/>
              </a:rPr>
              <a:t>Sentinel-2 imagery of the </a:t>
            </a:r>
            <a:r>
              <a:rPr lang="en-GB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Barringtom</a:t>
            </a:r>
            <a:r>
              <a:rPr lang="en-GB" sz="1200" i="1" dirty="0">
                <a:latin typeface="Calibri" panose="020F0502020204030204" pitchFamily="34" charset="0"/>
                <a:cs typeface="Calibri" panose="020F0502020204030204" pitchFamily="34" charset="0"/>
              </a:rPr>
              <a:t> Lake Fire, NS, Canada May 2023. Processed by M. Crowley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949B0A-04F5-3178-AE79-75FBFB19A1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745" t="11986" r="19030" b="4202"/>
          <a:stretch/>
        </p:blipFill>
        <p:spPr>
          <a:xfrm>
            <a:off x="9798397" y="1148179"/>
            <a:ext cx="2237674" cy="289415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1728F2F-4FDA-8CDA-364F-0DB22D976558}"/>
              </a:ext>
            </a:extLst>
          </p:cNvPr>
          <p:cNvSpPr txBox="1">
            <a:spLocks/>
          </p:cNvSpPr>
          <p:nvPr/>
        </p:nvSpPr>
        <p:spPr>
          <a:xfrm>
            <a:off x="8488705" y="4205081"/>
            <a:ext cx="3547366" cy="24769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sz="1600" i="1" dirty="0">
                <a:solidFill>
                  <a:schemeClr val="accent3"/>
                </a:solidFill>
                <a:cs typeface="Calibri" panose="020F0502020204030204" pitchFamily="34" charset="0"/>
              </a:rPr>
              <a:t>“Satellite images are</a:t>
            </a:r>
            <a:r>
              <a:rPr lang="en-CA" sz="1600" b="1" i="1" dirty="0">
                <a:solidFill>
                  <a:schemeClr val="accent3"/>
                </a:solidFill>
                <a:cs typeface="Calibri" panose="020F0502020204030204" pitchFamily="34" charset="0"/>
              </a:rPr>
              <a:t> not available in real time </a:t>
            </a:r>
            <a:r>
              <a:rPr lang="en-CA" sz="1600" i="1" dirty="0">
                <a:solidFill>
                  <a:schemeClr val="accent3"/>
                </a:solidFill>
                <a:cs typeface="Calibri" panose="020F0502020204030204" pitchFamily="34" charset="0"/>
              </a:rPr>
              <a:t>and are </a:t>
            </a:r>
            <a:r>
              <a:rPr lang="en-CA" sz="1600" b="1" i="1" dirty="0">
                <a:solidFill>
                  <a:schemeClr val="accent3"/>
                </a:solidFill>
                <a:cs typeface="Calibri" panose="020F0502020204030204" pitchFamily="34" charset="0"/>
              </a:rPr>
              <a:t>not generally used to support ongoing suppression activities</a:t>
            </a:r>
            <a:r>
              <a:rPr lang="en-CA" sz="1600" i="1" dirty="0">
                <a:solidFill>
                  <a:schemeClr val="accent3"/>
                </a:solidFill>
                <a:cs typeface="Calibri" panose="020F0502020204030204" pitchFamily="34" charset="0"/>
              </a:rPr>
              <a:t>; rather they are available for single points in time and are </a:t>
            </a:r>
            <a:r>
              <a:rPr lang="en-CA" sz="1600" b="1" i="1" dirty="0">
                <a:solidFill>
                  <a:schemeClr val="accent3"/>
                </a:solidFill>
                <a:cs typeface="Calibri" panose="020F0502020204030204" pitchFamily="34" charset="0"/>
              </a:rPr>
              <a:t>useful for strategy and planning</a:t>
            </a:r>
            <a:r>
              <a:rPr lang="en-CA" sz="1600" i="1" dirty="0">
                <a:solidFill>
                  <a:schemeClr val="accent3"/>
                </a:solidFill>
                <a:cs typeface="Calibri" panose="020F0502020204030204" pitchFamily="34" charset="0"/>
              </a:rPr>
              <a:t>” </a:t>
            </a:r>
          </a:p>
          <a:p>
            <a:pPr marL="0" indent="0" algn="ctr">
              <a:buFont typeface="Arial"/>
              <a:buNone/>
            </a:pPr>
            <a:endParaRPr lang="en-CA" sz="16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8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DF1E3F-99B3-848B-551D-3F4CF9C743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Input from Prof. David Roy, MSU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40E431-A7BB-4FAA-CC7E-EB6F1C5CA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9510212" cy="779002"/>
          </a:xfrm>
        </p:spPr>
        <p:txBody>
          <a:bodyPr/>
          <a:lstStyle/>
          <a:p>
            <a:r>
              <a:rPr lang="en-US" sz="3200" dirty="0"/>
              <a:t>Wildfire Subgroup: product endorsement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536156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3D810-514C-DDD1-E4F8-14B270441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BD3179-AF27-36D9-B98E-1A74765CD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048" y="1253733"/>
            <a:ext cx="11495400" cy="4662900"/>
          </a:xfrm>
        </p:spPr>
        <p:txBody>
          <a:bodyPr/>
          <a:lstStyle/>
          <a:p>
            <a:r>
              <a:rPr lang="en-US" sz="2000" dirty="0"/>
              <a:t>Community identified </a:t>
            </a:r>
            <a:r>
              <a:rPr lang="en-US" sz="2000" b="1" dirty="0"/>
              <a:t>need</a:t>
            </a:r>
            <a:r>
              <a:rPr lang="en-US" sz="2000" dirty="0"/>
              <a:t> for </a:t>
            </a:r>
            <a:r>
              <a:rPr lang="en-US" sz="2000" b="1" dirty="0"/>
              <a:t>independent</a:t>
            </a:r>
            <a:r>
              <a:rPr lang="en-US" sz="2000" dirty="0"/>
              <a:t> fire </a:t>
            </a:r>
            <a:r>
              <a:rPr lang="en-US" sz="2000" b="1" dirty="0"/>
              <a:t>product endorsement </a:t>
            </a:r>
            <a:r>
              <a:rPr lang="en-US" sz="2000" dirty="0"/>
              <a:t>process </a:t>
            </a:r>
          </a:p>
          <a:p>
            <a:pPr lvl="1"/>
            <a:r>
              <a:rPr lang="en-US" sz="1800" dirty="0"/>
              <a:t>Active fire and burned area</a:t>
            </a:r>
          </a:p>
          <a:p>
            <a:endParaRPr lang="en-US" sz="2000" dirty="0"/>
          </a:p>
          <a:p>
            <a:r>
              <a:rPr lang="en-US" sz="2000" b="1" dirty="0"/>
              <a:t>Increasing no. of systems </a:t>
            </a:r>
            <a:r>
              <a:rPr lang="en-US" sz="2000" dirty="0"/>
              <a:t>being used for AF/BA fire monitoring, especially considering </a:t>
            </a:r>
            <a:r>
              <a:rPr lang="en-US" sz="2000" b="1" dirty="0"/>
              <a:t>non-profit</a:t>
            </a:r>
            <a:r>
              <a:rPr lang="en-US" sz="2000" dirty="0"/>
              <a:t> / </a:t>
            </a:r>
            <a:r>
              <a:rPr lang="en-US" sz="2000" b="1" dirty="0"/>
              <a:t>commercial sector </a:t>
            </a:r>
            <a:r>
              <a:rPr lang="en-US" sz="2000" dirty="0"/>
              <a:t>initiatives</a:t>
            </a:r>
          </a:p>
          <a:p>
            <a:endParaRPr lang="en-GB" sz="2000" dirty="0"/>
          </a:p>
          <a:p>
            <a:r>
              <a:rPr lang="en-GB" sz="2000" dirty="0"/>
              <a:t>Increasingly easy to make new products with </a:t>
            </a:r>
            <a:r>
              <a:rPr lang="en-GB" sz="2000" b="1" dirty="0"/>
              <a:t>ARD</a:t>
            </a:r>
            <a:r>
              <a:rPr lang="en-GB" sz="2000" dirty="0"/>
              <a:t> and </a:t>
            </a:r>
            <a:r>
              <a:rPr lang="en-GB" sz="2000" b="1" dirty="0"/>
              <a:t>cloud computing</a:t>
            </a:r>
          </a:p>
          <a:p>
            <a:endParaRPr lang="en-GB" sz="2000" dirty="0"/>
          </a:p>
          <a:p>
            <a:r>
              <a:rPr lang="en-GB" sz="2000" b="1" dirty="0"/>
              <a:t>Limited agreement </a:t>
            </a:r>
            <a:r>
              <a:rPr lang="en-GB" sz="2000" dirty="0"/>
              <a:t>between products, and some products have </a:t>
            </a:r>
            <a:r>
              <a:rPr lang="en-GB" sz="2000" b="1" dirty="0"/>
              <a:t>quality issues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16CE4F-B40D-EC10-D462-2E64CA050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9510212" cy="779002"/>
          </a:xfrm>
        </p:spPr>
        <p:txBody>
          <a:bodyPr/>
          <a:lstStyle/>
          <a:p>
            <a:r>
              <a:rPr lang="en-US" sz="3200" dirty="0"/>
              <a:t>Wildfire Subgroup: product endorsement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567510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FB64D2-FD62-F4D4-2124-8B11EB677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848" y="-84754"/>
            <a:ext cx="10515600" cy="132588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AF Product Differences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D9F7BC-9A82-E93E-C53E-B3336B4076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8" t="-1459" r="-315" b="-1479"/>
          <a:stretch>
            <a:fillRect/>
          </a:stretch>
        </p:blipFill>
        <p:spPr>
          <a:xfrm>
            <a:off x="333248" y="1241126"/>
            <a:ext cx="7094220" cy="5057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90DD41-3715-EF84-4BDE-64AA853120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4684" b="-3"/>
          <a:stretch>
            <a:fillRect/>
          </a:stretch>
        </p:blipFill>
        <p:spPr>
          <a:xfrm>
            <a:off x="7910068" y="1304708"/>
            <a:ext cx="3443732" cy="492997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FD9833-29AF-4CEC-389E-DB680D0338EF}"/>
              </a:ext>
            </a:extLst>
          </p:cNvPr>
          <p:cNvSpPr txBox="1"/>
          <p:nvPr/>
        </p:nvSpPr>
        <p:spPr>
          <a:xfrm>
            <a:off x="1346200" y="6170250"/>
            <a:ext cx="3329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Wooster &amp; Xu, personal communication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B8BFC2-AB05-8FA4-2A46-C2D0F4AE7564}"/>
              </a:ext>
            </a:extLst>
          </p:cNvPr>
          <p:cNvSpPr txBox="1"/>
          <p:nvPr/>
        </p:nvSpPr>
        <p:spPr>
          <a:xfrm>
            <a:off x="8024042" y="6234684"/>
            <a:ext cx="1438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Roy et al.,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3319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99460-9971-1F27-6AE3-D296C51DB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 product artifacts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78E784-3786-7445-6B54-369BED3BC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66" y="1391891"/>
            <a:ext cx="10698068" cy="496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30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4CB5A-9F75-016A-FAE4-6878E4A1D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AFD3A-3464-29C3-1928-139B1CDBE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 product artifacts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507FB0-9A91-311A-599C-FCB3A34AF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66" y="1391891"/>
            <a:ext cx="10698068" cy="49632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A688C4-B625-A205-1074-51CAA76C7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966" y="1714257"/>
            <a:ext cx="10679015" cy="467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73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09FEF6-AEE7-2FF6-CEC4-C8C38745AB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0" indent="-457200">
              <a:buSzPct val="100000"/>
              <a:buFont typeface="+mj-lt"/>
              <a:buAutoNum type="arabicPeriod"/>
            </a:pPr>
            <a:r>
              <a:rPr lang="en-US" sz="2000" dirty="0"/>
              <a:t>Wildfire subgroup: formation / membership / purpose (10 min)</a:t>
            </a:r>
          </a:p>
          <a:p>
            <a:pPr marL="508000" indent="-457200">
              <a:buSzPct val="100000"/>
              <a:buFont typeface="+mj-lt"/>
              <a:buAutoNum type="arabicPeriod"/>
            </a:pPr>
            <a:endParaRPr lang="en-US" sz="2000" dirty="0"/>
          </a:p>
          <a:p>
            <a:pPr marL="508000" indent="-457200">
              <a:buSzPct val="100000"/>
              <a:buFont typeface="+mj-lt"/>
              <a:buAutoNum type="arabicPeriod"/>
            </a:pPr>
            <a:r>
              <a:rPr lang="en-GB" sz="2000" dirty="0"/>
              <a:t>Active fire monitoring products (10 min)</a:t>
            </a:r>
          </a:p>
          <a:p>
            <a:pPr marL="508000" indent="-457200">
              <a:buSzPct val="100000"/>
              <a:buFont typeface="+mj-lt"/>
              <a:buAutoNum type="arabicPeriod"/>
            </a:pPr>
            <a:endParaRPr lang="en-GB" sz="2000" dirty="0"/>
          </a:p>
          <a:p>
            <a:pPr marL="508000" indent="-457200">
              <a:buSzPct val="100000"/>
              <a:buFont typeface="+mj-lt"/>
              <a:buAutoNum type="arabicPeriod"/>
            </a:pPr>
            <a:r>
              <a:rPr lang="en-GB" sz="2000" dirty="0"/>
              <a:t>Wildfire Subgroup: fire product endorsement process (10 min + discission)</a:t>
            </a:r>
          </a:p>
          <a:p>
            <a:pPr marL="508000" indent="-457200">
              <a:buSzPct val="100000"/>
              <a:buFont typeface="+mj-lt"/>
              <a:buAutoNum type="arabicPeriod"/>
            </a:pPr>
            <a:endParaRPr lang="en-GB" sz="2000" dirty="0"/>
          </a:p>
          <a:p>
            <a:pPr marL="508000" indent="-457200">
              <a:buSzPct val="100000"/>
              <a:buFont typeface="+mj-lt"/>
              <a:buAutoNum type="arabicPeriod"/>
            </a:pPr>
            <a:endParaRPr lang="en-GB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194902-D01C-4781-5BDC-F3C3C22A6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38153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69E49E66-E7EE-4BAC-7BF7-4BD7CCDEC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8300" y="1027210"/>
            <a:ext cx="11495400" cy="5328650"/>
          </a:xfrm>
        </p:spPr>
        <p:txBody>
          <a:bodyPr/>
          <a:lstStyle/>
          <a:p>
            <a:r>
              <a:rPr lang="en-US" sz="2000" dirty="0"/>
              <a:t>CEOS backed fire product endorsement “clearing house” </a:t>
            </a:r>
          </a:p>
          <a:p>
            <a:pPr lvl="1"/>
            <a:r>
              <a:rPr lang="en-US" sz="1800" dirty="0"/>
              <a:t>Independent of producers</a:t>
            </a:r>
          </a:p>
          <a:p>
            <a:pPr lvl="1"/>
            <a:r>
              <a:rPr lang="en-US" sz="1800" dirty="0"/>
              <a:t>Authoritative</a:t>
            </a:r>
          </a:p>
          <a:p>
            <a:pPr lvl="1"/>
            <a:r>
              <a:rPr lang="en-US" sz="1800" dirty="0"/>
              <a:t>Traceable/reproducible evidence-based endorsement</a:t>
            </a:r>
          </a:p>
          <a:p>
            <a:r>
              <a:rPr lang="en-US" sz="2000" dirty="0"/>
              <a:t>Endorsement process considerations</a:t>
            </a:r>
          </a:p>
          <a:p>
            <a:pPr lvl="1"/>
            <a:r>
              <a:rPr lang="en-US" sz="1800" dirty="0"/>
              <a:t>More than a document review exercise</a:t>
            </a:r>
          </a:p>
          <a:p>
            <a:pPr lvl="1"/>
            <a:r>
              <a:rPr lang="en-US" sz="1800" dirty="0"/>
              <a:t>Product QA</a:t>
            </a:r>
          </a:p>
          <a:p>
            <a:pPr lvl="1"/>
            <a:r>
              <a:rPr lang="en-US" sz="1800" dirty="0"/>
              <a:t>Product validation (especially difficult for AF)</a:t>
            </a:r>
          </a:p>
          <a:p>
            <a:pPr lvl="1"/>
            <a:r>
              <a:rPr lang="en-US" sz="1800" dirty="0"/>
              <a:t>Ongoing periodic assessment (orbit/reprocessing/algorithm changes)</a:t>
            </a:r>
          </a:p>
          <a:p>
            <a:pPr lvl="1"/>
            <a:r>
              <a:rPr lang="en-US" sz="1800" dirty="0"/>
              <a:t>Tiered endorsement for different purposes (e.g. fit for science use, fit for fire detection &amp; mapping)</a:t>
            </a:r>
            <a:endParaRPr lang="en-US" sz="2000" dirty="0"/>
          </a:p>
          <a:p>
            <a:r>
              <a:rPr lang="en-US" sz="2000" dirty="0"/>
              <a:t>How could/should this interact/build on existing CEOS (e.g. ARD) and adjacent (EDAP?) processes for lower-level products - minimize duplication of effort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E02D70D2-84D1-663F-D988-57C08F984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9628352" cy="779002"/>
          </a:xfrm>
        </p:spPr>
        <p:txBody>
          <a:bodyPr/>
          <a:lstStyle/>
          <a:p>
            <a:r>
              <a:rPr lang="en-US" dirty="0"/>
              <a:t>Product endorsement: discussion</a:t>
            </a:r>
          </a:p>
        </p:txBody>
      </p:sp>
    </p:spTree>
    <p:extLst>
      <p:ext uri="{BB962C8B-B14F-4D97-AF65-F5344CB8AC3E}">
        <p14:creationId xmlns:p14="http://schemas.microsoft.com/office/powerpoint/2010/main" val="2283319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825F1A-4EF3-7F42-5765-BBCB60DE95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3305A8-6E35-134D-856D-552B3B150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Wildfire subgroup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4107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09AD9-C07A-2AC2-98EC-0C6E086DC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F29DEC-8B4D-3EE3-29E4-6C6B0F77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4" y="1558533"/>
            <a:ext cx="5421474" cy="4662900"/>
          </a:xfrm>
        </p:spPr>
        <p:txBody>
          <a:bodyPr/>
          <a:lstStyle/>
          <a:p>
            <a:endParaRPr lang="en-CA" sz="2000" dirty="0">
              <a:solidFill>
                <a:schemeClr val="tx1"/>
              </a:solidFill>
              <a:latin typeface="Montserrat" panose="00000500000000000000" pitchFamily="2" charset="0"/>
              <a:cs typeface="Calibri" panose="020F0502020204030204" pitchFamily="34" charset="0"/>
            </a:endParaRPr>
          </a:p>
          <a:p>
            <a:r>
              <a:rPr lang="en-CA" sz="2000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Gap analysis of LEO civil space agency missions for active fire Earth observation</a:t>
            </a:r>
          </a:p>
          <a:p>
            <a:endParaRPr lang="en-US" sz="2000" dirty="0"/>
          </a:p>
          <a:p>
            <a:r>
              <a:rPr lang="en-US" sz="2000" dirty="0"/>
              <a:t>Pilot co-leads:</a:t>
            </a:r>
          </a:p>
          <a:p>
            <a:pPr lvl="1"/>
            <a:r>
              <a:rPr lang="en-US" sz="1800" dirty="0"/>
              <a:t>NRCan, CSA, NASA, FAO</a:t>
            </a:r>
          </a:p>
          <a:p>
            <a:endParaRPr lang="en-US" sz="2000" dirty="0"/>
          </a:p>
          <a:p>
            <a:r>
              <a:rPr lang="en-US" sz="2000" dirty="0"/>
              <a:t>Initiated 2021, finished 2025</a:t>
            </a:r>
          </a:p>
          <a:p>
            <a:pPr marL="50800" indent="0">
              <a:buNone/>
            </a:pPr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654E0D-EFF1-3EC2-9E8B-E9A2ECE18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89587"/>
            <a:ext cx="9386864" cy="601983"/>
          </a:xfrm>
        </p:spPr>
        <p:txBody>
          <a:bodyPr/>
          <a:lstStyle/>
          <a:p>
            <a:r>
              <a:rPr lang="en-US" sz="4000" dirty="0"/>
              <a:t>CEOS WG Disasters Wildfire Pilot (1)</a:t>
            </a:r>
            <a:endParaRPr lang="en-GB" sz="40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56EBE6D-FF27-C398-0930-78482407E89F}"/>
              </a:ext>
            </a:extLst>
          </p:cNvPr>
          <p:cNvSpPr/>
          <p:nvPr/>
        </p:nvSpPr>
        <p:spPr>
          <a:xfrm>
            <a:off x="5841242" y="2320119"/>
            <a:ext cx="2838733" cy="261085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Montserrat" panose="00000500000000000000" pitchFamily="2" charset="0"/>
              </a:rPr>
              <a:t>“Supply”-side </a:t>
            </a:r>
          </a:p>
          <a:p>
            <a:pPr algn="ctr"/>
            <a:r>
              <a:rPr lang="en-US" sz="1600" b="1" dirty="0">
                <a:latin typeface="Montserrat" panose="00000500000000000000" pitchFamily="2" charset="0"/>
              </a:rPr>
              <a:t>analysis</a:t>
            </a:r>
          </a:p>
          <a:p>
            <a:pPr algn="ctr"/>
            <a:endParaRPr lang="en-US" sz="1600" b="1" dirty="0">
              <a:latin typeface="Montserrat" panose="00000500000000000000" pitchFamily="2" charset="0"/>
            </a:endParaRPr>
          </a:p>
          <a:p>
            <a:pPr algn="ctr"/>
            <a:r>
              <a:rPr lang="en-US" sz="1600" dirty="0">
                <a:latin typeface="Montserrat" panose="00000500000000000000" pitchFamily="2" charset="0"/>
              </a:rPr>
              <a:t>Orbital modelling of current &amp; future active fire monitoring system coverage</a:t>
            </a:r>
            <a:endParaRPr lang="en-GB" sz="1600" dirty="0">
              <a:latin typeface="Montserrat" panose="000005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3C8EAB-E776-EB73-BF2A-8424ECA86FB9}"/>
              </a:ext>
            </a:extLst>
          </p:cNvPr>
          <p:cNvSpPr/>
          <p:nvPr/>
        </p:nvSpPr>
        <p:spPr>
          <a:xfrm>
            <a:off x="9029034" y="2320120"/>
            <a:ext cx="2838733" cy="261085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Montserrat" panose="00000500000000000000" pitchFamily="2" charset="0"/>
              </a:rPr>
              <a:t>“Demand”-side analysis</a:t>
            </a:r>
          </a:p>
          <a:p>
            <a:pPr algn="ctr"/>
            <a:endParaRPr lang="en-US" sz="1600" b="1" dirty="0">
              <a:latin typeface="Montserrat" panose="00000500000000000000" pitchFamily="2" charset="0"/>
            </a:endParaRPr>
          </a:p>
          <a:p>
            <a:pPr algn="ctr"/>
            <a:r>
              <a:rPr lang="en-US" sz="1600" dirty="0">
                <a:latin typeface="Montserrat" panose="00000500000000000000" pitchFamily="2" charset="0"/>
              </a:rPr>
              <a:t>Survey, bibliometric, &amp; web traffic data analysis to understand</a:t>
            </a:r>
            <a:endParaRPr lang="en-GB" sz="1600" dirty="0">
              <a:latin typeface="Montserrat" panose="00000500000000000000" pitchFamily="2" charset="0"/>
            </a:endParaRPr>
          </a:p>
          <a:p>
            <a:pPr algn="ctr"/>
            <a:r>
              <a:rPr lang="en-US" sz="1600" dirty="0">
                <a:latin typeface="Montserrat" panose="00000500000000000000" pitchFamily="2" charset="0"/>
              </a:rPr>
              <a:t>who is using active fire products for management? </a:t>
            </a:r>
          </a:p>
        </p:txBody>
      </p:sp>
    </p:spTree>
    <p:extLst>
      <p:ext uri="{BB962C8B-B14F-4D97-AF65-F5344CB8AC3E}">
        <p14:creationId xmlns:p14="http://schemas.microsoft.com/office/powerpoint/2010/main" val="3876424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F858F-27ED-0F57-3167-88B727BBF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E28194-A342-B0F5-3701-7E934B702B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2" y="1187355"/>
            <a:ext cx="6858339" cy="5281683"/>
          </a:xfrm>
        </p:spPr>
        <p:txBody>
          <a:bodyPr/>
          <a:lstStyle/>
          <a:p>
            <a:r>
              <a:rPr lang="en-CA" sz="2000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Recent large </a:t>
            </a:r>
            <a:r>
              <a:rPr lang="en-CA" sz="2000" b="1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increase in use </a:t>
            </a:r>
            <a:r>
              <a:rPr lang="en-CA" sz="2000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of active fire EO and </a:t>
            </a:r>
            <a:r>
              <a:rPr lang="en-CA" sz="2000" b="1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high user trust</a:t>
            </a:r>
          </a:p>
          <a:p>
            <a:endParaRPr lang="en-CA" sz="1400" dirty="0">
              <a:solidFill>
                <a:schemeClr val="tx1"/>
              </a:solidFill>
              <a:latin typeface="Montserrat" panose="00000500000000000000" pitchFamily="2" charset="0"/>
              <a:cs typeface="Calibri" panose="020F0502020204030204" pitchFamily="34" charset="0"/>
            </a:endParaRPr>
          </a:p>
          <a:p>
            <a:r>
              <a:rPr lang="en-US" sz="2000" dirty="0"/>
              <a:t>EO active fire </a:t>
            </a:r>
            <a:r>
              <a:rPr lang="en-US" sz="2000" b="1" dirty="0"/>
              <a:t>monitoring capabilities </a:t>
            </a:r>
            <a:r>
              <a:rPr lang="en-US" sz="2000" dirty="0"/>
              <a:t>from LEO systems are </a:t>
            </a:r>
            <a:r>
              <a:rPr lang="en-US" sz="2000" b="1" dirty="0"/>
              <a:t>unstable</a:t>
            </a:r>
            <a:r>
              <a:rPr lang="en-US" sz="2000" dirty="0"/>
              <a:t> and </a:t>
            </a:r>
            <a:r>
              <a:rPr lang="en-US" sz="2000" b="1" dirty="0"/>
              <a:t>may decline</a:t>
            </a:r>
            <a:r>
              <a:rPr lang="en-US" sz="2000" dirty="0"/>
              <a:t> in future periods</a:t>
            </a:r>
          </a:p>
          <a:p>
            <a:endParaRPr lang="en-CA" sz="1400" dirty="0">
              <a:solidFill>
                <a:schemeClr val="tx1"/>
              </a:solidFill>
              <a:latin typeface="Montserrat" panose="00000500000000000000" pitchFamily="2" charset="0"/>
              <a:cs typeface="Calibri" panose="020F0502020204030204" pitchFamily="34" charset="0"/>
            </a:endParaRPr>
          </a:p>
          <a:p>
            <a:r>
              <a:rPr lang="en-US" sz="2000" dirty="0"/>
              <a:t>Reduced capabilities -&gt; less user trust -&gt; negative consequences for fire management</a:t>
            </a:r>
          </a:p>
          <a:p>
            <a:endParaRPr lang="en-US" sz="1400" dirty="0"/>
          </a:p>
          <a:p>
            <a:r>
              <a:rPr lang="en-US" sz="2000" b="1" dirty="0"/>
              <a:t>Recommendation: </a:t>
            </a:r>
            <a:r>
              <a:rPr lang="en-US" sz="2000" dirty="0"/>
              <a:t>need for increased international coordination and governance of global active fire monitoring satellites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2310EE0F-28A3-D78E-5504-2D02A8D0A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213" y="176213"/>
            <a:ext cx="9386887" cy="779462"/>
          </a:xfrm>
        </p:spPr>
        <p:txBody>
          <a:bodyPr/>
          <a:lstStyle/>
          <a:p>
            <a:r>
              <a:rPr lang="en-US" sz="4000" dirty="0"/>
              <a:t>CEOS WG Disasters Wildfire Pilot (2)</a:t>
            </a:r>
            <a:endParaRPr lang="en-GB" sz="4000" dirty="0"/>
          </a:p>
        </p:txBody>
      </p:sp>
      <p:pic>
        <p:nvPicPr>
          <p:cNvPr id="9" name="Picture 2" descr="A graph of different numbers&#10;&#10;AI-generated content may be incorrect.">
            <a:extLst>
              <a:ext uri="{FF2B5EF4-FFF2-40B4-BE49-F238E27FC236}">
                <a16:creationId xmlns:a16="http://schemas.microsoft.com/office/drawing/2014/main" id="{2248D5B6-818D-EDB0-4C9B-3BB8E233F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429" y="3909378"/>
            <a:ext cx="21336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541F4734-F895-0C43-E663-E041AB2AA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029" y="4057016"/>
            <a:ext cx="2615415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D4C0C1A-5BDA-15BF-601B-56DAE30A5AD9}"/>
              </a:ext>
            </a:extLst>
          </p:cNvPr>
          <p:cNvGrpSpPr/>
          <p:nvPr/>
        </p:nvGrpSpPr>
        <p:grpSpPr>
          <a:xfrm>
            <a:off x="7623254" y="1421197"/>
            <a:ext cx="3879692" cy="2007803"/>
            <a:chOff x="8159420" y="3873836"/>
            <a:chExt cx="3879692" cy="2007803"/>
          </a:xfrm>
        </p:grpSpPr>
        <p:sp>
          <p:nvSpPr>
            <p:cNvPr id="12" name="TextBox 21">
              <a:extLst>
                <a:ext uri="{FF2B5EF4-FFF2-40B4-BE49-F238E27FC236}">
                  <a16:creationId xmlns:a16="http://schemas.microsoft.com/office/drawing/2014/main" id="{F75511D0-D529-3EF0-D8FF-F4CAB9CF8758}"/>
                </a:ext>
              </a:extLst>
            </p:cNvPr>
            <p:cNvSpPr txBox="1"/>
            <p:nvPr/>
          </p:nvSpPr>
          <p:spPr>
            <a:xfrm>
              <a:off x="8353779" y="5666195"/>
              <a:ext cx="363874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800" b="1" dirty="0">
                  <a:latin typeface="Montserrat" panose="00000500000000000000" pitchFamily="2" charset="0"/>
                </a:rPr>
                <a:t>Figure 1. </a:t>
              </a:r>
              <a:r>
                <a:rPr lang="en-US" sz="800" dirty="0">
                  <a:latin typeface="Montserrat" panose="00000500000000000000" pitchFamily="2" charset="0"/>
                </a:rPr>
                <a:t>Global end user survey outcomes (M</a:t>
              </a:r>
              <a:r>
                <a:rPr lang="en-US" sz="800" baseline="30000" dirty="0">
                  <a:latin typeface="Montserrat" panose="00000500000000000000" pitchFamily="2" charset="0"/>
                </a:rPr>
                <a:t>c</a:t>
              </a:r>
              <a:r>
                <a:rPr lang="en-US" sz="800" dirty="0">
                  <a:latin typeface="Montserrat" panose="00000500000000000000" pitchFamily="2" charset="0"/>
                </a:rPr>
                <a:t>Fayden et al., 2024)</a:t>
              </a:r>
              <a:endParaRPr lang="en-GB" sz="800" dirty="0">
                <a:latin typeface="Montserrat" panose="00000500000000000000" pitchFamily="2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BA70F52-AFC5-09F4-0681-A036CE1F6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59420" y="3890592"/>
              <a:ext cx="2013732" cy="155483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9341AA8-E2AB-BDAC-7AC1-EAE20ECFF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73152" y="3873836"/>
              <a:ext cx="1865960" cy="1722425"/>
            </a:xfrm>
            <a:prstGeom prst="rect">
              <a:avLst/>
            </a:prstGeom>
          </p:spPr>
        </p:pic>
      </p:grpSp>
      <p:sp>
        <p:nvSpPr>
          <p:cNvPr id="15" name="TextBox 12">
            <a:extLst>
              <a:ext uri="{FF2B5EF4-FFF2-40B4-BE49-F238E27FC236}">
                <a16:creationId xmlns:a16="http://schemas.microsoft.com/office/drawing/2014/main" id="{AD2BE16D-5242-0D03-CBFB-8A54A5D13E37}"/>
              </a:ext>
            </a:extLst>
          </p:cNvPr>
          <p:cNvSpPr txBox="1"/>
          <p:nvPr/>
        </p:nvSpPr>
        <p:spPr>
          <a:xfrm>
            <a:off x="7182571" y="5829698"/>
            <a:ext cx="2589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" b="1" dirty="0">
                <a:latin typeface="Montserrat" panose="00000500000000000000" pitchFamily="2" charset="0"/>
              </a:rPr>
              <a:t>Figure 2. </a:t>
            </a:r>
            <a:r>
              <a:rPr lang="en-US" sz="800" dirty="0">
                <a:latin typeface="Montserrat" panose="00000500000000000000" pitchFamily="2" charset="0"/>
              </a:rPr>
              <a:t>Maximum revisit time (global)</a:t>
            </a:r>
          </a:p>
          <a:p>
            <a:r>
              <a:rPr lang="en-US" sz="800" dirty="0">
                <a:latin typeface="Montserrat" panose="00000500000000000000" pitchFamily="2" charset="0"/>
              </a:rPr>
              <a:t>baseline scenario for fire monitoring/detection</a:t>
            </a:r>
            <a:endParaRPr lang="en-GB" sz="800" dirty="0">
              <a:latin typeface="Montserrat" panose="00000500000000000000" pitchFamily="2" charset="0"/>
            </a:endParaRP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846ADFF0-1E04-2523-7B17-EC98FAB3B101}"/>
              </a:ext>
            </a:extLst>
          </p:cNvPr>
          <p:cNvSpPr txBox="1"/>
          <p:nvPr/>
        </p:nvSpPr>
        <p:spPr>
          <a:xfrm>
            <a:off x="9772346" y="5835493"/>
            <a:ext cx="2230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" b="1" dirty="0">
                <a:latin typeface="Montserrat" panose="00000500000000000000" pitchFamily="2" charset="0"/>
              </a:rPr>
              <a:t>Figure 3. </a:t>
            </a:r>
            <a:r>
              <a:rPr lang="en-US" sz="800" dirty="0">
                <a:latin typeface="Montserrat" panose="00000500000000000000" pitchFamily="2" charset="0"/>
              </a:rPr>
              <a:t>Maximum revisit time in 2029 </a:t>
            </a:r>
          </a:p>
          <a:p>
            <a:r>
              <a:rPr lang="en-US" sz="800" dirty="0">
                <a:latin typeface="Montserrat" panose="00000500000000000000" pitchFamily="2" charset="0"/>
              </a:rPr>
              <a:t>baseline scenario for fire monitoring</a:t>
            </a:r>
            <a:endParaRPr lang="en-GB" sz="8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593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3FDD8-89BB-E51E-5CE7-CD49271CA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C924C6-8897-2CEE-6078-051BEB148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1558533"/>
            <a:ext cx="11631206" cy="4662900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The concept of a new CEOS initiative on the coordination of wildfire monitoring was supported by participants of a </a:t>
            </a:r>
            <a:r>
              <a:rPr lang="en-US" sz="2000" b="1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CEOS Plenary 2025 </a:t>
            </a:r>
            <a:r>
              <a:rPr lang="en-US" sz="2000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side meeting</a:t>
            </a:r>
          </a:p>
          <a:p>
            <a:pPr lvl="1"/>
            <a:r>
              <a:rPr lang="en-US" sz="1600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~12 agencies in attendance</a:t>
            </a:r>
          </a:p>
          <a:p>
            <a:endParaRPr lang="en-US" sz="2000" dirty="0">
              <a:solidFill>
                <a:schemeClr val="tx1"/>
              </a:solidFill>
              <a:latin typeface="Montserrat" panose="00000500000000000000" pitchFamily="2" charset="0"/>
              <a:cs typeface="Calibri" panose="020F0502020204030204" pitchFamily="34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After </a:t>
            </a:r>
            <a:r>
              <a:rPr lang="en-US" sz="2000" b="1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further discussion </a:t>
            </a:r>
            <a:r>
              <a:rPr lang="en-US" sz="2000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and </a:t>
            </a:r>
            <a:r>
              <a:rPr lang="en-US" sz="2000" b="1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options analysis</a:t>
            </a:r>
            <a:r>
              <a:rPr lang="en-US" sz="2000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, the Chairs of the LSI-VC and the SIT Chair supported the formation of a </a:t>
            </a:r>
            <a:r>
              <a:rPr lang="en-US" sz="2000" b="1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new Wildfire subgroup under LSI-VC</a:t>
            </a:r>
          </a:p>
          <a:p>
            <a:endParaRPr lang="en-US" sz="2000" dirty="0">
              <a:solidFill>
                <a:schemeClr val="tx1"/>
              </a:solidFill>
              <a:latin typeface="Montserrat" panose="00000500000000000000" pitchFamily="2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SEC-344 action</a:t>
            </a:r>
            <a:r>
              <a:rPr lang="en-US" sz="2000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: requested </a:t>
            </a:r>
            <a:r>
              <a:rPr lang="en-US" sz="2000" b="1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expression of interest </a:t>
            </a:r>
            <a:r>
              <a:rPr lang="en-US" sz="2000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for </a:t>
            </a:r>
            <a:r>
              <a:rPr lang="en-US" sz="2000" b="1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membership</a:t>
            </a:r>
            <a:r>
              <a:rPr lang="en-US" sz="2000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 and </a:t>
            </a:r>
            <a:r>
              <a:rPr lang="en-US" sz="2000" b="1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leadership</a:t>
            </a:r>
            <a:r>
              <a:rPr lang="en-US" sz="2000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 of this new group from CEOS members and associates </a:t>
            </a:r>
          </a:p>
          <a:p>
            <a:endParaRPr lang="en-US" sz="2000" dirty="0">
              <a:solidFill>
                <a:schemeClr val="tx1"/>
              </a:solidFill>
              <a:latin typeface="Montserrat" panose="00000500000000000000" pitchFamily="2" charset="0"/>
              <a:cs typeface="Calibri" panose="020F0502020204030204" pitchFamily="34" charset="0"/>
            </a:endParaRPr>
          </a:p>
          <a:p>
            <a:pPr lvl="1"/>
            <a:endParaRPr lang="en-US" sz="1600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EB44EBC6-ECE7-1C5C-EF2E-74E9B7AF1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213" y="217158"/>
            <a:ext cx="9513697" cy="779462"/>
          </a:xfrm>
        </p:spPr>
        <p:txBody>
          <a:bodyPr/>
          <a:lstStyle/>
          <a:p>
            <a:r>
              <a:rPr lang="en-US" sz="4000" dirty="0"/>
              <a:t>LSI-VC Wildfire Subgroup - Process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482889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0FD2C7-6C3E-D44F-7EE9-6570AE898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8300" y="1353816"/>
            <a:ext cx="11526200" cy="4662900"/>
          </a:xfrm>
        </p:spPr>
        <p:txBody>
          <a:bodyPr/>
          <a:lstStyle/>
          <a:p>
            <a:r>
              <a:rPr lang="en-CA" sz="1800" b="1" dirty="0">
                <a:latin typeface="Montserrat" panose="00000500000000000000" pitchFamily="2" charset="0"/>
                <a:cs typeface="Calibri" panose="020F0502020204030204" pitchFamily="34" charset="0"/>
              </a:rPr>
              <a:t>Purpose: </a:t>
            </a:r>
            <a:r>
              <a:rPr lang="en-CA" sz="1800" dirty="0">
                <a:latin typeface="Montserrat" panose="00000500000000000000" pitchFamily="2" charset="0"/>
                <a:cs typeface="Calibri" panose="020F0502020204030204" pitchFamily="34" charset="0"/>
              </a:rPr>
              <a:t>to provide a </a:t>
            </a:r>
            <a:r>
              <a:rPr lang="en-CA" sz="1800" b="1" dirty="0">
                <a:latin typeface="Montserrat" panose="00000500000000000000" pitchFamily="2" charset="0"/>
                <a:cs typeface="Calibri" panose="020F0502020204030204" pitchFamily="34" charset="0"/>
              </a:rPr>
              <a:t>venue to support </a:t>
            </a:r>
            <a:r>
              <a:rPr lang="en-US" sz="1800" b="1" dirty="0">
                <a:latin typeface="Montserrat" panose="00000500000000000000" pitchFamily="2" charset="0"/>
                <a:cs typeface="Calibri" panose="020F0502020204030204" pitchFamily="34" charset="0"/>
              </a:rPr>
              <a:t>coordination </a:t>
            </a:r>
            <a:r>
              <a:rPr lang="en-US" sz="1800" dirty="0">
                <a:latin typeface="Montserrat" panose="00000500000000000000" pitchFamily="2" charset="0"/>
                <a:cs typeface="Calibri" panose="020F0502020204030204" pitchFamily="34" charset="0"/>
              </a:rPr>
              <a:t>between </a:t>
            </a:r>
            <a:r>
              <a:rPr lang="en-US" sz="1800" b="1" dirty="0">
                <a:latin typeface="Montserrat" panose="00000500000000000000" pitchFamily="2" charset="0"/>
                <a:cs typeface="Calibri" panose="020F0502020204030204" pitchFamily="34" charset="0"/>
              </a:rPr>
              <a:t>agencies producing EO data </a:t>
            </a:r>
            <a:r>
              <a:rPr lang="en-US" sz="1800" dirty="0">
                <a:latin typeface="Montserrat" panose="00000500000000000000" pitchFamily="2" charset="0"/>
                <a:cs typeface="Calibri" panose="020F0502020204030204" pitchFamily="34" charset="0"/>
              </a:rPr>
              <a:t>used to generate wildfire monitoring products and </a:t>
            </a:r>
            <a:r>
              <a:rPr lang="en-US" sz="1800" b="1" dirty="0">
                <a:latin typeface="Montserrat" panose="00000500000000000000" pitchFamily="2" charset="0"/>
                <a:cs typeface="Calibri" panose="020F0502020204030204" pitchFamily="34" charset="0"/>
              </a:rPr>
              <a:t>the downstream community</a:t>
            </a:r>
            <a:r>
              <a:rPr lang="en-US" sz="1800" dirty="0">
                <a:latin typeface="Montserrat" panose="00000500000000000000" pitchFamily="2" charset="0"/>
                <a:cs typeface="Calibri" panose="020F0502020204030204" pitchFamily="34" charset="0"/>
              </a:rPr>
              <a:t>, to enhance reliability and </a:t>
            </a:r>
            <a:r>
              <a:rPr lang="en-US" sz="1800" b="1" dirty="0">
                <a:latin typeface="Montserrat" panose="00000500000000000000" pitchFamily="2" charset="0"/>
                <a:cs typeface="Calibri" panose="020F0502020204030204" pitchFamily="34" charset="0"/>
              </a:rPr>
              <a:t>support wildfire management </a:t>
            </a:r>
            <a:r>
              <a:rPr lang="en-US" sz="1800" dirty="0">
                <a:latin typeface="Montserrat" panose="00000500000000000000" pitchFamily="2" charset="0"/>
                <a:cs typeface="Calibri" panose="020F0502020204030204" pitchFamily="34" charset="0"/>
              </a:rPr>
              <a:t>with current and future satellite missions. </a:t>
            </a:r>
          </a:p>
          <a:p>
            <a:pPr lvl="1"/>
            <a:r>
              <a:rPr lang="en-US" sz="1800" dirty="0">
                <a:latin typeface="Montserrat" panose="00000500000000000000" pitchFamily="2" charset="0"/>
                <a:cs typeface="Calibri" panose="020F0502020204030204" pitchFamily="34" charset="0"/>
              </a:rPr>
              <a:t>Initial scope is active fire and potentially recent burned area, could expand to other areas e.g., pre-fire, in the future</a:t>
            </a:r>
            <a:endParaRPr lang="en-CA" sz="1800" dirty="0">
              <a:latin typeface="Montserrat" panose="00000500000000000000" pitchFamily="2" charset="0"/>
              <a:cs typeface="Calibri" panose="020F0502020204030204" pitchFamily="34" charset="0"/>
            </a:endParaRPr>
          </a:p>
          <a:p>
            <a:endParaRPr lang="en-GB" sz="1800" dirty="0"/>
          </a:p>
          <a:p>
            <a:r>
              <a:rPr lang="en-GB" sz="1800" dirty="0"/>
              <a:t>Potential activities (to be refined): </a:t>
            </a:r>
          </a:p>
          <a:p>
            <a:pPr lvl="1"/>
            <a:r>
              <a:rPr lang="en-GB" sz="1800" dirty="0"/>
              <a:t>Assess the </a:t>
            </a:r>
            <a:r>
              <a:rPr lang="en-GB" sz="1800" b="1" dirty="0"/>
              <a:t>existing &amp; planned implicit virtual constellation</a:t>
            </a:r>
            <a:r>
              <a:rPr lang="en-US" sz="1800" b="1" dirty="0">
                <a:latin typeface="Montserrat" panose="00000500000000000000" pitchFamily="2" charset="0"/>
                <a:cs typeface="Calibri" panose="020F0502020204030204" pitchFamily="34" charset="0"/>
              </a:rPr>
              <a:t> </a:t>
            </a:r>
            <a:r>
              <a:rPr lang="en-US" sz="1800" dirty="0">
                <a:latin typeface="Montserrat" panose="00000500000000000000" pitchFamily="2" charset="0"/>
                <a:cs typeface="Calibri" panose="020F0502020204030204" pitchFamily="34" charset="0"/>
              </a:rPr>
              <a:t>of fire monitoring satellites</a:t>
            </a:r>
          </a:p>
          <a:p>
            <a:pPr lvl="1"/>
            <a:r>
              <a:rPr lang="en-US" sz="1800" dirty="0">
                <a:latin typeface="Montserrat" panose="00000500000000000000" pitchFamily="2" charset="0"/>
                <a:cs typeface="Calibri" panose="020F0502020204030204" pitchFamily="34" charset="0"/>
              </a:rPr>
              <a:t>Document the case for </a:t>
            </a:r>
            <a:r>
              <a:rPr lang="en-US" sz="1800" b="1" dirty="0">
                <a:latin typeface="Montserrat" panose="00000500000000000000" pitchFamily="2" charset="0"/>
                <a:cs typeface="Calibri" panose="020F0502020204030204" pitchFamily="34" charset="0"/>
              </a:rPr>
              <a:t>sustained, refined &amp; improved </a:t>
            </a:r>
            <a:r>
              <a:rPr lang="en-US" sz="1800" dirty="0">
                <a:latin typeface="Montserrat" panose="00000500000000000000" pitchFamily="2" charset="0"/>
                <a:cs typeface="Calibri" panose="020F0502020204030204" pitchFamily="34" charset="0"/>
              </a:rPr>
              <a:t>fire EO products</a:t>
            </a:r>
          </a:p>
          <a:p>
            <a:pPr lvl="1"/>
            <a:r>
              <a:rPr lang="en-US" sz="1800" dirty="0">
                <a:latin typeface="Montserrat" panose="00000500000000000000" pitchFamily="2" charset="0"/>
                <a:cs typeface="Calibri" panose="020F0502020204030204" pitchFamily="34" charset="0"/>
              </a:rPr>
              <a:t>Support development of harmonized </a:t>
            </a:r>
            <a:r>
              <a:rPr lang="en-US" sz="1800" b="1" dirty="0">
                <a:latin typeface="Montserrat" panose="00000500000000000000" pitchFamily="2" charset="0"/>
                <a:cs typeface="Calibri" panose="020F0502020204030204" pitchFamily="34" charset="0"/>
              </a:rPr>
              <a:t>user &amp; mission requirements </a:t>
            </a:r>
            <a:r>
              <a:rPr lang="en-US" sz="1800" dirty="0">
                <a:latin typeface="Montserrat" panose="00000500000000000000" pitchFamily="2" charset="0"/>
                <a:cs typeface="Calibri" panose="020F0502020204030204" pitchFamily="34" charset="0"/>
              </a:rPr>
              <a:t>for wildfire monitoring</a:t>
            </a:r>
          </a:p>
          <a:p>
            <a:pPr lvl="1"/>
            <a:r>
              <a:rPr lang="en-US" sz="1800" dirty="0">
                <a:latin typeface="Montserrat" panose="00000500000000000000" pitchFamily="2" charset="0"/>
                <a:cs typeface="Calibri" panose="020F0502020204030204" pitchFamily="34" charset="0"/>
              </a:rPr>
              <a:t>Support </a:t>
            </a:r>
            <a:r>
              <a:rPr lang="en-US" sz="1800" b="1" dirty="0">
                <a:latin typeface="Montserrat" panose="00000500000000000000" pitchFamily="2" charset="0"/>
                <a:cs typeface="Calibri" panose="020F0502020204030204" pitchFamily="34" charset="0"/>
              </a:rPr>
              <a:t>interoperability</a:t>
            </a:r>
            <a:r>
              <a:rPr lang="en-US" sz="1800" dirty="0">
                <a:latin typeface="Montserrat" panose="00000500000000000000" pitchFamily="2" charset="0"/>
                <a:cs typeface="Calibri" panose="020F0502020204030204" pitchFamily="34" charset="0"/>
              </a:rPr>
              <a:t> of fire EO data and missions for wildfire monitoring</a:t>
            </a:r>
          </a:p>
          <a:p>
            <a:pPr lvl="1"/>
            <a:r>
              <a:rPr lang="en-US" sz="1800" dirty="0">
                <a:latin typeface="Montserrat" panose="00000500000000000000" pitchFamily="2" charset="0"/>
                <a:cs typeface="Calibri" panose="020F0502020204030204" pitchFamily="34" charset="0"/>
              </a:rPr>
              <a:t>Support development of EO fire product </a:t>
            </a:r>
            <a:r>
              <a:rPr lang="en-US" sz="1800" b="1" dirty="0">
                <a:latin typeface="Montserrat" panose="00000500000000000000" pitchFamily="2" charset="0"/>
                <a:cs typeface="Calibri" panose="020F0502020204030204" pitchFamily="34" charset="0"/>
              </a:rPr>
              <a:t>best practices/endorsement process</a:t>
            </a:r>
          </a:p>
          <a:p>
            <a:pPr lvl="1"/>
            <a:endParaRPr lang="en-GB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C2D206-9D0A-4BC3-10C9-ACCE2B88B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 &amp; potential activities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6276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3E2BE1-4DF8-8203-B89C-8B6AE237F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LSI-VC Wildfire Subgroup - Membership</a:t>
            </a:r>
            <a:endParaRPr lang="en-GB" sz="36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0E934D3-8959-285D-1055-F0FF526260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032506"/>
              </p:ext>
            </p:extLst>
          </p:nvPr>
        </p:nvGraphicFramePr>
        <p:xfrm>
          <a:off x="614363" y="1249562"/>
          <a:ext cx="5857874" cy="49972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8937">
                  <a:extLst>
                    <a:ext uri="{9D8B030D-6E8A-4147-A177-3AD203B41FA5}">
                      <a16:colId xmlns:a16="http://schemas.microsoft.com/office/drawing/2014/main" val="4280210707"/>
                    </a:ext>
                  </a:extLst>
                </a:gridCol>
                <a:gridCol w="2928937">
                  <a:extLst>
                    <a:ext uri="{9D8B030D-6E8A-4147-A177-3AD203B41FA5}">
                      <a16:colId xmlns:a16="http://schemas.microsoft.com/office/drawing/2014/main" val="1155008063"/>
                    </a:ext>
                  </a:extLst>
                </a:gridCol>
              </a:tblGrid>
              <a:tr h="314067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Montserrat" panose="00000500000000000000" pitchFamily="2" charset="0"/>
                        </a:rPr>
                        <a:t>Organization</a:t>
                      </a:r>
                      <a:endParaRPr lang="en-GB" sz="1200" dirty="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Montserrat" panose="00000500000000000000" pitchFamily="2" charset="0"/>
                        </a:rPr>
                        <a:t>Point of Contact</a:t>
                      </a:r>
                      <a:endParaRPr lang="en-GB" sz="1200" dirty="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856696"/>
                  </a:ext>
                </a:extLst>
              </a:tr>
              <a:tr h="314067">
                <a:tc gridSpan="2">
                  <a:txBody>
                    <a:bodyPr/>
                    <a:lstStyle/>
                    <a:p>
                      <a:r>
                        <a:rPr lang="en-US" sz="1200" b="1" dirty="0">
                          <a:latin typeface="Montserrat" panose="00000500000000000000" pitchFamily="2" charset="0"/>
                        </a:rPr>
                        <a:t>CEOS Agency Co-leads</a:t>
                      </a:r>
                      <a:endParaRPr lang="en-GB" sz="1200" b="1" dirty="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9122652"/>
                  </a:ext>
                </a:extLst>
              </a:tr>
              <a:tr h="314067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Montserrat" panose="00000500000000000000" pitchFamily="2" charset="0"/>
                        </a:rPr>
                        <a:t>ESA</a:t>
                      </a:r>
                      <a:endParaRPr lang="en-GB" sz="1200" dirty="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Montserrat" panose="00000500000000000000" pitchFamily="2" charset="0"/>
                        </a:rPr>
                        <a:t>Steffen Dransfeld</a:t>
                      </a:r>
                      <a:endParaRPr lang="en-GB" sz="1200" dirty="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4865869"/>
                  </a:ext>
                </a:extLst>
              </a:tr>
              <a:tr h="314067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Montserrat" panose="00000500000000000000" pitchFamily="2" charset="0"/>
                        </a:rPr>
                        <a:t>SANSA</a:t>
                      </a:r>
                      <a:endParaRPr lang="en-GB" sz="1200" dirty="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Montserrat" panose="00000500000000000000" pitchFamily="2" charset="0"/>
                        </a:rPr>
                        <a:t>Cecilia Masemola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8136950"/>
                  </a:ext>
                </a:extLst>
              </a:tr>
              <a:tr h="314067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Montserrat" panose="00000500000000000000" pitchFamily="2" charset="0"/>
                        </a:rPr>
                        <a:t>CSA</a:t>
                      </a:r>
                      <a:endParaRPr lang="en-GB" sz="1200" dirty="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Montserrat" panose="00000500000000000000" pitchFamily="2" charset="0"/>
                        </a:rPr>
                        <a:t>Yann Denis</a:t>
                      </a:r>
                      <a:endParaRPr lang="en-GB" sz="1200" dirty="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8847632"/>
                  </a:ext>
                </a:extLst>
              </a:tr>
              <a:tr h="430461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Montserrat" panose="00000500000000000000" pitchFamily="2" charset="0"/>
                        </a:rPr>
                        <a:t>NRCan</a:t>
                      </a:r>
                      <a:endParaRPr lang="en-GB" sz="1200" dirty="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Montserrat" panose="00000500000000000000" pitchFamily="2" charset="0"/>
                        </a:rPr>
                        <a:t>Mark de Jong </a:t>
                      </a:r>
                    </a:p>
                    <a:p>
                      <a:r>
                        <a:rPr lang="en-US" sz="1200" dirty="0">
                          <a:latin typeface="Montserrat" panose="00000500000000000000" pitchFamily="2" charset="0"/>
                        </a:rPr>
                        <a:t>Catriona Armstrong</a:t>
                      </a:r>
                      <a:endParaRPr lang="en-GB" sz="1200" dirty="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2253443"/>
                  </a:ext>
                </a:extLst>
              </a:tr>
              <a:tr h="314067">
                <a:tc gridSpan="2">
                  <a:txBody>
                    <a:bodyPr/>
                    <a:lstStyle/>
                    <a:p>
                      <a:r>
                        <a:rPr lang="en-US" sz="1200" b="1" dirty="0">
                          <a:latin typeface="Montserrat" panose="00000500000000000000" pitchFamily="2" charset="0"/>
                        </a:rPr>
                        <a:t>CEOS Agency Members</a:t>
                      </a:r>
                      <a:endParaRPr lang="en-GB" sz="1200" b="1" dirty="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3243415"/>
                  </a:ext>
                </a:extLst>
              </a:tr>
              <a:tr h="314067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Montserrat" panose="00000500000000000000" pitchFamily="2" charset="0"/>
                        </a:rPr>
                        <a:t>EC</a:t>
                      </a:r>
                      <a:endParaRPr lang="en-GB" sz="1200" dirty="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Montserrat" panose="00000500000000000000" pitchFamily="2" charset="0"/>
                        </a:rPr>
                        <a:t>Fernando Sedano</a:t>
                      </a:r>
                      <a:endParaRPr lang="en-GB" sz="1200" dirty="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00773"/>
                  </a:ext>
                </a:extLst>
              </a:tr>
              <a:tr h="314067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Montserrat" panose="00000500000000000000" pitchFamily="2" charset="0"/>
                        </a:rPr>
                        <a:t>HSC</a:t>
                      </a:r>
                      <a:endParaRPr lang="en-GB" sz="1200" dirty="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Montserrat" panose="00000500000000000000" pitchFamily="2" charset="0"/>
                        </a:rPr>
                        <a:t>Dimitris Bliziotis</a:t>
                      </a:r>
                      <a:endParaRPr lang="en-GB" sz="1200" dirty="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056173"/>
                  </a:ext>
                </a:extLst>
              </a:tr>
              <a:tr h="314067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Montserrat" panose="00000500000000000000" pitchFamily="2" charset="0"/>
                        </a:rPr>
                        <a:t>INPE</a:t>
                      </a:r>
                      <a:endParaRPr lang="en-GB" sz="1200" dirty="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Montserrat" panose="00000500000000000000" pitchFamily="2" charset="0"/>
                        </a:rPr>
                        <a:t>Fabiano Morelli</a:t>
                      </a:r>
                      <a:endParaRPr lang="en-GB" sz="1200" dirty="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299949"/>
                  </a:ext>
                </a:extLst>
              </a:tr>
              <a:tr h="314067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Montserrat" panose="00000500000000000000" pitchFamily="2" charset="0"/>
                        </a:rPr>
                        <a:t>NASA</a:t>
                      </a:r>
                      <a:endParaRPr lang="en-GB" sz="1200" dirty="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Montserrat" panose="00000500000000000000" pitchFamily="2" charset="0"/>
                        </a:rPr>
                        <a:t>Ian Brosnan</a:t>
                      </a:r>
                      <a:endParaRPr lang="en-GB" sz="1200" dirty="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6904711"/>
                  </a:ext>
                </a:extLst>
              </a:tr>
              <a:tr h="314067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Montserrat" panose="00000500000000000000" pitchFamily="2" charset="0"/>
                        </a:rPr>
                        <a:t>UKSA</a:t>
                      </a:r>
                      <a:endParaRPr lang="en-GB" sz="1200" dirty="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Montserrat" panose="00000500000000000000" pitchFamily="2" charset="0"/>
                        </a:rPr>
                        <a:t>Gareth Roberts</a:t>
                      </a:r>
                      <a:endParaRPr lang="en-GB" sz="1200" dirty="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3278748"/>
                  </a:ext>
                </a:extLst>
              </a:tr>
              <a:tr h="314067">
                <a:tc gridSpan="2">
                  <a:txBody>
                    <a:bodyPr/>
                    <a:lstStyle/>
                    <a:p>
                      <a:r>
                        <a:rPr lang="en-US" sz="1200" b="1" dirty="0">
                          <a:latin typeface="Montserrat" panose="00000500000000000000" pitchFamily="2" charset="0"/>
                        </a:rPr>
                        <a:t>Wider Community</a:t>
                      </a:r>
                      <a:endParaRPr lang="en-GB" sz="1200" b="1" dirty="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9711112"/>
                  </a:ext>
                </a:extLst>
              </a:tr>
              <a:tr h="430461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Montserrat" panose="00000500000000000000" pitchFamily="2" charset="0"/>
                        </a:rPr>
                        <a:t>GOFC-GOLD </a:t>
                      </a:r>
                      <a:r>
                        <a:rPr lang="en-US" sz="1200" dirty="0" err="1">
                          <a:latin typeface="Montserrat" panose="00000500000000000000" pitchFamily="2" charset="0"/>
                        </a:rPr>
                        <a:t>FireIT</a:t>
                      </a:r>
                      <a:endParaRPr lang="en-GB" sz="1200" dirty="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Montserrat" panose="00000500000000000000" pitchFamily="2" charset="0"/>
                        </a:rPr>
                        <a:t>David Roy</a:t>
                      </a:r>
                    </a:p>
                    <a:p>
                      <a:r>
                        <a:rPr lang="en-US" sz="1200" dirty="0">
                          <a:latin typeface="Montserrat" panose="00000500000000000000" pitchFamily="2" charset="0"/>
                        </a:rPr>
                        <a:t>Martin Wooster</a:t>
                      </a:r>
                      <a:endParaRPr lang="en-GB" sz="1200" dirty="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084966"/>
                  </a:ext>
                </a:extLst>
              </a:tr>
              <a:tr h="314067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Montserrat" panose="00000500000000000000" pitchFamily="2" charset="0"/>
                        </a:rPr>
                        <a:t>New Space organizations </a:t>
                      </a:r>
                      <a:endParaRPr lang="en-GB" sz="1200" dirty="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Montserrat" panose="00000500000000000000" pitchFamily="2" charset="0"/>
                        </a:rPr>
                        <a:t>TBD</a:t>
                      </a:r>
                      <a:endParaRPr lang="en-GB" sz="1200" dirty="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7017126"/>
                  </a:ext>
                </a:extLst>
              </a:tr>
            </a:tbl>
          </a:graphicData>
        </a:graphic>
      </p:graphicFrame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31EB7A5-C1F5-57BF-3EA9-A4147A877A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8498" y="1224162"/>
            <a:ext cx="5029201" cy="4997270"/>
          </a:xfrm>
        </p:spPr>
        <p:txBody>
          <a:bodyPr/>
          <a:lstStyle/>
          <a:p>
            <a:r>
              <a:rPr lang="en-GB" sz="2000" dirty="0"/>
              <a:t>Initial “meet-and-greet” kick-off meeting for members held 2 weeks ago</a:t>
            </a:r>
          </a:p>
          <a:p>
            <a:pPr marL="50800" indent="0">
              <a:buNone/>
            </a:pPr>
            <a:endParaRPr lang="en-GB" sz="2000" dirty="0"/>
          </a:p>
          <a:p>
            <a:pPr>
              <a:buFont typeface="Wingdings" panose="05000000000000000000" pitchFamily="2" charset="2"/>
              <a:buChar char="v"/>
            </a:pPr>
            <a:r>
              <a:rPr lang="en-GB" sz="2000" dirty="0"/>
              <a:t>Near future:</a:t>
            </a:r>
          </a:p>
          <a:p>
            <a:pPr lvl="1"/>
            <a:r>
              <a:rPr lang="en-GB" sz="2000" dirty="0"/>
              <a:t>Develop priorities to inform objectives &amp; activities</a:t>
            </a:r>
          </a:p>
          <a:p>
            <a:pPr lvl="1"/>
            <a:r>
              <a:rPr lang="en-GB" sz="2000" dirty="0"/>
              <a:t>Develop Terms of Reference and work plan </a:t>
            </a:r>
          </a:p>
          <a:p>
            <a:endParaRPr lang="en-US" sz="2000" dirty="0"/>
          </a:p>
          <a:p>
            <a:r>
              <a:rPr lang="en-US" sz="2000" dirty="0"/>
              <a:t>additional membership interest from other agencies is welcome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612205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01DF61A-F030-B574-E1E0-F3B4EE2EA6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1A813D-4055-7ED1-19B6-8F3D0F9AC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EO based active fire monitoring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0668517"/>
      </p:ext>
    </p:extLst>
  </p:cSld>
  <p:clrMapOvr>
    <a:masterClrMapping/>
  </p:clrMapOvr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219619fd-75dc-48cb-820d-8f683a95dd8b}" enabled="1" method="Privileged" siteId="{05c95b33-90ca-49d5-b644-288b930b912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1966</TotalTime>
  <Words>1649</Words>
  <Application>Microsoft Office PowerPoint</Application>
  <PresentationFormat>Widescreen</PresentationFormat>
  <Paragraphs>184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Wingdings</vt:lpstr>
      <vt:lpstr>Aptos</vt:lpstr>
      <vt:lpstr>Courier New</vt:lpstr>
      <vt:lpstr>Calibri</vt:lpstr>
      <vt:lpstr>Arial</vt:lpstr>
      <vt:lpstr>Montserrat</vt:lpstr>
      <vt:lpstr>ceos</vt:lpstr>
      <vt:lpstr>Wildfire Subgroup</vt:lpstr>
      <vt:lpstr>Contents</vt:lpstr>
      <vt:lpstr>Wildfire subgroup</vt:lpstr>
      <vt:lpstr>CEOS WG Disasters Wildfire Pilot (1)</vt:lpstr>
      <vt:lpstr>CEOS WG Disasters Wildfire Pilot (2)</vt:lpstr>
      <vt:lpstr>LSI-VC Wildfire Subgroup - Process</vt:lpstr>
      <vt:lpstr>Purpose &amp; potential activities</vt:lpstr>
      <vt:lpstr>LSI-VC Wildfire Subgroup - Membership</vt:lpstr>
      <vt:lpstr>EO based active fire monitoring</vt:lpstr>
      <vt:lpstr>EO based active fire monitoring</vt:lpstr>
      <vt:lpstr>AF Product example: VIIRS</vt:lpstr>
      <vt:lpstr>AF Product example: GEO</vt:lpstr>
      <vt:lpstr>Active Fire Hotspot Products</vt:lpstr>
      <vt:lpstr>Active Fire EO</vt:lpstr>
      <vt:lpstr>Wildfire Subgroup: product endorsement</vt:lpstr>
      <vt:lpstr>Wildfire Subgroup: product endorsement</vt:lpstr>
      <vt:lpstr>AF Product Differences</vt:lpstr>
      <vt:lpstr>BA product artifacts</vt:lpstr>
      <vt:lpstr>BA product artifacts</vt:lpstr>
      <vt:lpstr>Product endorsement: 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De Jong, Mark (he, him | il, lui)</cp:lastModifiedBy>
  <cp:revision>2</cp:revision>
  <dcterms:modified xsi:type="dcterms:W3CDTF">2026-04-21T21:30:29Z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HeaderLocations">
    <vt:lpwstr>ceos:3</vt:lpwstr>
  </property>
  <property fmtid="{D5CDD505-2E9C-101B-9397-08002B2CF9AE}" pid="3" name="ClassificationContentMarkingHeaderText">
    <vt:lpwstr>UNCLASSIFIED - NON CLASSIFIÉ</vt:lpwstr>
  </property>
</Properties>
</file>