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DBC2B-0C86-5FF2-262D-BF15CD40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F0B058-B8F8-B17E-AFA7-DDA093227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CB347-A489-E4DB-0E38-F2B74400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D9EB1-2E58-26C1-283A-791E5BBC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FD1D5-D31E-6C95-97E2-8296A0A99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86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5EB35-53B7-FDC5-C6F5-BB646CBF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9A55E-2B2E-F779-33C7-6653486AD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D1F8E-818D-8523-BD4C-FC202219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45690-9CBF-98F2-1661-ECF47F419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E2383-AFF8-0C12-4FC3-2C84480FE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60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205C05-145B-2711-A1AB-703E76A0B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E5F447-D653-65DE-592E-7B0ED4D5F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6E418-9248-EDDC-22D7-440F98036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2C021-C7D1-332D-F1E7-CB0E67653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A31A0-2945-2A48-B9FC-76EE614C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1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C6C31-4D35-D6E3-97AB-2D4A3B8D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A9D00-B477-7E58-36BD-EA8488308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847A6-765A-09AE-67D9-7AD56549A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5D234-9CA2-6BD0-5E79-C6AA13259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D0BCC-149C-D1A8-9CFD-00046D62A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831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52671-9C4F-174A-AA53-D5DEAE9CA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5033F-A74D-E99C-E019-8A96A712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8F757-CBC9-8089-2DCD-5537B806A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21287-4951-E7E3-43C0-CB7D38C00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91343-E706-242F-347B-EFEA2779A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173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73DA6-50A9-F3E0-E370-95B1DCF87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F0DC1-D166-2671-BAE2-9C33D428B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060CB-1ECF-EA60-2801-4F88AFEB20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1B7D5-EA30-4ECC-9C07-A8423F06B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5D609-21AF-DC3E-C729-C1AAC1A75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0C8AD-1B93-D798-D727-D020E0EE3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80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D67D3-F367-A88D-9095-3356F12EB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59F24-26E3-717E-35C1-E66E9894B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74F13-6757-6957-093D-7714305D43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140E8-546E-B197-6EB2-90098B2F2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AE2840-477B-9138-4582-A2DB75BD8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184FC8-1723-9206-1A35-43A61C771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F9438B-6C1F-A8A1-5918-1A120425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13110C-18AB-974B-A35D-69660C4A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00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2B3F5-1C58-8476-049D-0991F89B1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199E9A-3F51-3203-0224-BDB94FE9B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A53C2-FAC6-B742-354F-FB7D2E515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665E44-57D6-ADFD-CC98-B96CE5CB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318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EDF68F-5C61-02F2-FFAA-F1ECAFBD5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B727B5-BA20-EBCA-736A-675F435E4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BC136-89D6-3AB5-FB8C-36642354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42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1D95B-DE6E-8205-CA9C-5A68454F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52289-C697-372F-FC11-117E42B6A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C5500-12C3-0BB5-AC98-1536B6595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8F992-1A48-1396-4813-1D294AC9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0F1EE-E684-D25A-F6C5-F89DEAFF3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97D7D6-6C51-56A4-C0D5-40EA8B6FA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84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3EE72-F03B-4E97-E576-F0C1476E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23A95B-DE4C-AFE2-45A1-30E5DBB00C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436D1D-5807-FCF7-BDCC-20880CC12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1BA30-29BE-615C-3506-8D5374D9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ADE0E-2149-BCF6-B35D-5D9A7DC93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5D93D-0839-55D2-573F-2CD1DB2AA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05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4905A7-F160-1387-EC4C-22A24D3D2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6FF43-C6A0-48D3-9E9C-291BA43E2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1990D-65E6-BCAF-FAC1-7D903DC91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4C5D77-45D0-4F17-9D7A-E48D55981C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2D481-47D7-167E-8359-979786DE6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85A3A-3196-CD86-EA42-548AAA897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D3A7F6-59CF-42BC-9799-E6DD87474E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88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73C07F-BCEF-2007-7B63-87F0EE2EC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1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536CE-03B2-62AC-FB8A-75DB9421C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A511F2-D431-808A-12B2-49A7C97EB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13"/>
            <a:ext cx="12192000" cy="682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5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14FFF-8993-7C71-1AAD-FC22B1F5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59F82C-072B-923C-02F8-ACE765117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6"/>
            <a:ext cx="12192000" cy="682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4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8F508-5EA8-6799-F904-916F01DEC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9858C0-FFE9-4F7F-995A-27B0F5D80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14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AB539-445E-A3E3-6338-EBB98CED3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BFCA51-7125-5746-4BB0-E915ADF85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2" y="0"/>
            <a:ext cx="121233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05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Harvey Jones</dc:creator>
  <cp:lastModifiedBy>Harvey Jones</cp:lastModifiedBy>
  <cp:revision>1</cp:revision>
  <dcterms:created xsi:type="dcterms:W3CDTF">2026-08-10T10:05:51Z</dcterms:created>
  <dcterms:modified xsi:type="dcterms:W3CDTF">2026-08-10T10:24:05Z</dcterms:modified>
</cp:coreProperties>
</file>