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  <p:sldMasterId id="2147483656" r:id="rId2"/>
    <p:sldMasterId id="2147483660" r:id="rId3"/>
    <p:sldMasterId id="2147483667" r:id="rId4"/>
  </p:sldMasterIdLst>
  <p:notesMasterIdLst>
    <p:notesMasterId r:id="rId32"/>
  </p:notesMasterIdLst>
  <p:handoutMasterIdLst>
    <p:handoutMasterId r:id="rId33"/>
  </p:handoutMasterIdLst>
  <p:sldIdLst>
    <p:sldId id="256" r:id="rId5"/>
    <p:sldId id="285" r:id="rId6"/>
    <p:sldId id="259" r:id="rId7"/>
    <p:sldId id="260" r:id="rId8"/>
    <p:sldId id="266" r:id="rId9"/>
    <p:sldId id="373" r:id="rId10"/>
    <p:sldId id="261" r:id="rId11"/>
    <p:sldId id="374" r:id="rId12"/>
    <p:sldId id="390" r:id="rId13"/>
    <p:sldId id="409" r:id="rId14"/>
    <p:sldId id="412" r:id="rId15"/>
    <p:sldId id="414" r:id="rId16"/>
    <p:sldId id="521" r:id="rId17"/>
    <p:sldId id="380" r:id="rId18"/>
    <p:sldId id="528" r:id="rId19"/>
    <p:sldId id="525" r:id="rId20"/>
    <p:sldId id="529" r:id="rId21"/>
    <p:sldId id="530" r:id="rId22"/>
    <p:sldId id="531" r:id="rId23"/>
    <p:sldId id="382" r:id="rId24"/>
    <p:sldId id="2146847090" r:id="rId25"/>
    <p:sldId id="2146847088" r:id="rId26"/>
    <p:sldId id="527" r:id="rId27"/>
    <p:sldId id="2146847091" r:id="rId28"/>
    <p:sldId id="2146847092" r:id="rId29"/>
    <p:sldId id="2146847093" r:id="rId30"/>
    <p:sldId id="385" r:id="rId3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272DC-9C49-4A86-8976-8E8C11B6461D}" v="2" dt="2026-04-21T02:30:42.5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8" autoAdjust="0"/>
    <p:restoredTop sz="94660"/>
  </p:normalViewPr>
  <p:slideViewPr>
    <p:cSldViewPr snapToGrid="0">
      <p:cViewPr varScale="1">
        <p:scale>
          <a:sx n="51" d="100"/>
          <a:sy n="51" d="100"/>
        </p:scale>
        <p:origin x="64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gel Fox" userId="a520e88c-5e07-4373-a1e8-9b18514070f1" providerId="ADAL" clId="{8508A429-8C4D-4B2F-B308-B5A28F41005F}"/>
    <pc:docChg chg="undo custSel addSld delSld modSld sldOrd delMainMaster modMainMaster">
      <pc:chgData name="Nigel Fox" userId="a520e88c-5e07-4373-a1e8-9b18514070f1" providerId="ADAL" clId="{8508A429-8C4D-4B2F-B308-B5A28F41005F}" dt="2026-04-21T02:31:19.139" v="2759" actId="20577"/>
      <pc:docMkLst>
        <pc:docMk/>
      </pc:docMkLst>
      <pc:sldChg chg="modSp mod">
        <pc:chgData name="Nigel Fox" userId="a520e88c-5e07-4373-a1e8-9b18514070f1" providerId="ADAL" clId="{8508A429-8C4D-4B2F-B308-B5A28F41005F}" dt="2026-04-17T08:02:34.820" v="2234" actId="20577"/>
        <pc:sldMkLst>
          <pc:docMk/>
          <pc:sldMk cId="0" sldId="256"/>
        </pc:sldMkLst>
        <pc:spChg chg="mod">
          <ac:chgData name="Nigel Fox" userId="a520e88c-5e07-4373-a1e8-9b18514070f1" providerId="ADAL" clId="{8508A429-8C4D-4B2F-B308-B5A28F41005F}" dt="2026-04-13T08:42:27.402" v="4" actId="6549"/>
          <ac:spMkLst>
            <pc:docMk/>
            <pc:sldMk cId="0" sldId="256"/>
            <ac:spMk id="66" creationId="{00000000-0000-0000-0000-000000000000}"/>
          </ac:spMkLst>
        </pc:spChg>
        <pc:spChg chg="mod">
          <ac:chgData name="Nigel Fox" userId="a520e88c-5e07-4373-a1e8-9b18514070f1" providerId="ADAL" clId="{8508A429-8C4D-4B2F-B308-B5A28F41005F}" dt="2026-04-17T08:02:34.820" v="2234" actId="20577"/>
          <ac:spMkLst>
            <pc:docMk/>
            <pc:sldMk cId="0" sldId="256"/>
            <ac:spMk id="67" creationId="{00000000-0000-0000-0000-000000000000}"/>
          </ac:spMkLst>
        </pc:spChg>
      </pc:sldChg>
      <pc:sldChg chg="ord">
        <pc:chgData name="Nigel Fox" userId="a520e88c-5e07-4373-a1e8-9b18514070f1" providerId="ADAL" clId="{8508A429-8C4D-4B2F-B308-B5A28F41005F}" dt="2026-04-15T12:40:49.091" v="306"/>
        <pc:sldMkLst>
          <pc:docMk/>
          <pc:sldMk cId="0" sldId="259"/>
        </pc:sldMkLst>
      </pc:sldChg>
      <pc:sldChg chg="modSp mod">
        <pc:chgData name="Nigel Fox" userId="a520e88c-5e07-4373-a1e8-9b18514070f1" providerId="ADAL" clId="{8508A429-8C4D-4B2F-B308-B5A28F41005F}" dt="2026-04-16T16:21:39.665" v="1792" actId="6549"/>
        <pc:sldMkLst>
          <pc:docMk/>
          <pc:sldMk cId="1743153002" sldId="261"/>
        </pc:sldMkLst>
        <pc:spChg chg="mod">
          <ac:chgData name="Nigel Fox" userId="a520e88c-5e07-4373-a1e8-9b18514070f1" providerId="ADAL" clId="{8508A429-8C4D-4B2F-B308-B5A28F41005F}" dt="2026-04-16T16:21:39.665" v="1792" actId="6549"/>
          <ac:spMkLst>
            <pc:docMk/>
            <pc:sldMk cId="1743153002" sldId="261"/>
            <ac:spMk id="2" creationId="{FF841116-4870-46ED-B2C5-B4FC8F1227C4}"/>
          </ac:spMkLst>
        </pc:spChg>
        <pc:spChg chg="mod">
          <ac:chgData name="Nigel Fox" userId="a520e88c-5e07-4373-a1e8-9b18514070f1" providerId="ADAL" clId="{8508A429-8C4D-4B2F-B308-B5A28F41005F}" dt="2026-04-16T16:16:56.389" v="1790" actId="14100"/>
          <ac:spMkLst>
            <pc:docMk/>
            <pc:sldMk cId="1743153002" sldId="261"/>
            <ac:spMk id="3" creationId="{6143A55C-F12D-48C9-A507-DCC977533FC5}"/>
          </ac:spMkLst>
        </pc:spChg>
      </pc:sldChg>
      <pc:sldChg chg="modSp mod">
        <pc:chgData name="Nigel Fox" userId="a520e88c-5e07-4373-a1e8-9b18514070f1" providerId="ADAL" clId="{8508A429-8C4D-4B2F-B308-B5A28F41005F}" dt="2026-04-19T12:47:18.091" v="2242" actId="20577"/>
        <pc:sldMkLst>
          <pc:docMk/>
          <pc:sldMk cId="1656753265" sldId="266"/>
        </pc:sldMkLst>
        <pc:spChg chg="mod">
          <ac:chgData name="Nigel Fox" userId="a520e88c-5e07-4373-a1e8-9b18514070f1" providerId="ADAL" clId="{8508A429-8C4D-4B2F-B308-B5A28F41005F}" dt="2026-04-19T12:46:45.035" v="2236" actId="6549"/>
          <ac:spMkLst>
            <pc:docMk/>
            <pc:sldMk cId="1656753265" sldId="266"/>
            <ac:spMk id="2" creationId="{A6521772-E9BC-406F-8506-6D663835AA74}"/>
          </ac:spMkLst>
        </pc:spChg>
        <pc:spChg chg="mod">
          <ac:chgData name="Nigel Fox" userId="a520e88c-5e07-4373-a1e8-9b18514070f1" providerId="ADAL" clId="{8508A429-8C4D-4B2F-B308-B5A28F41005F}" dt="2026-04-19T12:47:18.091" v="2242" actId="20577"/>
          <ac:spMkLst>
            <pc:docMk/>
            <pc:sldMk cId="1656753265" sldId="266"/>
            <ac:spMk id="67588" creationId="{00000000-0000-0000-0000-000000000000}"/>
          </ac:spMkLst>
        </pc:spChg>
      </pc:sldChg>
      <pc:sldChg chg="addSp delSp modSp mod">
        <pc:chgData name="Nigel Fox" userId="a520e88c-5e07-4373-a1e8-9b18514070f1" providerId="ADAL" clId="{8508A429-8C4D-4B2F-B308-B5A28F41005F}" dt="2026-04-19T12:48:23.003" v="2249" actId="6549"/>
        <pc:sldMkLst>
          <pc:docMk/>
          <pc:sldMk cId="2299630521" sldId="373"/>
        </pc:sldMkLst>
        <pc:spChg chg="mod">
          <ac:chgData name="Nigel Fox" userId="a520e88c-5e07-4373-a1e8-9b18514070f1" providerId="ADAL" clId="{8508A429-8C4D-4B2F-B308-B5A28F41005F}" dt="2026-04-19T12:47:40.484" v="2245" actId="20577"/>
          <ac:spMkLst>
            <pc:docMk/>
            <pc:sldMk cId="2299630521" sldId="373"/>
            <ac:spMk id="4" creationId="{00000000-0000-0000-0000-000000000000}"/>
          </ac:spMkLst>
        </pc:spChg>
        <pc:spChg chg="mod">
          <ac:chgData name="Nigel Fox" userId="a520e88c-5e07-4373-a1e8-9b18514070f1" providerId="ADAL" clId="{8508A429-8C4D-4B2F-B308-B5A28F41005F}" dt="2026-04-19T12:48:23.003" v="2249" actId="6549"/>
          <ac:spMkLst>
            <pc:docMk/>
            <pc:sldMk cId="2299630521" sldId="373"/>
            <ac:spMk id="64516" creationId="{00000000-0000-0000-0000-000000000000}"/>
          </ac:spMkLst>
        </pc:spChg>
        <pc:picChg chg="add mod">
          <ac:chgData name="Nigel Fox" userId="a520e88c-5e07-4373-a1e8-9b18514070f1" providerId="ADAL" clId="{8508A429-8C4D-4B2F-B308-B5A28F41005F}" dt="2026-04-13T08:47:28.945" v="170" actId="14100"/>
          <ac:picMkLst>
            <pc:docMk/>
            <pc:sldMk cId="2299630521" sldId="373"/>
            <ac:picMk id="1026" creationId="{01669838-A43B-D992-2C6C-7AEC46F25F2F}"/>
          </ac:picMkLst>
        </pc:picChg>
      </pc:sldChg>
      <pc:sldChg chg="modSp mod ord">
        <pc:chgData name="Nigel Fox" userId="a520e88c-5e07-4373-a1e8-9b18514070f1" providerId="ADAL" clId="{8508A429-8C4D-4B2F-B308-B5A28F41005F}" dt="2026-04-21T02:31:19.139" v="2759" actId="20577"/>
        <pc:sldMkLst>
          <pc:docMk/>
          <pc:sldMk cId="771468274" sldId="374"/>
        </pc:sldMkLst>
        <pc:spChg chg="mod">
          <ac:chgData name="Nigel Fox" userId="a520e88c-5e07-4373-a1e8-9b18514070f1" providerId="ADAL" clId="{8508A429-8C4D-4B2F-B308-B5A28F41005F}" dt="2026-04-21T02:31:19.139" v="2759" actId="20577"/>
          <ac:spMkLst>
            <pc:docMk/>
            <pc:sldMk cId="771468274" sldId="374"/>
            <ac:spMk id="15" creationId="{AFB2D649-6173-1481-9B86-A02008628CE7}"/>
          </ac:spMkLst>
        </pc:spChg>
      </pc:sldChg>
      <pc:sldChg chg="addSp delSp modSp mod modAnim">
        <pc:chgData name="Nigel Fox" userId="a520e88c-5e07-4373-a1e8-9b18514070f1" providerId="ADAL" clId="{8508A429-8C4D-4B2F-B308-B5A28F41005F}" dt="2026-04-19T13:11:45.746" v="2521"/>
        <pc:sldMkLst>
          <pc:docMk/>
          <pc:sldMk cId="1543689237" sldId="380"/>
        </pc:sldMkLst>
        <pc:spChg chg="mod">
          <ac:chgData name="Nigel Fox" userId="a520e88c-5e07-4373-a1e8-9b18514070f1" providerId="ADAL" clId="{8508A429-8C4D-4B2F-B308-B5A28F41005F}" dt="2026-04-16T16:27:29.925" v="1897" actId="20577"/>
          <ac:spMkLst>
            <pc:docMk/>
            <pc:sldMk cId="1543689237" sldId="380"/>
            <ac:spMk id="2" creationId="{67E2D97E-DC8A-4955-9E02-0567FE248E41}"/>
          </ac:spMkLst>
        </pc:spChg>
        <pc:spChg chg="add mod">
          <ac:chgData name="Nigel Fox" userId="a520e88c-5e07-4373-a1e8-9b18514070f1" providerId="ADAL" clId="{8508A429-8C4D-4B2F-B308-B5A28F41005F}" dt="2026-04-19T13:10:19.793" v="2513" actId="255"/>
          <ac:spMkLst>
            <pc:docMk/>
            <pc:sldMk cId="1543689237" sldId="380"/>
            <ac:spMk id="3" creationId="{02032330-0F42-B163-4C3C-B5D04F53889C}"/>
          </ac:spMkLst>
        </pc:spChg>
        <pc:spChg chg="add mod">
          <ac:chgData name="Nigel Fox" userId="a520e88c-5e07-4373-a1e8-9b18514070f1" providerId="ADAL" clId="{8508A429-8C4D-4B2F-B308-B5A28F41005F}" dt="2026-04-16T08:32:17.778" v="476" actId="1076"/>
          <ac:spMkLst>
            <pc:docMk/>
            <pc:sldMk cId="1543689237" sldId="380"/>
            <ac:spMk id="7" creationId="{7681EA67-E9B7-9E24-6CD0-D60C343CCAF4}"/>
          </ac:spMkLst>
        </pc:spChg>
        <pc:spChg chg="add mod">
          <ac:chgData name="Nigel Fox" userId="a520e88c-5e07-4373-a1e8-9b18514070f1" providerId="ADAL" clId="{8508A429-8C4D-4B2F-B308-B5A28F41005F}" dt="2026-04-16T08:33:56.315" v="558" actId="20577"/>
          <ac:spMkLst>
            <pc:docMk/>
            <pc:sldMk cId="1543689237" sldId="380"/>
            <ac:spMk id="11" creationId="{863BDE20-4D92-637A-5D70-E59B0D2FA056}"/>
          </ac:spMkLst>
        </pc:spChg>
        <pc:spChg chg="mod">
          <ac:chgData name="Nigel Fox" userId="a520e88c-5e07-4373-a1e8-9b18514070f1" providerId="ADAL" clId="{8508A429-8C4D-4B2F-B308-B5A28F41005F}" dt="2026-04-16T08:30:42.197" v="461" actId="14100"/>
          <ac:spMkLst>
            <pc:docMk/>
            <pc:sldMk cId="1543689237" sldId="380"/>
            <ac:spMk id="38" creationId="{5B7C21AC-8A7F-D3A8-7B79-91807ADB46EE}"/>
          </ac:spMkLst>
        </pc:spChg>
        <pc:picChg chg="add mod">
          <ac:chgData name="Nigel Fox" userId="a520e88c-5e07-4373-a1e8-9b18514070f1" providerId="ADAL" clId="{8508A429-8C4D-4B2F-B308-B5A28F41005F}" dt="2026-04-16T08:16:42.666" v="405" actId="1076"/>
          <ac:picMkLst>
            <pc:docMk/>
            <pc:sldMk cId="1543689237" sldId="380"/>
            <ac:picMk id="4" creationId="{5AB674C1-1927-4056-9C66-D6DFAE22BADC}"/>
          </ac:picMkLst>
        </pc:picChg>
        <pc:picChg chg="add mod">
          <ac:chgData name="Nigel Fox" userId="a520e88c-5e07-4373-a1e8-9b18514070f1" providerId="ADAL" clId="{8508A429-8C4D-4B2F-B308-B5A28F41005F}" dt="2026-04-16T08:29:36.660" v="408" actId="1076"/>
          <ac:picMkLst>
            <pc:docMk/>
            <pc:sldMk cId="1543689237" sldId="380"/>
            <ac:picMk id="6" creationId="{F289C835-E3D1-494B-4B54-F1FFDE48F3D8}"/>
          </ac:picMkLst>
        </pc:picChg>
        <pc:picChg chg="add mod">
          <ac:chgData name="Nigel Fox" userId="a520e88c-5e07-4373-a1e8-9b18514070f1" providerId="ADAL" clId="{8508A429-8C4D-4B2F-B308-B5A28F41005F}" dt="2026-04-16T08:32:11.629" v="475" actId="1076"/>
          <ac:picMkLst>
            <pc:docMk/>
            <pc:sldMk cId="1543689237" sldId="380"/>
            <ac:picMk id="10" creationId="{58F8EEF8-1297-DF30-346F-9D279D10E433}"/>
          </ac:picMkLst>
        </pc:picChg>
        <pc:picChg chg="add mod">
          <ac:chgData name="Nigel Fox" userId="a520e88c-5e07-4373-a1e8-9b18514070f1" providerId="ADAL" clId="{8508A429-8C4D-4B2F-B308-B5A28F41005F}" dt="2026-04-16T16:26:57.514" v="1881" actId="1076"/>
          <ac:picMkLst>
            <pc:docMk/>
            <pc:sldMk cId="1543689237" sldId="380"/>
            <ac:picMk id="13" creationId="{4C7B1533-8B72-3082-CD1B-8C2418D738B9}"/>
          </ac:picMkLst>
        </pc:picChg>
      </pc:sldChg>
      <pc:sldChg chg="addSp delSp modSp mod ord">
        <pc:chgData name="Nigel Fox" userId="a520e88c-5e07-4373-a1e8-9b18514070f1" providerId="ADAL" clId="{8508A429-8C4D-4B2F-B308-B5A28F41005F}" dt="2026-04-16T14:52:58.867" v="999" actId="6549"/>
        <pc:sldMkLst>
          <pc:docMk/>
          <pc:sldMk cId="3127206182" sldId="382"/>
        </pc:sldMkLst>
        <pc:spChg chg="mod">
          <ac:chgData name="Nigel Fox" userId="a520e88c-5e07-4373-a1e8-9b18514070f1" providerId="ADAL" clId="{8508A429-8C4D-4B2F-B308-B5A28F41005F}" dt="2026-04-16T14:47:37.873" v="899" actId="14100"/>
          <ac:spMkLst>
            <pc:docMk/>
            <pc:sldMk cId="3127206182" sldId="382"/>
            <ac:spMk id="5" creationId="{922F425F-ED3C-4EC6-86DE-89E94E0C205C}"/>
          </ac:spMkLst>
        </pc:spChg>
        <pc:spChg chg="mod">
          <ac:chgData name="Nigel Fox" userId="a520e88c-5e07-4373-a1e8-9b18514070f1" providerId="ADAL" clId="{8508A429-8C4D-4B2F-B308-B5A28F41005F}" dt="2026-04-16T14:52:39.770" v="998" actId="1076"/>
          <ac:spMkLst>
            <pc:docMk/>
            <pc:sldMk cId="3127206182" sldId="382"/>
            <ac:spMk id="9" creationId="{CB8CD864-F75F-59D1-E33F-B794132BCB37}"/>
          </ac:spMkLst>
        </pc:spChg>
        <pc:spChg chg="mod">
          <ac:chgData name="Nigel Fox" userId="a520e88c-5e07-4373-a1e8-9b18514070f1" providerId="ADAL" clId="{8508A429-8C4D-4B2F-B308-B5A28F41005F}" dt="2026-04-16T14:52:58.867" v="999" actId="6549"/>
          <ac:spMkLst>
            <pc:docMk/>
            <pc:sldMk cId="3127206182" sldId="382"/>
            <ac:spMk id="10" creationId="{7FB40D57-8162-BA5F-6F11-5AE79CBD2606}"/>
          </ac:spMkLst>
        </pc:spChg>
        <pc:picChg chg="add mod ord">
          <ac:chgData name="Nigel Fox" userId="a520e88c-5e07-4373-a1e8-9b18514070f1" providerId="ADAL" clId="{8508A429-8C4D-4B2F-B308-B5A28F41005F}" dt="2026-04-16T14:48:00.713" v="901" actId="167"/>
          <ac:picMkLst>
            <pc:docMk/>
            <pc:sldMk cId="3127206182" sldId="382"/>
            <ac:picMk id="4" creationId="{E761692C-6F22-D9EC-1C3E-645A3EC38C37}"/>
          </ac:picMkLst>
        </pc:picChg>
      </pc:sldChg>
      <pc:sldChg chg="modSp mod">
        <pc:chgData name="Nigel Fox" userId="a520e88c-5e07-4373-a1e8-9b18514070f1" providerId="ADAL" clId="{8508A429-8C4D-4B2F-B308-B5A28F41005F}" dt="2026-04-19T13:49:18.133" v="2695" actId="6549"/>
        <pc:sldMkLst>
          <pc:docMk/>
          <pc:sldMk cId="3741508254" sldId="385"/>
        </pc:sldMkLst>
        <pc:spChg chg="mod">
          <ac:chgData name="Nigel Fox" userId="a520e88c-5e07-4373-a1e8-9b18514070f1" providerId="ADAL" clId="{8508A429-8C4D-4B2F-B308-B5A28F41005F}" dt="2026-04-19T13:49:18.133" v="2695" actId="6549"/>
          <ac:spMkLst>
            <pc:docMk/>
            <pc:sldMk cId="3741508254" sldId="385"/>
            <ac:spMk id="4" creationId="{FEB964C3-78D0-4BB1-9463-71D4B81AA70B}"/>
          </ac:spMkLst>
        </pc:spChg>
      </pc:sldChg>
      <pc:sldChg chg="addSp delSp modSp mod delAnim modAnim">
        <pc:chgData name="Nigel Fox" userId="a520e88c-5e07-4373-a1e8-9b18514070f1" providerId="ADAL" clId="{8508A429-8C4D-4B2F-B308-B5A28F41005F}" dt="2026-04-19T13:03:25.409" v="2364" actId="20577"/>
        <pc:sldMkLst>
          <pc:docMk/>
          <pc:sldMk cId="2669014370" sldId="390"/>
        </pc:sldMkLst>
        <pc:spChg chg="mod">
          <ac:chgData name="Nigel Fox" userId="a520e88c-5e07-4373-a1e8-9b18514070f1" providerId="ADAL" clId="{8508A429-8C4D-4B2F-B308-B5A28F41005F}" dt="2026-04-19T13:03:25.409" v="2364" actId="20577"/>
          <ac:spMkLst>
            <pc:docMk/>
            <pc:sldMk cId="2669014370" sldId="390"/>
            <ac:spMk id="10" creationId="{62285AF2-14F0-8BF4-99DB-C49B111C3138}"/>
          </ac:spMkLst>
        </pc:spChg>
        <pc:picChg chg="add mod">
          <ac:chgData name="Nigel Fox" userId="a520e88c-5e07-4373-a1e8-9b18514070f1" providerId="ADAL" clId="{8508A429-8C4D-4B2F-B308-B5A28F41005F}" dt="2026-04-16T16:25:20.592" v="1865" actId="1076"/>
          <ac:picMkLst>
            <pc:docMk/>
            <pc:sldMk cId="2669014370" sldId="390"/>
            <ac:picMk id="4" creationId="{CF06CD4C-24E4-4446-3141-CFED9B02991E}"/>
          </ac:picMkLst>
        </pc:picChg>
      </pc:sldChg>
      <pc:sldChg chg="modSp mod">
        <pc:chgData name="Nigel Fox" userId="a520e88c-5e07-4373-a1e8-9b18514070f1" providerId="ADAL" clId="{8508A429-8C4D-4B2F-B308-B5A28F41005F}" dt="2026-04-19T13:04:18.632" v="2380" actId="1076"/>
        <pc:sldMkLst>
          <pc:docMk/>
          <pc:sldMk cId="1957541686" sldId="412"/>
        </pc:sldMkLst>
        <pc:spChg chg="mod">
          <ac:chgData name="Nigel Fox" userId="a520e88c-5e07-4373-a1e8-9b18514070f1" providerId="ADAL" clId="{8508A429-8C4D-4B2F-B308-B5A28F41005F}" dt="2026-04-19T13:04:18.632" v="2380" actId="1076"/>
          <ac:spMkLst>
            <pc:docMk/>
            <pc:sldMk cId="1957541686" sldId="412"/>
            <ac:spMk id="2" creationId="{B9869449-6122-A784-CC9E-CC4E47B5BB75}"/>
          </ac:spMkLst>
        </pc:spChg>
      </pc:sldChg>
      <pc:sldChg chg="addSp delSp modSp mod modAnim">
        <pc:chgData name="Nigel Fox" userId="a520e88c-5e07-4373-a1e8-9b18514070f1" providerId="ADAL" clId="{8508A429-8C4D-4B2F-B308-B5A28F41005F}" dt="2026-04-19T13:06:06.461" v="2384"/>
        <pc:sldMkLst>
          <pc:docMk/>
          <pc:sldMk cId="3197057221" sldId="521"/>
        </pc:sldMkLst>
        <pc:spChg chg="mod">
          <ac:chgData name="Nigel Fox" userId="a520e88c-5e07-4373-a1e8-9b18514070f1" providerId="ADAL" clId="{8508A429-8C4D-4B2F-B308-B5A28F41005F}" dt="2026-04-16T07:49:31.081" v="336" actId="1076"/>
          <ac:spMkLst>
            <pc:docMk/>
            <pc:sldMk cId="3197057221" sldId="521"/>
            <ac:spMk id="2" creationId="{44D6FF2A-70ED-E005-6425-06EC314C8B2E}"/>
          </ac:spMkLst>
        </pc:spChg>
        <pc:picChg chg="add mod">
          <ac:chgData name="Nigel Fox" userId="a520e88c-5e07-4373-a1e8-9b18514070f1" providerId="ADAL" clId="{8508A429-8C4D-4B2F-B308-B5A28F41005F}" dt="2026-04-16T07:48:39.648" v="312" actId="1076"/>
          <ac:picMkLst>
            <pc:docMk/>
            <pc:sldMk cId="3197057221" sldId="521"/>
            <ac:picMk id="4" creationId="{10FBB372-768F-D86A-E4E8-0B44F054BF9D}"/>
          </ac:picMkLst>
        </pc:picChg>
        <pc:picChg chg="add mod">
          <ac:chgData name="Nigel Fox" userId="a520e88c-5e07-4373-a1e8-9b18514070f1" providerId="ADAL" clId="{8508A429-8C4D-4B2F-B308-B5A28F41005F}" dt="2026-04-16T07:52:43.879" v="345" actId="14100"/>
          <ac:picMkLst>
            <pc:docMk/>
            <pc:sldMk cId="3197057221" sldId="521"/>
            <ac:picMk id="8" creationId="{6C5B567E-30DD-7784-9808-9AC8E58BFFEB}"/>
          </ac:picMkLst>
        </pc:picChg>
        <pc:picChg chg="add mod">
          <ac:chgData name="Nigel Fox" userId="a520e88c-5e07-4373-a1e8-9b18514070f1" providerId="ADAL" clId="{8508A429-8C4D-4B2F-B308-B5A28F41005F}" dt="2026-04-16T07:54:45.884" v="350" actId="14100"/>
          <ac:picMkLst>
            <pc:docMk/>
            <pc:sldMk cId="3197057221" sldId="521"/>
            <ac:picMk id="12" creationId="{BB661A58-D0C2-B8EA-8C12-199C9BF2013B}"/>
          </ac:picMkLst>
        </pc:picChg>
        <pc:picChg chg="add mod">
          <ac:chgData name="Nigel Fox" userId="a520e88c-5e07-4373-a1e8-9b18514070f1" providerId="ADAL" clId="{8508A429-8C4D-4B2F-B308-B5A28F41005F}" dt="2026-04-16T08:01:57.195" v="373" actId="1076"/>
          <ac:picMkLst>
            <pc:docMk/>
            <pc:sldMk cId="3197057221" sldId="521"/>
            <ac:picMk id="19" creationId="{0F4F41FB-5E3D-614E-0DF5-20961EDB9598}"/>
          </ac:picMkLst>
        </pc:picChg>
        <pc:picChg chg="add mod">
          <ac:chgData name="Nigel Fox" userId="a520e88c-5e07-4373-a1e8-9b18514070f1" providerId="ADAL" clId="{8508A429-8C4D-4B2F-B308-B5A28F41005F}" dt="2026-04-16T07:57:47.668" v="359" actId="1076"/>
          <ac:picMkLst>
            <pc:docMk/>
            <pc:sldMk cId="3197057221" sldId="521"/>
            <ac:picMk id="21" creationId="{F71EE4A4-FB90-2570-EB71-08CBB932E7E4}"/>
          </ac:picMkLst>
        </pc:picChg>
        <pc:picChg chg="add mod">
          <ac:chgData name="Nigel Fox" userId="a520e88c-5e07-4373-a1e8-9b18514070f1" providerId="ADAL" clId="{8508A429-8C4D-4B2F-B308-B5A28F41005F}" dt="2026-04-16T07:59:06.374" v="362" actId="1076"/>
          <ac:picMkLst>
            <pc:docMk/>
            <pc:sldMk cId="3197057221" sldId="521"/>
            <ac:picMk id="23" creationId="{0479899C-0A2A-5216-60EB-AB973CC1F5BB}"/>
          </ac:picMkLst>
        </pc:picChg>
        <pc:picChg chg="add mod">
          <ac:chgData name="Nigel Fox" userId="a520e88c-5e07-4373-a1e8-9b18514070f1" providerId="ADAL" clId="{8508A429-8C4D-4B2F-B308-B5A28F41005F}" dt="2026-04-16T07:59:57.388" v="366" actId="14100"/>
          <ac:picMkLst>
            <pc:docMk/>
            <pc:sldMk cId="3197057221" sldId="521"/>
            <ac:picMk id="25" creationId="{6836FCE6-87AF-38C6-55C4-1ED4AA764034}"/>
          </ac:picMkLst>
        </pc:picChg>
        <pc:picChg chg="add mod">
          <ac:chgData name="Nigel Fox" userId="a520e88c-5e07-4373-a1e8-9b18514070f1" providerId="ADAL" clId="{8508A429-8C4D-4B2F-B308-B5A28F41005F}" dt="2026-04-16T08:01:09.509" v="370" actId="1076"/>
          <ac:picMkLst>
            <pc:docMk/>
            <pc:sldMk cId="3197057221" sldId="521"/>
            <ac:picMk id="27" creationId="{03ED38E2-80AC-0B14-90EC-72F5034521D8}"/>
          </ac:picMkLst>
        </pc:picChg>
      </pc:sldChg>
      <pc:sldChg chg="addSp delSp modSp mod modAnim">
        <pc:chgData name="Nigel Fox" userId="a520e88c-5e07-4373-a1e8-9b18514070f1" providerId="ADAL" clId="{8508A429-8C4D-4B2F-B308-B5A28F41005F}" dt="2026-04-19T13:15:28.140" v="2531"/>
        <pc:sldMkLst>
          <pc:docMk/>
          <pc:sldMk cId="1811752203" sldId="525"/>
        </pc:sldMkLst>
        <pc:spChg chg="mod">
          <ac:chgData name="Nigel Fox" userId="a520e88c-5e07-4373-a1e8-9b18514070f1" providerId="ADAL" clId="{8508A429-8C4D-4B2F-B308-B5A28F41005F}" dt="2026-04-16T10:27:35.939" v="669" actId="20577"/>
          <ac:spMkLst>
            <pc:docMk/>
            <pc:sldMk cId="1811752203" sldId="525"/>
            <ac:spMk id="2" creationId="{7AF3ACCD-A957-F3AB-06B4-A39659A04F36}"/>
          </ac:spMkLst>
        </pc:spChg>
        <pc:picChg chg="add mod">
          <ac:chgData name="Nigel Fox" userId="a520e88c-5e07-4373-a1e8-9b18514070f1" providerId="ADAL" clId="{8508A429-8C4D-4B2F-B308-B5A28F41005F}" dt="2026-04-16T10:28:34.744" v="676" actId="1076"/>
          <ac:picMkLst>
            <pc:docMk/>
            <pc:sldMk cId="1811752203" sldId="525"/>
            <ac:picMk id="8" creationId="{EF284094-5B7E-AD55-C4DE-F41BD76334D5}"/>
          </ac:picMkLst>
        </pc:picChg>
        <pc:picChg chg="add mod">
          <ac:chgData name="Nigel Fox" userId="a520e88c-5e07-4373-a1e8-9b18514070f1" providerId="ADAL" clId="{8508A429-8C4D-4B2F-B308-B5A28F41005F}" dt="2026-04-16T10:30:07.804" v="679" actId="1076"/>
          <ac:picMkLst>
            <pc:docMk/>
            <pc:sldMk cId="1811752203" sldId="525"/>
            <ac:picMk id="10" creationId="{AA05AD7C-F58B-FB6E-C99F-7F2DCA778E53}"/>
          </ac:picMkLst>
        </pc:picChg>
        <pc:picChg chg="add mod">
          <ac:chgData name="Nigel Fox" userId="a520e88c-5e07-4373-a1e8-9b18514070f1" providerId="ADAL" clId="{8508A429-8C4D-4B2F-B308-B5A28F41005F}" dt="2026-04-16T10:33:15.501" v="684" actId="1076"/>
          <ac:picMkLst>
            <pc:docMk/>
            <pc:sldMk cId="1811752203" sldId="525"/>
            <ac:picMk id="12" creationId="{E92E0501-1D48-2AA8-6CAC-37B6A99F57F3}"/>
          </ac:picMkLst>
        </pc:picChg>
        <pc:picChg chg="add mod">
          <ac:chgData name="Nigel Fox" userId="a520e88c-5e07-4373-a1e8-9b18514070f1" providerId="ADAL" clId="{8508A429-8C4D-4B2F-B308-B5A28F41005F}" dt="2026-04-16T10:35:11.569" v="693" actId="1076"/>
          <ac:picMkLst>
            <pc:docMk/>
            <pc:sldMk cId="1811752203" sldId="525"/>
            <ac:picMk id="14" creationId="{F870328A-5DF0-5FE5-E598-25D8EBC70F89}"/>
          </ac:picMkLst>
        </pc:picChg>
        <pc:picChg chg="add mod">
          <ac:chgData name="Nigel Fox" userId="a520e88c-5e07-4373-a1e8-9b18514070f1" providerId="ADAL" clId="{8508A429-8C4D-4B2F-B308-B5A28F41005F}" dt="2026-04-16T10:34:59.710" v="692" actId="1076"/>
          <ac:picMkLst>
            <pc:docMk/>
            <pc:sldMk cId="1811752203" sldId="525"/>
            <ac:picMk id="16" creationId="{F54F82DE-7DE2-7C97-98D2-D6ECB4A037A7}"/>
          </ac:picMkLst>
        </pc:picChg>
        <pc:picChg chg="add mod">
          <ac:chgData name="Nigel Fox" userId="a520e88c-5e07-4373-a1e8-9b18514070f1" providerId="ADAL" clId="{8508A429-8C4D-4B2F-B308-B5A28F41005F}" dt="2026-04-16T10:39:34.652" v="715" actId="1038"/>
          <ac:picMkLst>
            <pc:docMk/>
            <pc:sldMk cId="1811752203" sldId="525"/>
            <ac:picMk id="18" creationId="{1BC12EDA-B782-A350-7D6F-19370A1A73BF}"/>
          </ac:picMkLst>
        </pc:picChg>
      </pc:sldChg>
      <pc:sldChg chg="modSp mod">
        <pc:chgData name="Nigel Fox" userId="a520e88c-5e07-4373-a1e8-9b18514070f1" providerId="ADAL" clId="{8508A429-8C4D-4B2F-B308-B5A28F41005F}" dt="2026-04-19T13:44:17.912" v="2663" actId="1076"/>
        <pc:sldMkLst>
          <pc:docMk/>
          <pc:sldMk cId="0" sldId="527"/>
        </pc:sldMkLst>
        <pc:spChg chg="mod">
          <ac:chgData name="Nigel Fox" userId="a520e88c-5e07-4373-a1e8-9b18514070f1" providerId="ADAL" clId="{8508A429-8C4D-4B2F-B308-B5A28F41005F}" dt="2026-04-19T13:44:17.912" v="2663" actId="1076"/>
          <ac:spMkLst>
            <pc:docMk/>
            <pc:sldMk cId="0" sldId="527"/>
            <ac:spMk id="2" creationId="{F8446AE6-121E-CAE8-1141-A0CA0777F34F}"/>
          </ac:spMkLst>
        </pc:spChg>
        <pc:spChg chg="mod">
          <ac:chgData name="Nigel Fox" userId="a520e88c-5e07-4373-a1e8-9b18514070f1" providerId="ADAL" clId="{8508A429-8C4D-4B2F-B308-B5A28F41005F}" dt="2026-04-16T15:12:50.884" v="1475" actId="1076"/>
          <ac:spMkLst>
            <pc:docMk/>
            <pc:sldMk cId="0" sldId="527"/>
            <ac:spMk id="66" creationId="{00000000-0000-0000-0000-000000000000}"/>
          </ac:spMkLst>
        </pc:spChg>
        <pc:spChg chg="mod">
          <ac:chgData name="Nigel Fox" userId="a520e88c-5e07-4373-a1e8-9b18514070f1" providerId="ADAL" clId="{8508A429-8C4D-4B2F-B308-B5A28F41005F}" dt="2026-04-16T15:12:58.088" v="1476" actId="1076"/>
          <ac:spMkLst>
            <pc:docMk/>
            <pc:sldMk cId="0" sldId="527"/>
            <ac:spMk id="67" creationId="{00000000-0000-0000-0000-000000000000}"/>
          </ac:spMkLst>
        </pc:spChg>
      </pc:sldChg>
      <pc:sldChg chg="addSp delSp modSp add mod modAnim">
        <pc:chgData name="Nigel Fox" userId="a520e88c-5e07-4373-a1e8-9b18514070f1" providerId="ADAL" clId="{8508A429-8C4D-4B2F-B308-B5A28F41005F}" dt="2026-04-19T13:14:37.061" v="2527"/>
        <pc:sldMkLst>
          <pc:docMk/>
          <pc:sldMk cId="2848157125" sldId="528"/>
        </pc:sldMkLst>
        <pc:spChg chg="mod">
          <ac:chgData name="Nigel Fox" userId="a520e88c-5e07-4373-a1e8-9b18514070f1" providerId="ADAL" clId="{8508A429-8C4D-4B2F-B308-B5A28F41005F}" dt="2026-04-16T08:54:36.991" v="600" actId="20577"/>
          <ac:spMkLst>
            <pc:docMk/>
            <pc:sldMk cId="2848157125" sldId="528"/>
            <ac:spMk id="2" creationId="{973AB851-6C35-ABB5-9DE1-233BAD7C0BAB}"/>
          </ac:spMkLst>
        </pc:spChg>
        <pc:picChg chg="add mod">
          <ac:chgData name="Nigel Fox" userId="a520e88c-5e07-4373-a1e8-9b18514070f1" providerId="ADAL" clId="{8508A429-8C4D-4B2F-B308-B5A28F41005F}" dt="2026-04-16T08:56:47.126" v="602" actId="1076"/>
          <ac:picMkLst>
            <pc:docMk/>
            <pc:sldMk cId="2848157125" sldId="528"/>
            <ac:picMk id="5" creationId="{C258A3EF-2E8C-8CEF-3607-9C331EF3C01C}"/>
          </ac:picMkLst>
        </pc:picChg>
        <pc:picChg chg="add mod">
          <ac:chgData name="Nigel Fox" userId="a520e88c-5e07-4373-a1e8-9b18514070f1" providerId="ADAL" clId="{8508A429-8C4D-4B2F-B308-B5A28F41005F}" dt="2026-04-16T08:56:52.968" v="604" actId="14100"/>
          <ac:picMkLst>
            <pc:docMk/>
            <pc:sldMk cId="2848157125" sldId="528"/>
            <ac:picMk id="9" creationId="{7FE5F1CF-5789-EDF1-4873-EB3578EC9CDE}"/>
          </ac:picMkLst>
        </pc:picChg>
        <pc:picChg chg="add mod">
          <ac:chgData name="Nigel Fox" userId="a520e88c-5e07-4373-a1e8-9b18514070f1" providerId="ADAL" clId="{8508A429-8C4D-4B2F-B308-B5A28F41005F}" dt="2026-04-16T10:05:15.025" v="616" actId="1076"/>
          <ac:picMkLst>
            <pc:docMk/>
            <pc:sldMk cId="2848157125" sldId="528"/>
            <ac:picMk id="14" creationId="{5C0131BF-A153-B1CC-354D-AA321098DBB0}"/>
          </ac:picMkLst>
        </pc:picChg>
        <pc:picChg chg="add mod">
          <ac:chgData name="Nigel Fox" userId="a520e88c-5e07-4373-a1e8-9b18514070f1" providerId="ADAL" clId="{8508A429-8C4D-4B2F-B308-B5A28F41005F}" dt="2026-04-16T10:05:22.879" v="617" actId="1076"/>
          <ac:picMkLst>
            <pc:docMk/>
            <pc:sldMk cId="2848157125" sldId="528"/>
            <ac:picMk id="16" creationId="{AADCB84C-706B-AD59-6F5A-ED7D6DC33E9A}"/>
          </ac:picMkLst>
        </pc:picChg>
        <pc:picChg chg="add mod">
          <ac:chgData name="Nigel Fox" userId="a520e88c-5e07-4373-a1e8-9b18514070f1" providerId="ADAL" clId="{8508A429-8C4D-4B2F-B308-B5A28F41005F}" dt="2026-04-16T10:03:01.680" v="612" actId="1076"/>
          <ac:picMkLst>
            <pc:docMk/>
            <pc:sldMk cId="2848157125" sldId="528"/>
            <ac:picMk id="18" creationId="{D7DFCB59-E44E-DAFE-2023-98E28458C87B}"/>
          </ac:picMkLst>
        </pc:picChg>
        <pc:picChg chg="add mod">
          <ac:chgData name="Nigel Fox" userId="a520e88c-5e07-4373-a1e8-9b18514070f1" providerId="ADAL" clId="{8508A429-8C4D-4B2F-B308-B5A28F41005F}" dt="2026-04-16T10:05:27.590" v="618" actId="1076"/>
          <ac:picMkLst>
            <pc:docMk/>
            <pc:sldMk cId="2848157125" sldId="528"/>
            <ac:picMk id="20" creationId="{DEA1EA95-822F-A794-7B3E-92770B2D4D57}"/>
          </ac:picMkLst>
        </pc:picChg>
      </pc:sldChg>
      <pc:sldChg chg="addSp modSp new mod modAnim">
        <pc:chgData name="Nigel Fox" userId="a520e88c-5e07-4373-a1e8-9b18514070f1" providerId="ADAL" clId="{8508A429-8C4D-4B2F-B308-B5A28F41005F}" dt="2026-04-19T13:21:57.331" v="2550" actId="14100"/>
        <pc:sldMkLst>
          <pc:docMk/>
          <pc:sldMk cId="1688724952" sldId="529"/>
        </pc:sldMkLst>
        <pc:spChg chg="mod">
          <ac:chgData name="Nigel Fox" userId="a520e88c-5e07-4373-a1e8-9b18514070f1" providerId="ADAL" clId="{8508A429-8C4D-4B2F-B308-B5A28F41005F}" dt="2026-04-16T11:13:02.694" v="769" actId="20577"/>
          <ac:spMkLst>
            <pc:docMk/>
            <pc:sldMk cId="1688724952" sldId="529"/>
            <ac:spMk id="2" creationId="{696D5CED-8542-5D48-3DD7-61467E027DBF}"/>
          </ac:spMkLst>
        </pc:spChg>
        <pc:picChg chg="add mod">
          <ac:chgData name="Nigel Fox" userId="a520e88c-5e07-4373-a1e8-9b18514070f1" providerId="ADAL" clId="{8508A429-8C4D-4B2F-B308-B5A28F41005F}" dt="2026-04-16T11:14:06.080" v="773" actId="14100"/>
          <ac:picMkLst>
            <pc:docMk/>
            <pc:sldMk cId="1688724952" sldId="529"/>
            <ac:picMk id="4" creationId="{626337CF-70D6-46B7-1CC1-7AD92D16A3DD}"/>
          </ac:picMkLst>
        </pc:picChg>
        <pc:picChg chg="add mod">
          <ac:chgData name="Nigel Fox" userId="a520e88c-5e07-4373-a1e8-9b18514070f1" providerId="ADAL" clId="{8508A429-8C4D-4B2F-B308-B5A28F41005F}" dt="2026-04-19T13:19:42.776" v="2537" actId="1076"/>
          <ac:picMkLst>
            <pc:docMk/>
            <pc:sldMk cId="1688724952" sldId="529"/>
            <ac:picMk id="6" creationId="{68518F2B-7A4E-BB93-2249-C5181CD04C76}"/>
          </ac:picMkLst>
        </pc:picChg>
        <pc:picChg chg="add mod">
          <ac:chgData name="Nigel Fox" userId="a520e88c-5e07-4373-a1e8-9b18514070f1" providerId="ADAL" clId="{8508A429-8C4D-4B2F-B308-B5A28F41005F}" dt="2026-04-19T13:20:03.894" v="2539" actId="14100"/>
          <ac:picMkLst>
            <pc:docMk/>
            <pc:sldMk cId="1688724952" sldId="529"/>
            <ac:picMk id="8" creationId="{B5CDA4F1-149C-C465-CE24-A37BDFB38722}"/>
          </ac:picMkLst>
        </pc:picChg>
        <pc:picChg chg="add mod">
          <ac:chgData name="Nigel Fox" userId="a520e88c-5e07-4373-a1e8-9b18514070f1" providerId="ADAL" clId="{8508A429-8C4D-4B2F-B308-B5A28F41005F}" dt="2026-04-19T13:21:57.331" v="2550" actId="14100"/>
          <ac:picMkLst>
            <pc:docMk/>
            <pc:sldMk cId="1688724952" sldId="529"/>
            <ac:picMk id="10" creationId="{6203BD34-DE4C-785C-C57D-008796C57BD0}"/>
          </ac:picMkLst>
        </pc:picChg>
        <pc:picChg chg="add mod">
          <ac:chgData name="Nigel Fox" userId="a520e88c-5e07-4373-a1e8-9b18514070f1" providerId="ADAL" clId="{8508A429-8C4D-4B2F-B308-B5A28F41005F}" dt="2026-04-19T13:21:44.859" v="2547" actId="14100"/>
          <ac:picMkLst>
            <pc:docMk/>
            <pc:sldMk cId="1688724952" sldId="529"/>
            <ac:picMk id="12" creationId="{66B3CD58-1BEA-4B71-F3C0-3B15F611E47C}"/>
          </ac:picMkLst>
        </pc:picChg>
        <pc:picChg chg="add mod">
          <ac:chgData name="Nigel Fox" userId="a520e88c-5e07-4373-a1e8-9b18514070f1" providerId="ADAL" clId="{8508A429-8C4D-4B2F-B308-B5A28F41005F}" dt="2026-04-16T11:28:22.730" v="789" actId="1076"/>
          <ac:picMkLst>
            <pc:docMk/>
            <pc:sldMk cId="1688724952" sldId="529"/>
            <ac:picMk id="14" creationId="{D881553A-8069-9B3F-D91B-922525EABC71}"/>
          </ac:picMkLst>
        </pc:picChg>
      </pc:sldChg>
      <pc:sldChg chg="addSp modSp new mod modAnim">
        <pc:chgData name="Nigel Fox" userId="a520e88c-5e07-4373-a1e8-9b18514070f1" providerId="ADAL" clId="{8508A429-8C4D-4B2F-B308-B5A28F41005F}" dt="2026-04-19T13:25:51.262" v="2567"/>
        <pc:sldMkLst>
          <pc:docMk/>
          <pc:sldMk cId="2240676865" sldId="530"/>
        </pc:sldMkLst>
        <pc:spChg chg="mod">
          <ac:chgData name="Nigel Fox" userId="a520e88c-5e07-4373-a1e8-9b18514070f1" providerId="ADAL" clId="{8508A429-8C4D-4B2F-B308-B5A28F41005F}" dt="2026-04-16T16:28:20.431" v="1929" actId="20577"/>
          <ac:spMkLst>
            <pc:docMk/>
            <pc:sldMk cId="2240676865" sldId="530"/>
            <ac:spMk id="2" creationId="{E8896C22-0F17-E500-47AA-03B160963400}"/>
          </ac:spMkLst>
        </pc:spChg>
        <pc:picChg chg="add mod">
          <ac:chgData name="Nigel Fox" userId="a520e88c-5e07-4373-a1e8-9b18514070f1" providerId="ADAL" clId="{8508A429-8C4D-4B2F-B308-B5A28F41005F}" dt="2026-04-19T13:22:28.067" v="2553" actId="1076"/>
          <ac:picMkLst>
            <pc:docMk/>
            <pc:sldMk cId="2240676865" sldId="530"/>
            <ac:picMk id="4" creationId="{CC5EADC3-C4D3-E4A8-3492-03EA21879040}"/>
          </ac:picMkLst>
        </pc:picChg>
        <pc:picChg chg="add mod">
          <ac:chgData name="Nigel Fox" userId="a520e88c-5e07-4373-a1e8-9b18514070f1" providerId="ADAL" clId="{8508A429-8C4D-4B2F-B308-B5A28F41005F}" dt="2026-04-19T13:22:34.074" v="2554" actId="1076"/>
          <ac:picMkLst>
            <pc:docMk/>
            <pc:sldMk cId="2240676865" sldId="530"/>
            <ac:picMk id="6" creationId="{643C0230-CECB-4E35-8FE8-62F88C323B2E}"/>
          </ac:picMkLst>
        </pc:picChg>
        <pc:picChg chg="add mod">
          <ac:chgData name="Nigel Fox" userId="a520e88c-5e07-4373-a1e8-9b18514070f1" providerId="ADAL" clId="{8508A429-8C4D-4B2F-B308-B5A28F41005F}" dt="2026-04-19T13:22:46.037" v="2556" actId="14100"/>
          <ac:picMkLst>
            <pc:docMk/>
            <pc:sldMk cId="2240676865" sldId="530"/>
            <ac:picMk id="8" creationId="{EA87735C-E832-3583-5D18-51787671BB9F}"/>
          </ac:picMkLst>
        </pc:picChg>
        <pc:picChg chg="add mod">
          <ac:chgData name="Nigel Fox" userId="a520e88c-5e07-4373-a1e8-9b18514070f1" providerId="ADAL" clId="{8508A429-8C4D-4B2F-B308-B5A28F41005F}" dt="2026-04-19T13:22:59.634" v="2560" actId="14100"/>
          <ac:picMkLst>
            <pc:docMk/>
            <pc:sldMk cId="2240676865" sldId="530"/>
            <ac:picMk id="10" creationId="{CEEEAC3A-8455-6377-1AFE-65504EE7AD99}"/>
          </ac:picMkLst>
        </pc:picChg>
        <pc:picChg chg="add mod">
          <ac:chgData name="Nigel Fox" userId="a520e88c-5e07-4373-a1e8-9b18514070f1" providerId="ADAL" clId="{8508A429-8C4D-4B2F-B308-B5A28F41005F}" dt="2026-04-19T13:23:10.855" v="2562" actId="1076"/>
          <ac:picMkLst>
            <pc:docMk/>
            <pc:sldMk cId="2240676865" sldId="530"/>
            <ac:picMk id="12" creationId="{AF6F5E92-1D39-465E-CBAA-7C12796E8AF4}"/>
          </ac:picMkLst>
        </pc:picChg>
      </pc:sldChg>
      <pc:sldChg chg="addSp delSp modSp new mod modAnim">
        <pc:chgData name="Nigel Fox" userId="a520e88c-5e07-4373-a1e8-9b18514070f1" providerId="ADAL" clId="{8508A429-8C4D-4B2F-B308-B5A28F41005F}" dt="2026-04-19T13:40:08.905" v="2607"/>
        <pc:sldMkLst>
          <pc:docMk/>
          <pc:sldMk cId="3177897378" sldId="531"/>
        </pc:sldMkLst>
        <pc:spChg chg="mod">
          <ac:chgData name="Nigel Fox" userId="a520e88c-5e07-4373-a1e8-9b18514070f1" providerId="ADAL" clId="{8508A429-8C4D-4B2F-B308-B5A28F41005F}" dt="2026-04-16T16:28:49.471" v="1960" actId="20577"/>
          <ac:spMkLst>
            <pc:docMk/>
            <pc:sldMk cId="3177897378" sldId="531"/>
            <ac:spMk id="2" creationId="{EDA9B17E-C230-FB07-9C7E-515687A03B1E}"/>
          </ac:spMkLst>
        </pc:spChg>
        <pc:spChg chg="add">
          <ac:chgData name="Nigel Fox" userId="a520e88c-5e07-4373-a1e8-9b18514070f1" providerId="ADAL" clId="{8508A429-8C4D-4B2F-B308-B5A28F41005F}" dt="2026-04-16T14:27:56.556" v="830" actId="22"/>
          <ac:spMkLst>
            <pc:docMk/>
            <pc:sldMk cId="3177897378" sldId="531"/>
            <ac:spMk id="16" creationId="{10DA6E9B-9B7B-2D38-0AE8-0D2811213E84}"/>
          </ac:spMkLst>
        </pc:spChg>
        <pc:spChg chg="add mod">
          <ac:chgData name="Nigel Fox" userId="a520e88c-5e07-4373-a1e8-9b18514070f1" providerId="ADAL" clId="{8508A429-8C4D-4B2F-B308-B5A28F41005F}" dt="2026-04-19T13:35:30.842" v="2596" actId="164"/>
          <ac:spMkLst>
            <pc:docMk/>
            <pc:sldMk cId="3177897378" sldId="531"/>
            <ac:spMk id="19" creationId="{0AD40BAE-B7B9-1CB3-B13C-11DBF38F0E7D}"/>
          </ac:spMkLst>
        </pc:spChg>
        <pc:spChg chg="add mod">
          <ac:chgData name="Nigel Fox" userId="a520e88c-5e07-4373-a1e8-9b18514070f1" providerId="ADAL" clId="{8508A429-8C4D-4B2F-B308-B5A28F41005F}" dt="2026-04-19T13:35:42.283" v="2597" actId="164"/>
          <ac:spMkLst>
            <pc:docMk/>
            <pc:sldMk cId="3177897378" sldId="531"/>
            <ac:spMk id="22" creationId="{7B923483-1C51-F7C7-82DB-698AC5145DA4}"/>
          </ac:spMkLst>
        </pc:spChg>
        <pc:grpChg chg="add mod">
          <ac:chgData name="Nigel Fox" userId="a520e88c-5e07-4373-a1e8-9b18514070f1" providerId="ADAL" clId="{8508A429-8C4D-4B2F-B308-B5A28F41005F}" dt="2026-04-19T13:35:30.842" v="2596" actId="164"/>
          <ac:grpSpMkLst>
            <pc:docMk/>
            <pc:sldMk cId="3177897378" sldId="531"/>
            <ac:grpSpMk id="3" creationId="{520CB5EF-39DD-176C-8E88-ACF89D919562}"/>
          </ac:grpSpMkLst>
        </pc:grpChg>
        <pc:grpChg chg="add mod">
          <ac:chgData name="Nigel Fox" userId="a520e88c-5e07-4373-a1e8-9b18514070f1" providerId="ADAL" clId="{8508A429-8C4D-4B2F-B308-B5A28F41005F}" dt="2026-04-19T13:35:42.283" v="2597" actId="164"/>
          <ac:grpSpMkLst>
            <pc:docMk/>
            <pc:sldMk cId="3177897378" sldId="531"/>
            <ac:grpSpMk id="5" creationId="{F71DB5E4-7B77-DAE6-8F70-EE1B55BAC736}"/>
          </ac:grpSpMkLst>
        </pc:grpChg>
        <pc:picChg chg="add mod">
          <ac:chgData name="Nigel Fox" userId="a520e88c-5e07-4373-a1e8-9b18514070f1" providerId="ADAL" clId="{8508A429-8C4D-4B2F-B308-B5A28F41005F}" dt="2026-04-16T14:16:16.845" v="812" actId="14100"/>
          <ac:picMkLst>
            <pc:docMk/>
            <pc:sldMk cId="3177897378" sldId="531"/>
            <ac:picMk id="4" creationId="{A9AF9AE9-14FA-8879-3CA3-F85CD3BF592C}"/>
          </ac:picMkLst>
        </pc:picChg>
        <pc:picChg chg="add mod">
          <ac:chgData name="Nigel Fox" userId="a520e88c-5e07-4373-a1e8-9b18514070f1" providerId="ADAL" clId="{8508A429-8C4D-4B2F-B308-B5A28F41005F}" dt="2026-04-16T14:19:50.564" v="819" actId="1076"/>
          <ac:picMkLst>
            <pc:docMk/>
            <pc:sldMk cId="3177897378" sldId="531"/>
            <ac:picMk id="6" creationId="{9C9C8EAC-5E95-02F2-E13F-D286162EDDB7}"/>
          </ac:picMkLst>
        </pc:picChg>
        <pc:picChg chg="add mod">
          <ac:chgData name="Nigel Fox" userId="a520e88c-5e07-4373-a1e8-9b18514070f1" providerId="ADAL" clId="{8508A429-8C4D-4B2F-B308-B5A28F41005F}" dt="2026-04-16T14:19:56.197" v="820" actId="1076"/>
          <ac:picMkLst>
            <pc:docMk/>
            <pc:sldMk cId="3177897378" sldId="531"/>
            <ac:picMk id="8" creationId="{C4AF6475-26AA-AF8C-8E80-2EAA99081690}"/>
          </ac:picMkLst>
        </pc:picChg>
        <pc:picChg chg="add mod">
          <ac:chgData name="Nigel Fox" userId="a520e88c-5e07-4373-a1e8-9b18514070f1" providerId="ADAL" clId="{8508A429-8C4D-4B2F-B308-B5A28F41005F}" dt="2026-04-16T14:32:24.105" v="848" actId="14100"/>
          <ac:picMkLst>
            <pc:docMk/>
            <pc:sldMk cId="3177897378" sldId="531"/>
            <ac:picMk id="10" creationId="{2E05BEF7-11BD-AE83-F4B1-417CA5088A4C}"/>
          </ac:picMkLst>
        </pc:picChg>
        <pc:picChg chg="add mod">
          <ac:chgData name="Nigel Fox" userId="a520e88c-5e07-4373-a1e8-9b18514070f1" providerId="ADAL" clId="{8508A429-8C4D-4B2F-B308-B5A28F41005F}" dt="2026-04-19T13:35:30.842" v="2596" actId="164"/>
          <ac:picMkLst>
            <pc:docMk/>
            <pc:sldMk cId="3177897378" sldId="531"/>
            <ac:picMk id="17" creationId="{E9C9F13A-5D12-2A41-C42E-7959E592E4B6}"/>
          </ac:picMkLst>
        </pc:picChg>
        <pc:picChg chg="add mod">
          <ac:chgData name="Nigel Fox" userId="a520e88c-5e07-4373-a1e8-9b18514070f1" providerId="ADAL" clId="{8508A429-8C4D-4B2F-B308-B5A28F41005F}" dt="2026-04-19T13:35:42.283" v="2597" actId="164"/>
          <ac:picMkLst>
            <pc:docMk/>
            <pc:sldMk cId="3177897378" sldId="531"/>
            <ac:picMk id="20" creationId="{3265E96B-90E6-ACA0-0BBA-80FB828D4C04}"/>
          </ac:picMkLst>
        </pc:picChg>
        <pc:picChg chg="add mod">
          <ac:chgData name="Nigel Fox" userId="a520e88c-5e07-4373-a1e8-9b18514070f1" providerId="ADAL" clId="{8508A429-8C4D-4B2F-B308-B5A28F41005F}" dt="2026-04-16T14:37:45.931" v="876" actId="1076"/>
          <ac:picMkLst>
            <pc:docMk/>
            <pc:sldMk cId="3177897378" sldId="531"/>
            <ac:picMk id="24" creationId="{CB5E49D9-E00F-BD90-43EE-1943240CE1BB}"/>
          </ac:picMkLst>
        </pc:picChg>
      </pc:sldChg>
      <pc:sldChg chg="addSp delSp modSp new mod modAnim">
        <pc:chgData name="Nigel Fox" userId="a520e88c-5e07-4373-a1e8-9b18514070f1" providerId="ADAL" clId="{8508A429-8C4D-4B2F-B308-B5A28F41005F}" dt="2026-04-19T13:43:33.021" v="2623"/>
        <pc:sldMkLst>
          <pc:docMk/>
          <pc:sldMk cId="1118810651" sldId="2146847088"/>
        </pc:sldMkLst>
        <pc:spChg chg="mod">
          <ac:chgData name="Nigel Fox" userId="a520e88c-5e07-4373-a1e8-9b18514070f1" providerId="ADAL" clId="{8508A429-8C4D-4B2F-B308-B5A28F41005F}" dt="2026-04-16T15:54:57.680" v="1666" actId="20577"/>
          <ac:spMkLst>
            <pc:docMk/>
            <pc:sldMk cId="1118810651" sldId="2146847088"/>
            <ac:spMk id="2" creationId="{9F46E846-E032-354F-0CCF-5F911C3A73DD}"/>
          </ac:spMkLst>
        </pc:spChg>
        <pc:spChg chg="add mod">
          <ac:chgData name="Nigel Fox" userId="a520e88c-5e07-4373-a1e8-9b18514070f1" providerId="ADAL" clId="{8508A429-8C4D-4B2F-B308-B5A28F41005F}" dt="2026-04-16T15:09:17.087" v="1449" actId="20577"/>
          <ac:spMkLst>
            <pc:docMk/>
            <pc:sldMk cId="1118810651" sldId="2146847088"/>
            <ac:spMk id="10" creationId="{B3EE767E-CA21-F3E7-A091-8BC8EFFE81EC}"/>
          </ac:spMkLst>
        </pc:spChg>
        <pc:picChg chg="add mod">
          <ac:chgData name="Nigel Fox" userId="a520e88c-5e07-4373-a1e8-9b18514070f1" providerId="ADAL" clId="{8508A429-8C4D-4B2F-B308-B5A28F41005F}" dt="2026-04-16T14:56:12.601" v="1002" actId="1076"/>
          <ac:picMkLst>
            <pc:docMk/>
            <pc:sldMk cId="1118810651" sldId="2146847088"/>
            <ac:picMk id="6" creationId="{3B3B7491-6255-15D0-EF4C-C0A40025F04D}"/>
          </ac:picMkLst>
        </pc:picChg>
        <pc:picChg chg="add mod">
          <ac:chgData name="Nigel Fox" userId="a520e88c-5e07-4373-a1e8-9b18514070f1" providerId="ADAL" clId="{8508A429-8C4D-4B2F-B308-B5A28F41005F}" dt="2026-04-16T15:11:29.824" v="1451" actId="1076"/>
          <ac:picMkLst>
            <pc:docMk/>
            <pc:sldMk cId="1118810651" sldId="2146847088"/>
            <ac:picMk id="8" creationId="{7FDB4CE8-2B68-E690-D663-300FFCC28D2D}"/>
          </ac:picMkLst>
        </pc:picChg>
        <pc:picChg chg="add mod">
          <ac:chgData name="Nigel Fox" userId="a520e88c-5e07-4373-a1e8-9b18514070f1" providerId="ADAL" clId="{8508A429-8C4D-4B2F-B308-B5A28F41005F}" dt="2026-04-16T15:11:40.309" v="1455" actId="1076"/>
          <ac:picMkLst>
            <pc:docMk/>
            <pc:sldMk cId="1118810651" sldId="2146847088"/>
            <ac:picMk id="12" creationId="{B9C69D3D-E80D-F556-DF7D-5C01B1FA8EAC}"/>
          </ac:picMkLst>
        </pc:picChg>
      </pc:sldChg>
      <pc:sldChg chg="addSp delSp modSp add mod modAnim">
        <pc:chgData name="Nigel Fox" userId="a520e88c-5e07-4373-a1e8-9b18514070f1" providerId="ADAL" clId="{8508A429-8C4D-4B2F-B308-B5A28F41005F}" dt="2026-04-19T13:43:02.509" v="2621"/>
        <pc:sldMkLst>
          <pc:docMk/>
          <pc:sldMk cId="504995060" sldId="2146847090"/>
        </pc:sldMkLst>
        <pc:spChg chg="add mod">
          <ac:chgData name="Nigel Fox" userId="a520e88c-5e07-4373-a1e8-9b18514070f1" providerId="ADAL" clId="{8508A429-8C4D-4B2F-B308-B5A28F41005F}" dt="2026-04-19T13:42:55.429" v="2617" actId="6549"/>
          <ac:spMkLst>
            <pc:docMk/>
            <pc:sldMk cId="504995060" sldId="2146847090"/>
            <ac:spMk id="12" creationId="{6B8E60FC-D2B7-F0E4-4DB6-5C64FF90F3D5}"/>
          </ac:spMkLst>
        </pc:spChg>
        <pc:grpChg chg="mod">
          <ac:chgData name="Nigel Fox" userId="a520e88c-5e07-4373-a1e8-9b18514070f1" providerId="ADAL" clId="{8508A429-8C4D-4B2F-B308-B5A28F41005F}" dt="2026-04-16T14:44:52.582" v="885" actId="1076"/>
          <ac:grpSpMkLst>
            <pc:docMk/>
            <pc:sldMk cId="504995060" sldId="2146847090"/>
            <ac:grpSpMk id="28" creationId="{58406257-3B01-3D74-F17A-0B8B61B1E774}"/>
          </ac:grpSpMkLst>
        </pc:grpChg>
      </pc:sldChg>
      <pc:sldChg chg="addSp modSp new mod modAnim">
        <pc:chgData name="Nigel Fox" userId="a520e88c-5e07-4373-a1e8-9b18514070f1" providerId="ADAL" clId="{8508A429-8C4D-4B2F-B308-B5A28F41005F}" dt="2026-04-19T13:45:12.665" v="2665"/>
        <pc:sldMkLst>
          <pc:docMk/>
          <pc:sldMk cId="1674544883" sldId="2146847091"/>
        </pc:sldMkLst>
        <pc:spChg chg="mod">
          <ac:chgData name="Nigel Fox" userId="a520e88c-5e07-4373-a1e8-9b18514070f1" providerId="ADAL" clId="{8508A429-8C4D-4B2F-B308-B5A28F41005F}" dt="2026-04-16T15:30:43.841" v="1497" actId="1076"/>
          <ac:spMkLst>
            <pc:docMk/>
            <pc:sldMk cId="1674544883" sldId="2146847091"/>
            <ac:spMk id="2" creationId="{0A7878B7-2B41-E787-8074-501624B63B8B}"/>
          </ac:spMkLst>
        </pc:spChg>
        <pc:spChg chg="mod">
          <ac:chgData name="Nigel Fox" userId="a520e88c-5e07-4373-a1e8-9b18514070f1" providerId="ADAL" clId="{8508A429-8C4D-4B2F-B308-B5A28F41005F}" dt="2026-04-16T15:55:23.110" v="1690" actId="20577"/>
          <ac:spMkLst>
            <pc:docMk/>
            <pc:sldMk cId="1674544883" sldId="2146847091"/>
            <ac:spMk id="3" creationId="{ED61B84A-1EBD-D13C-760B-89D491056DD5}"/>
          </ac:spMkLst>
        </pc:spChg>
        <pc:picChg chg="add mod">
          <ac:chgData name="Nigel Fox" userId="a520e88c-5e07-4373-a1e8-9b18514070f1" providerId="ADAL" clId="{8508A429-8C4D-4B2F-B308-B5A28F41005F}" dt="2026-04-16T15:28:08.001" v="1489" actId="14100"/>
          <ac:picMkLst>
            <pc:docMk/>
            <pc:sldMk cId="1674544883" sldId="2146847091"/>
            <ac:picMk id="5" creationId="{BE11FBBA-7D5D-7461-B43A-D5B16AC771A1}"/>
          </ac:picMkLst>
        </pc:picChg>
        <pc:picChg chg="add mod">
          <ac:chgData name="Nigel Fox" userId="a520e88c-5e07-4373-a1e8-9b18514070f1" providerId="ADAL" clId="{8508A429-8C4D-4B2F-B308-B5A28F41005F}" dt="2026-04-16T15:32:01.429" v="1502" actId="1076"/>
          <ac:picMkLst>
            <pc:docMk/>
            <pc:sldMk cId="1674544883" sldId="2146847091"/>
            <ac:picMk id="7" creationId="{F3936F80-4DDD-AC3F-EDC9-7BCB03B168C4}"/>
          </ac:picMkLst>
        </pc:picChg>
        <pc:picChg chg="add mod">
          <ac:chgData name="Nigel Fox" userId="a520e88c-5e07-4373-a1e8-9b18514070f1" providerId="ADAL" clId="{8508A429-8C4D-4B2F-B308-B5A28F41005F}" dt="2026-04-16T15:30:50.539" v="1498" actId="1076"/>
          <ac:picMkLst>
            <pc:docMk/>
            <pc:sldMk cId="1674544883" sldId="2146847091"/>
            <ac:picMk id="9" creationId="{4E7D5269-005E-ECBC-E4FD-28DE552EAAB1}"/>
          </ac:picMkLst>
        </pc:picChg>
        <pc:picChg chg="add mod">
          <ac:chgData name="Nigel Fox" userId="a520e88c-5e07-4373-a1e8-9b18514070f1" providerId="ADAL" clId="{8508A429-8C4D-4B2F-B308-B5A28F41005F}" dt="2026-04-16T15:32:05.202" v="1503" actId="1076"/>
          <ac:picMkLst>
            <pc:docMk/>
            <pc:sldMk cId="1674544883" sldId="2146847091"/>
            <ac:picMk id="11" creationId="{E55BFAE9-1A67-6458-97ED-429A8EB59052}"/>
          </ac:picMkLst>
        </pc:picChg>
      </pc:sldChg>
      <pc:sldChg chg="addSp delSp modSp new mod modAnim">
        <pc:chgData name="Nigel Fox" userId="a520e88c-5e07-4373-a1e8-9b18514070f1" providerId="ADAL" clId="{8508A429-8C4D-4B2F-B308-B5A28F41005F}" dt="2026-04-19T13:46:17.212" v="2668"/>
        <pc:sldMkLst>
          <pc:docMk/>
          <pc:sldMk cId="2101213480" sldId="2146847092"/>
        </pc:sldMkLst>
        <pc:spChg chg="mod">
          <ac:chgData name="Nigel Fox" userId="a520e88c-5e07-4373-a1e8-9b18514070f1" providerId="ADAL" clId="{8508A429-8C4D-4B2F-B308-B5A28F41005F}" dt="2026-04-16T15:39:55.642" v="1543" actId="14100"/>
          <ac:spMkLst>
            <pc:docMk/>
            <pc:sldMk cId="2101213480" sldId="2146847092"/>
            <ac:spMk id="3" creationId="{98F3475C-C6C1-8239-C58E-C581D3974E0A}"/>
          </ac:spMkLst>
        </pc:spChg>
        <pc:spChg chg="add mod">
          <ac:chgData name="Nigel Fox" userId="a520e88c-5e07-4373-a1e8-9b18514070f1" providerId="ADAL" clId="{8508A429-8C4D-4B2F-B308-B5A28F41005F}" dt="2026-04-16T15:39:42.277" v="1534" actId="1076"/>
          <ac:spMkLst>
            <pc:docMk/>
            <pc:sldMk cId="2101213480" sldId="2146847092"/>
            <ac:spMk id="8" creationId="{360841CA-F659-EA4C-221A-CC71D670C66F}"/>
          </ac:spMkLst>
        </pc:spChg>
        <pc:spChg chg="add mod">
          <ac:chgData name="Nigel Fox" userId="a520e88c-5e07-4373-a1e8-9b18514070f1" providerId="ADAL" clId="{8508A429-8C4D-4B2F-B308-B5A28F41005F}" dt="2026-04-16T15:52:11.070" v="1648" actId="122"/>
          <ac:spMkLst>
            <pc:docMk/>
            <pc:sldMk cId="2101213480" sldId="2146847092"/>
            <ac:spMk id="11" creationId="{25DE002E-713B-1619-F106-0B5F7A125BF9}"/>
          </ac:spMkLst>
        </pc:spChg>
        <pc:picChg chg="add mod">
          <ac:chgData name="Nigel Fox" userId="a520e88c-5e07-4373-a1e8-9b18514070f1" providerId="ADAL" clId="{8508A429-8C4D-4B2F-B308-B5A28F41005F}" dt="2026-04-16T15:34:21.921" v="1508" actId="14100"/>
          <ac:picMkLst>
            <pc:docMk/>
            <pc:sldMk cId="2101213480" sldId="2146847092"/>
            <ac:picMk id="5" creationId="{CA7FA809-E7C5-2284-55C8-AE78271FEB0A}"/>
          </ac:picMkLst>
        </pc:picChg>
        <pc:picChg chg="add mod">
          <ac:chgData name="Nigel Fox" userId="a520e88c-5e07-4373-a1e8-9b18514070f1" providerId="ADAL" clId="{8508A429-8C4D-4B2F-B308-B5A28F41005F}" dt="2026-04-16T15:37:15.198" v="1518" actId="1076"/>
          <ac:picMkLst>
            <pc:docMk/>
            <pc:sldMk cId="2101213480" sldId="2146847092"/>
            <ac:picMk id="7" creationId="{E2FFC650-B873-5340-8BBF-974A821694EB}"/>
          </ac:picMkLst>
        </pc:picChg>
        <pc:picChg chg="add mod">
          <ac:chgData name="Nigel Fox" userId="a520e88c-5e07-4373-a1e8-9b18514070f1" providerId="ADAL" clId="{8508A429-8C4D-4B2F-B308-B5A28F41005F}" dt="2026-04-16T15:44:28.146" v="1557" actId="1076"/>
          <ac:picMkLst>
            <pc:docMk/>
            <pc:sldMk cId="2101213480" sldId="2146847092"/>
            <ac:picMk id="10" creationId="{C502933F-C4D2-01E9-9415-9E4F32BCDA4F}"/>
          </ac:picMkLst>
        </pc:picChg>
        <pc:picChg chg="add mod">
          <ac:chgData name="Nigel Fox" userId="a520e88c-5e07-4373-a1e8-9b18514070f1" providerId="ADAL" clId="{8508A429-8C4D-4B2F-B308-B5A28F41005F}" dt="2026-04-16T15:35:13.201" v="1515" actId="1076"/>
          <ac:picMkLst>
            <pc:docMk/>
            <pc:sldMk cId="2101213480" sldId="2146847092"/>
            <ac:picMk id="1028" creationId="{A7CE9CB0-221C-49EF-B08E-929468656482}"/>
          </ac:picMkLst>
        </pc:picChg>
        <pc:picChg chg="add mod">
          <ac:chgData name="Nigel Fox" userId="a520e88c-5e07-4373-a1e8-9b18514070f1" providerId="ADAL" clId="{8508A429-8C4D-4B2F-B308-B5A28F41005F}" dt="2026-04-16T15:39:03.442" v="1521" actId="14100"/>
          <ac:picMkLst>
            <pc:docMk/>
            <pc:sldMk cId="2101213480" sldId="2146847092"/>
            <ac:picMk id="1030" creationId="{27700BD2-2EA0-0F0B-74D9-A70B4368DE1D}"/>
          </ac:picMkLst>
        </pc:picChg>
        <pc:picChg chg="add mod">
          <ac:chgData name="Nigel Fox" userId="a520e88c-5e07-4373-a1e8-9b18514070f1" providerId="ADAL" clId="{8508A429-8C4D-4B2F-B308-B5A28F41005F}" dt="2026-04-16T15:44:17.487" v="1554" actId="1076"/>
          <ac:picMkLst>
            <pc:docMk/>
            <pc:sldMk cId="2101213480" sldId="2146847092"/>
            <ac:picMk id="1033" creationId="{02A2E544-C6D0-1E6C-90E3-3D5E12F58BD5}"/>
          </ac:picMkLst>
        </pc:picChg>
        <pc:picChg chg="add mod">
          <ac:chgData name="Nigel Fox" userId="a520e88c-5e07-4373-a1e8-9b18514070f1" providerId="ADAL" clId="{8508A429-8C4D-4B2F-B308-B5A28F41005F}" dt="2026-04-16T15:43:20.029" v="1548" actId="1076"/>
          <ac:picMkLst>
            <pc:docMk/>
            <pc:sldMk cId="2101213480" sldId="2146847092"/>
            <ac:picMk id="1034" creationId="{AB1419FB-6A3E-983F-FED1-651E46E61423}"/>
          </ac:picMkLst>
        </pc:picChg>
        <pc:picChg chg="add mod">
          <ac:chgData name="Nigel Fox" userId="a520e88c-5e07-4373-a1e8-9b18514070f1" providerId="ADAL" clId="{8508A429-8C4D-4B2F-B308-B5A28F41005F}" dt="2026-04-16T15:47:54.822" v="1562" actId="1076"/>
          <ac:picMkLst>
            <pc:docMk/>
            <pc:sldMk cId="2101213480" sldId="2146847092"/>
            <ac:picMk id="1036" creationId="{F1A9FFE0-BAF4-4543-2315-DC5D199DA6A9}"/>
          </ac:picMkLst>
        </pc:picChg>
      </pc:sldChg>
      <pc:sldChg chg="addSp delSp modSp new mod modAnim">
        <pc:chgData name="Nigel Fox" userId="a520e88c-5e07-4373-a1e8-9b18514070f1" providerId="ADAL" clId="{8508A429-8C4D-4B2F-B308-B5A28F41005F}" dt="2026-04-19T13:47:28.095" v="2675"/>
        <pc:sldMkLst>
          <pc:docMk/>
          <pc:sldMk cId="1002352443" sldId="2146847093"/>
        </pc:sldMkLst>
        <pc:spChg chg="mod">
          <ac:chgData name="Nigel Fox" userId="a520e88c-5e07-4373-a1e8-9b18514070f1" providerId="ADAL" clId="{8508A429-8C4D-4B2F-B308-B5A28F41005F}" dt="2026-04-16T15:56:36.253" v="1705" actId="20577"/>
          <ac:spMkLst>
            <pc:docMk/>
            <pc:sldMk cId="1002352443" sldId="2146847093"/>
            <ac:spMk id="3" creationId="{056E408D-1137-91DC-EFE5-D3D6EBAB9888}"/>
          </ac:spMkLst>
        </pc:spChg>
        <pc:picChg chg="add mod">
          <ac:chgData name="Nigel Fox" userId="a520e88c-5e07-4373-a1e8-9b18514070f1" providerId="ADAL" clId="{8508A429-8C4D-4B2F-B308-B5A28F41005F}" dt="2026-04-16T16:08:52.098" v="1728" actId="14100"/>
          <ac:picMkLst>
            <pc:docMk/>
            <pc:sldMk cId="1002352443" sldId="2146847093"/>
            <ac:picMk id="5" creationId="{47B2E838-DCF8-E9E2-5093-59E1D2D1A64F}"/>
          </ac:picMkLst>
        </pc:picChg>
        <pc:picChg chg="add mod">
          <ac:chgData name="Nigel Fox" userId="a520e88c-5e07-4373-a1e8-9b18514070f1" providerId="ADAL" clId="{8508A429-8C4D-4B2F-B308-B5A28F41005F}" dt="2026-04-16T16:08:49" v="1727" actId="14100"/>
          <ac:picMkLst>
            <pc:docMk/>
            <pc:sldMk cId="1002352443" sldId="2146847093"/>
            <ac:picMk id="7" creationId="{CA9F0E0A-0328-0868-1626-2FAE371A7DD5}"/>
          </ac:picMkLst>
        </pc:picChg>
        <pc:picChg chg="add mod">
          <ac:chgData name="Nigel Fox" userId="a520e88c-5e07-4373-a1e8-9b18514070f1" providerId="ADAL" clId="{8508A429-8C4D-4B2F-B308-B5A28F41005F}" dt="2026-04-16T16:08:36.819" v="1724" actId="14100"/>
          <ac:picMkLst>
            <pc:docMk/>
            <pc:sldMk cId="1002352443" sldId="2146847093"/>
            <ac:picMk id="9" creationId="{563AFDED-C720-FC5C-403D-B436F1EA631C}"/>
          </ac:picMkLst>
        </pc:picChg>
        <pc:picChg chg="add mod">
          <ac:chgData name="Nigel Fox" userId="a520e88c-5e07-4373-a1e8-9b18514070f1" providerId="ADAL" clId="{8508A429-8C4D-4B2F-B308-B5A28F41005F}" dt="2026-04-16T16:11:46.510" v="1735" actId="1076"/>
          <ac:picMkLst>
            <pc:docMk/>
            <pc:sldMk cId="1002352443" sldId="2146847093"/>
            <ac:picMk id="11" creationId="{12AE5CF3-2A2A-8F01-E2D7-D1969663976B}"/>
          </ac:picMkLst>
        </pc:picChg>
        <pc:picChg chg="add mod">
          <ac:chgData name="Nigel Fox" userId="a520e88c-5e07-4373-a1e8-9b18514070f1" providerId="ADAL" clId="{8508A429-8C4D-4B2F-B308-B5A28F41005F}" dt="2026-04-16T16:12:02.579" v="1737" actId="1076"/>
          <ac:picMkLst>
            <pc:docMk/>
            <pc:sldMk cId="1002352443" sldId="2146847093"/>
            <ac:picMk id="13" creationId="{18E3316B-8BC6-B883-357E-DC7767B0BD6B}"/>
          </ac:picMkLst>
        </pc:picChg>
        <pc:picChg chg="add mod">
          <ac:chgData name="Nigel Fox" userId="a520e88c-5e07-4373-a1e8-9b18514070f1" providerId="ADAL" clId="{8508A429-8C4D-4B2F-B308-B5A28F41005F}" dt="2026-04-16T16:11:52.554" v="1736" actId="1076"/>
          <ac:picMkLst>
            <pc:docMk/>
            <pc:sldMk cId="1002352443" sldId="2146847093"/>
            <ac:picMk id="15" creationId="{E482ECCC-44F5-C4A2-71BA-E335338B0E26}"/>
          </ac:picMkLst>
        </pc:picChg>
        <pc:picChg chg="add mod">
          <ac:chgData name="Nigel Fox" userId="a520e88c-5e07-4373-a1e8-9b18514070f1" providerId="ADAL" clId="{8508A429-8C4D-4B2F-B308-B5A28F41005F}" dt="2026-04-16T16:13:47.058" v="1741" actId="1076"/>
          <ac:picMkLst>
            <pc:docMk/>
            <pc:sldMk cId="1002352443" sldId="2146847093"/>
            <ac:picMk id="17" creationId="{2A27C0E2-1E82-38D2-ACAC-E58E46168E00}"/>
          </ac:picMkLst>
        </pc:picChg>
        <pc:picChg chg="add mod">
          <ac:chgData name="Nigel Fox" userId="a520e88c-5e07-4373-a1e8-9b18514070f1" providerId="ADAL" clId="{8508A429-8C4D-4B2F-B308-B5A28F41005F}" dt="2026-04-16T16:14:41.200" v="1743" actId="1076"/>
          <ac:picMkLst>
            <pc:docMk/>
            <pc:sldMk cId="1002352443" sldId="2146847093"/>
            <ac:picMk id="19" creationId="{494C5E04-2117-B282-074C-967CEE3DD129}"/>
          </ac:picMkLst>
        </pc:picChg>
        <pc:picChg chg="add mod">
          <ac:chgData name="Nigel Fox" userId="a520e88c-5e07-4373-a1e8-9b18514070f1" providerId="ADAL" clId="{8508A429-8C4D-4B2F-B308-B5A28F41005F}" dt="2026-04-16T16:15:41.821" v="1745" actId="1076"/>
          <ac:picMkLst>
            <pc:docMk/>
            <pc:sldMk cId="1002352443" sldId="2146847093"/>
            <ac:picMk id="21" creationId="{33E77286-0A28-E0F8-22E9-9993AE0C0EF1}"/>
          </ac:picMkLst>
        </pc:picChg>
      </pc:sldChg>
      <pc:sldMasterChg chg="delSldLayout modSldLayout">
        <pc:chgData name="Nigel Fox" userId="a520e88c-5e07-4373-a1e8-9b18514070f1" providerId="ADAL" clId="{8508A429-8C4D-4B2F-B308-B5A28F41005F}" dt="2026-04-16T16:39:22.243" v="2230" actId="6549"/>
        <pc:sldMasterMkLst>
          <pc:docMk/>
          <pc:sldMasterMk cId="0" sldId="2147483653"/>
        </pc:sldMasterMkLst>
        <pc:sldLayoutChg chg="modSp mod">
          <pc:chgData name="Nigel Fox" userId="a520e88c-5e07-4373-a1e8-9b18514070f1" providerId="ADAL" clId="{8508A429-8C4D-4B2F-B308-B5A28F41005F}" dt="2026-04-16T16:38:22.018" v="2214" actId="6549"/>
          <pc:sldLayoutMkLst>
            <pc:docMk/>
            <pc:sldMasterMk cId="0" sldId="2147483653"/>
            <pc:sldLayoutMk cId="0" sldId="2147483649"/>
          </pc:sldLayoutMkLst>
          <pc:spChg chg="mod">
            <ac:chgData name="Nigel Fox" userId="a520e88c-5e07-4373-a1e8-9b18514070f1" providerId="ADAL" clId="{8508A429-8C4D-4B2F-B308-B5A28F41005F}" dt="2026-04-16T16:38:22.018" v="2214" actId="6549"/>
            <ac:spMkLst>
              <pc:docMk/>
              <pc:sldMasterMk cId="0" sldId="2147483653"/>
              <pc:sldLayoutMk cId="0" sldId="2147483649"/>
              <ac:spMk id="28" creationId="{00000000-0000-0000-0000-000000000000}"/>
            </ac:spMkLst>
          </pc:spChg>
        </pc:sldLayoutChg>
        <pc:sldLayoutChg chg="modSp mod">
          <pc:chgData name="Nigel Fox" userId="a520e88c-5e07-4373-a1e8-9b18514070f1" providerId="ADAL" clId="{8508A429-8C4D-4B2F-B308-B5A28F41005F}" dt="2026-04-16T16:39:22.243" v="2230" actId="6549"/>
          <pc:sldLayoutMkLst>
            <pc:docMk/>
            <pc:sldMasterMk cId="0" sldId="2147483653"/>
            <pc:sldLayoutMk cId="0" sldId="2147483651"/>
          </pc:sldLayoutMkLst>
          <pc:spChg chg="mod">
            <ac:chgData name="Nigel Fox" userId="a520e88c-5e07-4373-a1e8-9b18514070f1" providerId="ADAL" clId="{8508A429-8C4D-4B2F-B308-B5A28F41005F}" dt="2026-04-16T16:39:22.243" v="2230" actId="6549"/>
            <ac:spMkLst>
              <pc:docMk/>
              <pc:sldMasterMk cId="0" sldId="2147483653"/>
              <pc:sldLayoutMk cId="0" sldId="2147483651"/>
              <ac:spMk id="50" creationId="{00000000-0000-0000-0000-000000000000}"/>
            </ac:spMkLst>
          </pc:spChg>
        </pc:sldLayoutChg>
        <pc:sldLayoutChg chg="delSp modSp">
          <pc:chgData name="Nigel Fox" userId="a520e88c-5e07-4373-a1e8-9b18514070f1" providerId="ADAL" clId="{8508A429-8C4D-4B2F-B308-B5A28F41005F}" dt="2026-04-16T08:01:41.969" v="372" actId="478"/>
          <pc:sldLayoutMkLst>
            <pc:docMk/>
            <pc:sldMasterMk cId="0" sldId="2147483653"/>
            <pc:sldLayoutMk cId="3962395033" sldId="214748366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AB4564-7D3F-B3AF-FE3F-EFDC93D63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9E2C4-534E-C56A-ED6B-16AE9E3458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9D767-AA55-45A8-9F76-68D63E91D94E}" type="datetimeFigureOut">
              <a:rPr lang="en-GB" smtClean="0"/>
              <a:t>21/04/2026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5224E9-B179-A2CD-9885-2737CC6B2B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72509-E991-1A05-1EDC-0453CD982C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C2FA5-4C08-4E17-8B26-B48628ADD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378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834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39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60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26E1B-5E4F-30FD-761D-030BB8263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C2DE0-C506-4DEB-D1D4-B07611A62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262A7C-AEA2-E529-BC08-44A1C6395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856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189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74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347200" y="6504802"/>
            <a:ext cx="2540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4978400" y="6477000"/>
            <a:ext cx="6096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942180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itre (centré)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778487" y="1988840"/>
            <a:ext cx="1063502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 userDrawn="1"/>
        </p:nvGrpSpPr>
        <p:grpSpPr>
          <a:xfrm>
            <a:off x="399582" y="260649"/>
            <a:ext cx="2861733" cy="1440160"/>
            <a:chOff x="324658" y="260648"/>
            <a:chExt cx="2325158" cy="1440160"/>
          </a:xfrm>
        </p:grpSpPr>
        <p:pic>
          <p:nvPicPr>
            <p:cNvPr id="6" name="Picture 5" descr="C:\Users\bkf\Desktop\Image1.pn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404040"/>
                </a:clrFrom>
                <a:clrTo>
                  <a:srgbClr val="40404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58" y="260648"/>
              <a:ext cx="2325158" cy="123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re 1"/>
            <p:cNvSpPr txBox="1">
              <a:spLocks/>
            </p:cNvSpPr>
            <p:nvPr userDrawn="1"/>
          </p:nvSpPr>
          <p:spPr>
            <a:xfrm>
              <a:off x="560512" y="1412776"/>
              <a:ext cx="2016224" cy="2880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0" kern="1200" cap="none" baseline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100" cap="small" dirty="0">
                  <a:solidFill>
                    <a:prstClr val="white">
                      <a:lumMod val="95000"/>
                    </a:prstClr>
                  </a:solidFill>
                </a:rPr>
                <a:t>Putting knowledge on the map</a:t>
              </a:r>
              <a:endParaRPr lang="en-US" sz="2000" cap="small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1683881" y="2636912"/>
            <a:ext cx="8754756" cy="3672408"/>
          </a:xfrm>
          <a:prstGeom prst="rect">
            <a:avLst/>
          </a:prstGeom>
        </p:spPr>
        <p:txBody>
          <a:bodyPr/>
          <a:lstStyle>
            <a:lvl1pPr marL="0" algn="ctr" defTabSz="914400" rtl="0" eaLnBrk="1" latinLnBrk="0" hangingPunct="1">
              <a:defRPr lang="en-GB" sz="4000" kern="1200" dirty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  <a:ea typeface="Kozuka Gothic Pro L" pitchFamily="34" charset="-128"/>
                <a:cs typeface="+mn-cs"/>
              </a:defRPr>
            </a:lvl1pPr>
          </a:lstStyle>
          <a:p>
            <a:r>
              <a:rPr lang="fr-FR" dirty="0"/>
              <a:t>Entrer le titre ici</a:t>
            </a:r>
            <a:endParaRPr lang="en-GB" dirty="0"/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5741499" y="6641976"/>
            <a:ext cx="1949755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fr-FR" dirty="0"/>
              <a:t>PICSCAR-PPT-061-MAG</a:t>
            </a:r>
          </a:p>
        </p:txBody>
      </p:sp>
      <p:sp>
        <p:nvSpPr>
          <p:cNvPr id="14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23/03/2023</a:t>
            </a:r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5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PICSCAR-PPT-061-MAG</a:t>
            </a:r>
          </a:p>
        </p:txBody>
      </p:sp>
    </p:spTree>
    <p:extLst>
      <p:ext uri="{BB962C8B-B14F-4D97-AF65-F5344CB8AC3E}">
        <p14:creationId xmlns:p14="http://schemas.microsoft.com/office/powerpoint/2010/main" val="3659764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itre (justifié à gauche)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>
          <a:xfrm>
            <a:off x="778486" y="1988840"/>
            <a:ext cx="1105901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778491" y="2276872"/>
            <a:ext cx="7090017" cy="295232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defRPr lang="en-GB" sz="4000" kern="1200" dirty="0">
                <a:solidFill>
                  <a:schemeClr val="bg1">
                    <a:lumMod val="95000"/>
                  </a:schemeClr>
                </a:solidFill>
                <a:latin typeface="Segoe UI Light" pitchFamily="34" charset="0"/>
                <a:ea typeface="Kozuka Gothic Pro L" pitchFamily="34" charset="-128"/>
                <a:cs typeface="+mn-cs"/>
              </a:defRPr>
            </a:lvl1pPr>
          </a:lstStyle>
          <a:p>
            <a:r>
              <a:rPr lang="fr-FR" dirty="0"/>
              <a:t>En27/02/2023AR-PPT-053-MAGr le titre ici</a:t>
            </a:r>
            <a:endParaRPr lang="en-GB" dirty="0"/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5741499" y="6641976"/>
            <a:ext cx="61201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fld id="{E5EE9361-21B6-4C84-854D-8FB37CF9178D}" type="slidenum">
              <a:rPr lang="fr-FR" smtClean="0"/>
              <a:pPr algn="ctr"/>
              <a:t>‹#›</a:t>
            </a:fld>
            <a:endParaRPr lang="fr-FR" dirty="0"/>
          </a:p>
        </p:txBody>
      </p:sp>
      <p:grpSp>
        <p:nvGrpSpPr>
          <p:cNvPr id="18" name="Groupe 17"/>
          <p:cNvGrpSpPr/>
          <p:nvPr userDrawn="1"/>
        </p:nvGrpSpPr>
        <p:grpSpPr>
          <a:xfrm>
            <a:off x="399582" y="260649"/>
            <a:ext cx="2861733" cy="1440160"/>
            <a:chOff x="324658" y="260648"/>
            <a:chExt cx="2325158" cy="1440160"/>
          </a:xfrm>
        </p:grpSpPr>
        <p:pic>
          <p:nvPicPr>
            <p:cNvPr id="19" name="Picture 5" descr="C:\Users\bkf\Desktop\Image1.png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404040"/>
                </a:clrFrom>
                <a:clrTo>
                  <a:srgbClr val="40404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58" y="260648"/>
              <a:ext cx="2325158" cy="1236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itre 1"/>
            <p:cNvSpPr txBox="1">
              <a:spLocks/>
            </p:cNvSpPr>
            <p:nvPr userDrawn="1"/>
          </p:nvSpPr>
          <p:spPr>
            <a:xfrm>
              <a:off x="560512" y="1412776"/>
              <a:ext cx="2016224" cy="2880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7500"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4000" b="0" kern="1200" cap="none" baseline="0">
                  <a:solidFill>
                    <a:schemeClr val="bg1">
                      <a:lumMod val="95000"/>
                    </a:schemeClr>
                  </a:solidFill>
                  <a:latin typeface="Segoe UI Light" panose="020B0502040204020203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100" cap="small" dirty="0">
                  <a:solidFill>
                    <a:prstClr val="white">
                      <a:lumMod val="95000"/>
                    </a:prstClr>
                  </a:solidFill>
                </a:rPr>
                <a:t>Putting knowledge on the map</a:t>
              </a:r>
              <a:endParaRPr lang="en-US" sz="2000" cap="small" dirty="0">
                <a:solidFill>
                  <a:prstClr val="white">
                    <a:lumMod val="95000"/>
                  </a:prstClr>
                </a:solidFill>
              </a:endParaRPr>
            </a:p>
          </p:txBody>
        </p:sp>
      </p:grpSp>
      <p:sp>
        <p:nvSpPr>
          <p:cNvPr id="23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23/029/08/3</a:t>
            </a:r>
          </a:p>
        </p:txBody>
      </p:sp>
      <p:sp>
        <p:nvSpPr>
          <p:cNvPr id="24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4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467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exte 2/3 (logo bas)">
    <p:bg>
      <p:bgPr>
        <a:blipFill dpi="0" rotWithShape="1">
          <a:blip r:embed="rId2">
            <a:lum/>
          </a:blip>
          <a:srcRect/>
          <a:stretch>
            <a:fillRect l="60000"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223" y="1346"/>
            <a:ext cx="12201227" cy="547339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8108" y="980733"/>
            <a:ext cx="7001393" cy="51454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5486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C:\Users\bkf\Desktop\Image1.pn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403" y="6429098"/>
            <a:ext cx="992513" cy="42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5741499" y="6641976"/>
            <a:ext cx="61201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fld id="{E5EE9361-21B6-4C84-854D-8FB37CF9178D}" type="slidenum">
              <a:rPr lang="fr-FR" smtClean="0"/>
              <a:pPr algn="ctr"/>
              <a:t>‹#›</a:t>
            </a:fld>
            <a:endParaRPr lang="fr-FR" dirty="0"/>
          </a:p>
        </p:txBody>
      </p:sp>
      <p:sp>
        <p:nvSpPr>
          <p:cNvPr id="19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23/03/2023</a:t>
            </a:r>
          </a:p>
        </p:txBody>
      </p:sp>
      <p:sp>
        <p:nvSpPr>
          <p:cNvPr id="20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5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PICSCAR-PPT-061-MAG</a:t>
            </a:r>
          </a:p>
        </p:txBody>
      </p:sp>
    </p:spTree>
    <p:extLst>
      <p:ext uri="{BB962C8B-B14F-4D97-AF65-F5344CB8AC3E}">
        <p14:creationId xmlns:p14="http://schemas.microsoft.com/office/powerpoint/2010/main" val="1581416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texte (logo b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9223" y="1346"/>
            <a:ext cx="12201227" cy="547339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58114" y="980733"/>
            <a:ext cx="11698529" cy="51454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5486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bkf\Desktop\magellium_logoRVB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737" y="6453339"/>
            <a:ext cx="813259" cy="38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5741502" y="6525344"/>
            <a:ext cx="2481505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5EE9361-21B6-4C84-854D-8FB37CF9178D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5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PICSCAR-PPT-069-MAG</a:t>
            </a:r>
          </a:p>
        </p:txBody>
      </p:sp>
      <p:sp>
        <p:nvSpPr>
          <p:cNvPr id="17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10/09/2024</a:t>
            </a:r>
          </a:p>
        </p:txBody>
      </p:sp>
    </p:spTree>
    <p:extLst>
      <p:ext uri="{BB962C8B-B14F-4D97-AF65-F5344CB8AC3E}">
        <p14:creationId xmlns:p14="http://schemas.microsoft.com/office/powerpoint/2010/main" val="590591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5631" y="620713"/>
            <a:ext cx="1980191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4D72B5-D667-4CA6-B298-7ED40789B1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0601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2BB2B87-743C-4B56-B8B7-F1DBF54670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048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E60E51-F374-4684-962C-E181CDD4CF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971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9E116B-7E26-462B-B423-906BD8A1F3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4388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3722F4-5835-4D7A-84A4-A2EBA433B3A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97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</a:rPr>
              <a:t>WGCV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GB" b="1" dirty="0">
                <a:solidFill>
                  <a:schemeClr val="accent1"/>
                </a:solidFill>
              </a:rPr>
              <a:t>56 Apr 20-24 2026</a:t>
            </a:r>
            <a:endParaRPr b="1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accen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93CD89-4241-4413-B0EE-2CCD4382CC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1287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07454D-1911-4250-B7C4-621D7F2539F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124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C2BD8C8-39EA-424F-893E-0CE63E1DADC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84795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889157-2D18-4198-BE22-3EA44111C3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0083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AB2C57-8955-423F-917B-50E3DCB643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391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3B685-0F1D-4936-9CDA-00F18241076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41530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17610E-2C5A-44D5-8742-574BAC765E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1516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  <a:endParaRPr lang="en-GB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B682C5-7AD5-4627-951F-321EC0C476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5603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85217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6729F-0983-4D9C-8D0F-A3D324C0A48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241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</a:rPr>
              <a:t>WGCV-51, 3-6 October 2022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</a:rPr>
              <a:t>WGCV-56, 20-24 Apr 2026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56088" y="6562413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 dirty="0">
                <a:solidFill>
                  <a:schemeClr val="accent1"/>
                </a:solidFill>
              </a:rPr>
              <a:t>WGCV-53, 5-9 Sep 2024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30FC-828C-402C-82E5-209179AD6F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214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095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texte (logo ba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9223" y="1346"/>
            <a:ext cx="12201227" cy="547339"/>
          </a:xfrm>
        </p:spPr>
        <p:txBody>
          <a:bodyPr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158114" y="980733"/>
            <a:ext cx="11698529" cy="51454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0" y="5486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5741502" y="6525344"/>
            <a:ext cx="2481505" cy="3326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5EE9361-21B6-4C84-854D-8FB37CF9178D}" type="slidenum">
              <a:rPr lang="fr-FR" smtClean="0"/>
              <a:pPr/>
              <a:t>‹#›</a:t>
            </a:fld>
            <a:r>
              <a:rPr lang="fr-FR" dirty="0"/>
              <a:t> </a:t>
            </a: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5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PICSCAR-PPT-070-MAG</a:t>
            </a:r>
          </a:p>
        </p:txBody>
      </p:sp>
      <p:sp>
        <p:nvSpPr>
          <p:cNvPr id="17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10/09/2024</a:t>
            </a:r>
          </a:p>
        </p:txBody>
      </p:sp>
    </p:spTree>
    <p:extLst>
      <p:ext uri="{BB962C8B-B14F-4D97-AF65-F5344CB8AC3E}">
        <p14:creationId xmlns:p14="http://schemas.microsoft.com/office/powerpoint/2010/main" val="3962395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812800" y="6172200"/>
            <a:ext cx="70104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112377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0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6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9347200" y="6504802"/>
            <a:ext cx="2540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4978400" y="6477000"/>
            <a:ext cx="6096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hc"/>
          <p:cNvSpPr txBox="1"/>
          <p:nvPr userDrawn="1"/>
        </p:nvSpPr>
        <p:spPr>
          <a:xfrm>
            <a:off x="0" y="1"/>
            <a:ext cx="12192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9"/>
            <a:ext cx="12192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0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579990" y="6688738"/>
            <a:ext cx="612012" cy="1692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fld id="{E5EE9361-21B6-4C84-854D-8FB37CF9178D}" type="slidenum">
              <a:rPr lang="fr-FR" smtClean="0"/>
              <a:pPr algn="ctr"/>
              <a:t>‹#›</a:t>
            </a:fld>
            <a:endParaRPr lang="fr-FR" dirty="0"/>
          </a:p>
        </p:txBody>
      </p:sp>
      <p:sp>
        <p:nvSpPr>
          <p:cNvPr id="11" name="Espace réservé de la date 5"/>
          <p:cNvSpPr>
            <a:spLocks noGrp="1"/>
          </p:cNvSpPr>
          <p:nvPr>
            <p:ph type="dt" sz="half" idx="2"/>
          </p:nvPr>
        </p:nvSpPr>
        <p:spPr>
          <a:xfrm rot="16200000">
            <a:off x="-246284" y="6339581"/>
            <a:ext cx="764704" cy="272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23/03/2023</a:t>
            </a: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3"/>
          </p:nvPr>
        </p:nvSpPr>
        <p:spPr>
          <a:xfrm rot="16200000">
            <a:off x="-1452365" y="3441204"/>
            <a:ext cx="313690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PICSCAR-PPT-061-MAG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88" y="6321474"/>
            <a:ext cx="674613" cy="53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28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ACCBE24-23B9-43CA-B56F-94F371B9D74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8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0"/>
            <a:r>
              <a:rPr lang="en-GB" altLang="en-US"/>
              <a:t>Second level</a:t>
            </a:r>
          </a:p>
          <a:p>
            <a:pPr lvl="0"/>
            <a:r>
              <a:rPr lang="en-GB" altLang="en-US"/>
              <a:t>Third level</a:t>
            </a:r>
          </a:p>
          <a:p>
            <a:pPr lvl="0"/>
            <a:r>
              <a:rPr lang="en-GB" altLang="en-US"/>
              <a:t>Fourth level</a:t>
            </a:r>
          </a:p>
          <a:p>
            <a:pPr lvl="0"/>
            <a:r>
              <a:rPr lang="en-GB" altLang="en-US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89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0" name="hc"/>
          <p:cNvSpPr txBox="1">
            <a:spLocks noChangeArrowheads="1"/>
          </p:cNvSpPr>
          <p:nvPr userDrawn="1"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11" name="fc"/>
          <p:cNvSpPr txBox="1">
            <a:spLocks noChangeArrowheads="1"/>
          </p:cNvSpPr>
          <p:nvPr userDrawn="1"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194A4-5834-4B6A-B910-6DC627FD0F24}"/>
              </a:ext>
            </a:extLst>
          </p:cNvPr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074" y="6233395"/>
            <a:ext cx="2731852" cy="502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blue flame with white circles and a blue flame&#10;&#10;AI-generated content may be incorrect.">
            <a:extLst>
              <a:ext uri="{FF2B5EF4-FFF2-40B4-BE49-F238E27FC236}">
                <a16:creationId xmlns:a16="http://schemas.microsoft.com/office/drawing/2014/main" id="{2422933C-0D6F-8C8D-3C57-4B253ADDF6C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9" t="22384" b="13873"/>
          <a:stretch>
            <a:fillRect/>
          </a:stretch>
        </p:blipFill>
        <p:spPr>
          <a:xfrm>
            <a:off x="10514949" y="260350"/>
            <a:ext cx="1245251" cy="891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ABA916-82E6-4C83-B569-CBFB67998C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0927" y="6296628"/>
            <a:ext cx="999273" cy="3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41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microsoft.com/office/2007/relationships/media" Target="../media/media2.mp4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3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72.png"/><Relationship Id="rId4" Type="http://schemas.openxmlformats.org/officeDocument/2006/relationships/video" Target="../media/media2.mp4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hyperlink" Target="https://qa4eo.org/tools/" TargetMode="External"/><Relationship Id="rId2" Type="http://schemas.openxmlformats.org/officeDocument/2006/relationships/image" Target="../media/image7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icalops.org/overview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WGCV-56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000" b="1" dirty="0">
                <a:solidFill>
                  <a:srgbClr val="FFFFFF"/>
                </a:solidFill>
              </a:rPr>
              <a:t>Infrared Visible and Optical Sensors (IVOS) subgroup: </a:t>
            </a:r>
            <a: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#37</a:t>
            </a:r>
            <a:br>
              <a:rPr lang="en-US" sz="4000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7117381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Nigel Fox, NPL/UKSA</a:t>
            </a:r>
            <a:endParaRPr dirty="0"/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Agenda </a:t>
            </a:r>
            <a:r>
              <a:rPr lang="en-GB"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Item:W2.4</a:t>
            </a:r>
            <a:endParaRPr lang="en-GB"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WGCV-56,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Sioux Falls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accent1"/>
                </a:solidFill>
              </a:rPr>
              <a:t>20th - 24th Apr 2026</a:t>
            </a:r>
            <a:endParaRPr sz="22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FC83-B5FF-0574-7CB9-A9E026118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of Cal/Val infrastructure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41A99-AFA8-E30A-941C-100C68E9C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8" y="1127464"/>
            <a:ext cx="4518735" cy="26974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98F8F-6280-C5B9-BA6D-1CDB808F0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306" y="1198587"/>
            <a:ext cx="4992210" cy="262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67163-3DEA-52B3-44A1-C345DD785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509" y="1198587"/>
            <a:ext cx="4796901" cy="2430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C7F7DA-2187-0607-09E1-C04ED5DFB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60746"/>
            <a:ext cx="3789008" cy="34475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4B834-6CB7-6EDF-B241-2DC69692A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616" y="3824891"/>
            <a:ext cx="3193910" cy="28933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C0D32C-6B66-5D3D-78DF-3120DCE11542}"/>
              </a:ext>
            </a:extLst>
          </p:cNvPr>
          <p:cNvSpPr txBox="1"/>
          <p:nvPr/>
        </p:nvSpPr>
        <p:spPr>
          <a:xfrm>
            <a:off x="7759083" y="4447713"/>
            <a:ext cx="4083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/>
              <a:t>Proposed last WGCV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Reconfirmed interest at IVOS 36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ACTION - Need to work with Paolo (ESA) to establish on Cal/Val portal</a:t>
            </a:r>
          </a:p>
        </p:txBody>
      </p:sp>
    </p:spTree>
    <p:extLst>
      <p:ext uri="{BB962C8B-B14F-4D97-AF65-F5344CB8AC3E}">
        <p14:creationId xmlns:p14="http://schemas.microsoft.com/office/powerpoint/2010/main" val="421879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9449-6122-A784-CC9E-CC4E47B5B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89" y="50715"/>
            <a:ext cx="11205544" cy="779002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: See dedicated Presentation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DCC86-7836-4F76-10FA-D6735AAF0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77" y="829717"/>
            <a:ext cx="8663587" cy="57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41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F7253-EABE-66A5-4118-DA6E1A43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FRM QA framework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14AE6-FA47-8BBD-7459-EC587C553CDD}"/>
              </a:ext>
            </a:extLst>
          </p:cNvPr>
          <p:cNvSpPr txBox="1"/>
          <p:nvPr/>
        </p:nvSpPr>
        <p:spPr>
          <a:xfrm>
            <a:off x="49493" y="1069415"/>
            <a:ext cx="57764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Lessons learnt from: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Calibration and Test Site SI-Traceable Transfer Radiometer (</a:t>
            </a:r>
            <a:r>
              <a:rPr lang="en-US" sz="2000" dirty="0" err="1">
                <a:solidFill>
                  <a:srgbClr val="0066FF"/>
                </a:solidFill>
              </a:rPr>
              <a:t>CaTSSITTR</a:t>
            </a:r>
            <a:r>
              <a:rPr lang="en-US" sz="1400" dirty="0">
                <a:solidFill>
                  <a:srgbClr val="0066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66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66FF"/>
                </a:solidFill>
              </a:rPr>
              <a:t>RadCalNet</a:t>
            </a:r>
            <a:endParaRPr lang="en-GB" sz="2000" dirty="0">
              <a:solidFill>
                <a:srgbClr val="00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4790A-9B2D-EB5D-A344-876B662A7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15792" y="1251267"/>
            <a:ext cx="1638228" cy="1228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FD13E-4E03-9250-43AD-12FB0F718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70" y="3030549"/>
            <a:ext cx="5389899" cy="2984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21CF48-A37D-F40E-29D6-48CC5F35546A}"/>
              </a:ext>
            </a:extLst>
          </p:cNvPr>
          <p:cNvSpPr txBox="1"/>
          <p:nvPr/>
        </p:nvSpPr>
        <p:spPr>
          <a:xfrm>
            <a:off x="6096000" y="954941"/>
            <a:ext cx="619217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Assessment can be subjective/pessimistic and make assumptions based on how the person thinks the context is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    </a:t>
            </a:r>
            <a:r>
              <a:rPr lang="en-GB" sz="1800" dirty="0">
                <a:solidFill>
                  <a:srgbClr val="FF0000"/>
                </a:solidFill>
              </a:rPr>
              <a:t>Should be done to reflect what is claimed to be done in descriptor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Ideally needs to be done early in a projects development cycle to get quick feedback into priorities of what needs to be done.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Assessing for a network and for other users can have different criteria some NA  </a:t>
            </a:r>
          </a:p>
          <a:p>
            <a:pPr lvl="1"/>
            <a:r>
              <a:rPr lang="en-GB" sz="1800" dirty="0"/>
              <a:t>             </a:t>
            </a:r>
            <a:r>
              <a:rPr lang="en-GB" sz="1800" dirty="0">
                <a:solidFill>
                  <a:srgbClr val="FF0000"/>
                </a:solidFill>
              </a:rPr>
              <a:t>New network category and NA do not necessarily</a:t>
            </a:r>
          </a:p>
          <a:p>
            <a:pPr lvl="1"/>
            <a:r>
              <a:rPr lang="en-GB" sz="1800" dirty="0">
                <a:solidFill>
                  <a:srgbClr val="FF0000"/>
                </a:solidFill>
              </a:rPr>
              <a:t>             need to count to overall assessment (%)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Who does verification column? And their independence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Will be very valuable when number of assessed products increases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</a:rPr>
              <a:t>Valuable for mission managers to specify class of FRM they need</a:t>
            </a:r>
          </a:p>
        </p:txBody>
      </p:sp>
    </p:spTree>
    <p:extLst>
      <p:ext uri="{BB962C8B-B14F-4D97-AF65-F5344CB8AC3E}">
        <p14:creationId xmlns:p14="http://schemas.microsoft.com/office/powerpoint/2010/main" val="4192090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6FF2A-70ED-E005-6425-06EC314C8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27" y="95872"/>
            <a:ext cx="12201227" cy="547339"/>
          </a:xfrm>
        </p:spPr>
        <p:txBody>
          <a:bodyPr/>
          <a:lstStyle/>
          <a:p>
            <a:r>
              <a:rPr lang="en-GB" dirty="0" err="1"/>
              <a:t>d</a:t>
            </a:r>
            <a:r>
              <a:rPr lang="en-GB" dirty="0" err="1">
                <a:solidFill>
                  <a:schemeClr val="bg1"/>
                </a:solidFill>
              </a:rPr>
              <a:t>Drones</a:t>
            </a:r>
            <a:r>
              <a:rPr lang="en-GB" dirty="0">
                <a:solidFill>
                  <a:schemeClr val="bg1"/>
                </a:solidFill>
              </a:rPr>
              <a:t> for water quality validation: FRM4Drones(water)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Sterck</a:t>
            </a:r>
            <a:r>
              <a:rPr lang="en-GB" dirty="0">
                <a:solidFill>
                  <a:schemeClr val="bg1"/>
                </a:solidFill>
              </a:rPr>
              <a:t> (Vito)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7DA72A-EB54-10CE-B606-F15760F8F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221" y="981075"/>
            <a:ext cx="6510644" cy="42567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BB372-768F-D86A-E4E8-0B44F054B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" y="1186357"/>
            <a:ext cx="4144875" cy="22689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5B567E-30DD-7784-9808-9AC8E58BF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658" y="981075"/>
            <a:ext cx="3717785" cy="2321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661A58-D0C2-B8EA-8C12-199C9BF20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685" y="1106638"/>
            <a:ext cx="3606082" cy="2330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4F41FB-5E3D-614E-0DF5-20961EDB9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384" y="3648057"/>
            <a:ext cx="4212174" cy="2330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1EE4A4-FB90-2570-EB71-08CBB932E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54" y="5876925"/>
            <a:ext cx="2456284" cy="5076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79899C-0A2A-5216-60EB-AB973CC1F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402" y="3437398"/>
            <a:ext cx="2680676" cy="1162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36FCE6-87AF-38C6-55C4-1ED4AA7640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4247" y="4968662"/>
            <a:ext cx="3213350" cy="11620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ED38E2-80AC-0B14-90EC-72F503452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3443" y="3786916"/>
            <a:ext cx="4143573" cy="233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D97E-DC8A-4955-9E02-0567FE248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Sensor status and performance: Hyperspectral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7C21AC-8A7F-D3A8-7B79-91807ADB46EE}"/>
              </a:ext>
            </a:extLst>
          </p:cNvPr>
          <p:cNvSpPr txBox="1"/>
          <p:nvPr/>
        </p:nvSpPr>
        <p:spPr>
          <a:xfrm>
            <a:off x="4944533" y="3275111"/>
            <a:ext cx="1755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DESIS on-board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674C1-1927-4056-9C66-D6DFAE22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" y="1154294"/>
            <a:ext cx="3956449" cy="215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9C835-E3D1-494B-4B54-F1FFDE48F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223" y="1154294"/>
            <a:ext cx="3007468" cy="21564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81EA67-E9B7-9E24-6CD0-D60C343CCAF4}"/>
              </a:ext>
            </a:extLst>
          </p:cNvPr>
          <p:cNvSpPr txBox="1"/>
          <p:nvPr/>
        </p:nvSpPr>
        <p:spPr>
          <a:xfrm>
            <a:off x="8363352" y="3381703"/>
            <a:ext cx="1755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DESIS Vicarious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F8EEF8-1297-DF30-346F-9D279D10E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162" y="1061691"/>
            <a:ext cx="3164039" cy="2280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3BDE20-4D92-637A-5D70-E59B0D2FA056}"/>
              </a:ext>
            </a:extLst>
          </p:cNvPr>
          <p:cNvSpPr txBox="1"/>
          <p:nvPr/>
        </p:nvSpPr>
        <p:spPr>
          <a:xfrm>
            <a:off x="10520201" y="1466193"/>
            <a:ext cx="14957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Similar trends but different scales (on-board 40% vs 60% vicarious)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7B1533-8B72-3082-CD1B-8C2418D73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934" y="3908502"/>
            <a:ext cx="6381010" cy="1795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32330-0F42-B163-4C3C-B5D04F53889C}"/>
              </a:ext>
            </a:extLst>
          </p:cNvPr>
          <p:cNvSpPr txBox="1"/>
          <p:nvPr/>
        </p:nvSpPr>
        <p:spPr>
          <a:xfrm>
            <a:off x="2312894" y="5703705"/>
            <a:ext cx="7806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Multi-sensor comparison campaign – </a:t>
            </a:r>
            <a:r>
              <a:rPr lang="en-GB" sz="2000" dirty="0" err="1"/>
              <a:t>EnMap</a:t>
            </a:r>
            <a:r>
              <a:rPr lang="en-GB" sz="2000" dirty="0"/>
              <a:t>, DESIS, PRISMA, airborne, ground  last year results awaited to IVOS 38!</a:t>
            </a:r>
          </a:p>
        </p:txBody>
      </p:sp>
    </p:spTree>
    <p:extLst>
      <p:ext uri="{BB962C8B-B14F-4D97-AF65-F5344CB8AC3E}">
        <p14:creationId xmlns:p14="http://schemas.microsoft.com/office/powerpoint/2010/main" val="154368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11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9F851-A41A-9453-93E9-927F9CF0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B851-6C35-ABB5-9DE1-233BAD7C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10355318" cy="779002"/>
          </a:xfrm>
        </p:spPr>
        <p:txBody>
          <a:bodyPr/>
          <a:lstStyle/>
          <a:p>
            <a:r>
              <a:rPr lang="en-GB" dirty="0"/>
              <a:t>Sentinel Sensor status &amp;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58A3EF-2E8C-8CEF-3607-9C331EF3C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8" y="1184697"/>
            <a:ext cx="3568183" cy="1888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E5F1CF-5789-EDF1-4873-EB3578EC9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288" y="1069819"/>
            <a:ext cx="4130319" cy="1888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0131BF-A153-B1CC-354D-AA321098D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35181"/>
            <a:ext cx="4334168" cy="20033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DCB84C-706B-AD59-6F5A-ED7D6DC33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9973" y="3347925"/>
            <a:ext cx="4368166" cy="23778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DFCB59-E44E-DAFE-2023-98E28458C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242" y="1135967"/>
            <a:ext cx="3281710" cy="18881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A1EA95-822F-A794-7B3E-92770B2D4D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141" y="3535181"/>
            <a:ext cx="3947573" cy="216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5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ACCD-A957-F3AB-06B4-A39659A04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Impact of Polarisation in RT code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284094-5B7E-AD55-C4DE-F41BD7633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203466"/>
            <a:ext cx="4193831" cy="2003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05AD7C-F58B-FB6E-C99F-7F2DCA778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22" y="1203466"/>
            <a:ext cx="3677869" cy="20030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2E0501-1D48-2AA8-6CAC-37B6A99F5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335" y="1203466"/>
            <a:ext cx="4189665" cy="20948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70328A-5DF0-5FE5-E598-25D8EBC70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200" y="3605612"/>
            <a:ext cx="4193831" cy="2187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4F82DE-7DE2-7C97-98D2-D6ECB4A03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048" y="3605612"/>
            <a:ext cx="4161173" cy="21282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C12EDA-B782-A350-7D6F-19370A1A7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409" y="3605612"/>
            <a:ext cx="4094380" cy="23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D5CED-8542-5D48-3DD7-61467E02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of HLS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337CF-70D6-46B7-1CC1-7AD92D16A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941"/>
            <a:ext cx="4878599" cy="27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18F2B-7A4E-BB93-2249-C5181CD0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934" y="1078842"/>
            <a:ext cx="4821387" cy="2673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CDA4F1-149C-C465-CE24-A37BDFB38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463" y="1397961"/>
            <a:ext cx="3527503" cy="2158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03BD34-DE4C-785C-C57D-008796C57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19080"/>
            <a:ext cx="4192859" cy="2789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B3CD58-1BEA-4B71-F3C0-3B15F611E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215" y="3845789"/>
            <a:ext cx="3899905" cy="26584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81553A-8069-9B3F-D91B-922525EAB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585" y="3723480"/>
            <a:ext cx="4252653" cy="240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6C22-0F17-E500-47AA-03B16096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VIRS performance using DCC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EADC3-C4D3-E4A8-3492-03EA21879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206"/>
            <a:ext cx="4141072" cy="205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3C0230-CECB-4E35-8FE8-62F88C323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058" y="1034829"/>
            <a:ext cx="4286678" cy="2277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7735C-E832-3583-5D18-51787671B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737" y="1034829"/>
            <a:ext cx="3915058" cy="25134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EAC3A-8455-6377-1AFE-65504EE7A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35" y="3490088"/>
            <a:ext cx="5267633" cy="29678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5E92-1D39-465E-CBAA-7C12796E8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39" y="3628177"/>
            <a:ext cx="5424557" cy="29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7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B17E-C230-FB07-9C7E-515687A03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Sensor 2 Sensor (SNO </a:t>
            </a:r>
            <a:r>
              <a:rPr lang="en-GB" dirty="0" err="1"/>
              <a:t>cal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F9AE9-14FA-8879-3CA3-F85CD3BF5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48" y="1135598"/>
            <a:ext cx="4297098" cy="2307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9C8EAC-5E95-02F2-E13F-D286162ED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871" y="1105757"/>
            <a:ext cx="4297098" cy="232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F6475-26AA-AF8C-8E80-2EAA990816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8969" y="1256572"/>
            <a:ext cx="4248116" cy="2323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5BEF7-11BD-AE83-F4B1-417CA5088A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48" y="3579816"/>
            <a:ext cx="4297098" cy="23578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DA6E9B-9B7B-2D38-0AE8-0D2811213E84}"/>
              </a:ext>
            </a:extLst>
          </p:cNvPr>
          <p:cNvSpPr txBox="1"/>
          <p:nvPr/>
        </p:nvSpPr>
        <p:spPr>
          <a:xfrm>
            <a:off x="3114675" y="3307769"/>
            <a:ext cx="63926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0CB5EF-39DD-176C-8E88-ACF89D919562}"/>
              </a:ext>
            </a:extLst>
          </p:cNvPr>
          <p:cNvGrpSpPr/>
          <p:nvPr/>
        </p:nvGrpSpPr>
        <p:grpSpPr>
          <a:xfrm>
            <a:off x="4473146" y="3662911"/>
            <a:ext cx="2458636" cy="2274800"/>
            <a:chOff x="4473146" y="3662911"/>
            <a:chExt cx="2458636" cy="2274800"/>
          </a:xfrm>
        </p:grpSpPr>
        <p:pic>
          <p:nvPicPr>
            <p:cNvPr id="17" name="cumulative_animation_map_time15min_sza60_vzat15_vzar5_saat0to360_runall_nocloud-ezgif.com-gif-to-mp4-converter">
              <a:hlinkClick r:id="" action="ppaction://media"/>
              <a:extLst>
                <a:ext uri="{FF2B5EF4-FFF2-40B4-BE49-F238E27FC236}">
                  <a16:creationId xmlns:a16="http://schemas.microsoft.com/office/drawing/2014/main" id="{E9C9F13A-5D12-2A41-C42E-7959E592E4B6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/>
            <a:srcRect t="4509"/>
            <a:stretch/>
          </p:blipFill>
          <p:spPr>
            <a:xfrm>
              <a:off x="4473146" y="4285994"/>
              <a:ext cx="2306279" cy="16517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D40BAE-B7B9-1CB3-B13C-11DBF38F0E7D}"/>
                </a:ext>
              </a:extLst>
            </p:cNvPr>
            <p:cNvSpPr txBox="1"/>
            <p:nvPr/>
          </p:nvSpPr>
          <p:spPr>
            <a:xfrm>
              <a:off x="4510037" y="3662911"/>
              <a:ext cx="2421745" cy="587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SZ &lt; 60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byssinica SIL" panose="02000000000000000000"/>
                  <a:ea typeface="DejaVu Sans" panose="020B0606030804020204"/>
                  <a:cs typeface="+mn-cs"/>
                </a:rPr>
                <a:t>°   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byssinica SIL" panose="02000000000000000000"/>
                  <a:ea typeface="DejaVu Sans" panose="020B0606030804020204"/>
                  <a:cs typeface="Arial" panose="020B0604020202020204"/>
                </a:rPr>
                <a:t> 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Arial" panose="020B0604020202020204"/>
                </a:rPr>
                <a:t>Δt &lt; 15 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min</a:t>
              </a:r>
            </a:p>
            <a:p>
              <a:pPr lvl="0" eaLnBrk="0" fontAlgn="base" hangingPunct="0">
                <a:spcBef>
                  <a:spcPts val="480"/>
                </a:spcBef>
                <a:spcAft>
                  <a:spcPct val="0"/>
                </a:spcAft>
                <a:buClrTx/>
                <a:defRPr/>
              </a:pPr>
              <a:r>
                <a:rPr lang="es-ES_tradnl" kern="1200" spc="-1" dirty="0">
                  <a:solidFill>
                    <a:srgbClr val="002B4B"/>
                  </a:solidFill>
                  <a:ea typeface="DejaVu Sans" panose="020B0606030804020204"/>
                </a:rPr>
                <a:t> </a:t>
              </a:r>
              <a:r>
                <a:rPr lang="es-ES_tradnl" b="1" kern="1200" spc="-1" dirty="0">
                  <a:solidFill>
                    <a:srgbClr val="FF0000"/>
                  </a:solidFill>
                  <a:ea typeface="DejaVu Sans" panose="020B0606030804020204"/>
                </a:rPr>
                <a:t>VZA &lt; 10</a:t>
              </a:r>
              <a:r>
                <a:rPr lang="es-ES_tradnl" b="1" kern="1200" spc="-1" dirty="0">
                  <a:solidFill>
                    <a:srgbClr val="FF0000"/>
                  </a:solidFill>
                  <a:latin typeface="Abyssinica SIL" panose="02000000000000000000" charset="0"/>
                  <a:ea typeface="DejaVu Sans" panose="020B0606030804020204"/>
                  <a:sym typeface="+mn-ea"/>
                </a:rPr>
                <a:t>°</a:t>
              </a:r>
              <a:endParaRPr kumimoji="0" lang="es-ES_tradnl" sz="1400" b="0" i="0" u="none" strike="noStrike" kern="1200" cap="none" spc="-1" normalizeH="0" baseline="0" noProof="0" dirty="0">
                <a:ln>
                  <a:noFill/>
                </a:ln>
                <a:solidFill>
                  <a:srgbClr val="002B4B"/>
                </a:solidFill>
                <a:effectLst/>
                <a:uLnTx/>
                <a:uFillTx/>
                <a:latin typeface="Arial" panose="020B0604020202020204"/>
                <a:ea typeface="DejaVu Sans" panose="020B0606030804020204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1DB5E4-7B77-DAE6-8F70-EE1B55BAC736}"/>
              </a:ext>
            </a:extLst>
          </p:cNvPr>
          <p:cNvGrpSpPr/>
          <p:nvPr/>
        </p:nvGrpSpPr>
        <p:grpSpPr>
          <a:xfrm>
            <a:off x="6779425" y="3662911"/>
            <a:ext cx="2300906" cy="2349498"/>
            <a:chOff x="6779425" y="3662911"/>
            <a:chExt cx="2300906" cy="2349498"/>
          </a:xfrm>
        </p:grpSpPr>
        <p:pic>
          <p:nvPicPr>
            <p:cNvPr id="20" name="cumulative_animation_map_time15min_sza60_vzat5_vzar5_saat0to360_runall_nocloud-ezgif.com-gif-to-mp4-converter">
              <a:hlinkClick r:id="" action="ppaction://media"/>
              <a:extLst>
                <a:ext uri="{FF2B5EF4-FFF2-40B4-BE49-F238E27FC236}">
                  <a16:creationId xmlns:a16="http://schemas.microsoft.com/office/drawing/2014/main" id="{3265E96B-90E6-ACA0-0BBA-80FB828D4C0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rcRect t="10255"/>
            <a:stretch/>
          </p:blipFill>
          <p:spPr>
            <a:xfrm>
              <a:off x="6779425" y="4360692"/>
              <a:ext cx="2165527" cy="165171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923483-1C51-F7C7-82DB-698AC5145DA4}"/>
                </a:ext>
              </a:extLst>
            </p:cNvPr>
            <p:cNvSpPr txBox="1"/>
            <p:nvPr/>
          </p:nvSpPr>
          <p:spPr>
            <a:xfrm>
              <a:off x="6931782" y="3662911"/>
              <a:ext cx="2148549" cy="587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SZA &lt; 60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byssinica SIL" panose="02000000000000000000" charset="0"/>
                  <a:ea typeface="DejaVu Sans" panose="020B0606030804020204"/>
                  <a:cs typeface="+mn-cs"/>
                </a:rPr>
                <a:t>°    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 pitchFamily="34" charset="0"/>
                  <a:ea typeface="DejaVu Sans" panose="020B0606030804020204"/>
                  <a:cs typeface="Arial" panose="020B0604020202020204" pitchFamily="34" charset="0"/>
                </a:rPr>
                <a:t>Δt &lt; 15 </a:t>
              </a: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min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48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1200" cap="none" spc="-1" normalizeH="0" baseline="0" noProof="0" dirty="0">
                  <a:ln>
                    <a:noFill/>
                  </a:ln>
                  <a:solidFill>
                    <a:srgbClr val="002B4B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  </a:t>
              </a:r>
              <a:r>
                <a:rPr kumimoji="0" lang="es-ES_tradnl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DejaVu Sans" panose="020B0606030804020204"/>
                  <a:cs typeface="+mn-cs"/>
                </a:rPr>
                <a:t>VZA &lt; 5</a:t>
              </a:r>
              <a:r>
                <a:rPr kumimoji="0" lang="es-ES_tradnl" sz="1400" b="1" i="0" u="none" strike="noStrike" kern="1200" cap="none" spc="-1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byssinica SIL" panose="02000000000000000000" charset="0"/>
                  <a:ea typeface="DejaVu Sans" panose="020B0606030804020204"/>
                  <a:cs typeface="+mn-cs"/>
                  <a:sym typeface="+mn-ea"/>
                </a:rPr>
                <a:t>°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B5E49D9-E00F-BD90-43EE-1943240CE1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80331" y="4006683"/>
            <a:ext cx="3478754" cy="19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2362200" y="2133600"/>
            <a:ext cx="77724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200" eaLnBrk="1" hangingPunct="1">
              <a:spcBef>
                <a:spcPct val="50000"/>
              </a:spcBef>
              <a:buClrTx/>
              <a:buNone/>
            </a:pPr>
            <a:r>
              <a:rPr lang="en-GB" altLang="en-US" sz="2400" b="1" dirty="0">
                <a:solidFill>
                  <a:srgbClr val="002060"/>
                </a:solidFill>
                <a:cs typeface="Times New Roman" panose="02020603050405020304" pitchFamily="18" charset="0"/>
              </a:rPr>
              <a:t>Mission</a:t>
            </a:r>
            <a:br>
              <a:rPr lang="en-GB" altLang="en-US" sz="2400" dirty="0">
                <a:solidFill>
                  <a:srgbClr val="002569"/>
                </a:solidFill>
                <a:cs typeface="Times New Roman" panose="02020603050405020304" pitchFamily="18" charset="0"/>
              </a:rPr>
            </a:br>
            <a:endParaRPr lang="en-GB" altLang="en-US" sz="2400" dirty="0">
              <a:solidFill>
                <a:srgbClr val="002569"/>
              </a:solidFill>
              <a:cs typeface="Times New Roman" panose="02020603050405020304" pitchFamily="18" charset="0"/>
            </a:endParaRPr>
          </a:p>
          <a:p>
            <a:pPr defTabSz="457200" eaLnBrk="1" hangingPunct="1">
              <a:spcBef>
                <a:spcPct val="50000"/>
              </a:spcBef>
              <a:buClrTx/>
              <a:buNone/>
            </a:pPr>
            <a:r>
              <a:rPr lang="en-GB" alt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“To ensure high quality calibration and validation of infrared and visible optical data from Earth observation satellites and validation of higher level products”</a:t>
            </a:r>
            <a:br>
              <a:rPr lang="en-GB" altLang="en-US" sz="2400" dirty="0">
                <a:solidFill>
                  <a:srgbClr val="002569"/>
                </a:solidFill>
                <a:cs typeface="Times New Roman" panose="02020603050405020304" pitchFamily="18" charset="0"/>
              </a:rPr>
            </a:br>
            <a:br>
              <a:rPr lang="en-GB" altLang="en-US" sz="2400" dirty="0">
                <a:solidFill>
                  <a:srgbClr val="002569"/>
                </a:solidFill>
                <a:cs typeface="Times New Roman" panose="02020603050405020304" pitchFamily="18" charset="0"/>
              </a:rPr>
            </a:br>
            <a:endParaRPr lang="en-GB" altLang="en-US" sz="2400" dirty="0">
              <a:solidFill>
                <a:srgbClr val="002569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62400" y="152400"/>
            <a:ext cx="4114800" cy="1143001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>
              <a:buClrTx/>
            </a:pPr>
            <a:r>
              <a:rPr lang="en-GB" altLang="en-US" b="1" dirty="0"/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208719191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1692C-6F22-D9EC-1C3E-645A3EC3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482" y="1468872"/>
            <a:ext cx="4435795" cy="2378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8E5AE-B89F-4796-ACCE-DF21C3D31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Uncertainty, Traceability and QA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F425F-ED3C-4EC6-86DE-89E94E0C205C}"/>
              </a:ext>
            </a:extLst>
          </p:cNvPr>
          <p:cNvSpPr txBox="1"/>
          <p:nvPr/>
        </p:nvSpPr>
        <p:spPr>
          <a:xfrm>
            <a:off x="182527" y="1040820"/>
            <a:ext cx="61394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Drivers:  ARD, Per pixel </a:t>
            </a:r>
            <a:r>
              <a:rPr lang="en-GB" sz="2000" b="1" dirty="0" err="1"/>
              <a:t>Uc</a:t>
            </a:r>
            <a:r>
              <a:rPr lang="en-GB" sz="2000" b="1" dirty="0"/>
              <a:t>, Climate, New space - 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IS Traceability?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do we have to evidence?</a:t>
            </a:r>
          </a:p>
          <a:p>
            <a:r>
              <a:rPr lang="en-GB" sz="1800" dirty="0">
                <a:solidFill>
                  <a:srgbClr val="0070C0"/>
                </a:solidFill>
              </a:rPr>
              <a:t>What is enough in terms of Uncertainty?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6203A61-DEE5-4800-B62C-26C8D53F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8" y="2449741"/>
            <a:ext cx="3407532" cy="254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8CD864-F75F-59D1-E33F-B794132BCB37}"/>
              </a:ext>
            </a:extLst>
          </p:cNvPr>
          <p:cNvSpPr txBox="1"/>
          <p:nvPr/>
        </p:nvSpPr>
        <p:spPr>
          <a:xfrm>
            <a:off x="3711328" y="4214051"/>
            <a:ext cx="5003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Comprehensive 2</a:t>
            </a:r>
            <a:r>
              <a:rPr lang="en-GB" sz="2000" baseline="30000" dirty="0"/>
              <a:t>nd</a:t>
            </a:r>
            <a:r>
              <a:rPr lang="en-GB" sz="2000" dirty="0"/>
              <a:t> and now 3</a:t>
            </a:r>
            <a:r>
              <a:rPr lang="en-GB" sz="2000" baseline="30000" dirty="0"/>
              <a:t>rd</a:t>
            </a:r>
            <a:r>
              <a:rPr lang="en-GB" sz="2000" dirty="0"/>
              <a:t> workshop at JACIE: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Starting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Discussion at IVOS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On-line &amp; in-person Training (May 26)</a:t>
            </a:r>
          </a:p>
          <a:p>
            <a:r>
              <a:rPr lang="en-GB" sz="2000" dirty="0">
                <a:solidFill>
                  <a:srgbClr val="0066FF"/>
                </a:solidFill>
              </a:rPr>
              <a:t>          https://www.qa4eo.org/met4eo/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B40D57-8162-BA5F-6F11-5AE79CBD2606}"/>
              </a:ext>
            </a:extLst>
          </p:cNvPr>
          <p:cNvSpPr txBox="1"/>
          <p:nvPr/>
        </p:nvSpPr>
        <p:spPr>
          <a:xfrm>
            <a:off x="8592585" y="1136285"/>
            <a:ext cx="36526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Started to scope a ‘minimum requirements for </a:t>
            </a:r>
            <a:r>
              <a:rPr lang="en-GB" sz="2000" dirty="0" err="1">
                <a:solidFill>
                  <a:srgbClr val="000099"/>
                </a:solidFill>
              </a:rPr>
              <a:t>newspace</a:t>
            </a:r>
            <a:r>
              <a:rPr lang="en-GB" sz="2000" dirty="0">
                <a:solidFill>
                  <a:srgbClr val="000099"/>
                </a:solidFill>
              </a:rPr>
              <a:t>’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      What to do pre-flight ?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      what to do post-launch ?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      What information needs   to be provided ?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Need to have evidence as to why it is needed? 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99"/>
              </a:solidFill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</a:rPr>
              <a:t>Undertake studies to evidence need </a:t>
            </a:r>
            <a:r>
              <a:rPr lang="en-GB" sz="2000" dirty="0" err="1">
                <a:solidFill>
                  <a:srgbClr val="000099"/>
                </a:solidFill>
              </a:rPr>
              <a:t>e.g</a:t>
            </a:r>
            <a:r>
              <a:rPr lang="en-GB" sz="2000" dirty="0">
                <a:solidFill>
                  <a:srgbClr val="000099"/>
                </a:solidFill>
              </a:rPr>
              <a:t> spectral response ideally linked to applications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06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13991-DAEE-0AF2-95C4-EDC7F5FE4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B61F6D7B-C506-825A-AF64-4738473FB10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70255" y="-357809"/>
            <a:ext cx="2834655" cy="200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0F94197-902A-467A-2ED2-30FE3F35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400" y="239299"/>
            <a:ext cx="2834656" cy="1143000"/>
          </a:xfrm>
        </p:spPr>
        <p:txBody>
          <a:bodyPr anchor="ctr"/>
          <a:lstStyle/>
          <a:p>
            <a:r>
              <a:rPr lang="en-GB" sz="5400" dirty="0">
                <a:solidFill>
                  <a:srgbClr val="093F7F"/>
                </a:solidFill>
              </a:rPr>
              <a:t>Toolkit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34B6440-3E9B-6B2E-9160-8960586F6A10}"/>
              </a:ext>
            </a:extLst>
          </p:cNvPr>
          <p:cNvGrpSpPr/>
          <p:nvPr/>
        </p:nvGrpSpPr>
        <p:grpSpPr>
          <a:xfrm>
            <a:off x="725930" y="1450031"/>
            <a:ext cx="5109682" cy="1665541"/>
            <a:chOff x="725930" y="1450031"/>
            <a:chExt cx="5109682" cy="1665541"/>
          </a:xfrm>
        </p:grpSpPr>
        <p:pic>
          <p:nvPicPr>
            <p:cNvPr id="3" name="Picture 2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94A5D3A5-257C-0268-806A-1BA7E405B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491" y="1450031"/>
              <a:ext cx="2458560" cy="13822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269442-7CCB-87BE-C45A-F6931272B5B8}"/>
                </a:ext>
              </a:extLst>
            </p:cNvPr>
            <p:cNvSpPr txBox="1"/>
            <p:nvPr/>
          </p:nvSpPr>
          <p:spPr>
            <a:xfrm>
              <a:off x="725930" y="2653907"/>
              <a:ext cx="51096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B933A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Propagation </a:t>
              </a:r>
              <a:r>
                <a:rPr kumimoji="0" lang="en-GB" sz="2400" b="0" i="0" u="none" strike="noStrike" kern="1200" cap="none" spc="0" normalizeH="0" baseline="0" noProof="0" err="1">
                  <a:ln>
                    <a:noFill/>
                  </a:ln>
                  <a:solidFill>
                    <a:srgbClr val="FB933A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UNcertainties</a:t>
              </a: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B933A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 in Python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227B5B-4EB6-B03E-84C5-70B6C93691F4}"/>
              </a:ext>
            </a:extLst>
          </p:cNvPr>
          <p:cNvGrpSpPr/>
          <p:nvPr/>
        </p:nvGrpSpPr>
        <p:grpSpPr>
          <a:xfrm>
            <a:off x="725930" y="3391867"/>
            <a:ext cx="5109682" cy="2570438"/>
            <a:chOff x="725930" y="3391867"/>
            <a:chExt cx="5109682" cy="2570438"/>
          </a:xfrm>
        </p:grpSpPr>
        <p:pic>
          <p:nvPicPr>
            <p:cNvPr id="6" name="Picture 5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4BC88D2-0006-E65F-5B57-289660431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277" y="3391867"/>
              <a:ext cx="3914989" cy="220110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E079AF-CFAF-A3A3-BEFA-17A936408889}"/>
                </a:ext>
              </a:extLst>
            </p:cNvPr>
            <p:cNvSpPr txBox="1"/>
            <p:nvPr/>
          </p:nvSpPr>
          <p:spPr>
            <a:xfrm>
              <a:off x="725930" y="4761976"/>
              <a:ext cx="51096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F496AD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CoMet mathematical algorithms and interpolation tools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06257-3B01-3D74-F17A-0B8B61B1E774}"/>
              </a:ext>
            </a:extLst>
          </p:cNvPr>
          <p:cNvGrpSpPr/>
          <p:nvPr/>
        </p:nvGrpSpPr>
        <p:grpSpPr>
          <a:xfrm>
            <a:off x="6299985" y="1288671"/>
            <a:ext cx="5109682" cy="2558054"/>
            <a:chOff x="6356388" y="1296181"/>
            <a:chExt cx="5109682" cy="2558054"/>
          </a:xfrm>
        </p:grpSpPr>
        <p:pic>
          <p:nvPicPr>
            <p:cNvPr id="5" name="Picture 4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8E36FC72-C15D-A60B-1C6D-5B37A0AB4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8306" y="1296181"/>
              <a:ext cx="3005847" cy="16899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6FFA7A-E67F-2EF0-F10D-4F5330558DAB}"/>
                </a:ext>
              </a:extLst>
            </p:cNvPr>
            <p:cNvSpPr txBox="1"/>
            <p:nvPr/>
          </p:nvSpPr>
          <p:spPr>
            <a:xfrm>
              <a:off x="6356388" y="2653906"/>
              <a:ext cx="51096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72C590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Handling uncertainty and error-covariance in datasets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71F415-4D8C-D986-DC5E-B42423CE3FCA}"/>
              </a:ext>
            </a:extLst>
          </p:cNvPr>
          <p:cNvGrpSpPr/>
          <p:nvPr/>
        </p:nvGrpSpPr>
        <p:grpSpPr>
          <a:xfrm>
            <a:off x="6356388" y="3743481"/>
            <a:ext cx="5329644" cy="2218824"/>
            <a:chOff x="6356388" y="3743481"/>
            <a:chExt cx="5329644" cy="22188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8F41EE7-D727-7912-48D4-1579770C0430}"/>
                </a:ext>
              </a:extLst>
            </p:cNvPr>
            <p:cNvGrpSpPr/>
            <p:nvPr/>
          </p:nvGrpSpPr>
          <p:grpSpPr>
            <a:xfrm>
              <a:off x="6435847" y="3743481"/>
              <a:ext cx="4950765" cy="892776"/>
              <a:chOff x="6371274" y="3743481"/>
              <a:chExt cx="4950765" cy="892776"/>
            </a:xfrm>
          </p:grpSpPr>
          <p:pic>
            <p:nvPicPr>
              <p:cNvPr id="19" name="Picture 18" descr="A blue flame with white circles and a blue flame&#10;&#10;AI-generated content may be incorrect.">
                <a:extLst>
                  <a:ext uri="{FF2B5EF4-FFF2-40B4-BE49-F238E27FC236}">
                    <a16:creationId xmlns:a16="http://schemas.microsoft.com/office/drawing/2014/main" id="{0F3FA42B-EA89-2203-81B7-F45DC55B2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69" t="22384" b="13873"/>
              <a:stretch>
                <a:fillRect/>
              </a:stretch>
            </p:blipFill>
            <p:spPr>
              <a:xfrm>
                <a:off x="6371274" y="3743481"/>
                <a:ext cx="1245251" cy="891536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0B7F90D-B7A9-858B-C986-0C14596EA9E1}"/>
                  </a:ext>
                </a:extLst>
              </p:cNvPr>
              <p:cNvSpPr txBox="1"/>
              <p:nvPr/>
            </p:nvSpPr>
            <p:spPr>
              <a:xfrm>
                <a:off x="7407050" y="4051482"/>
                <a:ext cx="391498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ヒラギノ角ゴ Pro W3" pitchFamily="28" charset="-128"/>
                    <a:cs typeface="+mn-cs"/>
                  </a:rPr>
                  <a:t>UNC Specification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C0C17AE-F520-6B76-618F-701A56ABDA48}"/>
                </a:ext>
              </a:extLst>
            </p:cNvPr>
            <p:cNvSpPr txBox="1"/>
            <p:nvPr/>
          </p:nvSpPr>
          <p:spPr>
            <a:xfrm>
              <a:off x="6356388" y="4761976"/>
              <a:ext cx="53296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srgbClr val="178BFF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28" charset="-128"/>
                  <a:cs typeface="+mn-cs"/>
                </a:rPr>
                <a:t>Uncertainty metadata naming conventions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8E60FC-D2B7-F0E4-4DB6-5C64FF90F3D5}"/>
              </a:ext>
            </a:extLst>
          </p:cNvPr>
          <p:cNvSpPr txBox="1"/>
          <p:nvPr/>
        </p:nvSpPr>
        <p:spPr>
          <a:xfrm>
            <a:off x="5760055" y="87131"/>
            <a:ext cx="544941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hlinkClick r:id="rId7"/>
              </a:rPr>
              <a:t>https://qa4eo.org/tools</a:t>
            </a:r>
            <a:r>
              <a:rPr lang="en-GB" sz="2000" dirty="0">
                <a:hlinkClick r:id="rId7"/>
              </a:rPr>
              <a:t>/</a:t>
            </a:r>
            <a:endParaRPr lang="en-GB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On-line &amp; in-person Training (May 26)</a:t>
            </a:r>
          </a:p>
          <a:p>
            <a:r>
              <a:rPr lang="en-GB" sz="2000" dirty="0">
                <a:solidFill>
                  <a:srgbClr val="0066FF"/>
                </a:solidFill>
              </a:rPr>
              <a:t>          https://www.qa4eo.org/met4eo/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0499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E846-E032-354F-0CCF-5F911C3A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space Cal/Val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B7491-6255-15D0-EF4C-C0A40025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148383"/>
            <a:ext cx="2871182" cy="2280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B4CE8-2B68-E690-D663-300FFCC2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03" y="3474505"/>
            <a:ext cx="3178256" cy="2616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EE767E-CA21-F3E7-A091-8BC8EFFE81EC}"/>
              </a:ext>
            </a:extLst>
          </p:cNvPr>
          <p:cNvSpPr txBox="1"/>
          <p:nvPr/>
        </p:nvSpPr>
        <p:spPr>
          <a:xfrm>
            <a:off x="3689130" y="1321560"/>
            <a:ext cx="4808484" cy="4769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425"/>
              </a:lnSpc>
              <a:buNone/>
            </a:pPr>
            <a:r>
              <a:rPr lang="en-GB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Conside</a:t>
            </a:r>
            <a:r>
              <a:rPr lang="en-GB" sz="2000" b="1" dirty="0">
                <a:latin typeface="Times New Roman" panose="02020603050405020304" pitchFamily="18" charset="0"/>
              </a:rPr>
              <a:t>red the minimum requirements that are needed to enable L1 product to be assessed by a user for a science application</a:t>
            </a:r>
          </a:p>
          <a:p>
            <a:pPr algn="l" rtl="0" fontAlgn="base">
              <a:lnSpc>
                <a:spcPts val="1425"/>
              </a:lnSpc>
              <a:buNone/>
            </a:pPr>
            <a:endParaRPr lang="en-GB" sz="1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Spectral Response Function (SRF)</a:t>
            </a:r>
            <a:r>
              <a:rPr lang="en-GB" sz="1800" b="0" i="0" dirty="0">
                <a:solidFill>
                  <a:srgbClr val="D13438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u="sng" dirty="0">
                <a:solidFill>
                  <a:srgbClr val="D13438"/>
                </a:solidFill>
                <a:effectLst/>
                <a:latin typeface="Times New Roman" panose="02020603050405020304" pitchFamily="18" charset="0"/>
              </a:rPr>
              <a:t>Combined radiometric uncertainty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lvl="2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Radiometric gain uncertainty </a:t>
            </a:r>
          </a:p>
          <a:p>
            <a:pPr lvl="2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</a:rPr>
              <a:t>     Non-linearity over sensor specified </a:t>
            </a:r>
          </a:p>
          <a:p>
            <a:pPr lvl="2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66FF"/>
                </a:solidFill>
                <a:latin typeface="Times New Roman" panose="02020603050405020304" pitchFamily="18" charset="0"/>
              </a:rPr>
              <a:t>     </a:t>
            </a:r>
            <a:r>
              <a:rPr lang="en-GB" sz="1800" b="0" i="0" dirty="0">
                <a:solidFill>
                  <a:srgbClr val="0066FF"/>
                </a:solidFill>
                <a:effectLst/>
                <a:latin typeface="Times New Roman" panose="02020603050405020304" pitchFamily="18" charset="0"/>
              </a:rPr>
              <a:t>dynamic range </a:t>
            </a:r>
          </a:p>
          <a:p>
            <a:pPr lvl="2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0066FF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Noise characterisation (SNR) for a specified signal level typical of intended applications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Geometric location performance 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Modulation Transfer Function (MTF) </a:t>
            </a: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endParaRPr lang="en-GB" sz="1800" dirty="0"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  <a:buFont typeface="Arial" panose="020B0604020202020204" pitchFamily="34" charset="0"/>
              <a:buChar char="•"/>
            </a:pPr>
            <a:endParaRPr lang="en-GB" sz="1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</a:pPr>
            <a:r>
              <a:rPr lang="en-GB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Each </a:t>
            </a:r>
            <a:r>
              <a:rPr lang="en-GB" sz="1800" b="1" dirty="0">
                <a:latin typeface="Times New Roman" panose="02020603050405020304" pitchFamily="18" charset="0"/>
              </a:rPr>
              <a:t>characteristic needs to have supporting evidence  </a:t>
            </a:r>
          </a:p>
          <a:p>
            <a:pPr algn="l" rtl="0" fontAlgn="base">
              <a:lnSpc>
                <a:spcPts val="1425"/>
              </a:lnSpc>
            </a:pPr>
            <a:endParaRPr lang="en-GB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</a:pPr>
            <a:endParaRPr lang="en-GB" sz="1800" b="1" dirty="0">
              <a:latin typeface="Times New Roman" panose="02020603050405020304" pitchFamily="18" charset="0"/>
            </a:endParaRPr>
          </a:p>
          <a:p>
            <a:pPr algn="l" rtl="0" fontAlgn="base">
              <a:lnSpc>
                <a:spcPts val="1425"/>
              </a:lnSpc>
            </a:pPr>
            <a:r>
              <a:rPr lang="en-GB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 Be Reviewed and then to pot</a:t>
            </a:r>
            <a:r>
              <a:rPr lang="en-GB" sz="1800" b="1" dirty="0">
                <a:latin typeface="Times New Roman" panose="02020603050405020304" pitchFamily="18" charset="0"/>
              </a:rPr>
              <a:t>entially lead to a recommendation  (note also proposal from others to be considered)</a:t>
            </a:r>
            <a:endParaRPr lang="en-GB" sz="18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69D3D-E80D-F556-DF7D-5C01B1FA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450" y="2191651"/>
            <a:ext cx="3769647" cy="33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1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7819" y="0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 dirty="0" err="1"/>
              <a:t>TIRCALNet</a:t>
            </a:r>
            <a:endParaRPr sz="75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/>
              <a:t>TIR Top-of-Atmosphere Calibration Network</a:t>
            </a:r>
            <a:br>
              <a:rPr lang="en-GB" sz="4000" i="1" dirty="0"/>
            </a:br>
            <a:endParaRPr sz="4000" i="1" dirty="0"/>
          </a:p>
        </p:txBody>
      </p:sp>
      <p:sp>
        <p:nvSpPr>
          <p:cNvPr id="67" name="Google Shape;67;p7"/>
          <p:cNvSpPr/>
          <p:nvPr/>
        </p:nvSpPr>
        <p:spPr>
          <a:xfrm>
            <a:off x="303866" y="1740654"/>
            <a:ext cx="11888134" cy="3061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chemeClr val="bg1"/>
              </a:solidFill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Steffen </a:t>
            </a:r>
            <a:r>
              <a:rPr lang="en-GB" sz="2200" b="1" i="0" u="none" strike="noStrike" cap="none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Dransfeld</a:t>
            </a:r>
            <a:r>
              <a:rPr lang="en-GB" sz="2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ESA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</a:rPr>
              <a:t>Morgane Chapelier, Sébastien Marcq, Arthur Dick, Emilie Delogu, Aimé Meygret CNES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</a:rPr>
              <a:t>Darren Ghent, Jasdeep Anand, Mike Perry University of Leicester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</a:rPr>
              <a:t>Frank </a:t>
            </a:r>
            <a:r>
              <a:rPr lang="en-GB" sz="2200" b="1" dirty="0" err="1">
                <a:solidFill>
                  <a:schemeClr val="bg1"/>
                </a:solidFill>
              </a:rPr>
              <a:t>Goettsche</a:t>
            </a:r>
            <a:r>
              <a:rPr lang="en-GB" sz="2200" b="1" dirty="0">
                <a:solidFill>
                  <a:schemeClr val="bg1"/>
                </a:solidFill>
              </a:rPr>
              <a:t>, </a:t>
            </a:r>
            <a:r>
              <a:rPr lang="en-GB" sz="2200" b="1" dirty="0" err="1">
                <a:solidFill>
                  <a:schemeClr val="bg1"/>
                </a:solidFill>
              </a:rPr>
              <a:t>Lluis</a:t>
            </a:r>
            <a:r>
              <a:rPr lang="en-GB" sz="2200" b="1" dirty="0">
                <a:solidFill>
                  <a:schemeClr val="bg1"/>
                </a:solidFill>
              </a:rPr>
              <a:t> Perez-</a:t>
            </a:r>
            <a:r>
              <a:rPr lang="en-GB" sz="2200" b="1" dirty="0" err="1">
                <a:solidFill>
                  <a:schemeClr val="bg1"/>
                </a:solidFill>
              </a:rPr>
              <a:t>Planells</a:t>
            </a:r>
            <a:r>
              <a:rPr lang="en-GB" sz="2200" b="1" dirty="0">
                <a:solidFill>
                  <a:schemeClr val="bg1"/>
                </a:solidFill>
              </a:rPr>
              <a:t> KIT</a:t>
            </a:r>
            <a:endParaRPr dirty="0">
              <a:solidFill>
                <a:schemeClr val="bg1"/>
              </a:solidFill>
            </a:endParaRP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</a:rPr>
              <a:t>Dave Smith RAL</a:t>
            </a:r>
          </a:p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>
                <a:solidFill>
                  <a:schemeClr val="bg1"/>
                </a:solidFill>
              </a:rPr>
              <a:t>Simon Hook JPL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446AE6-121E-CAE8-1141-A0CA0777F34F}"/>
              </a:ext>
            </a:extLst>
          </p:cNvPr>
          <p:cNvSpPr txBox="1"/>
          <p:nvPr/>
        </p:nvSpPr>
        <p:spPr>
          <a:xfrm>
            <a:off x="5635401" y="177830"/>
            <a:ext cx="4929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See dedicated presentation</a:t>
            </a:r>
            <a:endParaRPr lang="en-IT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878B7-2B41-E787-8074-501624B63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92" y="1465406"/>
            <a:ext cx="11495400" cy="466287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61B84A-1EBD-D13C-760B-89D49105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Missions + their 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1FBBA-7D5D-7461-B43A-D5B16AC77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141480"/>
            <a:ext cx="4453490" cy="2468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936F80-4DDD-AC3F-EDC9-7BCB03B1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793" y="3370862"/>
            <a:ext cx="4959061" cy="2804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7D5269-005E-ECBC-E4FD-28DE552EA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356" y="985685"/>
            <a:ext cx="4132215" cy="2198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BFAE9-1A67-6458-97ED-429A8EB59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961" y="3659453"/>
            <a:ext cx="4432991" cy="2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4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F3475C-C6C1-8239-C58E-C581D397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3087414" cy="779002"/>
          </a:xfrm>
        </p:spPr>
        <p:txBody>
          <a:bodyPr/>
          <a:lstStyle/>
          <a:p>
            <a:r>
              <a:rPr lang="en-GB" dirty="0"/>
              <a:t>The Moon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A809-E7C5-2284-55C8-AE78271FE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9" y="954941"/>
            <a:ext cx="3876968" cy="2670290"/>
          </a:xfrm>
          <a:prstGeom prst="rect">
            <a:avLst/>
          </a:prstGeom>
        </p:spPr>
      </p:pic>
      <p:pic>
        <p:nvPicPr>
          <p:cNvPr id="1028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7CE9CB0-221C-49EF-B08E-929468656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82" y="3625231"/>
            <a:ext cx="3370701" cy="28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FFC650-B873-5340-8BBF-974A82169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912" y="954941"/>
            <a:ext cx="2512052" cy="267029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7700BD2-2EA0-0F0B-74D9-A70B4368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016" y="4209392"/>
            <a:ext cx="2780089" cy="222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841CA-F659-EA4C-221A-CC71D670C66F}"/>
              </a:ext>
            </a:extLst>
          </p:cNvPr>
          <p:cNvSpPr txBox="1"/>
          <p:nvPr/>
        </p:nvSpPr>
        <p:spPr>
          <a:xfrm>
            <a:off x="4295912" y="4250345"/>
            <a:ext cx="1410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ARCSTONE</a:t>
            </a: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02A2E544-C6D0-1E6C-90E3-3D5E12F58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33" y="2833292"/>
            <a:ext cx="742530" cy="98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B1419FB-6A3E-983F-FED1-651E46E61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3" y="1230970"/>
            <a:ext cx="2071411" cy="140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02933F-C4D2-01E9-9415-9E4F32BCDA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3333" y="3064177"/>
            <a:ext cx="2084700" cy="729645"/>
          </a:xfrm>
          <a:prstGeom prst="rect">
            <a:avLst/>
          </a:prstGeom>
        </p:spPr>
      </p:pic>
      <p:pic>
        <p:nvPicPr>
          <p:cNvPr id="1036" name="Picture 12" descr="A graph showing the growth of the number of the number of numbers&#10;&#10;AI-generated content may be incorrect.">
            <a:extLst>
              <a:ext uri="{FF2B5EF4-FFF2-40B4-BE49-F238E27FC236}">
                <a16:creationId xmlns:a16="http://schemas.microsoft.com/office/drawing/2014/main" id="{F1A9FFE0-BAF4-4543-2315-DC5D199D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01" y="4454038"/>
            <a:ext cx="4632404" cy="186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DE002E-713B-1619-F106-0B5F7A125BF9}"/>
              </a:ext>
            </a:extLst>
          </p:cNvPr>
          <p:cNvSpPr txBox="1"/>
          <p:nvPr/>
        </p:nvSpPr>
        <p:spPr>
          <a:xfrm>
            <a:off x="9570564" y="1639614"/>
            <a:ext cx="26214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66FF"/>
                </a:solidFill>
              </a:rPr>
              <a:t>5</a:t>
            </a:r>
            <a:r>
              <a:rPr lang="en-GB" sz="2000" baseline="30000" dirty="0">
                <a:solidFill>
                  <a:srgbClr val="0066FF"/>
                </a:solidFill>
              </a:rPr>
              <a:t>th</a:t>
            </a:r>
            <a:r>
              <a:rPr lang="en-GB" sz="2000" dirty="0">
                <a:solidFill>
                  <a:srgbClr val="0066FF"/>
                </a:solidFill>
              </a:rPr>
              <a:t> Lunar Cal workshop at </a:t>
            </a:r>
            <a:r>
              <a:rPr lang="en-GB" sz="2000" dirty="0" err="1">
                <a:solidFill>
                  <a:srgbClr val="0066FF"/>
                </a:solidFill>
              </a:rPr>
              <a:t>Eumetsat</a:t>
            </a:r>
            <a:r>
              <a:rPr lang="en-GB" sz="2000" dirty="0">
                <a:solidFill>
                  <a:srgbClr val="0066FF"/>
                </a:solidFill>
              </a:rPr>
              <a:t> Darmstadt, Germany</a:t>
            </a:r>
          </a:p>
          <a:p>
            <a:pPr algn="ctr"/>
            <a:r>
              <a:rPr lang="en-GB" sz="2000" dirty="0">
                <a:solidFill>
                  <a:srgbClr val="0066FF"/>
                </a:solidFill>
              </a:rPr>
              <a:t>Nov 16-20  2026</a:t>
            </a:r>
          </a:p>
        </p:txBody>
      </p:sp>
    </p:spTree>
    <p:extLst>
      <p:ext uri="{BB962C8B-B14F-4D97-AF65-F5344CB8AC3E}">
        <p14:creationId xmlns:p14="http://schemas.microsoft.com/office/powerpoint/2010/main" val="21012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6E408D-1137-91DC-EFE5-D3D6EBAB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CNES Activities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B2E838-DCF8-E9E2-5093-59E1D2D1A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80" y="1111262"/>
            <a:ext cx="3218867" cy="23177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F0E0A-0328-0868-1626-2FAE371A7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65" y="3428999"/>
            <a:ext cx="4035919" cy="23177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3AFDED-C720-FC5C-403D-B436F1EA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414" y="1111262"/>
            <a:ext cx="3218867" cy="2317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AE5CF3-2A2A-8F01-E2D7-D19696639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92" y="3153743"/>
            <a:ext cx="3322147" cy="2170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E3316B-8BC6-B883-357E-DC7767B0B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698" y="565440"/>
            <a:ext cx="3818914" cy="23224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2ECCC-44F5-C4A2-71BA-E335338B0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550" y="4679956"/>
            <a:ext cx="3275977" cy="1895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7C0E2-1E82-38D2-ACAC-E58E46168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5717" y="2747013"/>
            <a:ext cx="3992585" cy="1895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4C5E04-2117-B282-074C-967CEE3DD1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2892" y="1118193"/>
            <a:ext cx="2596311" cy="1845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E77286-0A28-E0F8-22E9-9993AE0C0E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7860" y="4239059"/>
            <a:ext cx="3086181" cy="23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5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2BE4-C210-4573-AD94-086A9CC8F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964C3-78D0-4BB1-9463-71D4B81AA70B}"/>
              </a:ext>
            </a:extLst>
          </p:cNvPr>
          <p:cNvSpPr txBox="1"/>
          <p:nvPr/>
        </p:nvSpPr>
        <p:spPr>
          <a:xfrm>
            <a:off x="476035" y="1067956"/>
            <a:ext cx="1152915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Looking for a volunteer (s) to take leadership of ‘image quality/geometric’ focus group</a:t>
            </a:r>
          </a:p>
          <a:p>
            <a:pPr lvl="3"/>
            <a:r>
              <a:rPr lang="en-GB" sz="1800" dirty="0"/>
              <a:t>	- USGS to provide a questionnaire to solicit interest and priority topics</a:t>
            </a:r>
          </a:p>
          <a:p>
            <a:pPr lvl="3"/>
            <a:endParaRPr lang="en-GB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Interoperability (radiometric) L1</a:t>
            </a:r>
          </a:p>
          <a:p>
            <a:pPr lvl="3"/>
            <a:r>
              <a:rPr lang="en-GB" sz="1800" b="1" dirty="0">
                <a:solidFill>
                  <a:srgbClr val="0070C0"/>
                </a:solidFill>
              </a:rPr>
              <a:t>          </a:t>
            </a:r>
            <a:r>
              <a:rPr lang="en-GB" sz="1800" dirty="0">
                <a:solidFill>
                  <a:schemeClr val="tx1"/>
                </a:solidFill>
              </a:rPr>
              <a:t>- Sub-set of sites identified for ‘encouraged collect by </a:t>
            </a:r>
            <a:r>
              <a:rPr lang="en-GB" sz="1800" dirty="0" err="1">
                <a:solidFill>
                  <a:schemeClr val="tx1"/>
                </a:solidFill>
              </a:rPr>
              <a:t>Newspace</a:t>
            </a:r>
            <a:r>
              <a:rPr lang="en-GB" sz="1800" dirty="0">
                <a:solidFill>
                  <a:schemeClr val="tx1"/>
                </a:solidFill>
              </a:rPr>
              <a:t> and agencies</a:t>
            </a:r>
          </a:p>
          <a:p>
            <a:pPr lvl="3"/>
            <a:r>
              <a:rPr lang="en-GB" sz="1800" dirty="0">
                <a:solidFill>
                  <a:schemeClr val="tx1"/>
                </a:solidFill>
              </a:rPr>
              <a:t>          - Match-up platform to assess/report consistency with ‘CEOS reference’  CEOS-PVP  </a:t>
            </a:r>
            <a:r>
              <a:rPr lang="en-GB" sz="1800" dirty="0">
                <a:solidFill>
                  <a:srgbClr val="FF0000"/>
                </a:solidFill>
              </a:rPr>
              <a:t>NOW LIVE</a:t>
            </a:r>
            <a:r>
              <a:rPr lang="en-GB" sz="1800" dirty="0">
                <a:solidFill>
                  <a:schemeClr val="tx1"/>
                </a:solidFill>
              </a:rPr>
              <a:t>	</a:t>
            </a:r>
          </a:p>
          <a:p>
            <a:r>
              <a:rPr lang="en-GB" sz="1800" dirty="0"/>
              <a:t>          – strategy to build a database for users to assess suitability for their application as first step!</a:t>
            </a:r>
          </a:p>
          <a:p>
            <a:endParaRPr lang="en-GB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Uncertainties, Traceability, QA – lot of interest further workshops include new space </a:t>
            </a:r>
          </a:p>
          <a:p>
            <a:pPr lvl="3"/>
            <a:r>
              <a:rPr lang="en-GB" sz="1800" dirty="0"/>
              <a:t>	- Develop guidance recommendations (agency buyers guide) of what needs to be done to evidence QA</a:t>
            </a:r>
          </a:p>
          <a:p>
            <a:pPr lvl="3"/>
            <a:r>
              <a:rPr lang="en-GB" sz="1800" dirty="0"/>
              <a:t>	- CEOS to establish case studies (Sensitivity) to demonstrate why we need information</a:t>
            </a:r>
          </a:p>
          <a:p>
            <a:pPr lvl="3"/>
            <a:r>
              <a:rPr lang="en-GB" sz="1800" dirty="0"/>
              <a:t>	- more workshops including in Europe, Tools created, &amp; on-line training course about to be launched </a:t>
            </a:r>
          </a:p>
          <a:p>
            <a:pPr lvl="3"/>
            <a:endParaRPr lang="en-GB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LST </a:t>
            </a:r>
            <a:r>
              <a:rPr lang="en-GB" sz="1800" b="1" dirty="0" err="1">
                <a:solidFill>
                  <a:srgbClr val="0070C0"/>
                </a:solidFill>
              </a:rPr>
              <a:t>ToA</a:t>
            </a:r>
            <a:r>
              <a:rPr lang="en-GB" sz="1800" b="1" dirty="0">
                <a:solidFill>
                  <a:srgbClr val="0070C0"/>
                </a:solidFill>
              </a:rPr>
              <a:t> brightness temperature project (</a:t>
            </a:r>
            <a:r>
              <a:rPr lang="en-GB" sz="1800" b="1" dirty="0" err="1">
                <a:solidFill>
                  <a:srgbClr val="0070C0"/>
                </a:solidFill>
              </a:rPr>
              <a:t>TIRCalNet</a:t>
            </a:r>
            <a:r>
              <a:rPr lang="en-GB" sz="1800" b="1" dirty="0">
                <a:solidFill>
                  <a:srgbClr val="0070C0"/>
                </a:solidFill>
              </a:rPr>
              <a:t>) started with view to future operational network noting </a:t>
            </a:r>
            <a:r>
              <a:rPr lang="en-GB" sz="1800" b="1" dirty="0" err="1">
                <a:solidFill>
                  <a:srgbClr val="0070C0"/>
                </a:solidFill>
              </a:rPr>
              <a:t>RadCalNet</a:t>
            </a:r>
            <a:r>
              <a:rPr lang="en-GB" sz="1800" b="1" dirty="0">
                <a:solidFill>
                  <a:srgbClr val="0070C0"/>
                </a:solidFill>
              </a:rPr>
              <a:t> </a:t>
            </a:r>
            <a:r>
              <a:rPr lang="en-GB" sz="1800" b="1">
                <a:solidFill>
                  <a:srgbClr val="0070C0"/>
                </a:solidFill>
              </a:rPr>
              <a:t>has Eight </a:t>
            </a:r>
            <a:r>
              <a:rPr lang="en-GB" sz="1800" b="1" dirty="0">
                <a:solidFill>
                  <a:srgbClr val="0070C0"/>
                </a:solidFill>
              </a:rPr>
              <a:t>yrs of operation and &gt;500 active users  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2060"/>
                </a:solidFill>
              </a:rPr>
              <a:t>-   Metrological analysis to support </a:t>
            </a:r>
            <a:r>
              <a:rPr lang="en-GB" sz="1800" dirty="0" err="1">
                <a:solidFill>
                  <a:srgbClr val="002060"/>
                </a:solidFill>
              </a:rPr>
              <a:t>TIRCalNet</a:t>
            </a:r>
            <a:r>
              <a:rPr lang="en-GB" sz="1800" dirty="0">
                <a:solidFill>
                  <a:srgbClr val="002060"/>
                </a:solidFill>
              </a:rPr>
              <a:t> (JPL radiometer/Lake Tahoe)</a:t>
            </a:r>
          </a:p>
          <a:p>
            <a:pPr lvl="3"/>
            <a:r>
              <a:rPr lang="en-GB" sz="1800" b="1" dirty="0">
                <a:solidFill>
                  <a:srgbClr val="0070C0"/>
                </a:solidFill>
              </a:rPr>
              <a:t>  		</a:t>
            </a:r>
            <a:r>
              <a:rPr lang="en-GB" sz="1800" dirty="0"/>
              <a:t> 	 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rgbClr val="0070C0"/>
                </a:solidFill>
              </a:rPr>
              <a:t>RT codes (parameterisation/function) may need to improve as we move to higher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4150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GB" dirty="0"/>
              <a:t>Terms of Reference</a:t>
            </a:r>
            <a:endParaRPr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92A6E-1DAA-434E-AE6C-2D9B48218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99166" y="1360962"/>
            <a:ext cx="11393667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Promote international and national collaboration in the calibration and  validation of all IVOS </a:t>
            </a:r>
            <a:r>
              <a:rPr lang="en-GB" altLang="en-GB" sz="2000" b="1" kern="120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member sensors, Level 1.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Address all sensors (ground based, airborne, and satellite) for which there is a direct link to the calibration and validation of satellite sensors;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and agree on calibration and validation requirements and standard specifications for IVOS members;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test sites and encourage continuing observations and inter</a:t>
            </a:r>
            <a:r>
              <a:rPr lang="en-US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comparison of data from these sites;</a:t>
            </a: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Encourage the preservation, unencumbered and timely release of data relating to calibration and validation activities including details of pre-launch and in flight parameters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1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Aft>
                <a:spcPct val="0"/>
              </a:spcAft>
              <a:buFontTx/>
              <a:buAutoNum type="arabicPeriod" startAt="6"/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 the context of calibration and validation encourage the full consideration of “traceability” in all activities involved in the end-to-end development of an EO product including appropriate models and algorithms.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BA0E07-01EF-4266-9147-642C14D78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IVOS: Vision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939342-E6D6-4349-A562-DCD4F5469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048" y="954941"/>
            <a:ext cx="11495088" cy="46624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b="1" i="1" dirty="0">
                <a:solidFill>
                  <a:srgbClr val="FF0000"/>
                </a:solidFill>
              </a:rPr>
              <a:t>To facilitate the provision of ‘fit for purpose’ information through enabling data interoperability and performance assessment through an ‘operational’ CEOS coordinated &amp; internationally harmonised Cal/Val infrastructure consistent with QA4EO principles.</a:t>
            </a:r>
          </a:p>
          <a:p>
            <a:pPr>
              <a:defRPr/>
            </a:pPr>
            <a:r>
              <a:rPr lang="en-GB" sz="2000" b="1" i="1" dirty="0"/>
              <a:t>Pre-flight characterisation &amp; calibration</a:t>
            </a:r>
          </a:p>
          <a:p>
            <a:pPr>
              <a:defRPr/>
            </a:pPr>
            <a:r>
              <a:rPr lang="en-GB" sz="2000" b="1" i="1" dirty="0"/>
              <a:t>Test – sites</a:t>
            </a:r>
          </a:p>
          <a:p>
            <a:pPr>
              <a:defRPr/>
            </a:pPr>
            <a:r>
              <a:rPr lang="en-GB" sz="2000" b="1" i="1" dirty="0"/>
              <a:t>Comparisons</a:t>
            </a:r>
          </a:p>
          <a:p>
            <a:pPr>
              <a:defRPr/>
            </a:pPr>
            <a:r>
              <a:rPr lang="en-GB" sz="2000" b="1" i="1" dirty="0"/>
              <a:t>Agreed methodologies</a:t>
            </a:r>
          </a:p>
          <a:p>
            <a:pPr>
              <a:defRPr/>
            </a:pPr>
            <a:r>
              <a:rPr lang="en-GB" sz="2000" b="1" i="1" dirty="0"/>
              <a:t>Community </a:t>
            </a:r>
            <a:r>
              <a:rPr lang="en-GB" sz="2000" b="1" i="1" u="sng" dirty="0"/>
              <a:t>Good </a:t>
            </a:r>
            <a:r>
              <a:rPr lang="en-GB" sz="2000" b="1" i="1" dirty="0"/>
              <a:t>Practises</a:t>
            </a:r>
          </a:p>
          <a:p>
            <a:pPr>
              <a:defRPr/>
            </a:pPr>
            <a:r>
              <a:rPr lang="en-GB" sz="2000" b="1" i="1" dirty="0"/>
              <a:t>Interchangeable/readable formats</a:t>
            </a:r>
          </a:p>
          <a:p>
            <a:pPr>
              <a:defRPr/>
            </a:pPr>
            <a:r>
              <a:rPr lang="en-GB" sz="2000" b="1" i="1" dirty="0"/>
              <a:t>Results/metadata - databases  </a:t>
            </a:r>
          </a:p>
          <a:p>
            <a:pPr>
              <a:defRPr/>
            </a:pPr>
            <a:r>
              <a:rPr lang="en-GB" sz="2000" b="1" i="1" dirty="0"/>
              <a:t>Shared learning</a:t>
            </a:r>
          </a:p>
          <a:p>
            <a:pPr>
              <a:defRPr/>
            </a:pPr>
            <a:r>
              <a:rPr lang="en-GB" sz="2000" b="1" i="1" dirty="0"/>
              <a:t>Recommendations as appropriate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2A9F83E-D75E-4209-A7AC-CB000BE96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49" y="5949950"/>
            <a:ext cx="12015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>
                <a:solidFill>
                  <a:srgbClr val="FF0000"/>
                </a:solidFill>
              </a:rPr>
              <a:t>Key Infrastructure to be established and maintained independent of sensor specific projects and/or agencies</a:t>
            </a:r>
          </a:p>
        </p:txBody>
      </p:sp>
    </p:spTree>
    <p:extLst>
      <p:ext uri="{BB962C8B-B14F-4D97-AF65-F5344CB8AC3E}">
        <p14:creationId xmlns:p14="http://schemas.microsoft.com/office/powerpoint/2010/main" val="3287736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021424" y="164975"/>
            <a:ext cx="4175125" cy="1143000"/>
          </a:xfrm>
        </p:spPr>
        <p:txBody>
          <a:bodyPr/>
          <a:lstStyle/>
          <a:p>
            <a:r>
              <a:rPr lang="en-GB" altLang="en-US" sz="3200" b="1" dirty="0">
                <a:solidFill>
                  <a:schemeClr val="bg1"/>
                </a:solidFill>
              </a:rPr>
              <a:t>Work plan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1371600" y="1095376"/>
            <a:ext cx="9072562" cy="425199"/>
          </a:xfrm>
        </p:spPr>
        <p:txBody>
          <a:bodyPr/>
          <a:lstStyle/>
          <a:p>
            <a:r>
              <a:rPr lang="en-GB" altLang="en-US" sz="2000" b="1" dirty="0"/>
              <a:t>Structured into themes and led by ‘champions’ (Plus specific projects)</a:t>
            </a:r>
          </a:p>
          <a:p>
            <a:endParaRPr lang="en-GB" altLang="en-US" sz="200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665207" y="1614812"/>
            <a:ext cx="1106184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Land surface reflectance     		      - </a:t>
            </a:r>
            <a:r>
              <a:rPr lang="en-GB" altLang="en-US" sz="2000" dirty="0" err="1"/>
              <a:t>Czapler</a:t>
            </a:r>
            <a:r>
              <a:rPr lang="en-GB" altLang="en-US" sz="2000" dirty="0"/>
              <a:t> Myers  (U of Arizona 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Ocean colour (link to IOCCG, VC-OCR etc)	      - Murakami  (JAXA  JPN)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Water Surface Temperature (link to VC-SST, GHRSST) - Corlett (</a:t>
            </a:r>
            <a:r>
              <a:rPr lang="en-GB" altLang="en-US" sz="2000" dirty="0" err="1"/>
              <a:t>Eumetsat</a:t>
            </a:r>
            <a:r>
              <a:rPr lang="en-GB" altLang="en-US" sz="20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Geo spatial image quality! 	  	          - +USGS to propose topics to explore interest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rgbClr val="FF0000"/>
                </a:solidFill>
              </a:rPr>
              <a:t>			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21772-E9BC-406F-8506-6D663835AA74}"/>
              </a:ext>
            </a:extLst>
          </p:cNvPr>
          <p:cNvSpPr txBox="1"/>
          <p:nvPr/>
        </p:nvSpPr>
        <p:spPr>
          <a:xfrm>
            <a:off x="2726148" y="4119803"/>
            <a:ext cx="69664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rgbClr val="FF0000"/>
                </a:solidFill>
              </a:rPr>
              <a:t>PROJECTS</a:t>
            </a:r>
          </a:p>
          <a:p>
            <a:r>
              <a:rPr lang="en-GB" sz="1800" b="1" dirty="0">
                <a:solidFill>
                  <a:srgbClr val="FF0000"/>
                </a:solidFill>
              </a:rPr>
              <a:t>PICSCAR			   TBA</a:t>
            </a:r>
          </a:p>
          <a:p>
            <a:r>
              <a:rPr lang="en-GB" sz="1800" b="1" dirty="0" err="1">
                <a:solidFill>
                  <a:srgbClr val="0070C0"/>
                </a:solidFill>
              </a:rPr>
              <a:t>RadCalNet</a:t>
            </a:r>
            <a:r>
              <a:rPr lang="en-GB" sz="1800" b="1" dirty="0">
                <a:solidFill>
                  <a:srgbClr val="0070C0"/>
                </a:solidFill>
              </a:rPr>
              <a:t>			M Bouvet  (ESA)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SST &amp; OC Comparisons		N Fox (NPL)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Sensor pre-flight workshop	N Fox (NPL)</a:t>
            </a:r>
          </a:p>
          <a:p>
            <a:r>
              <a:rPr lang="en-GB" sz="1800" b="1" dirty="0">
                <a:solidFill>
                  <a:srgbClr val="0070C0"/>
                </a:solidFill>
              </a:rPr>
              <a:t>Uncertainty/traceability		S Hunt (NPL)</a:t>
            </a:r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6567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246580" y="1019735"/>
            <a:ext cx="5489988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0099"/>
                </a:solidFill>
              </a:rPr>
              <a:t>IVOS 37 @ </a:t>
            </a:r>
            <a:r>
              <a:rPr kumimoji="0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lang="en-GB" altLang="en-US" sz="2000" dirty="0" err="1">
                <a:solidFill>
                  <a:srgbClr val="000099"/>
                </a:solidFill>
                <a:latin typeface="Arial"/>
              </a:rPr>
              <a:t>ucson</a:t>
            </a:r>
            <a:r>
              <a:rPr lang="en-GB" altLang="en-US" sz="2000" dirty="0">
                <a:solidFill>
                  <a:srgbClr val="000099"/>
                </a:solidFill>
                <a:latin typeface="Arial"/>
              </a:rPr>
              <a:t>, USA</a:t>
            </a:r>
            <a:r>
              <a:rPr kumimoji="0" lang="en-GB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lang="en-GB" altLang="en-US" sz="2000" dirty="0">
              <a:solidFill>
                <a:srgbClr val="000099"/>
              </a:solidFill>
            </a:endParaRP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000099"/>
                </a:solidFill>
              </a:rPr>
              <a:t>      hosted by Un Arizona  Sep 2025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/>
              <a:t>(next  ESAESRIN Frascati Italy WK 25 Sep 2026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endParaRPr lang="en-GB" altLang="en-US" sz="2000" dirty="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25 agency/orgs represented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dirty="0">
              <a:solidFill>
                <a:srgbClr val="00256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15 attendees + 38 on-line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dirty="0">
              <a:solidFill>
                <a:srgbClr val="002569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Most themes and topics (work-plan 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r>
              <a:rPr lang="en-GB" altLang="en-US" sz="2000" dirty="0">
                <a:solidFill>
                  <a:srgbClr val="002569"/>
                </a:solidFill>
              </a:rPr>
              <a:t>            discussed or summarised)</a:t>
            </a:r>
          </a:p>
          <a:p>
            <a:pPr marL="0" indent="0" eaLnBrk="1" hangingPunct="1">
              <a:spcBef>
                <a:spcPct val="0"/>
              </a:spcBef>
              <a:buClrTx/>
              <a:buNone/>
              <a:defRPr/>
            </a:pPr>
            <a:endParaRPr lang="en-GB" altLang="en-US" sz="20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2000" b="1" dirty="0">
              <a:solidFill>
                <a:srgbClr val="9F2D2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•"/>
              <a:defRPr/>
            </a:pPr>
            <a:endParaRPr lang="en-GB" altLang="en-US" sz="1600" b="1" dirty="0">
              <a:solidFill>
                <a:srgbClr val="9F2D20"/>
              </a:solidFill>
            </a:endParaRPr>
          </a:p>
          <a:p>
            <a:pPr marL="85725" lvl="1" indent="92075" eaLnBrk="1" hangingPunct="1">
              <a:spcBef>
                <a:spcPct val="0"/>
              </a:spcBef>
              <a:buClrTx/>
              <a:buNone/>
              <a:defRPr/>
            </a:pPr>
            <a:endParaRPr lang="en-GB" altLang="en-US" sz="1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Char char="•"/>
              <a:defRPr/>
            </a:pPr>
            <a:r>
              <a:rPr lang="en-GB" altLang="en-US" sz="400" b="1" dirty="0" err="1">
                <a:solidFill>
                  <a:srgbClr val="9F2D20"/>
                </a:solidFill>
              </a:rPr>
              <a:t>mett</a:t>
            </a:r>
            <a:endParaRPr lang="en-GB" altLang="en-US" sz="400" b="1" dirty="0">
              <a:solidFill>
                <a:srgbClr val="9F2D2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580" y="4250985"/>
            <a:ext cx="6035510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en-GB" sz="1800" b="1" dirty="0">
                <a:solidFill>
                  <a:sysClr val="windowText" lastClr="000000"/>
                </a:solidFill>
              </a:rPr>
              <a:t>Special Projects/Activities: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9F2D20"/>
                </a:solidFill>
              </a:rPr>
              <a:t>RadCalNet</a:t>
            </a:r>
            <a:r>
              <a:rPr lang="en-GB" sz="1800" b="1" dirty="0">
                <a:solidFill>
                  <a:srgbClr val="9F2D20"/>
                </a:solidFill>
              </a:rPr>
              <a:t> team met  Sep 25</a:t>
            </a:r>
          </a:p>
          <a:p>
            <a:pPr>
              <a:buClrTx/>
              <a:defRPr/>
            </a:pPr>
            <a:r>
              <a:rPr lang="en-GB" sz="1800" b="1" dirty="0">
                <a:solidFill>
                  <a:srgbClr val="9F2D20"/>
                </a:solidFill>
              </a:rPr>
              <a:t>    	Regular telecons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Support for Surface Reflectance QA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 err="1">
                <a:solidFill>
                  <a:srgbClr val="9F2D20"/>
                </a:solidFill>
              </a:rPr>
              <a:t>TIRCalNet</a:t>
            </a:r>
            <a:endParaRPr lang="en-GB" sz="1800" b="1" dirty="0">
              <a:solidFill>
                <a:srgbClr val="9F2D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150964"/>
            <a:ext cx="47244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latinLnBrk="1" hangingPunct="0">
              <a:buClrTx/>
              <a:defRPr/>
            </a:pPr>
            <a:r>
              <a:rPr lang="en-GB" sz="3200" b="1" dirty="0">
                <a:solidFill>
                  <a:srgbClr val="A7A7A7">
                    <a:lumMod val="20000"/>
                    <a:lumOff val="80000"/>
                  </a:srgbClr>
                </a:solidFill>
              </a:rPr>
              <a:t>Summary of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C144E6-70F4-6C76-14C0-EE108DCA7EF3}"/>
              </a:ext>
            </a:extLst>
          </p:cNvPr>
          <p:cNvSpPr txBox="1"/>
          <p:nvPr/>
        </p:nvSpPr>
        <p:spPr>
          <a:xfrm>
            <a:off x="6005818" y="3966986"/>
            <a:ext cx="603551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defRPr/>
            </a:pPr>
            <a:r>
              <a:rPr lang="en-GB" sz="1800" b="1" dirty="0">
                <a:solidFill>
                  <a:sysClr val="windowText" lastClr="000000"/>
                </a:solidFill>
              </a:rPr>
              <a:t>Special Projects/Activities: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FRM4…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VH-RHODA &amp; JACIE interfaces</a:t>
            </a:r>
          </a:p>
          <a:p>
            <a:pPr marL="342900" lvl="2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    </a:t>
            </a:r>
            <a:r>
              <a:rPr lang="en-GB" sz="1800" b="1" dirty="0" err="1">
                <a:solidFill>
                  <a:srgbClr val="9F2D20"/>
                </a:solidFill>
              </a:rPr>
              <a:t>Newspace</a:t>
            </a:r>
            <a:r>
              <a:rPr lang="en-GB" sz="1800" b="1" dirty="0">
                <a:solidFill>
                  <a:srgbClr val="9F2D20"/>
                </a:solidFill>
              </a:rPr>
              <a:t> support (uncertainty)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Pre-flight Cal workshop 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endParaRPr lang="en-GB" sz="1800" b="1" dirty="0">
              <a:solidFill>
                <a:srgbClr val="9F2D20"/>
              </a:solidFill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  <a:defRPr/>
            </a:pPr>
            <a:r>
              <a:rPr lang="en-GB" sz="1800" b="1" dirty="0">
                <a:solidFill>
                  <a:srgbClr val="9F2D20"/>
                </a:solidFill>
              </a:rPr>
              <a:t>Lunar workshop (GSICS Led) </a:t>
            </a:r>
          </a:p>
        </p:txBody>
      </p:sp>
      <p:pic>
        <p:nvPicPr>
          <p:cNvPr id="1026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1669838-A43B-D992-2C6C-7AEC46F2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4" y="1054142"/>
            <a:ext cx="4285501" cy="28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30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41116-4870-46ED-B2C5-B4FC8F122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149" y="1314223"/>
            <a:ext cx="11495400" cy="4662871"/>
          </a:xfrm>
        </p:spPr>
        <p:txBody>
          <a:bodyPr/>
          <a:lstStyle/>
          <a:p>
            <a:r>
              <a:rPr lang="en-GB" sz="2400" dirty="0"/>
              <a:t>Comparison tools</a:t>
            </a:r>
          </a:p>
          <a:p>
            <a:r>
              <a:rPr lang="en-GB" sz="2400" dirty="0"/>
              <a:t>QA initiatives (VH-Rhoda &amp; </a:t>
            </a:r>
            <a:r>
              <a:rPr lang="en-GB" sz="2400" dirty="0" err="1"/>
              <a:t>Jacie</a:t>
            </a:r>
            <a:r>
              <a:rPr lang="en-GB" sz="2400" dirty="0"/>
              <a:t>)</a:t>
            </a:r>
          </a:p>
          <a:p>
            <a:r>
              <a:rPr lang="en-GB" sz="2400" dirty="0"/>
              <a:t>Cal/Val methods/Services (</a:t>
            </a:r>
            <a:r>
              <a:rPr lang="en-GB" sz="2400" dirty="0" err="1"/>
              <a:t>RadCalNet</a:t>
            </a:r>
            <a:r>
              <a:rPr lang="en-GB" sz="2400" dirty="0"/>
              <a:t>, Hypernets, </a:t>
            </a:r>
            <a:r>
              <a:rPr lang="en-GB" sz="2400" dirty="0" err="1"/>
              <a:t>Vicalops</a:t>
            </a:r>
            <a:r>
              <a:rPr lang="en-GB" sz="2400" dirty="0"/>
              <a:t>, RT-Code, global) </a:t>
            </a:r>
          </a:p>
          <a:p>
            <a:r>
              <a:rPr lang="en-GB" sz="2400" dirty="0"/>
              <a:t>‘Test-sites’ + Moon </a:t>
            </a:r>
          </a:p>
          <a:p>
            <a:r>
              <a:rPr lang="en-GB" sz="2400" dirty="0"/>
              <a:t>Sensor performance assessment and status </a:t>
            </a:r>
          </a:p>
          <a:p>
            <a:r>
              <a:rPr lang="en-GB" sz="2400" dirty="0"/>
              <a:t>Hyperspectral sensors  </a:t>
            </a:r>
          </a:p>
          <a:p>
            <a:r>
              <a:rPr lang="en-GB" sz="2400" dirty="0"/>
              <a:t>Commercial sensors</a:t>
            </a:r>
          </a:p>
          <a:p>
            <a:r>
              <a:rPr lang="en-GB" sz="2400" dirty="0"/>
              <a:t>Uncertainty, Traceability, interoperability: what and how</a:t>
            </a:r>
          </a:p>
          <a:p>
            <a:r>
              <a:rPr lang="en-GB" sz="2400" dirty="0"/>
              <a:t>CEOS WGCV projects/Actions:  - </a:t>
            </a:r>
            <a:r>
              <a:rPr lang="en-GB" sz="2400" dirty="0" err="1"/>
              <a:t>Interoperabilty</a:t>
            </a:r>
            <a:r>
              <a:rPr lang="en-GB" sz="2400" dirty="0"/>
              <a:t>, </a:t>
            </a:r>
            <a:r>
              <a:rPr lang="en-GB" sz="2400" dirty="0" err="1"/>
              <a:t>SITSats</a:t>
            </a:r>
            <a:r>
              <a:rPr lang="en-GB" sz="2400" dirty="0"/>
              <a:t>, FRM (QA), Pre-flight, </a:t>
            </a:r>
          </a:p>
          <a:p>
            <a:r>
              <a:rPr lang="en-GB" sz="2400" dirty="0" err="1"/>
              <a:t>TIRCalNet</a:t>
            </a:r>
            <a:endParaRPr lang="en-GB" sz="2400" dirty="0"/>
          </a:p>
          <a:p>
            <a:r>
              <a:rPr lang="en-GB" sz="2400" dirty="0"/>
              <a:t>Communications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3A55C-F12D-48C9-A507-DCC97753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630104" cy="779002"/>
          </a:xfrm>
        </p:spPr>
        <p:txBody>
          <a:bodyPr/>
          <a:lstStyle/>
          <a:p>
            <a:r>
              <a:rPr lang="en-GB" dirty="0"/>
              <a:t>IVOS 37 Topics: </a:t>
            </a:r>
            <a:r>
              <a:rPr lang="en-GB" sz="2000" b="1" dirty="0"/>
              <a:t>Minutes &amp; Presentations on </a:t>
            </a:r>
            <a:r>
              <a:rPr lang="en-GB" sz="2000" b="1" dirty="0" err="1"/>
              <a:t>CalVal</a:t>
            </a:r>
            <a:r>
              <a:rPr lang="en-GB" sz="2000" b="1" dirty="0"/>
              <a:t> Portal</a:t>
            </a:r>
          </a:p>
        </p:txBody>
      </p:sp>
    </p:spTree>
    <p:extLst>
      <p:ext uri="{BB962C8B-B14F-4D97-AF65-F5344CB8AC3E}">
        <p14:creationId xmlns:p14="http://schemas.microsoft.com/office/powerpoint/2010/main" val="1743153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3AD7-2754-417A-953B-F3740300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335B04-DF92-A222-61D0-DED8E8B6C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48" y="1112946"/>
            <a:ext cx="3680838" cy="2446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6E30E-CC5D-BA6D-35C9-3351E82D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49" y="954941"/>
            <a:ext cx="5234681" cy="2735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584BFC-00A8-DFAD-DA71-85D9DC30E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41" y="1112946"/>
            <a:ext cx="3426275" cy="2585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AC46A3-935A-56AB-FF32-6A57FC61D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14" y="3390525"/>
            <a:ext cx="4432054" cy="31989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B2D649-6173-1481-9B86-A02008628CE7}"/>
              </a:ext>
            </a:extLst>
          </p:cNvPr>
          <p:cNvSpPr txBox="1"/>
          <p:nvPr/>
        </p:nvSpPr>
        <p:spPr>
          <a:xfrm>
            <a:off x="5379868" y="3861786"/>
            <a:ext cx="68121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000" dirty="0"/>
              <a:t>VICALOPS – ESA provided free and open web service primarily for </a:t>
            </a:r>
            <a:r>
              <a:rPr lang="en-GB" sz="2000" dirty="0" err="1"/>
              <a:t>calval</a:t>
            </a:r>
            <a:r>
              <a:rPr lang="en-GB" sz="2000" dirty="0"/>
              <a:t> ‘experts’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Will be accessible via Cal/Val Portal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>
                <a:hlinkClick r:id="rId6"/>
              </a:rPr>
              <a:t>https://www.vicalops.org/overview</a:t>
            </a:r>
            <a:r>
              <a:rPr lang="en-GB" sz="2000" dirty="0"/>
              <a:t>     from summer</a:t>
            </a:r>
          </a:p>
          <a:p>
            <a:pPr marL="285750" indent="-285750">
              <a:buFontTx/>
              <a:buChar char="-"/>
            </a:pPr>
            <a:endParaRPr lang="en-GB" sz="2000" dirty="0"/>
          </a:p>
          <a:p>
            <a:pPr marL="285750" indent="-285750">
              <a:buFontTx/>
              <a:buChar char="-"/>
            </a:pPr>
            <a:r>
              <a:rPr lang="en-GB" sz="2000" dirty="0"/>
              <a:t>Beta testers welcome please contact me.</a:t>
            </a:r>
          </a:p>
        </p:txBody>
      </p:sp>
    </p:spTree>
    <p:extLst>
      <p:ext uri="{BB962C8B-B14F-4D97-AF65-F5344CB8AC3E}">
        <p14:creationId xmlns:p14="http://schemas.microsoft.com/office/powerpoint/2010/main" val="77146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D3AD7-2754-417A-953B-F3740300B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tools: </a:t>
            </a:r>
            <a:r>
              <a:rPr lang="en-GB" sz="4000" dirty="0"/>
              <a:t>Level 1 (now PVP)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B4216-F213-9996-E038-8FAE7210D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6" y="1010520"/>
            <a:ext cx="4576763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191B5-09EF-2C1C-5456-EFB6EDD92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6" y="3921551"/>
            <a:ext cx="4131424" cy="22242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285AF2-14F0-8BF4-99DB-C49B111C3138}"/>
              </a:ext>
            </a:extLst>
          </p:cNvPr>
          <p:cNvSpPr txBox="1"/>
          <p:nvPr/>
        </p:nvSpPr>
        <p:spPr>
          <a:xfrm>
            <a:off x="6096000" y="5570481"/>
            <a:ext cx="5709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Site now operational engagement slow!</a:t>
            </a:r>
          </a:p>
          <a:p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>
                <a:solidFill>
                  <a:srgbClr val="FF0000"/>
                </a:solidFill>
              </a:rPr>
              <a:t>See Pres on Monday J3.5</a:t>
            </a:r>
          </a:p>
        </p:txBody>
      </p:sp>
      <p:pic>
        <p:nvPicPr>
          <p:cNvPr id="4" name="Google Shape;274;p27">
            <a:extLst>
              <a:ext uri="{FF2B5EF4-FFF2-40B4-BE49-F238E27FC236}">
                <a16:creationId xmlns:a16="http://schemas.microsoft.com/office/drawing/2014/main" id="{CF06CD4C-24E4-4446-3141-CFED9B02991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7907" y="1287519"/>
            <a:ext cx="4498396" cy="3803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014370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FR-MAG-MOD.PRE-GEN-083-v2.0-Présentation-Mode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PL -NiCEMSI 2015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PL_template.pptx" id="{2E1E0A30-C7BD-491E-B369-41A8C220E0F0}" vid="{F543DA57-2993-4AF4-8DA5-EE1259452749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22580</TotalTime>
  <Words>1506</Words>
  <Application>Microsoft Office PowerPoint</Application>
  <PresentationFormat>Widescreen</PresentationFormat>
  <Paragraphs>232</Paragraphs>
  <Slides>27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Abyssinica SIL</vt:lpstr>
      <vt:lpstr>Arial</vt:lpstr>
      <vt:lpstr>Arial Bold</vt:lpstr>
      <vt:lpstr>Calibri</vt:lpstr>
      <vt:lpstr>Calibri Light</vt:lpstr>
      <vt:lpstr>Courier New</vt:lpstr>
      <vt:lpstr>DejaVu Sans</vt:lpstr>
      <vt:lpstr>Frutiger 45 Light</vt:lpstr>
      <vt:lpstr>Noto Sans Symbols</vt:lpstr>
      <vt:lpstr>Segoe UI Light</vt:lpstr>
      <vt:lpstr>Times New Roman</vt:lpstr>
      <vt:lpstr>Wingdings</vt:lpstr>
      <vt:lpstr>ceos</vt:lpstr>
      <vt:lpstr>Default</vt:lpstr>
      <vt:lpstr>FR-MAG-MOD.PRE-GEN-083-v2.0-Présentation-Modele</vt:lpstr>
      <vt:lpstr>1_NPL -NiCEMSI 2015</vt:lpstr>
      <vt:lpstr>WGCV-56 Infrared Visible and Optical Sensors (IVOS) subgroup: #37 </vt:lpstr>
      <vt:lpstr>PowerPoint Presentation</vt:lpstr>
      <vt:lpstr>Terms of Reference</vt:lpstr>
      <vt:lpstr>IVOS: Vision</vt:lpstr>
      <vt:lpstr>Work plan</vt:lpstr>
      <vt:lpstr>PowerPoint Presentation</vt:lpstr>
      <vt:lpstr>IVOS 37 Topics: Minutes &amp; Presentations on CalVal Portal</vt:lpstr>
      <vt:lpstr>Comparison tools</vt:lpstr>
      <vt:lpstr>Comparison tools: Level 1 (now PVP)</vt:lpstr>
      <vt:lpstr>Database of Cal/Val infrastructure</vt:lpstr>
      <vt:lpstr>RadCalNet: See dedicated Presentation</vt:lpstr>
      <vt:lpstr>FRM QA framework</vt:lpstr>
      <vt:lpstr>dDrones for water quality validation: FRM4Drones(water)  Sterck (Vito)</vt:lpstr>
      <vt:lpstr>Sensor status and performance: Hyperspectral</vt:lpstr>
      <vt:lpstr>Sentinel Sensor status &amp; performance</vt:lpstr>
      <vt:lpstr>Impact of Polarisation in RT code</vt:lpstr>
      <vt:lpstr>Validation of HLS product</vt:lpstr>
      <vt:lpstr>VIRS performance using DCC</vt:lpstr>
      <vt:lpstr>Sensor 2 Sensor (SNO cal)</vt:lpstr>
      <vt:lpstr>Uncertainty, Traceability and QA</vt:lpstr>
      <vt:lpstr>Toolkit</vt:lpstr>
      <vt:lpstr>New space Cal/Val</vt:lpstr>
      <vt:lpstr>TIRCALNet TIR Top-of-Atmosphere Calibration Network </vt:lpstr>
      <vt:lpstr>New Missions + their Cal</vt:lpstr>
      <vt:lpstr>The Moon</vt:lpstr>
      <vt:lpstr>CNES Activities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WGCV-51 Presentation Template and Guidance</dc:title>
  <dc:creator>Nigel Fox</dc:creator>
  <cp:lastModifiedBy>Nigel Fox</cp:lastModifiedBy>
  <cp:revision>10</cp:revision>
  <dcterms:modified xsi:type="dcterms:W3CDTF">2026-04-21T02:31:28Z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df4b5af-ab42-45d5-91e7-45583bed1b2a_Enabled">
    <vt:lpwstr>true</vt:lpwstr>
  </property>
  <property fmtid="{D5CDD505-2E9C-101B-9397-08002B2CF9AE}" pid="3" name="MSIP_Label_9df4b5af-ab42-45d5-91e7-45583bed1b2a_SetDate">
    <vt:lpwstr>2022-09-30T08:15:28Z</vt:lpwstr>
  </property>
  <property fmtid="{D5CDD505-2E9C-101B-9397-08002B2CF9AE}" pid="4" name="MSIP_Label_9df4b5af-ab42-45d5-91e7-45583bed1b2a_Method">
    <vt:lpwstr>Standard</vt:lpwstr>
  </property>
  <property fmtid="{D5CDD505-2E9C-101B-9397-08002B2CF9AE}" pid="5" name="MSIP_Label_9df4b5af-ab42-45d5-91e7-45583bed1b2a_Name">
    <vt:lpwstr>9df4b5af-ab42-45d5-91e7-45583bed1b2a</vt:lpwstr>
  </property>
  <property fmtid="{D5CDD505-2E9C-101B-9397-08002B2CF9AE}" pid="6" name="MSIP_Label_9df4b5af-ab42-45d5-91e7-45583bed1b2a_SiteId">
    <vt:lpwstr>601e5460-b1bf-49c0-bd2d-e76ffc186a8d</vt:lpwstr>
  </property>
  <property fmtid="{D5CDD505-2E9C-101B-9397-08002B2CF9AE}" pid="7" name="MSIP_Label_9df4b5af-ab42-45d5-91e7-45583bed1b2a_ActionId">
    <vt:lpwstr>52abae9c-f8c9-45c5-9e89-06c734e4e77f</vt:lpwstr>
  </property>
  <property fmtid="{D5CDD505-2E9C-101B-9397-08002B2CF9AE}" pid="8" name="MSIP_Label_9df4b5af-ab42-45d5-91e7-45583bed1b2a_ContentBits">
    <vt:lpwstr>0</vt:lpwstr>
  </property>
</Properties>
</file>