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32"/>
  </p:notesMasterIdLst>
  <p:sldIdLst>
    <p:sldId id="256" r:id="rId2"/>
    <p:sldId id="319" r:id="rId3"/>
    <p:sldId id="382" r:id="rId4"/>
    <p:sldId id="380" r:id="rId5"/>
    <p:sldId id="383" r:id="rId6"/>
    <p:sldId id="330" r:id="rId7"/>
    <p:sldId id="378" r:id="rId8"/>
    <p:sldId id="286" r:id="rId9"/>
    <p:sldId id="358" r:id="rId10"/>
    <p:sldId id="384" r:id="rId11"/>
    <p:sldId id="375" r:id="rId12"/>
    <p:sldId id="335" r:id="rId13"/>
    <p:sldId id="337" r:id="rId14"/>
    <p:sldId id="362" r:id="rId15"/>
    <p:sldId id="343" r:id="rId16"/>
    <p:sldId id="345" r:id="rId17"/>
    <p:sldId id="349" r:id="rId18"/>
    <p:sldId id="366" r:id="rId19"/>
    <p:sldId id="353" r:id="rId20"/>
    <p:sldId id="336" r:id="rId21"/>
    <p:sldId id="356" r:id="rId22"/>
    <p:sldId id="357" r:id="rId23"/>
    <p:sldId id="321" r:id="rId24"/>
    <p:sldId id="271" r:id="rId25"/>
    <p:sldId id="322" r:id="rId26"/>
    <p:sldId id="323" r:id="rId27"/>
    <p:sldId id="386" r:id="rId28"/>
    <p:sldId id="387" r:id="rId29"/>
    <p:sldId id="388" r:id="rId30"/>
    <p:sldId id="385" r:id="rId31"/>
  </p:sldIdLst>
  <p:sldSz cx="12192000" cy="6858000"/>
  <p:notesSz cx="6858000" cy="9144000"/>
  <p:embeddedFontLs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NotesEsa" panose="02000506030000020004" pitchFamily="2" charset="77"/>
      <p:regular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za Sing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01AABC-D749-B24D-8262-9531994BD6AB}" v="233" dt="2026-04-21T20:29:15.099"/>
  </p1510:revLst>
</p1510:revInfo>
</file>

<file path=ppt/tableStyles.xml><?xml version="1.0" encoding="utf-8"?>
<a:tblStyleLst xmlns:a="http://schemas.openxmlformats.org/drawingml/2006/main" def="{28FBC880-581C-4B52-9680-9C45348D0F91}">
  <a:tblStyle styleId="{28FBC880-581C-4B52-9680-9C45348D0F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/>
    <p:restoredTop sz="94612"/>
  </p:normalViewPr>
  <p:slideViewPr>
    <p:cSldViewPr snapToGrid="0">
      <p:cViewPr varScale="1">
        <p:scale>
          <a:sx n="114" d="100"/>
          <a:sy n="114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izio Niro" userId="e417cc51-9401-436b-a799-47f7505888a3" providerId="ADAL" clId="{74964EC7-932E-5B35-A7A8-0F4C415E7ED5}"/>
    <pc:docChg chg="undo custSel addSld delSld modSld sldOrd modMainMaster">
      <pc:chgData name="Fabrizio Niro" userId="e417cc51-9401-436b-a799-47f7505888a3" providerId="ADAL" clId="{74964EC7-932E-5B35-A7A8-0F4C415E7ED5}" dt="2026-04-21T20:29:15.099" v="26096" actId="18331"/>
      <pc:docMkLst>
        <pc:docMk/>
      </pc:docMkLst>
      <pc:sldChg chg="modSp mod">
        <pc:chgData name="Fabrizio Niro" userId="e417cc51-9401-436b-a799-47f7505888a3" providerId="ADAL" clId="{74964EC7-932E-5B35-A7A8-0F4C415E7ED5}" dt="2026-04-09T08:44:14.081" v="6569" actId="20577"/>
        <pc:sldMkLst>
          <pc:docMk/>
          <pc:sldMk cId="0" sldId="256"/>
        </pc:sldMkLst>
        <pc:spChg chg="mod">
          <ac:chgData name="Fabrizio Niro" userId="e417cc51-9401-436b-a799-47f7505888a3" providerId="ADAL" clId="{74964EC7-932E-5B35-A7A8-0F4C415E7ED5}" dt="2026-04-09T08:44:14.081" v="6569" actId="20577"/>
          <ac:spMkLst>
            <pc:docMk/>
            <pc:sldMk cId="0" sldId="256"/>
            <ac:spMk id="66" creationId="{00000000-0000-0000-0000-000000000000}"/>
          </ac:spMkLst>
        </pc:spChg>
      </pc:sldChg>
      <pc:sldChg chg="modSp mod">
        <pc:chgData name="Fabrizio Niro" userId="e417cc51-9401-436b-a799-47f7505888a3" providerId="ADAL" clId="{74964EC7-932E-5B35-A7A8-0F4C415E7ED5}" dt="2026-04-16T12:13:34.679" v="23617" actId="20577"/>
        <pc:sldMkLst>
          <pc:docMk/>
          <pc:sldMk cId="0" sldId="271"/>
        </pc:sldMkLst>
        <pc:spChg chg="mod">
          <ac:chgData name="Fabrizio Niro" userId="e417cc51-9401-436b-a799-47f7505888a3" providerId="ADAL" clId="{74964EC7-932E-5B35-A7A8-0F4C415E7ED5}" dt="2026-04-16T12:13:34.679" v="23617" actId="20577"/>
          <ac:spMkLst>
            <pc:docMk/>
            <pc:sldMk cId="0" sldId="271"/>
            <ac:spMk id="174" creationId="{00000000-0000-0000-0000-000000000000}"/>
          </ac:spMkLst>
        </pc:spChg>
      </pc:sldChg>
      <pc:sldChg chg="modSp add del modNotes">
        <pc:chgData name="Fabrizio Niro" userId="e417cc51-9401-436b-a799-47f7505888a3" providerId="ADAL" clId="{74964EC7-932E-5B35-A7A8-0F4C415E7ED5}" dt="2026-04-21T19:20:36.986" v="26094"/>
        <pc:sldMkLst>
          <pc:docMk/>
          <pc:sldMk cId="2542921718" sldId="273"/>
        </pc:sldMkLst>
        <pc:spChg chg="mod">
          <ac:chgData name="Fabrizio Niro" userId="e417cc51-9401-436b-a799-47f7505888a3" providerId="ADAL" clId="{74964EC7-932E-5B35-A7A8-0F4C415E7ED5}" dt="2026-04-21T19:20:04.638" v="26093"/>
          <ac:spMkLst>
            <pc:docMk/>
            <pc:sldMk cId="2542921718" sldId="273"/>
            <ac:spMk id="2" creationId="{00000000-0000-0000-0000-000000000000}"/>
          </ac:spMkLst>
        </pc:spChg>
      </pc:sldChg>
      <pc:sldChg chg="modSp add del">
        <pc:chgData name="Fabrizio Niro" userId="e417cc51-9401-436b-a799-47f7505888a3" providerId="ADAL" clId="{74964EC7-932E-5B35-A7A8-0F4C415E7ED5}" dt="2026-04-21T19:20:36.986" v="26094"/>
        <pc:sldMkLst>
          <pc:docMk/>
          <pc:sldMk cId="2868639974" sldId="274"/>
        </pc:sldMkLst>
        <pc:spChg chg="mod">
          <ac:chgData name="Fabrizio Niro" userId="e417cc51-9401-436b-a799-47f7505888a3" providerId="ADAL" clId="{74964EC7-932E-5B35-A7A8-0F4C415E7ED5}" dt="2026-04-21T19:20:04.638" v="26093"/>
          <ac:spMkLst>
            <pc:docMk/>
            <pc:sldMk cId="2868639974" sldId="274"/>
            <ac:spMk id="2" creationId="{C58E8D87-F04D-6D46-A5A7-EE703DC6F2A0}"/>
          </ac:spMkLst>
        </pc:spChg>
      </pc:sldChg>
      <pc:sldChg chg="addSp modSp add mod">
        <pc:chgData name="Fabrizio Niro" userId="e417cc51-9401-436b-a799-47f7505888a3" providerId="ADAL" clId="{74964EC7-932E-5B35-A7A8-0F4C415E7ED5}" dt="2026-04-16T07:28:17.898" v="23087" actId="1440"/>
        <pc:sldMkLst>
          <pc:docMk/>
          <pc:sldMk cId="1634906317" sldId="286"/>
        </pc:sldMkLst>
        <pc:spChg chg="mod">
          <ac:chgData name="Fabrizio Niro" userId="e417cc51-9401-436b-a799-47f7505888a3" providerId="ADAL" clId="{74964EC7-932E-5B35-A7A8-0F4C415E7ED5}" dt="2026-04-15T12:06:44.873" v="22701" actId="20577"/>
          <ac:spMkLst>
            <pc:docMk/>
            <pc:sldMk cId="1634906317" sldId="286"/>
            <ac:spMk id="2" creationId="{740F5B74-BD6B-7A1E-7CBE-EA8B5C145A03}"/>
          </ac:spMkLst>
        </pc:spChg>
        <pc:picChg chg="mod">
          <ac:chgData name="Fabrizio Niro" userId="e417cc51-9401-436b-a799-47f7505888a3" providerId="ADAL" clId="{74964EC7-932E-5B35-A7A8-0F4C415E7ED5}" dt="2026-04-16T07:28:17.898" v="23087" actId="1440"/>
          <ac:picMkLst>
            <pc:docMk/>
            <pc:sldMk cId="1634906317" sldId="286"/>
            <ac:picMk id="5" creationId="{A1142714-3377-F2CB-6130-36722096E12C}"/>
          </ac:picMkLst>
        </pc:picChg>
        <pc:picChg chg="mod">
          <ac:chgData name="Fabrizio Niro" userId="e417cc51-9401-436b-a799-47f7505888a3" providerId="ADAL" clId="{74964EC7-932E-5B35-A7A8-0F4C415E7ED5}" dt="2026-04-16T07:28:17.898" v="23087" actId="1440"/>
          <ac:picMkLst>
            <pc:docMk/>
            <pc:sldMk cId="1634906317" sldId="286"/>
            <ac:picMk id="6" creationId="{88CC2509-B531-C93E-2A77-ACB624E80830}"/>
          </ac:picMkLst>
        </pc:picChg>
        <pc:picChg chg="add mod">
          <ac:chgData name="Fabrizio Niro" userId="e417cc51-9401-436b-a799-47f7505888a3" providerId="ADAL" clId="{74964EC7-932E-5B35-A7A8-0F4C415E7ED5}" dt="2026-04-16T07:28:07.847" v="23086" actId="1440"/>
          <ac:picMkLst>
            <pc:docMk/>
            <pc:sldMk cId="1634906317" sldId="286"/>
            <ac:picMk id="7" creationId="{B914726A-E6C5-EBDF-D3B6-CA81F87600B5}"/>
          </ac:picMkLst>
        </pc:picChg>
        <pc:picChg chg="mod">
          <ac:chgData name="Fabrizio Niro" userId="e417cc51-9401-436b-a799-47f7505888a3" providerId="ADAL" clId="{74964EC7-932E-5B35-A7A8-0F4C415E7ED5}" dt="2026-04-16T07:28:17.898" v="23087" actId="1440"/>
          <ac:picMkLst>
            <pc:docMk/>
            <pc:sldMk cId="1634906317" sldId="286"/>
            <ac:picMk id="9" creationId="{1787AC9F-0256-61B0-00B0-416272CE698A}"/>
          </ac:picMkLst>
        </pc:picChg>
      </pc:sldChg>
      <pc:sldChg chg="modSp add del modNotes">
        <pc:chgData name="Fabrizio Niro" userId="e417cc51-9401-436b-a799-47f7505888a3" providerId="ADAL" clId="{74964EC7-932E-5B35-A7A8-0F4C415E7ED5}" dt="2026-04-21T19:20:36.986" v="26094"/>
        <pc:sldMkLst>
          <pc:docMk/>
          <pc:sldMk cId="1730554608" sldId="299"/>
        </pc:sldMkLst>
        <pc:spChg chg="mod">
          <ac:chgData name="Fabrizio Niro" userId="e417cc51-9401-436b-a799-47f7505888a3" providerId="ADAL" clId="{74964EC7-932E-5B35-A7A8-0F4C415E7ED5}" dt="2026-04-21T19:20:04.638" v="26093"/>
          <ac:spMkLst>
            <pc:docMk/>
            <pc:sldMk cId="1730554608" sldId="299"/>
            <ac:spMk id="2" creationId="{00000000-0000-0000-0000-000000000000}"/>
          </ac:spMkLst>
        </pc:spChg>
      </pc:sldChg>
      <pc:sldChg chg="addSp delSp modSp add mod">
        <pc:chgData name="Fabrizio Niro" userId="e417cc51-9401-436b-a799-47f7505888a3" providerId="ADAL" clId="{74964EC7-932E-5B35-A7A8-0F4C415E7ED5}" dt="2026-04-15T14:20:51.568" v="22872" actId="20577"/>
        <pc:sldMkLst>
          <pc:docMk/>
          <pc:sldMk cId="3774518459" sldId="319"/>
        </pc:sldMkLst>
        <pc:spChg chg="mod">
          <ac:chgData name="Fabrizio Niro" userId="e417cc51-9401-436b-a799-47f7505888a3" providerId="ADAL" clId="{74964EC7-932E-5B35-A7A8-0F4C415E7ED5}" dt="2026-04-15T14:20:51.568" v="22872" actId="20577"/>
          <ac:spMkLst>
            <pc:docMk/>
            <pc:sldMk cId="3774518459" sldId="319"/>
            <ac:spMk id="2" creationId="{91A76B8C-E42E-5D73-F8FC-A2C201DE0A09}"/>
          </ac:spMkLst>
        </pc:spChg>
        <pc:picChg chg="add mod">
          <ac:chgData name="Fabrizio Niro" userId="e417cc51-9401-436b-a799-47f7505888a3" providerId="ADAL" clId="{74964EC7-932E-5B35-A7A8-0F4C415E7ED5}" dt="2026-04-15T13:53:22.334" v="22867" actId="14100"/>
          <ac:picMkLst>
            <pc:docMk/>
            <pc:sldMk cId="3774518459" sldId="319"/>
            <ac:picMk id="4" creationId="{9291D464-7FC0-51BB-7DE4-4291F5F5AE2F}"/>
          </ac:picMkLst>
        </pc:picChg>
      </pc:sldChg>
      <pc:sldChg chg="modSp add del modNotes">
        <pc:chgData name="Fabrizio Niro" userId="e417cc51-9401-436b-a799-47f7505888a3" providerId="ADAL" clId="{74964EC7-932E-5B35-A7A8-0F4C415E7ED5}" dt="2026-04-21T19:20:36.986" v="26094"/>
        <pc:sldMkLst>
          <pc:docMk/>
          <pc:sldMk cId="774166860" sldId="320"/>
        </pc:sldMkLst>
        <pc:spChg chg="mod">
          <ac:chgData name="Fabrizio Niro" userId="e417cc51-9401-436b-a799-47f7505888a3" providerId="ADAL" clId="{74964EC7-932E-5B35-A7A8-0F4C415E7ED5}" dt="2026-04-21T19:20:04.638" v="26093"/>
          <ac:spMkLst>
            <pc:docMk/>
            <pc:sldMk cId="774166860" sldId="320"/>
            <ac:spMk id="2" creationId="{B71B39E1-C51D-E852-7D1E-364B41DED458}"/>
          </ac:spMkLst>
        </pc:spChg>
        <pc:spChg chg="mod">
          <ac:chgData name="Fabrizio Niro" userId="e417cc51-9401-436b-a799-47f7505888a3" providerId="ADAL" clId="{74964EC7-932E-5B35-A7A8-0F4C415E7ED5}" dt="2026-04-21T19:20:04.638" v="26093"/>
          <ac:spMkLst>
            <pc:docMk/>
            <pc:sldMk cId="774166860" sldId="320"/>
            <ac:spMk id="3" creationId="{F490EF18-DF88-5FB2-674B-64A5E5C8FB48}"/>
          </ac:spMkLst>
        </pc:spChg>
      </pc:sldChg>
      <pc:sldChg chg="modSp add mod">
        <pc:chgData name="Fabrizio Niro" userId="e417cc51-9401-436b-a799-47f7505888a3" providerId="ADAL" clId="{74964EC7-932E-5B35-A7A8-0F4C415E7ED5}" dt="2026-04-16T13:48:04.605" v="25481" actId="20577"/>
        <pc:sldMkLst>
          <pc:docMk/>
          <pc:sldMk cId="3239767880" sldId="321"/>
        </pc:sldMkLst>
        <pc:spChg chg="mod">
          <ac:chgData name="Fabrizio Niro" userId="e417cc51-9401-436b-a799-47f7505888a3" providerId="ADAL" clId="{74964EC7-932E-5B35-A7A8-0F4C415E7ED5}" dt="2026-04-16T13:48:04.605" v="25481" actId="20577"/>
          <ac:spMkLst>
            <pc:docMk/>
            <pc:sldMk cId="3239767880" sldId="321"/>
            <ac:spMk id="2" creationId="{3C7BA957-394C-0A13-8C64-B65D684E6580}"/>
          </ac:spMkLst>
        </pc:spChg>
        <pc:spChg chg="mod">
          <ac:chgData name="Fabrizio Niro" userId="e417cc51-9401-436b-a799-47f7505888a3" providerId="ADAL" clId="{74964EC7-932E-5B35-A7A8-0F4C415E7ED5}" dt="2026-04-14T13:06:55.684" v="22343" actId="20577"/>
          <ac:spMkLst>
            <pc:docMk/>
            <pc:sldMk cId="3239767880" sldId="321"/>
            <ac:spMk id="3" creationId="{C2D7CF79-18D9-DC3F-1704-6B92B26DFF44}"/>
          </ac:spMkLst>
        </pc:spChg>
      </pc:sldChg>
      <pc:sldChg chg="modSp add mod">
        <pc:chgData name="Fabrizio Niro" userId="e417cc51-9401-436b-a799-47f7505888a3" providerId="ADAL" clId="{74964EC7-932E-5B35-A7A8-0F4C415E7ED5}" dt="2026-04-16T13:33:45.848" v="24865" actId="20577"/>
        <pc:sldMkLst>
          <pc:docMk/>
          <pc:sldMk cId="3823768934" sldId="322"/>
        </pc:sldMkLst>
        <pc:spChg chg="mod">
          <ac:chgData name="Fabrizio Niro" userId="e417cc51-9401-436b-a799-47f7505888a3" providerId="ADAL" clId="{74964EC7-932E-5B35-A7A8-0F4C415E7ED5}" dt="2026-04-16T13:33:45.848" v="24865" actId="20577"/>
          <ac:spMkLst>
            <pc:docMk/>
            <pc:sldMk cId="3823768934" sldId="322"/>
            <ac:spMk id="2" creationId="{A3F7D35F-BE6B-1683-3F9C-11DDA77CD246}"/>
          </ac:spMkLst>
        </pc:spChg>
      </pc:sldChg>
      <pc:sldChg chg="addSp delSp modSp add mod">
        <pc:chgData name="Fabrizio Niro" userId="e417cc51-9401-436b-a799-47f7505888a3" providerId="ADAL" clId="{74964EC7-932E-5B35-A7A8-0F4C415E7ED5}" dt="2026-04-16T13:34:25.555" v="24885" actId="20577"/>
        <pc:sldMkLst>
          <pc:docMk/>
          <pc:sldMk cId="2891204730" sldId="323"/>
        </pc:sldMkLst>
        <pc:spChg chg="mod">
          <ac:chgData name="Fabrizio Niro" userId="e417cc51-9401-436b-a799-47f7505888a3" providerId="ADAL" clId="{74964EC7-932E-5B35-A7A8-0F4C415E7ED5}" dt="2026-04-16T13:34:25.555" v="24885" actId="20577"/>
          <ac:spMkLst>
            <pc:docMk/>
            <pc:sldMk cId="2891204730" sldId="323"/>
            <ac:spMk id="2" creationId="{4A492CAC-58FA-A197-AFB0-163BE4D83888}"/>
          </ac:spMkLst>
        </pc:spChg>
        <pc:spChg chg="mod">
          <ac:chgData name="Fabrizio Niro" userId="e417cc51-9401-436b-a799-47f7505888a3" providerId="ADAL" clId="{74964EC7-932E-5B35-A7A8-0F4C415E7ED5}" dt="2026-04-16T13:00:10.504" v="23803" actId="20577"/>
          <ac:spMkLst>
            <pc:docMk/>
            <pc:sldMk cId="2891204730" sldId="323"/>
            <ac:spMk id="3" creationId="{8C9DC7AD-3ECC-E3CD-12BC-46A3C2B733B2}"/>
          </ac:spMkLst>
        </pc:spChg>
        <pc:spChg chg="add mod">
          <ac:chgData name="Fabrizio Niro" userId="e417cc51-9401-436b-a799-47f7505888a3" providerId="ADAL" clId="{74964EC7-932E-5B35-A7A8-0F4C415E7ED5}" dt="2026-04-16T13:04:19.271" v="23929" actId="1076"/>
          <ac:spMkLst>
            <pc:docMk/>
            <pc:sldMk cId="2891204730" sldId="323"/>
            <ac:spMk id="11" creationId="{94142EAC-C43F-BFA2-71CA-C0FAF29FDA03}"/>
          </ac:spMkLst>
        </pc:spChg>
        <pc:spChg chg="add mod">
          <ac:chgData name="Fabrizio Niro" userId="e417cc51-9401-436b-a799-47f7505888a3" providerId="ADAL" clId="{74964EC7-932E-5B35-A7A8-0F4C415E7ED5}" dt="2026-04-16T13:04:28.463" v="23940" actId="20577"/>
          <ac:spMkLst>
            <pc:docMk/>
            <pc:sldMk cId="2891204730" sldId="323"/>
            <ac:spMk id="12" creationId="{45D14350-D077-B8C5-62A5-0FD9AD987E0C}"/>
          </ac:spMkLst>
        </pc:spChg>
        <pc:graphicFrameChg chg="mod modGraphic">
          <ac:chgData name="Fabrizio Niro" userId="e417cc51-9401-436b-a799-47f7505888a3" providerId="ADAL" clId="{74964EC7-932E-5B35-A7A8-0F4C415E7ED5}" dt="2026-04-16T13:03:56.858" v="23907" actId="14100"/>
          <ac:graphicFrameMkLst>
            <pc:docMk/>
            <pc:sldMk cId="2891204730" sldId="323"/>
            <ac:graphicFrameMk id="6" creationId="{E0CD7E5D-C0D4-1E37-61AA-85D752B9355B}"/>
          </ac:graphicFrameMkLst>
        </pc:graphicFrameChg>
        <pc:picChg chg="add mod">
          <ac:chgData name="Fabrizio Niro" userId="e417cc51-9401-436b-a799-47f7505888a3" providerId="ADAL" clId="{74964EC7-932E-5B35-A7A8-0F4C415E7ED5}" dt="2026-04-16T13:04:02.482" v="23908" actId="14100"/>
          <ac:picMkLst>
            <pc:docMk/>
            <pc:sldMk cId="2891204730" sldId="323"/>
            <ac:picMk id="8" creationId="{47271D09-FB3B-6383-9556-FE7B382F2948}"/>
          </ac:picMkLst>
        </pc:picChg>
        <pc:picChg chg="add mod">
          <ac:chgData name="Fabrizio Niro" userId="e417cc51-9401-436b-a799-47f7505888a3" providerId="ADAL" clId="{74964EC7-932E-5B35-A7A8-0F4C415E7ED5}" dt="2026-04-16T13:03:52.465" v="23906" actId="1076"/>
          <ac:picMkLst>
            <pc:docMk/>
            <pc:sldMk cId="2891204730" sldId="323"/>
            <ac:picMk id="10" creationId="{6C4D6FB6-0B52-F756-AB91-CF15DC5E2229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5T13:37:37.693" v="22743" actId="6549"/>
        <pc:sldMkLst>
          <pc:docMk/>
          <pc:sldMk cId="838717020" sldId="330"/>
        </pc:sldMkLst>
        <pc:spChg chg="mod">
          <ac:chgData name="Fabrizio Niro" userId="e417cc51-9401-436b-a799-47f7505888a3" providerId="ADAL" clId="{74964EC7-932E-5B35-A7A8-0F4C415E7ED5}" dt="2026-04-15T13:37:37.693" v="22743" actId="6549"/>
          <ac:spMkLst>
            <pc:docMk/>
            <pc:sldMk cId="838717020" sldId="330"/>
            <ac:spMk id="2" creationId="{740F5B74-BD6B-7A1E-7CBE-EA8B5C145A03}"/>
          </ac:spMkLst>
        </pc:spChg>
        <pc:spChg chg="add mod">
          <ac:chgData name="Fabrizio Niro" userId="e417cc51-9401-436b-a799-47f7505888a3" providerId="ADAL" clId="{74964EC7-932E-5B35-A7A8-0F4C415E7ED5}" dt="2026-04-10T08:57:25.002" v="11029" actId="1076"/>
          <ac:spMkLst>
            <pc:docMk/>
            <pc:sldMk cId="838717020" sldId="330"/>
            <ac:spMk id="6" creationId="{558FC936-BA8C-7376-44EF-359263D607AE}"/>
          </ac:spMkLst>
        </pc:spChg>
        <pc:spChg chg="mod">
          <ac:chgData name="Fabrizio Niro" userId="e417cc51-9401-436b-a799-47f7505888a3" providerId="ADAL" clId="{74964EC7-932E-5B35-A7A8-0F4C415E7ED5}" dt="2026-04-10T08:57:18.537" v="11028" actId="1076"/>
          <ac:spMkLst>
            <pc:docMk/>
            <pc:sldMk cId="838717020" sldId="330"/>
            <ac:spMk id="15" creationId="{176DE2D6-BC90-68B7-EDED-1627048B11DD}"/>
          </ac:spMkLst>
        </pc:spChg>
        <pc:picChg chg="add mod">
          <ac:chgData name="Fabrizio Niro" userId="e417cc51-9401-436b-a799-47f7505888a3" providerId="ADAL" clId="{74964EC7-932E-5B35-A7A8-0F4C415E7ED5}" dt="2026-04-10T08:57:25.002" v="11029" actId="1076"/>
          <ac:picMkLst>
            <pc:docMk/>
            <pc:sldMk cId="838717020" sldId="330"/>
            <ac:picMk id="5" creationId="{90B08E14-FFC1-D871-E603-C04D8CC2773A}"/>
          </ac:picMkLst>
        </pc:picChg>
        <pc:picChg chg="mod">
          <ac:chgData name="Fabrizio Niro" userId="e417cc51-9401-436b-a799-47f7505888a3" providerId="ADAL" clId="{74964EC7-932E-5B35-A7A8-0F4C415E7ED5}" dt="2026-04-10T08:57:18.537" v="11028" actId="1076"/>
          <ac:picMkLst>
            <pc:docMk/>
            <pc:sldMk cId="838717020" sldId="330"/>
            <ac:picMk id="11" creationId="{89E73F47-AA92-F4DE-ED33-BAAF8F497DD7}"/>
          </ac:picMkLst>
        </pc:picChg>
        <pc:picChg chg="mod">
          <ac:chgData name="Fabrizio Niro" userId="e417cc51-9401-436b-a799-47f7505888a3" providerId="ADAL" clId="{74964EC7-932E-5B35-A7A8-0F4C415E7ED5}" dt="2026-04-10T08:57:18.537" v="11028" actId="1076"/>
          <ac:picMkLst>
            <pc:docMk/>
            <pc:sldMk cId="838717020" sldId="330"/>
            <ac:picMk id="14" creationId="{C60C6887-EB22-ACCC-7303-51232779EFCA}"/>
          </ac:picMkLst>
        </pc:picChg>
      </pc:sldChg>
      <pc:sldChg chg="modSp add mod">
        <pc:chgData name="Fabrizio Niro" userId="e417cc51-9401-436b-a799-47f7505888a3" providerId="ADAL" clId="{74964EC7-932E-5B35-A7A8-0F4C415E7ED5}" dt="2026-04-09T14:10:44.241" v="7158" actId="1035"/>
        <pc:sldMkLst>
          <pc:docMk/>
          <pc:sldMk cId="2999410592" sldId="335"/>
        </pc:sldMkLst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6" creationId="{B4BA3097-06E7-CD06-A716-EEDA300C0490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7" creationId="{AB684D51-1B79-9348-A130-FCAE00D9E7E7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8" creationId="{127DD229-2298-832F-262A-A02CB63B140D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9" creationId="{0775D531-EE28-CADF-2920-9E52912FB440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10" creationId="{2BFF139E-CAE4-FF8B-AEE5-4FB42F655DE8}"/>
          </ac:spMkLst>
        </pc:spChg>
        <pc:spChg chg="mod">
          <ac:chgData name="Fabrizio Niro" userId="e417cc51-9401-436b-a799-47f7505888a3" providerId="ADAL" clId="{74964EC7-932E-5B35-A7A8-0F4C415E7ED5}" dt="2026-04-09T14:10:44.241" v="7158" actId="1035"/>
          <ac:spMkLst>
            <pc:docMk/>
            <pc:sldMk cId="2999410592" sldId="335"/>
            <ac:spMk id="11" creationId="{17A6BA85-F6EB-3E17-1BED-263E183D7F46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12" creationId="{1EECB276-EBE1-1259-DE0D-B5DE73F4A56E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13" creationId="{3B90C661-C9B0-C6C2-3436-4A5F5B97AF2F}"/>
          </ac:spMkLst>
        </pc:spChg>
        <pc:spChg chg="mod">
          <ac:chgData name="Fabrizio Niro" userId="e417cc51-9401-436b-a799-47f7505888a3" providerId="ADAL" clId="{74964EC7-932E-5B35-A7A8-0F4C415E7ED5}" dt="2026-04-09T14:10:32.532" v="7147" actId="1076"/>
          <ac:spMkLst>
            <pc:docMk/>
            <pc:sldMk cId="2999410592" sldId="335"/>
            <ac:spMk id="14" creationId="{F737A6D2-E07E-E8A1-1696-46AA046ED793}"/>
          </ac:spMkLst>
        </pc:spChg>
        <pc:graphicFrameChg chg="mod">
          <ac:chgData name="Fabrizio Niro" userId="e417cc51-9401-436b-a799-47f7505888a3" providerId="ADAL" clId="{74964EC7-932E-5B35-A7A8-0F4C415E7ED5}" dt="2026-04-09T14:10:22.663" v="7146" actId="255"/>
          <ac:graphicFrameMkLst>
            <pc:docMk/>
            <pc:sldMk cId="2999410592" sldId="335"/>
            <ac:graphicFrameMk id="19" creationId="{C5EBAB6C-6CE8-9BF9-F44E-6404D5BEC33E}"/>
          </ac:graphicFrameMkLst>
        </pc:graphicFrameChg>
      </pc:sldChg>
      <pc:sldChg chg="addSp delSp modSp add mod">
        <pc:chgData name="Fabrizio Niro" userId="e417cc51-9401-436b-a799-47f7505888a3" providerId="ADAL" clId="{74964EC7-932E-5B35-A7A8-0F4C415E7ED5}" dt="2026-04-16T07:49:29.242" v="23320" actId="20577"/>
        <pc:sldMkLst>
          <pc:docMk/>
          <pc:sldMk cId="1045109608" sldId="336"/>
        </pc:sldMkLst>
        <pc:spChg chg="mod">
          <ac:chgData name="Fabrizio Niro" userId="e417cc51-9401-436b-a799-47f7505888a3" providerId="ADAL" clId="{74964EC7-932E-5B35-A7A8-0F4C415E7ED5}" dt="2026-04-16T07:49:29.242" v="23320" actId="20577"/>
          <ac:spMkLst>
            <pc:docMk/>
            <pc:sldMk cId="1045109608" sldId="336"/>
            <ac:spMk id="2" creationId="{CD124E77-22E2-0E90-0D74-D1C0A2B78427}"/>
          </ac:spMkLst>
        </pc:spChg>
        <pc:spChg chg="mod">
          <ac:chgData name="Fabrizio Niro" userId="e417cc51-9401-436b-a799-47f7505888a3" providerId="ADAL" clId="{74964EC7-932E-5B35-A7A8-0F4C415E7ED5}" dt="2026-04-14T13:03:27.887" v="22242" actId="1037"/>
          <ac:spMkLst>
            <pc:docMk/>
            <pc:sldMk cId="1045109608" sldId="336"/>
            <ac:spMk id="7" creationId="{00204073-2749-36AB-236A-9E5F56CC2AA1}"/>
          </ac:spMkLst>
        </pc:spChg>
        <pc:spChg chg="mod">
          <ac:chgData name="Fabrizio Niro" userId="e417cc51-9401-436b-a799-47f7505888a3" providerId="ADAL" clId="{74964EC7-932E-5B35-A7A8-0F4C415E7ED5}" dt="2026-04-14T13:03:27.887" v="22242" actId="1037"/>
          <ac:spMkLst>
            <pc:docMk/>
            <pc:sldMk cId="1045109608" sldId="336"/>
            <ac:spMk id="15" creationId="{EC6BFD8E-BE19-E558-2787-BBC21AE741D3}"/>
          </ac:spMkLst>
        </pc:spChg>
        <pc:picChg chg="add mod">
          <ac:chgData name="Fabrizio Niro" userId="e417cc51-9401-436b-a799-47f7505888a3" providerId="ADAL" clId="{74964EC7-932E-5B35-A7A8-0F4C415E7ED5}" dt="2026-04-14T13:03:07.035" v="22231" actId="1076"/>
          <ac:picMkLst>
            <pc:docMk/>
            <pc:sldMk cId="1045109608" sldId="336"/>
            <ac:picMk id="5" creationId="{E04D1CDB-05F9-CACD-B16F-42D47BA4AE9B}"/>
          </ac:picMkLst>
        </pc:picChg>
        <pc:picChg chg="add mod">
          <ac:chgData name="Fabrizio Niro" userId="e417cc51-9401-436b-a799-47f7505888a3" providerId="ADAL" clId="{74964EC7-932E-5B35-A7A8-0F4C415E7ED5}" dt="2026-04-15T13:43:29.278" v="22772" actId="1076"/>
          <ac:picMkLst>
            <pc:docMk/>
            <pc:sldMk cId="1045109608" sldId="336"/>
            <ac:picMk id="6" creationId="{66835631-EB97-78FE-4038-52BDB45C2A43}"/>
          </ac:picMkLst>
        </pc:picChg>
        <pc:picChg chg="mod">
          <ac:chgData name="Fabrizio Niro" userId="e417cc51-9401-436b-a799-47f7505888a3" providerId="ADAL" clId="{74964EC7-932E-5B35-A7A8-0F4C415E7ED5}" dt="2026-04-14T13:02:55.214" v="22229" actId="14100"/>
          <ac:picMkLst>
            <pc:docMk/>
            <pc:sldMk cId="1045109608" sldId="336"/>
            <ac:picMk id="9" creationId="{B35B955D-B1D9-D192-E0C0-7AB8E0C6CC78}"/>
          </ac:picMkLst>
        </pc:picChg>
        <pc:picChg chg="mod">
          <ac:chgData name="Fabrizio Niro" userId="e417cc51-9401-436b-a799-47f7505888a3" providerId="ADAL" clId="{74964EC7-932E-5B35-A7A8-0F4C415E7ED5}" dt="2026-04-14T13:03:27.887" v="22242" actId="1037"/>
          <ac:picMkLst>
            <pc:docMk/>
            <pc:sldMk cId="1045109608" sldId="336"/>
            <ac:picMk id="12" creationId="{F6D46E81-AA65-D819-2CC2-79C009123310}"/>
          </ac:picMkLst>
        </pc:picChg>
        <pc:picChg chg="mod">
          <ac:chgData name="Fabrizio Niro" userId="e417cc51-9401-436b-a799-47f7505888a3" providerId="ADAL" clId="{74964EC7-932E-5B35-A7A8-0F4C415E7ED5}" dt="2026-04-14T13:03:27.887" v="22242" actId="1037"/>
          <ac:picMkLst>
            <pc:docMk/>
            <pc:sldMk cId="1045109608" sldId="336"/>
            <ac:picMk id="14" creationId="{3F08E787-A439-333F-6C53-1F0597EE7820}"/>
          </ac:picMkLst>
        </pc:picChg>
        <pc:picChg chg="mod">
          <ac:chgData name="Fabrizio Niro" userId="e417cc51-9401-436b-a799-47f7505888a3" providerId="ADAL" clId="{74964EC7-932E-5B35-A7A8-0F4C415E7ED5}" dt="2026-04-14T13:03:15.746" v="22232" actId="1076"/>
          <ac:picMkLst>
            <pc:docMk/>
            <pc:sldMk cId="1045109608" sldId="336"/>
            <ac:picMk id="26" creationId="{E07733DA-9673-24A7-C75F-5996D4BBE4F9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38:43.295" v="23208" actId="478"/>
        <pc:sldMkLst>
          <pc:docMk/>
          <pc:sldMk cId="2271664794" sldId="337"/>
        </pc:sldMkLst>
        <pc:spChg chg="mod">
          <ac:chgData name="Fabrizio Niro" userId="e417cc51-9401-436b-a799-47f7505888a3" providerId="ADAL" clId="{74964EC7-932E-5B35-A7A8-0F4C415E7ED5}" dt="2026-04-16T07:36:56.272" v="23205" actId="20577"/>
          <ac:spMkLst>
            <pc:docMk/>
            <pc:sldMk cId="2271664794" sldId="337"/>
            <ac:spMk id="2" creationId="{574B41F3-4B3D-11AB-E988-90EE8A4E6C80}"/>
          </ac:spMkLst>
        </pc:spChg>
        <pc:spChg chg="add mod">
          <ac:chgData name="Fabrizio Niro" userId="e417cc51-9401-436b-a799-47f7505888a3" providerId="ADAL" clId="{74964EC7-932E-5B35-A7A8-0F4C415E7ED5}" dt="2026-04-10T13:21:59.158" v="14741" actId="14100"/>
          <ac:spMkLst>
            <pc:docMk/>
            <pc:sldMk cId="2271664794" sldId="337"/>
            <ac:spMk id="4" creationId="{AF4D392F-F9CE-ABFC-EB2D-888B342D5E37}"/>
          </ac:spMkLst>
        </pc:spChg>
        <pc:picChg chg="add mod">
          <ac:chgData name="Fabrizio Niro" userId="e417cc51-9401-436b-a799-47f7505888a3" providerId="ADAL" clId="{74964EC7-932E-5B35-A7A8-0F4C415E7ED5}" dt="2026-04-13T12:48:29.245" v="18973" actId="14100"/>
          <ac:picMkLst>
            <pc:docMk/>
            <pc:sldMk cId="2271664794" sldId="337"/>
            <ac:picMk id="5" creationId="{0A4D7B34-FC54-CCE1-6CA6-500F6D7DE947}"/>
          </ac:picMkLst>
        </pc:picChg>
        <pc:picChg chg="add del mod">
          <ac:chgData name="Fabrizio Niro" userId="e417cc51-9401-436b-a799-47f7505888a3" providerId="ADAL" clId="{74964EC7-932E-5B35-A7A8-0F4C415E7ED5}" dt="2026-04-13T12:48:25.490" v="18971" actId="1076"/>
          <ac:picMkLst>
            <pc:docMk/>
            <pc:sldMk cId="2271664794" sldId="337"/>
            <ac:picMk id="7" creationId="{E1519E70-FBC2-74EA-3E91-D20822601C4E}"/>
          </ac:picMkLst>
        </pc:picChg>
        <pc:picChg chg="add mod">
          <ac:chgData name="Fabrizio Niro" userId="e417cc51-9401-436b-a799-47f7505888a3" providerId="ADAL" clId="{74964EC7-932E-5B35-A7A8-0F4C415E7ED5}" dt="2026-04-10T13:21:50.721" v="14739" actId="14100"/>
          <ac:picMkLst>
            <pc:docMk/>
            <pc:sldMk cId="2271664794" sldId="337"/>
            <ac:picMk id="8" creationId="{460EE805-9BFF-6693-9AF0-77FA2256A3DC}"/>
          </ac:picMkLst>
        </pc:picChg>
        <pc:picChg chg="add mod">
          <ac:chgData name="Fabrizio Niro" userId="e417cc51-9401-436b-a799-47f7505888a3" providerId="ADAL" clId="{74964EC7-932E-5B35-A7A8-0F4C415E7ED5}" dt="2026-04-15T13:42:12.433" v="22757" actId="1076"/>
          <ac:picMkLst>
            <pc:docMk/>
            <pc:sldMk cId="2271664794" sldId="337"/>
            <ac:picMk id="9" creationId="{C74A889B-A43E-B5E6-F56B-B945E0126347}"/>
          </ac:picMkLst>
        </pc:picChg>
        <pc:picChg chg="add mod">
          <ac:chgData name="Fabrizio Niro" userId="e417cc51-9401-436b-a799-47f7505888a3" providerId="ADAL" clId="{74964EC7-932E-5B35-A7A8-0F4C415E7ED5}" dt="2026-04-15T13:42:09.657" v="22756" actId="1076"/>
          <ac:picMkLst>
            <pc:docMk/>
            <pc:sldMk cId="2271664794" sldId="337"/>
            <ac:picMk id="10" creationId="{88893012-BAE2-7559-3802-D378C92AF927}"/>
          </ac:picMkLst>
        </pc:picChg>
        <pc:picChg chg="add mod">
          <ac:chgData name="Fabrizio Niro" userId="e417cc51-9401-436b-a799-47f7505888a3" providerId="ADAL" clId="{74964EC7-932E-5B35-A7A8-0F4C415E7ED5}" dt="2026-04-15T13:41:59.965" v="22752" actId="14100"/>
          <ac:picMkLst>
            <pc:docMk/>
            <pc:sldMk cId="2271664794" sldId="337"/>
            <ac:picMk id="11" creationId="{44D4EC6C-6E6E-B702-4A92-89D089394EA7}"/>
          </ac:picMkLst>
        </pc:picChg>
        <pc:picChg chg="add del mod">
          <ac:chgData name="Fabrizio Niro" userId="e417cc51-9401-436b-a799-47f7505888a3" providerId="ADAL" clId="{74964EC7-932E-5B35-A7A8-0F4C415E7ED5}" dt="2026-04-13T12:48:35.033" v="18976" actId="14100"/>
          <ac:picMkLst>
            <pc:docMk/>
            <pc:sldMk cId="2271664794" sldId="337"/>
            <ac:picMk id="13" creationId="{5B0F47D9-70F8-FD1C-2556-382DC2B219CC}"/>
          </ac:picMkLst>
        </pc:picChg>
      </pc:sldChg>
      <pc:sldChg chg="modSp add mod">
        <pc:chgData name="Fabrizio Niro" userId="e417cc51-9401-436b-a799-47f7505888a3" providerId="ADAL" clId="{74964EC7-932E-5B35-A7A8-0F4C415E7ED5}" dt="2026-04-14T12:58:05.207" v="22117" actId="20577"/>
        <pc:sldMkLst>
          <pc:docMk/>
          <pc:sldMk cId="2037962856" sldId="343"/>
        </pc:sldMkLst>
        <pc:spChg chg="mod">
          <ac:chgData name="Fabrizio Niro" userId="e417cc51-9401-436b-a799-47f7505888a3" providerId="ADAL" clId="{74964EC7-932E-5B35-A7A8-0F4C415E7ED5}" dt="2026-04-14T12:58:05.207" v="22117" actId="20577"/>
          <ac:spMkLst>
            <pc:docMk/>
            <pc:sldMk cId="2037962856" sldId="343"/>
            <ac:spMk id="2" creationId="{9829FB16-93E0-15D5-8D4C-EC447CA18984}"/>
          </ac:spMkLst>
        </pc:spChg>
      </pc:sldChg>
      <pc:sldChg chg="addSp delSp modSp add mod">
        <pc:chgData name="Fabrizio Niro" userId="e417cc51-9401-436b-a799-47f7505888a3" providerId="ADAL" clId="{74964EC7-932E-5B35-A7A8-0F4C415E7ED5}" dt="2026-04-16T07:41:04.177" v="23238" actId="20577"/>
        <pc:sldMkLst>
          <pc:docMk/>
          <pc:sldMk cId="3603725774" sldId="345"/>
        </pc:sldMkLst>
        <pc:spChg chg="mod">
          <ac:chgData name="Fabrizio Niro" userId="e417cc51-9401-436b-a799-47f7505888a3" providerId="ADAL" clId="{74964EC7-932E-5B35-A7A8-0F4C415E7ED5}" dt="2026-04-16T07:41:04.177" v="23238" actId="20577"/>
          <ac:spMkLst>
            <pc:docMk/>
            <pc:sldMk cId="3603725774" sldId="345"/>
            <ac:spMk id="2" creationId="{00ABD327-3ADE-8D57-B9E9-263651E64140}"/>
          </ac:spMkLst>
        </pc:spChg>
        <pc:picChg chg="add mod">
          <ac:chgData name="Fabrizio Niro" userId="e417cc51-9401-436b-a799-47f7505888a3" providerId="ADAL" clId="{74964EC7-932E-5B35-A7A8-0F4C415E7ED5}" dt="2026-04-16T07:39:48.322" v="23211" actId="14100"/>
          <ac:picMkLst>
            <pc:docMk/>
            <pc:sldMk cId="3603725774" sldId="345"/>
            <ac:picMk id="6" creationId="{BF92EC0A-E5B3-5086-96A3-667038935C62}"/>
          </ac:picMkLst>
        </pc:picChg>
      </pc:sldChg>
      <pc:sldChg chg="addSp modSp add mod">
        <pc:chgData name="Fabrizio Niro" userId="e417cc51-9401-436b-a799-47f7505888a3" providerId="ADAL" clId="{74964EC7-932E-5B35-A7A8-0F4C415E7ED5}" dt="2026-04-16T07:41:15.213" v="23239" actId="1076"/>
        <pc:sldMkLst>
          <pc:docMk/>
          <pc:sldMk cId="1222935515" sldId="349"/>
        </pc:sldMkLst>
        <pc:spChg chg="mod">
          <ac:chgData name="Fabrizio Niro" userId="e417cc51-9401-436b-a799-47f7505888a3" providerId="ADAL" clId="{74964EC7-932E-5B35-A7A8-0F4C415E7ED5}" dt="2026-04-14T13:04:57.081" v="22292" actId="1036"/>
          <ac:spMkLst>
            <pc:docMk/>
            <pc:sldMk cId="1222935515" sldId="349"/>
            <ac:spMk id="2" creationId="{02D37E05-E5F1-41E8-4D7F-6A16041D9A7D}"/>
          </ac:spMkLst>
        </pc:spChg>
        <pc:spChg chg="add mod">
          <ac:chgData name="Fabrizio Niro" userId="e417cc51-9401-436b-a799-47f7505888a3" providerId="ADAL" clId="{74964EC7-932E-5B35-A7A8-0F4C415E7ED5}" dt="2026-04-14T13:01:11.096" v="22196" actId="1076"/>
          <ac:spMkLst>
            <pc:docMk/>
            <pc:sldMk cId="1222935515" sldId="349"/>
            <ac:spMk id="6" creationId="{3527089E-3547-4EE9-D3E8-B2DE3B7911DC}"/>
          </ac:spMkLst>
        </pc:spChg>
        <pc:spChg chg="mod">
          <ac:chgData name="Fabrizio Niro" userId="e417cc51-9401-436b-a799-47f7505888a3" providerId="ADAL" clId="{74964EC7-932E-5B35-A7A8-0F4C415E7ED5}" dt="2026-04-14T13:01:03.678" v="22194" actId="1076"/>
          <ac:spMkLst>
            <pc:docMk/>
            <pc:sldMk cId="1222935515" sldId="349"/>
            <ac:spMk id="15" creationId="{FBAA0115-0064-D44C-D7C4-03C37FFD60FE}"/>
          </ac:spMkLst>
        </pc:spChg>
        <pc:picChg chg="mod">
          <ac:chgData name="Fabrizio Niro" userId="e417cc51-9401-436b-a799-47f7505888a3" providerId="ADAL" clId="{74964EC7-932E-5B35-A7A8-0F4C415E7ED5}" dt="2026-04-14T13:01:14.636" v="22197" actId="1076"/>
          <ac:picMkLst>
            <pc:docMk/>
            <pc:sldMk cId="1222935515" sldId="349"/>
            <ac:picMk id="4" creationId="{1BCDB233-5EAC-5AE6-AC26-8EF4F302F438}"/>
          </ac:picMkLst>
        </pc:picChg>
        <pc:picChg chg="mod">
          <ac:chgData name="Fabrizio Niro" userId="e417cc51-9401-436b-a799-47f7505888a3" providerId="ADAL" clId="{74964EC7-932E-5B35-A7A8-0F4C415E7ED5}" dt="2026-04-10T13:08:35.237" v="14725" actId="1076"/>
          <ac:picMkLst>
            <pc:docMk/>
            <pc:sldMk cId="1222935515" sldId="349"/>
            <ac:picMk id="7" creationId="{6F39E3C1-0784-DD9C-7B13-FEB344094CB6}"/>
          </ac:picMkLst>
        </pc:picChg>
        <pc:picChg chg="add mod">
          <ac:chgData name="Fabrizio Niro" userId="e417cc51-9401-436b-a799-47f7505888a3" providerId="ADAL" clId="{74964EC7-932E-5B35-A7A8-0F4C415E7ED5}" dt="2026-04-14T13:01:08.154" v="22195" actId="1076"/>
          <ac:picMkLst>
            <pc:docMk/>
            <pc:sldMk cId="1222935515" sldId="349"/>
            <ac:picMk id="8" creationId="{393DB739-AA33-DE51-0168-4FCD7C23F95A}"/>
          </ac:picMkLst>
        </pc:picChg>
        <pc:picChg chg="mod">
          <ac:chgData name="Fabrizio Niro" userId="e417cc51-9401-436b-a799-47f7505888a3" providerId="ADAL" clId="{74964EC7-932E-5B35-A7A8-0F4C415E7ED5}" dt="2026-04-16T07:41:15.213" v="23239" actId="1076"/>
          <ac:picMkLst>
            <pc:docMk/>
            <pc:sldMk cId="1222935515" sldId="349"/>
            <ac:picMk id="9" creationId="{7C52A2ED-1CE5-FC97-C495-08A46E25C963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48:10.831" v="23293" actId="20577"/>
        <pc:sldMkLst>
          <pc:docMk/>
          <pc:sldMk cId="3678545861" sldId="353"/>
        </pc:sldMkLst>
        <pc:spChg chg="mod">
          <ac:chgData name="Fabrizio Niro" userId="e417cc51-9401-436b-a799-47f7505888a3" providerId="ADAL" clId="{74964EC7-932E-5B35-A7A8-0F4C415E7ED5}" dt="2026-04-16T07:48:10.831" v="23293" actId="20577"/>
          <ac:spMkLst>
            <pc:docMk/>
            <pc:sldMk cId="3678545861" sldId="353"/>
            <ac:spMk id="2" creationId="{24D78E0B-8382-63F1-1262-5BC4B5CBD8FB}"/>
          </ac:spMkLst>
        </pc:spChg>
        <pc:spChg chg="mod topLvl">
          <ac:chgData name="Fabrizio Niro" userId="e417cc51-9401-436b-a799-47f7505888a3" providerId="ADAL" clId="{74964EC7-932E-5B35-A7A8-0F4C415E7ED5}" dt="2026-04-10T13:48:46.094" v="15431" actId="165"/>
          <ac:spMkLst>
            <pc:docMk/>
            <pc:sldMk cId="3678545861" sldId="353"/>
            <ac:spMk id="21" creationId="{324D0C4A-11E9-47E8-C935-A5E96D54F5E5}"/>
          </ac:spMkLst>
        </pc:spChg>
        <pc:spChg chg="mod topLvl">
          <ac:chgData name="Fabrizio Niro" userId="e417cc51-9401-436b-a799-47f7505888a3" providerId="ADAL" clId="{74964EC7-932E-5B35-A7A8-0F4C415E7ED5}" dt="2026-04-10T13:48:46.094" v="15431" actId="165"/>
          <ac:spMkLst>
            <pc:docMk/>
            <pc:sldMk cId="3678545861" sldId="353"/>
            <ac:spMk id="22" creationId="{81C6727A-6684-FEA1-819B-51B9BF77D732}"/>
          </ac:spMkLst>
        </pc:spChg>
        <pc:spChg chg="mod topLvl">
          <ac:chgData name="Fabrizio Niro" userId="e417cc51-9401-436b-a799-47f7505888a3" providerId="ADAL" clId="{74964EC7-932E-5B35-A7A8-0F4C415E7ED5}" dt="2026-04-10T13:48:46.094" v="15431" actId="165"/>
          <ac:spMkLst>
            <pc:docMk/>
            <pc:sldMk cId="3678545861" sldId="353"/>
            <ac:spMk id="23" creationId="{EEC20F3D-6753-A0B2-1D98-01BE5E01A2DE}"/>
          </ac:spMkLst>
        </pc:spChg>
        <pc:grpChg chg="add mod">
          <ac:chgData name="Fabrizio Niro" userId="e417cc51-9401-436b-a799-47f7505888a3" providerId="ADAL" clId="{74964EC7-932E-5B35-A7A8-0F4C415E7ED5}" dt="2026-04-10T13:51:45.515" v="15459" actId="1076"/>
          <ac:grpSpMkLst>
            <pc:docMk/>
            <pc:sldMk cId="3678545861" sldId="353"/>
            <ac:grpSpMk id="24" creationId="{6E8362AD-AC8F-A559-B497-A20C3EE9BD2F}"/>
          </ac:grpSpMkLst>
        </pc:grpChg>
        <pc:picChg chg="add mod">
          <ac:chgData name="Fabrizio Niro" userId="e417cc51-9401-436b-a799-47f7505888a3" providerId="ADAL" clId="{74964EC7-932E-5B35-A7A8-0F4C415E7ED5}" dt="2026-04-10T13:51:17.899" v="15450" actId="14100"/>
          <ac:picMkLst>
            <pc:docMk/>
            <pc:sldMk cId="3678545861" sldId="353"/>
            <ac:picMk id="6" creationId="{C66F28B5-F540-07E6-82CE-D94AA2316B75}"/>
          </ac:picMkLst>
        </pc:picChg>
        <pc:picChg chg="add mod">
          <ac:chgData name="Fabrizio Niro" userId="e417cc51-9401-436b-a799-47f7505888a3" providerId="ADAL" clId="{74964EC7-932E-5B35-A7A8-0F4C415E7ED5}" dt="2026-04-10T13:51:57.239" v="15462" actId="1076"/>
          <ac:picMkLst>
            <pc:docMk/>
            <pc:sldMk cId="3678545861" sldId="353"/>
            <ac:picMk id="11" creationId="{54433F9D-7E1F-0F96-F198-87E7BFCE7F95}"/>
          </ac:picMkLst>
        </pc:picChg>
        <pc:picChg chg="add mod">
          <ac:chgData name="Fabrizio Niro" userId="e417cc51-9401-436b-a799-47f7505888a3" providerId="ADAL" clId="{74964EC7-932E-5B35-A7A8-0F4C415E7ED5}" dt="2026-04-10T13:51:54.116" v="15461" actId="1076"/>
          <ac:picMkLst>
            <pc:docMk/>
            <pc:sldMk cId="3678545861" sldId="353"/>
            <ac:picMk id="12" creationId="{A15F55FB-A950-1704-E4FA-CB11456F6918}"/>
          </ac:picMkLst>
        </pc:picChg>
        <pc:picChg chg="add mod">
          <ac:chgData name="Fabrizio Niro" userId="e417cc51-9401-436b-a799-47f7505888a3" providerId="ADAL" clId="{74964EC7-932E-5B35-A7A8-0F4C415E7ED5}" dt="2026-04-10T13:51:48.449" v="15460" actId="1076"/>
          <ac:picMkLst>
            <pc:docMk/>
            <pc:sldMk cId="3678545861" sldId="353"/>
            <ac:picMk id="17" creationId="{7DED1E42-2CA9-D8BD-2584-A9580BCE578F}"/>
          </ac:picMkLst>
        </pc:picChg>
        <pc:picChg chg="mod topLvl">
          <ac:chgData name="Fabrizio Niro" userId="e417cc51-9401-436b-a799-47f7505888a3" providerId="ADAL" clId="{74964EC7-932E-5B35-A7A8-0F4C415E7ED5}" dt="2026-04-10T13:48:46.094" v="15431" actId="165"/>
          <ac:picMkLst>
            <pc:docMk/>
            <pc:sldMk cId="3678545861" sldId="353"/>
            <ac:picMk id="19" creationId="{B0EC9F04-9B6D-3971-034C-B7793C99BC2C}"/>
          </ac:picMkLst>
        </pc:picChg>
        <pc:picChg chg="add mod">
          <ac:chgData name="Fabrizio Niro" userId="e417cc51-9401-436b-a799-47f7505888a3" providerId="ADAL" clId="{74964EC7-932E-5B35-A7A8-0F4C415E7ED5}" dt="2026-04-10T13:51:36.711" v="15455" actId="1076"/>
          <ac:picMkLst>
            <pc:docMk/>
            <pc:sldMk cId="3678545861" sldId="353"/>
            <ac:picMk id="30" creationId="{404CF4E3-F065-0F41-57D2-A780A10B77E1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53:08.948" v="23478" actId="20577"/>
        <pc:sldMkLst>
          <pc:docMk/>
          <pc:sldMk cId="2373771459" sldId="356"/>
        </pc:sldMkLst>
        <pc:spChg chg="mod">
          <ac:chgData name="Fabrizio Niro" userId="e417cc51-9401-436b-a799-47f7505888a3" providerId="ADAL" clId="{74964EC7-932E-5B35-A7A8-0F4C415E7ED5}" dt="2026-04-16T07:53:08.948" v="23478" actId="20577"/>
          <ac:spMkLst>
            <pc:docMk/>
            <pc:sldMk cId="2373771459" sldId="356"/>
            <ac:spMk id="2" creationId="{95ED9655-DC19-FF79-A14A-A2D8639C4190}"/>
          </ac:spMkLst>
        </pc:spChg>
        <pc:spChg chg="mod">
          <ac:chgData name="Fabrizio Niro" userId="e417cc51-9401-436b-a799-47f7505888a3" providerId="ADAL" clId="{74964EC7-932E-5B35-A7A8-0F4C415E7ED5}" dt="2026-04-10T14:13:26.212" v="16181" actId="1076"/>
          <ac:spMkLst>
            <pc:docMk/>
            <pc:sldMk cId="2373771459" sldId="356"/>
            <ac:spMk id="17" creationId="{48FE8F6F-58E4-389F-4FAC-536F674A0F22}"/>
          </ac:spMkLst>
        </pc:spChg>
        <pc:picChg chg="add mod">
          <ac:chgData name="Fabrizio Niro" userId="e417cc51-9401-436b-a799-47f7505888a3" providerId="ADAL" clId="{74964EC7-932E-5B35-A7A8-0F4C415E7ED5}" dt="2026-04-15T13:43:38.816" v="22773" actId="1076"/>
          <ac:picMkLst>
            <pc:docMk/>
            <pc:sldMk cId="2373771459" sldId="356"/>
            <ac:picMk id="4" creationId="{DC7287AD-1AD2-8FE0-2CD4-42D3136B9D01}"/>
          </ac:picMkLst>
        </pc:picChg>
        <pc:picChg chg="add mod">
          <ac:chgData name="Fabrizio Niro" userId="e417cc51-9401-436b-a799-47f7505888a3" providerId="ADAL" clId="{74964EC7-932E-5B35-A7A8-0F4C415E7ED5}" dt="2026-04-10T14:13:34.832" v="16186" actId="1076"/>
          <ac:picMkLst>
            <pc:docMk/>
            <pc:sldMk cId="2373771459" sldId="356"/>
            <ac:picMk id="5" creationId="{32CFC6E6-09E7-2AFC-9683-1A8BF401D2D6}"/>
          </ac:picMkLst>
        </pc:picChg>
        <pc:picChg chg="mod">
          <ac:chgData name="Fabrizio Niro" userId="e417cc51-9401-436b-a799-47f7505888a3" providerId="ADAL" clId="{74964EC7-932E-5B35-A7A8-0F4C415E7ED5}" dt="2026-04-10T14:13:27.244" v="16182" actId="1076"/>
          <ac:picMkLst>
            <pc:docMk/>
            <pc:sldMk cId="2373771459" sldId="356"/>
            <ac:picMk id="11" creationId="{8F185266-4147-68CE-3382-05D850D1EDCE}"/>
          </ac:picMkLst>
        </pc:picChg>
        <pc:picChg chg="mod">
          <ac:chgData name="Fabrizio Niro" userId="e417cc51-9401-436b-a799-47f7505888a3" providerId="ADAL" clId="{74964EC7-932E-5B35-A7A8-0F4C415E7ED5}" dt="2026-04-10T14:13:29.203" v="16183" actId="1076"/>
          <ac:picMkLst>
            <pc:docMk/>
            <pc:sldMk cId="2373771459" sldId="356"/>
            <ac:picMk id="15" creationId="{FD9A8DF9-7AED-6548-848F-8D1EAA1A9526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04:03.595" v="22983" actId="20577"/>
        <pc:sldMkLst>
          <pc:docMk/>
          <pc:sldMk cId="3580318843" sldId="357"/>
        </pc:sldMkLst>
        <pc:spChg chg="mod">
          <ac:chgData name="Fabrizio Niro" userId="e417cc51-9401-436b-a799-47f7505888a3" providerId="ADAL" clId="{74964EC7-932E-5B35-A7A8-0F4C415E7ED5}" dt="2026-04-16T07:04:03.595" v="22983" actId="20577"/>
          <ac:spMkLst>
            <pc:docMk/>
            <pc:sldMk cId="3580318843" sldId="357"/>
            <ac:spMk id="2" creationId="{D3571A74-9F0A-A4C6-F41F-C8098401C09F}"/>
          </ac:spMkLst>
        </pc:spChg>
        <pc:spChg chg="add mod">
          <ac:chgData name="Fabrizio Niro" userId="e417cc51-9401-436b-a799-47f7505888a3" providerId="ADAL" clId="{74964EC7-932E-5B35-A7A8-0F4C415E7ED5}" dt="2026-04-10T15:40:27.082" v="16323" actId="1076"/>
          <ac:spMkLst>
            <pc:docMk/>
            <pc:sldMk cId="3580318843" sldId="357"/>
            <ac:spMk id="8" creationId="{3F5005FF-7A30-A66F-1D0E-1466D3CB85E4}"/>
          </ac:spMkLst>
        </pc:spChg>
        <pc:picChg chg="add mod">
          <ac:chgData name="Fabrizio Niro" userId="e417cc51-9401-436b-a799-47f7505888a3" providerId="ADAL" clId="{74964EC7-932E-5B35-A7A8-0F4C415E7ED5}" dt="2026-04-15T13:43:50.712" v="22774" actId="14100"/>
          <ac:picMkLst>
            <pc:docMk/>
            <pc:sldMk cId="3580318843" sldId="357"/>
            <ac:picMk id="4" creationId="{EB63BA88-FBA2-86F4-E6E2-0C09B029144B}"/>
          </ac:picMkLst>
        </pc:picChg>
        <pc:picChg chg="add mod">
          <ac:chgData name="Fabrizio Niro" userId="e417cc51-9401-436b-a799-47f7505888a3" providerId="ADAL" clId="{74964EC7-932E-5B35-A7A8-0F4C415E7ED5}" dt="2026-04-10T15:40:23.332" v="16322" actId="1076"/>
          <ac:picMkLst>
            <pc:docMk/>
            <pc:sldMk cId="3580318843" sldId="357"/>
            <ac:picMk id="6" creationId="{43E21E92-EEBD-33EA-F6A7-90E46511D155}"/>
          </ac:picMkLst>
        </pc:picChg>
        <pc:picChg chg="add mod">
          <ac:chgData name="Fabrizio Niro" userId="e417cc51-9401-436b-a799-47f7505888a3" providerId="ADAL" clId="{74964EC7-932E-5B35-A7A8-0F4C415E7ED5}" dt="2026-04-10T15:42:06.562" v="16378" actId="167"/>
          <ac:picMkLst>
            <pc:docMk/>
            <pc:sldMk cId="3580318843" sldId="357"/>
            <ac:picMk id="10" creationId="{16076191-D12E-55F5-08F7-BB48E08168C3}"/>
          </ac:picMkLst>
        </pc:picChg>
      </pc:sldChg>
      <pc:sldChg chg="addSp delSp modSp add del mod">
        <pc:chgData name="Fabrizio Niro" userId="e417cc51-9401-436b-a799-47f7505888a3" providerId="ADAL" clId="{74964EC7-932E-5B35-A7A8-0F4C415E7ED5}" dt="2026-04-16T07:36:05.905" v="23188" actId="1076"/>
        <pc:sldMkLst>
          <pc:docMk/>
          <pc:sldMk cId="2980381495" sldId="358"/>
        </pc:sldMkLst>
        <pc:spChg chg="mod">
          <ac:chgData name="Fabrizio Niro" userId="e417cc51-9401-436b-a799-47f7505888a3" providerId="ADAL" clId="{74964EC7-932E-5B35-A7A8-0F4C415E7ED5}" dt="2026-04-16T07:31:01.440" v="23097" actId="14100"/>
          <ac:spMkLst>
            <pc:docMk/>
            <pc:sldMk cId="2980381495" sldId="358"/>
            <ac:spMk id="2" creationId="{26245308-0012-8F44-648D-E6E5E8467C75}"/>
          </ac:spMkLst>
        </pc:spChg>
        <pc:spChg chg="mod">
          <ac:chgData name="Fabrizio Niro" userId="e417cc51-9401-436b-a799-47f7505888a3" providerId="ADAL" clId="{74964EC7-932E-5B35-A7A8-0F4C415E7ED5}" dt="2026-04-10T09:58:51.580" v="12173" actId="20577"/>
          <ac:spMkLst>
            <pc:docMk/>
            <pc:sldMk cId="2980381495" sldId="358"/>
            <ac:spMk id="3" creationId="{3DB8CC7A-8D74-0657-9488-6D53B24313A0}"/>
          </ac:spMkLst>
        </pc:spChg>
        <pc:spChg chg="add mod">
          <ac:chgData name="Fabrizio Niro" userId="e417cc51-9401-436b-a799-47f7505888a3" providerId="ADAL" clId="{74964EC7-932E-5B35-A7A8-0F4C415E7ED5}" dt="2026-04-13T12:42:38.031" v="18708" actId="114"/>
          <ac:spMkLst>
            <pc:docMk/>
            <pc:sldMk cId="2980381495" sldId="358"/>
            <ac:spMk id="6" creationId="{732C60C9-B444-A6BF-A1A3-B9D3270CBDB5}"/>
          </ac:spMkLst>
        </pc:spChg>
        <pc:picChg chg="mod">
          <ac:chgData name="Fabrizio Niro" userId="e417cc51-9401-436b-a799-47f7505888a3" providerId="ADAL" clId="{74964EC7-932E-5B35-A7A8-0F4C415E7ED5}" dt="2026-04-16T07:30:46.662" v="23095" actId="1076"/>
          <ac:picMkLst>
            <pc:docMk/>
            <pc:sldMk cId="2980381495" sldId="358"/>
            <ac:picMk id="4" creationId="{D9BD553B-1779-C754-E5D8-F96082A2FC68}"/>
          </ac:picMkLst>
        </pc:picChg>
        <pc:picChg chg="add mod">
          <ac:chgData name="Fabrizio Niro" userId="e417cc51-9401-436b-a799-47f7505888a3" providerId="ADAL" clId="{74964EC7-932E-5B35-A7A8-0F4C415E7ED5}" dt="2026-04-16T07:35:56.195" v="23184" actId="1076"/>
          <ac:picMkLst>
            <pc:docMk/>
            <pc:sldMk cId="2980381495" sldId="358"/>
            <ac:picMk id="5" creationId="{6CD6FF9F-59E3-9687-209D-07AB2F34206F}"/>
          </ac:picMkLst>
        </pc:picChg>
        <pc:picChg chg="mod">
          <ac:chgData name="Fabrizio Niro" userId="e417cc51-9401-436b-a799-47f7505888a3" providerId="ADAL" clId="{74964EC7-932E-5B35-A7A8-0F4C415E7ED5}" dt="2026-04-16T07:36:02.534" v="23187" actId="1076"/>
          <ac:picMkLst>
            <pc:docMk/>
            <pc:sldMk cId="2980381495" sldId="358"/>
            <ac:picMk id="7" creationId="{73F4B452-D9A1-B696-722F-182795D4A4F6}"/>
          </ac:picMkLst>
        </pc:picChg>
        <pc:picChg chg="mod">
          <ac:chgData name="Fabrizio Niro" userId="e417cc51-9401-436b-a799-47f7505888a3" providerId="ADAL" clId="{74964EC7-932E-5B35-A7A8-0F4C415E7ED5}" dt="2026-04-16T07:36:05.905" v="23188" actId="1076"/>
          <ac:picMkLst>
            <pc:docMk/>
            <pc:sldMk cId="2980381495" sldId="358"/>
            <ac:picMk id="8" creationId="{3DC1990D-AF94-BF2F-BEE9-88BB3EAB1197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39:29.074" v="23209" actId="1076"/>
        <pc:sldMkLst>
          <pc:docMk/>
          <pc:sldMk cId="3379292440" sldId="362"/>
        </pc:sldMkLst>
        <pc:spChg chg="mod">
          <ac:chgData name="Fabrizio Niro" userId="e417cc51-9401-436b-a799-47f7505888a3" providerId="ADAL" clId="{74964EC7-932E-5B35-A7A8-0F4C415E7ED5}" dt="2026-04-15T13:42:38.098" v="22769" actId="1036"/>
          <ac:spMkLst>
            <pc:docMk/>
            <pc:sldMk cId="3379292440" sldId="362"/>
            <ac:spMk id="2" creationId="{60489348-0719-3E02-FC5F-3D6077D5F649}"/>
          </ac:spMkLst>
        </pc:spChg>
        <pc:picChg chg="add mod">
          <ac:chgData name="Fabrizio Niro" userId="e417cc51-9401-436b-a799-47f7505888a3" providerId="ADAL" clId="{74964EC7-932E-5B35-A7A8-0F4C415E7ED5}" dt="2026-04-15T13:42:43.948" v="22770" actId="14100"/>
          <ac:picMkLst>
            <pc:docMk/>
            <pc:sldMk cId="3379292440" sldId="362"/>
            <ac:picMk id="4" creationId="{85E6106B-C47A-8707-FF21-C57C610F6403}"/>
          </ac:picMkLst>
        </pc:picChg>
        <pc:picChg chg="add mod">
          <ac:chgData name="Fabrizio Niro" userId="e417cc51-9401-436b-a799-47f7505888a3" providerId="ADAL" clId="{74964EC7-932E-5B35-A7A8-0F4C415E7ED5}" dt="2026-04-13T15:18:46.912" v="20571" actId="14100"/>
          <ac:picMkLst>
            <pc:docMk/>
            <pc:sldMk cId="3379292440" sldId="362"/>
            <ac:picMk id="5" creationId="{FD54F847-13A1-27F3-8653-FEBBCBC84472}"/>
          </ac:picMkLst>
        </pc:picChg>
        <pc:picChg chg="add mod">
          <ac:chgData name="Fabrizio Niro" userId="e417cc51-9401-436b-a799-47f7505888a3" providerId="ADAL" clId="{74964EC7-932E-5B35-A7A8-0F4C415E7ED5}" dt="2026-04-13T13:34:19.214" v="19180" actId="14100"/>
          <ac:picMkLst>
            <pc:docMk/>
            <pc:sldMk cId="3379292440" sldId="362"/>
            <ac:picMk id="6" creationId="{EEDAB5EB-35A4-9111-E9C1-45B941A9707A}"/>
          </ac:picMkLst>
        </pc:picChg>
        <pc:picChg chg="mod">
          <ac:chgData name="Fabrizio Niro" userId="e417cc51-9401-436b-a799-47f7505888a3" providerId="ADAL" clId="{74964EC7-932E-5B35-A7A8-0F4C415E7ED5}" dt="2026-04-16T07:39:29.074" v="23209" actId="1076"/>
          <ac:picMkLst>
            <pc:docMk/>
            <pc:sldMk cId="3379292440" sldId="362"/>
            <ac:picMk id="7" creationId="{3E0A4986-2833-6983-A7CC-DB3E382FB541}"/>
          </ac:picMkLst>
        </pc:picChg>
        <pc:picChg chg="add mod">
          <ac:chgData name="Fabrizio Niro" userId="e417cc51-9401-436b-a799-47f7505888a3" providerId="ADAL" clId="{74964EC7-932E-5B35-A7A8-0F4C415E7ED5}" dt="2026-04-13T15:18:42.319" v="20570" actId="1076"/>
          <ac:picMkLst>
            <pc:docMk/>
            <pc:sldMk cId="3379292440" sldId="362"/>
            <ac:picMk id="17" creationId="{68AF868B-CC9F-2D53-331F-E330B4F6020A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47:55.178" v="23283" actId="14100"/>
        <pc:sldMkLst>
          <pc:docMk/>
          <pc:sldMk cId="3766546319" sldId="366"/>
        </pc:sldMkLst>
        <pc:spChg chg="mod">
          <ac:chgData name="Fabrizio Niro" userId="e417cc51-9401-436b-a799-47f7505888a3" providerId="ADAL" clId="{74964EC7-932E-5B35-A7A8-0F4C415E7ED5}" dt="2026-04-16T07:47:55.178" v="23283" actId="14100"/>
          <ac:spMkLst>
            <pc:docMk/>
            <pc:sldMk cId="3766546319" sldId="366"/>
            <ac:spMk id="2" creationId="{BF25E4EC-B62B-3723-10FA-98CBD875DF09}"/>
          </ac:spMkLst>
        </pc:spChg>
        <pc:spChg chg="add mod">
          <ac:chgData name="Fabrizio Niro" userId="e417cc51-9401-436b-a799-47f7505888a3" providerId="ADAL" clId="{74964EC7-932E-5B35-A7A8-0F4C415E7ED5}" dt="2026-04-13T09:58:14.202" v="18486" actId="1076"/>
          <ac:spMkLst>
            <pc:docMk/>
            <pc:sldMk cId="3766546319" sldId="366"/>
            <ac:spMk id="5" creationId="{4EEFB390-2C05-DAD1-307F-A9C268B9FD22}"/>
          </ac:spMkLst>
        </pc:spChg>
        <pc:spChg chg="add mod">
          <ac:chgData name="Fabrizio Niro" userId="e417cc51-9401-436b-a799-47f7505888a3" providerId="ADAL" clId="{74964EC7-932E-5B35-A7A8-0F4C415E7ED5}" dt="2026-04-10T13:30:24.009" v="15011" actId="1076"/>
          <ac:spMkLst>
            <pc:docMk/>
            <pc:sldMk cId="3766546319" sldId="366"/>
            <ac:spMk id="7" creationId="{4F99A458-9465-A3BB-9200-7DF698AF08B5}"/>
          </ac:spMkLst>
        </pc:spChg>
        <pc:spChg chg="mod">
          <ac:chgData name="Fabrizio Niro" userId="e417cc51-9401-436b-a799-47f7505888a3" providerId="ADAL" clId="{74964EC7-932E-5B35-A7A8-0F4C415E7ED5}" dt="2026-04-10T13:29:39.289" v="15000" actId="1076"/>
          <ac:spMkLst>
            <pc:docMk/>
            <pc:sldMk cId="3766546319" sldId="366"/>
            <ac:spMk id="12" creationId="{B3CF96B7-7C4E-A052-AD46-71FC1DFE82B9}"/>
          </ac:spMkLst>
        </pc:spChg>
        <pc:picChg chg="add mod">
          <ac:chgData name="Fabrizio Niro" userId="e417cc51-9401-436b-a799-47f7505888a3" providerId="ADAL" clId="{74964EC7-932E-5B35-A7A8-0F4C415E7ED5}" dt="2026-04-13T09:58:09.659" v="18485" actId="1076"/>
          <ac:picMkLst>
            <pc:docMk/>
            <pc:sldMk cId="3766546319" sldId="366"/>
            <ac:picMk id="4" creationId="{B50BCA0E-7DD3-81EB-A774-7807D5FCD33F}"/>
          </ac:picMkLst>
        </pc:picChg>
        <pc:picChg chg="add mod">
          <ac:chgData name="Fabrizio Niro" userId="e417cc51-9401-436b-a799-47f7505888a3" providerId="ADAL" clId="{74964EC7-932E-5B35-A7A8-0F4C415E7ED5}" dt="2026-04-10T13:30:21.289" v="15010" actId="1076"/>
          <ac:picMkLst>
            <pc:docMk/>
            <pc:sldMk cId="3766546319" sldId="366"/>
            <ac:picMk id="6" creationId="{CFBA3391-2F24-076D-D6AB-B4DB41965D88}"/>
          </ac:picMkLst>
        </pc:picChg>
        <pc:picChg chg="add mod">
          <ac:chgData name="Fabrizio Niro" userId="e417cc51-9401-436b-a799-47f7505888a3" providerId="ADAL" clId="{74964EC7-932E-5B35-A7A8-0F4C415E7ED5}" dt="2026-04-10T13:30:16.242" v="15009" actId="14100"/>
          <ac:picMkLst>
            <pc:docMk/>
            <pc:sldMk cId="3766546319" sldId="366"/>
            <ac:picMk id="8" creationId="{D0E72571-0123-277E-F32D-59D0082C116A}"/>
          </ac:picMkLst>
        </pc:picChg>
        <pc:picChg chg="mod">
          <ac:chgData name="Fabrizio Niro" userId="e417cc51-9401-436b-a799-47f7505888a3" providerId="ADAL" clId="{74964EC7-932E-5B35-A7A8-0F4C415E7ED5}" dt="2026-04-13T09:58:23.741" v="18489" actId="14100"/>
          <ac:picMkLst>
            <pc:docMk/>
            <pc:sldMk cId="3766546319" sldId="366"/>
            <ac:picMk id="11" creationId="{1589367A-933A-FA38-5CDF-DA8B93CEEFFE}"/>
          </ac:picMkLst>
        </pc:picChg>
        <pc:picChg chg="mod">
          <ac:chgData name="Fabrizio Niro" userId="e417cc51-9401-436b-a799-47f7505888a3" providerId="ADAL" clId="{74964EC7-932E-5B35-A7A8-0F4C415E7ED5}" dt="2026-04-10T13:28:56.587" v="14985" actId="1076"/>
          <ac:picMkLst>
            <pc:docMk/>
            <pc:sldMk cId="3766546319" sldId="366"/>
            <ac:picMk id="14" creationId="{D6596EE7-1100-E65C-104C-73D9C7A78BE1}"/>
          </ac:picMkLst>
        </pc:picChg>
      </pc:sldChg>
      <pc:sldChg chg="modSp add mod">
        <pc:chgData name="Fabrizio Niro" userId="e417cc51-9401-436b-a799-47f7505888a3" providerId="ADAL" clId="{74964EC7-932E-5B35-A7A8-0F4C415E7ED5}" dt="2026-04-16T07:35:45.600" v="23183" actId="1440"/>
        <pc:sldMkLst>
          <pc:docMk/>
          <pc:sldMk cId="578569283" sldId="375"/>
        </pc:sldMkLst>
        <pc:spChg chg="mod">
          <ac:chgData name="Fabrizio Niro" userId="e417cc51-9401-436b-a799-47f7505888a3" providerId="ADAL" clId="{74964EC7-932E-5B35-A7A8-0F4C415E7ED5}" dt="2026-04-16T07:35:05.913" v="23182" actId="20577"/>
          <ac:spMkLst>
            <pc:docMk/>
            <pc:sldMk cId="578569283" sldId="375"/>
            <ac:spMk id="9" creationId="{DE9B8ED5-FED9-9875-B9E8-F515BA6276F2}"/>
          </ac:spMkLst>
        </pc:spChg>
        <pc:picChg chg="mod">
          <ac:chgData name="Fabrizio Niro" userId="e417cc51-9401-436b-a799-47f7505888a3" providerId="ADAL" clId="{74964EC7-932E-5B35-A7A8-0F4C415E7ED5}" dt="2026-04-16T07:35:45.600" v="23183" actId="1440"/>
          <ac:picMkLst>
            <pc:docMk/>
            <pc:sldMk cId="578569283" sldId="375"/>
            <ac:picMk id="4" creationId="{7DFD1DB0-94D6-83AA-9F20-61E07B1F03C8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07:27:59.833" v="23085" actId="1440"/>
        <pc:sldMkLst>
          <pc:docMk/>
          <pc:sldMk cId="351856726" sldId="378"/>
        </pc:sldMkLst>
        <pc:spChg chg="mod">
          <ac:chgData name="Fabrizio Niro" userId="e417cc51-9401-436b-a799-47f7505888a3" providerId="ADAL" clId="{74964EC7-932E-5B35-A7A8-0F4C415E7ED5}" dt="2026-04-14T08:26:05.053" v="21789" actId="20577"/>
          <ac:spMkLst>
            <pc:docMk/>
            <pc:sldMk cId="351856726" sldId="378"/>
            <ac:spMk id="2" creationId="{38AF1837-D275-1E37-EA5C-BDD5E1C6EC3D}"/>
          </ac:spMkLst>
        </pc:spChg>
        <pc:spChg chg="mod">
          <ac:chgData name="Fabrizio Niro" userId="e417cc51-9401-436b-a799-47f7505888a3" providerId="ADAL" clId="{74964EC7-932E-5B35-A7A8-0F4C415E7ED5}" dt="2026-04-10T08:16:54.498" v="10089" actId="20577"/>
          <ac:spMkLst>
            <pc:docMk/>
            <pc:sldMk cId="351856726" sldId="378"/>
            <ac:spMk id="3" creationId="{23CB89E4-9ED9-3C43-D703-44905681AF55}"/>
          </ac:spMkLst>
        </pc:spChg>
        <pc:spChg chg="mod">
          <ac:chgData name="Fabrizio Niro" userId="e417cc51-9401-436b-a799-47f7505888a3" providerId="ADAL" clId="{74964EC7-932E-5B35-A7A8-0F4C415E7ED5}" dt="2026-04-10T16:07:22.694" v="17417" actId="13926"/>
          <ac:spMkLst>
            <pc:docMk/>
            <pc:sldMk cId="351856726" sldId="378"/>
            <ac:spMk id="16" creationId="{D8D2A289-FA99-68E8-B8D1-FCA8ED73E8DA}"/>
          </ac:spMkLst>
        </pc:spChg>
        <pc:spChg chg="add mod">
          <ac:chgData name="Fabrizio Niro" userId="e417cc51-9401-436b-a799-47f7505888a3" providerId="ADAL" clId="{74964EC7-932E-5B35-A7A8-0F4C415E7ED5}" dt="2026-04-14T12:49:16.189" v="21904" actId="20577"/>
          <ac:spMkLst>
            <pc:docMk/>
            <pc:sldMk cId="351856726" sldId="378"/>
            <ac:spMk id="22" creationId="{CD5E14DE-433B-8377-7259-B427A34CC452}"/>
          </ac:spMkLst>
        </pc:spChg>
        <pc:picChg chg="add mod modCrop">
          <ac:chgData name="Fabrizio Niro" userId="e417cc51-9401-436b-a799-47f7505888a3" providerId="ADAL" clId="{74964EC7-932E-5B35-A7A8-0F4C415E7ED5}" dt="2026-04-16T07:27:59.833" v="23085" actId="1440"/>
          <ac:picMkLst>
            <pc:docMk/>
            <pc:sldMk cId="351856726" sldId="378"/>
            <ac:picMk id="20" creationId="{60BF05A6-3E26-8C70-5AF0-AD7FE4FFE9DC}"/>
          </ac:picMkLst>
        </pc:picChg>
      </pc:sldChg>
      <pc:sldChg chg="addSp delSp modSp new mod ord">
        <pc:chgData name="Fabrizio Niro" userId="e417cc51-9401-436b-a799-47f7505888a3" providerId="ADAL" clId="{74964EC7-932E-5B35-A7A8-0F4C415E7ED5}" dt="2026-04-15T13:36:50.486" v="22728" actId="403"/>
        <pc:sldMkLst>
          <pc:docMk/>
          <pc:sldMk cId="2004376558" sldId="380"/>
        </pc:sldMkLst>
        <pc:spChg chg="mod">
          <ac:chgData name="Fabrizio Niro" userId="e417cc51-9401-436b-a799-47f7505888a3" providerId="ADAL" clId="{74964EC7-932E-5B35-A7A8-0F4C415E7ED5}" dt="2026-04-15T13:36:50.486" v="22728" actId="403"/>
          <ac:spMkLst>
            <pc:docMk/>
            <pc:sldMk cId="2004376558" sldId="380"/>
            <ac:spMk id="3" creationId="{167640AA-6473-5920-C9D6-34F4627C68C3}"/>
          </ac:spMkLst>
        </pc:spChg>
        <pc:graphicFrameChg chg="add mod modGraphic">
          <ac:chgData name="Fabrizio Niro" userId="e417cc51-9401-436b-a799-47f7505888a3" providerId="ADAL" clId="{74964EC7-932E-5B35-A7A8-0F4C415E7ED5}" dt="2026-04-13T13:46:34.819" v="19619" actId="113"/>
          <ac:graphicFrameMkLst>
            <pc:docMk/>
            <pc:sldMk cId="2004376558" sldId="380"/>
            <ac:graphicFrameMk id="4" creationId="{203EB89C-B16A-F193-D74F-A9C5F9D1F5AB}"/>
          </ac:graphicFrameMkLst>
        </pc:graphicFrameChg>
      </pc:sldChg>
      <pc:sldChg chg="addSp delSp modSp new mod ord">
        <pc:chgData name="Fabrizio Niro" userId="e417cc51-9401-436b-a799-47f7505888a3" providerId="ADAL" clId="{74964EC7-932E-5B35-A7A8-0F4C415E7ED5}" dt="2026-04-21T20:29:15.099" v="26096" actId="18331"/>
        <pc:sldMkLst>
          <pc:docMk/>
          <pc:sldMk cId="3394516421" sldId="382"/>
        </pc:sldMkLst>
        <pc:spChg chg="mod">
          <ac:chgData name="Fabrizio Niro" userId="e417cc51-9401-436b-a799-47f7505888a3" providerId="ADAL" clId="{74964EC7-932E-5B35-A7A8-0F4C415E7ED5}" dt="2026-04-21T19:27:17.567" v="26095" actId="113"/>
          <ac:spMkLst>
            <pc:docMk/>
            <pc:sldMk cId="3394516421" sldId="382"/>
            <ac:spMk id="2" creationId="{60C388ED-AC9A-8E25-BE25-882C09464F13}"/>
          </ac:spMkLst>
        </pc:spChg>
        <pc:spChg chg="mod">
          <ac:chgData name="Fabrizio Niro" userId="e417cc51-9401-436b-a799-47f7505888a3" providerId="ADAL" clId="{74964EC7-932E-5B35-A7A8-0F4C415E7ED5}" dt="2026-04-09T16:32:28.375" v="8764" actId="20577"/>
          <ac:spMkLst>
            <pc:docMk/>
            <pc:sldMk cId="3394516421" sldId="382"/>
            <ac:spMk id="3" creationId="{2CFC125B-8BFA-4D3F-2983-6E67B7E3F949}"/>
          </ac:spMkLst>
        </pc:spChg>
        <pc:spChg chg="add mod">
          <ac:chgData name="Fabrizio Niro" userId="e417cc51-9401-436b-a799-47f7505888a3" providerId="ADAL" clId="{74964EC7-932E-5B35-A7A8-0F4C415E7ED5}" dt="2026-04-09T15:53:37.619" v="8438" actId="1076"/>
          <ac:spMkLst>
            <pc:docMk/>
            <pc:sldMk cId="3394516421" sldId="382"/>
            <ac:spMk id="61" creationId="{820E7269-CBFA-CEE7-652C-901111CF3A05}"/>
          </ac:spMkLst>
        </pc:spChg>
        <pc:picChg chg="add mod">
          <ac:chgData name="Fabrizio Niro" userId="e417cc51-9401-436b-a799-47f7505888a3" providerId="ADAL" clId="{74964EC7-932E-5B35-A7A8-0F4C415E7ED5}" dt="2026-04-21T20:29:15.099" v="26096" actId="18331"/>
          <ac:picMkLst>
            <pc:docMk/>
            <pc:sldMk cId="3394516421" sldId="382"/>
            <ac:picMk id="60" creationId="{C5A0495F-9E4C-E509-78BB-7F1F6FF98CF6}"/>
          </ac:picMkLst>
        </pc:picChg>
      </pc:sldChg>
      <pc:sldChg chg="addSp delSp modSp add mod ord">
        <pc:chgData name="Fabrizio Niro" userId="e417cc51-9401-436b-a799-47f7505888a3" providerId="ADAL" clId="{74964EC7-932E-5B35-A7A8-0F4C415E7ED5}" dt="2026-04-16T07:27:46.237" v="23084" actId="20577"/>
        <pc:sldMkLst>
          <pc:docMk/>
          <pc:sldMk cId="352229817" sldId="383"/>
        </pc:sldMkLst>
        <pc:spChg chg="mod">
          <ac:chgData name="Fabrizio Niro" userId="e417cc51-9401-436b-a799-47f7505888a3" providerId="ADAL" clId="{74964EC7-932E-5B35-A7A8-0F4C415E7ED5}" dt="2026-04-16T07:27:46.237" v="23084" actId="20577"/>
          <ac:spMkLst>
            <pc:docMk/>
            <pc:sldMk cId="352229817" sldId="383"/>
            <ac:spMk id="2" creationId="{42E6D314-2798-C4AF-9882-CB05EBA6E5AB}"/>
          </ac:spMkLst>
        </pc:spChg>
        <pc:spChg chg="mod">
          <ac:chgData name="Fabrizio Niro" userId="e417cc51-9401-436b-a799-47f7505888a3" providerId="ADAL" clId="{74964EC7-932E-5B35-A7A8-0F4C415E7ED5}" dt="2026-04-09T15:32:52.630" v="7837" actId="20577"/>
          <ac:spMkLst>
            <pc:docMk/>
            <pc:sldMk cId="352229817" sldId="383"/>
            <ac:spMk id="3" creationId="{508E5AE5-5D8C-C082-9D79-0613D51191FC}"/>
          </ac:spMkLst>
        </pc:spChg>
        <pc:picChg chg="add mod">
          <ac:chgData name="Fabrizio Niro" userId="e417cc51-9401-436b-a799-47f7505888a3" providerId="ADAL" clId="{74964EC7-932E-5B35-A7A8-0F4C415E7ED5}" dt="2026-04-16T07:27:10.450" v="23075" actId="1440"/>
          <ac:picMkLst>
            <pc:docMk/>
            <pc:sldMk cId="352229817" sldId="383"/>
            <ac:picMk id="5" creationId="{D7A43C7E-B039-13C3-6134-B75DC4457E28}"/>
          </ac:picMkLst>
        </pc:picChg>
        <pc:picChg chg="mod">
          <ac:chgData name="Fabrizio Niro" userId="e417cc51-9401-436b-a799-47f7505888a3" providerId="ADAL" clId="{74964EC7-932E-5B35-A7A8-0F4C415E7ED5}" dt="2026-04-16T07:27:18.597" v="23076" actId="14100"/>
          <ac:picMkLst>
            <pc:docMk/>
            <pc:sldMk cId="352229817" sldId="383"/>
            <ac:picMk id="24" creationId="{E32FA3A8-5E2D-A45E-F8DD-A67AFBB2B328}"/>
          </ac:picMkLst>
        </pc:picChg>
        <pc:picChg chg="mod">
          <ac:chgData name="Fabrizio Niro" userId="e417cc51-9401-436b-a799-47f7505888a3" providerId="ADAL" clId="{74964EC7-932E-5B35-A7A8-0F4C415E7ED5}" dt="2026-04-10T08:08:38.940" v="10083" actId="1076"/>
          <ac:picMkLst>
            <pc:docMk/>
            <pc:sldMk cId="352229817" sldId="383"/>
            <ac:picMk id="25" creationId="{8D7CB40C-B02F-D770-51B1-ACD96AA4D742}"/>
          </ac:picMkLst>
        </pc:picChg>
      </pc:sldChg>
      <pc:sldChg chg="modSp add mod">
        <pc:chgData name="Fabrizio Niro" userId="e417cc51-9401-436b-a799-47f7505888a3" providerId="ADAL" clId="{74964EC7-932E-5B35-A7A8-0F4C415E7ED5}" dt="2026-04-16T07:34:41.399" v="23165" actId="20577"/>
        <pc:sldMkLst>
          <pc:docMk/>
          <pc:sldMk cId="2596904775" sldId="384"/>
        </pc:sldMkLst>
        <pc:spChg chg="mod">
          <ac:chgData name="Fabrizio Niro" userId="e417cc51-9401-436b-a799-47f7505888a3" providerId="ADAL" clId="{74964EC7-932E-5B35-A7A8-0F4C415E7ED5}" dt="2026-04-16T07:34:41.399" v="23165" actId="20577"/>
          <ac:spMkLst>
            <pc:docMk/>
            <pc:sldMk cId="2596904775" sldId="384"/>
            <ac:spMk id="6" creationId="{30BAF6D0-2FA5-931C-ECC0-D0986C5AE1F4}"/>
          </ac:spMkLst>
        </pc:spChg>
      </pc:sldChg>
      <pc:sldChg chg="modSp add mod">
        <pc:chgData name="Fabrizio Niro" userId="e417cc51-9401-436b-a799-47f7505888a3" providerId="ADAL" clId="{74964EC7-932E-5B35-A7A8-0F4C415E7ED5}" dt="2026-04-14T14:16:12.716" v="22514" actId="20577"/>
        <pc:sldMkLst>
          <pc:docMk/>
          <pc:sldMk cId="3141451318" sldId="385"/>
        </pc:sldMkLst>
        <pc:spChg chg="mod">
          <ac:chgData name="Fabrizio Niro" userId="e417cc51-9401-436b-a799-47f7505888a3" providerId="ADAL" clId="{74964EC7-932E-5B35-A7A8-0F4C415E7ED5}" dt="2026-04-14T14:16:12.716" v="22514" actId="20577"/>
          <ac:spMkLst>
            <pc:docMk/>
            <pc:sldMk cId="3141451318" sldId="385"/>
            <ac:spMk id="174" creationId="{F8E6155C-1238-6BB1-4AE2-D8FE5B6B578E}"/>
          </ac:spMkLst>
        </pc:spChg>
      </pc:sldChg>
      <pc:sldChg chg="addSp delSp modSp add mod">
        <pc:chgData name="Fabrizio Niro" userId="e417cc51-9401-436b-a799-47f7505888a3" providerId="ADAL" clId="{74964EC7-932E-5B35-A7A8-0F4C415E7ED5}" dt="2026-04-20T17:37:35.457" v="25523" actId="113"/>
        <pc:sldMkLst>
          <pc:docMk/>
          <pc:sldMk cId="2740075800" sldId="386"/>
        </pc:sldMkLst>
        <pc:spChg chg="mod">
          <ac:chgData name="Fabrizio Niro" userId="e417cc51-9401-436b-a799-47f7505888a3" providerId="ADAL" clId="{74964EC7-932E-5B35-A7A8-0F4C415E7ED5}" dt="2026-04-16T13:06:53.015" v="23959" actId="20577"/>
          <ac:spMkLst>
            <pc:docMk/>
            <pc:sldMk cId="2740075800" sldId="386"/>
            <ac:spMk id="3" creationId="{6395690A-D811-4D1C-42ED-2C0F916D8DA2}"/>
          </ac:spMkLst>
        </pc:spChg>
        <pc:spChg chg="add mod">
          <ac:chgData name="Fabrizio Niro" userId="e417cc51-9401-436b-a799-47f7505888a3" providerId="ADAL" clId="{74964EC7-932E-5B35-A7A8-0F4C415E7ED5}" dt="2026-04-20T17:37:35.457" v="25523" actId="113"/>
          <ac:spMkLst>
            <pc:docMk/>
            <pc:sldMk cId="2740075800" sldId="386"/>
            <ac:spMk id="17" creationId="{44EEC6DD-819E-3C01-DB4E-8624367D468E}"/>
          </ac:spMkLst>
        </pc:spChg>
        <pc:spChg chg="mod topLvl">
          <ac:chgData name="Fabrizio Niro" userId="e417cc51-9401-436b-a799-47f7505888a3" providerId="ADAL" clId="{74964EC7-932E-5B35-A7A8-0F4C415E7ED5}" dt="2026-04-16T13:31:34.804" v="24848" actId="1076"/>
          <ac:spMkLst>
            <pc:docMk/>
            <pc:sldMk cId="2740075800" sldId="386"/>
            <ac:spMk id="20" creationId="{75E2DCC6-D2C6-849E-2005-7E783DBA0295}"/>
          </ac:spMkLst>
        </pc:spChg>
        <pc:spChg chg="mod topLvl">
          <ac:chgData name="Fabrizio Niro" userId="e417cc51-9401-436b-a799-47f7505888a3" providerId="ADAL" clId="{74964EC7-932E-5B35-A7A8-0F4C415E7ED5}" dt="2026-04-16T13:31:20.495" v="24844" actId="165"/>
          <ac:spMkLst>
            <pc:docMk/>
            <pc:sldMk cId="2740075800" sldId="386"/>
            <ac:spMk id="23" creationId="{D06BA497-02D2-A438-D2E1-06D716CBAC5A}"/>
          </ac:spMkLst>
        </pc:spChg>
        <pc:spChg chg="mod topLvl">
          <ac:chgData name="Fabrizio Niro" userId="e417cc51-9401-436b-a799-47f7505888a3" providerId="ADAL" clId="{74964EC7-932E-5B35-A7A8-0F4C415E7ED5}" dt="2026-04-16T13:31:20.495" v="24844" actId="165"/>
          <ac:spMkLst>
            <pc:docMk/>
            <pc:sldMk cId="2740075800" sldId="386"/>
            <ac:spMk id="24" creationId="{C5B23C1A-89C2-7B71-374A-71179E05A810}"/>
          </ac:spMkLst>
        </pc:spChg>
        <pc:spChg chg="add mod">
          <ac:chgData name="Fabrizio Niro" userId="e417cc51-9401-436b-a799-47f7505888a3" providerId="ADAL" clId="{74964EC7-932E-5B35-A7A8-0F4C415E7ED5}" dt="2026-04-16T13:31:34.804" v="24848" actId="1076"/>
          <ac:spMkLst>
            <pc:docMk/>
            <pc:sldMk cId="2740075800" sldId="386"/>
            <ac:spMk id="26" creationId="{F9EB0776-E05B-43AA-C5C7-D5CEC52B53C8}"/>
          </ac:spMkLst>
        </pc:spChg>
        <pc:picChg chg="mod topLvl">
          <ac:chgData name="Fabrizio Niro" userId="e417cc51-9401-436b-a799-47f7505888a3" providerId="ADAL" clId="{74964EC7-932E-5B35-A7A8-0F4C415E7ED5}" dt="2026-04-16T13:31:39.162" v="24850" actId="1076"/>
          <ac:picMkLst>
            <pc:docMk/>
            <pc:sldMk cId="2740075800" sldId="386"/>
            <ac:picMk id="19" creationId="{F5C7DA72-4093-0C02-6A32-83AC757D7719}"/>
          </ac:picMkLst>
        </pc:picChg>
        <pc:picChg chg="mod topLvl">
          <ac:chgData name="Fabrizio Niro" userId="e417cc51-9401-436b-a799-47f7505888a3" providerId="ADAL" clId="{74964EC7-932E-5B35-A7A8-0F4C415E7ED5}" dt="2026-04-16T13:31:20.495" v="24844" actId="165"/>
          <ac:picMkLst>
            <pc:docMk/>
            <pc:sldMk cId="2740075800" sldId="386"/>
            <ac:picMk id="21" creationId="{4A623641-99B1-D4D7-2BBE-25EB9F05D2EC}"/>
          </ac:picMkLst>
        </pc:picChg>
        <pc:picChg chg="mod topLvl">
          <ac:chgData name="Fabrizio Niro" userId="e417cc51-9401-436b-a799-47f7505888a3" providerId="ADAL" clId="{74964EC7-932E-5B35-A7A8-0F4C415E7ED5}" dt="2026-04-16T13:31:20.495" v="24844" actId="165"/>
          <ac:picMkLst>
            <pc:docMk/>
            <pc:sldMk cId="2740075800" sldId="386"/>
            <ac:picMk id="22" creationId="{ACC86C51-5E4B-94AB-8EAD-B6BF6DEC31D3}"/>
          </ac:picMkLst>
        </pc:picChg>
        <pc:picChg chg="add mod">
          <ac:chgData name="Fabrizio Niro" userId="e417cc51-9401-436b-a799-47f7505888a3" providerId="ADAL" clId="{74964EC7-932E-5B35-A7A8-0F4C415E7ED5}" dt="2026-04-16T13:30:58.311" v="24843" actId="1076"/>
          <ac:picMkLst>
            <pc:docMk/>
            <pc:sldMk cId="2740075800" sldId="386"/>
            <ac:picMk id="25" creationId="{3BEEFD17-ED8C-CDBA-46FF-514284F193D1}"/>
          </ac:picMkLst>
        </pc:picChg>
      </pc:sldChg>
      <pc:sldChg chg="addSp delSp modSp add mod">
        <pc:chgData name="Fabrizio Niro" userId="e417cc51-9401-436b-a799-47f7505888a3" providerId="ADAL" clId="{74964EC7-932E-5B35-A7A8-0F4C415E7ED5}" dt="2026-04-16T13:36:35.235" v="24923" actId="1036"/>
        <pc:sldMkLst>
          <pc:docMk/>
          <pc:sldMk cId="455868075" sldId="387"/>
        </pc:sldMkLst>
        <pc:spChg chg="mod">
          <ac:chgData name="Fabrizio Niro" userId="e417cc51-9401-436b-a799-47f7505888a3" providerId="ADAL" clId="{74964EC7-932E-5B35-A7A8-0F4C415E7ED5}" dt="2026-04-16T13:28:19.067" v="24766" actId="2711"/>
          <ac:spMkLst>
            <pc:docMk/>
            <pc:sldMk cId="455868075" sldId="387"/>
            <ac:spMk id="3" creationId="{F50FF27A-07EB-0844-E91A-1A02ED972A52}"/>
          </ac:spMkLst>
        </pc:spChg>
        <pc:spChg chg="add mod">
          <ac:chgData name="Fabrizio Niro" userId="e417cc51-9401-436b-a799-47f7505888a3" providerId="ADAL" clId="{74964EC7-932E-5B35-A7A8-0F4C415E7ED5}" dt="2026-04-16T13:29:45.163" v="24807" actId="1076"/>
          <ac:spMkLst>
            <pc:docMk/>
            <pc:sldMk cId="455868075" sldId="387"/>
            <ac:spMk id="4" creationId="{BF2938BB-A4FD-4CC3-5B74-E4722AA9F3D3}"/>
          </ac:spMkLst>
        </pc:spChg>
        <pc:spChg chg="add mod">
          <ac:chgData name="Fabrizio Niro" userId="e417cc51-9401-436b-a799-47f7505888a3" providerId="ADAL" clId="{74964EC7-932E-5B35-A7A8-0F4C415E7ED5}" dt="2026-04-16T13:30:23.844" v="24836" actId="1076"/>
          <ac:spMkLst>
            <pc:docMk/>
            <pc:sldMk cId="455868075" sldId="387"/>
            <ac:spMk id="5" creationId="{0088696D-CE43-5F2C-FCD2-6BD4E2832AD2}"/>
          </ac:spMkLst>
        </pc:spChg>
        <pc:spChg chg="add mod">
          <ac:chgData name="Fabrizio Niro" userId="e417cc51-9401-436b-a799-47f7505888a3" providerId="ADAL" clId="{74964EC7-932E-5B35-A7A8-0F4C415E7ED5}" dt="2026-04-16T13:36:35.235" v="24923" actId="1036"/>
          <ac:spMkLst>
            <pc:docMk/>
            <pc:sldMk cId="455868075" sldId="387"/>
            <ac:spMk id="6" creationId="{8BD1E249-3BFB-4C6E-E1D7-A4493914F1E0}"/>
          </ac:spMkLst>
        </pc:spChg>
        <pc:spChg chg="add mod">
          <ac:chgData name="Fabrizio Niro" userId="e417cc51-9401-436b-a799-47f7505888a3" providerId="ADAL" clId="{74964EC7-932E-5B35-A7A8-0F4C415E7ED5}" dt="2026-04-16T13:36:19.331" v="24920" actId="1076"/>
          <ac:spMkLst>
            <pc:docMk/>
            <pc:sldMk cId="455868075" sldId="387"/>
            <ac:spMk id="10" creationId="{F09D89E5-CFBA-E607-5FBC-B422C214BDD1}"/>
          </ac:spMkLst>
        </pc:spChg>
        <pc:spChg chg="add mod">
          <ac:chgData name="Fabrizio Niro" userId="e417cc51-9401-436b-a799-47f7505888a3" providerId="ADAL" clId="{74964EC7-932E-5B35-A7A8-0F4C415E7ED5}" dt="2026-04-16T13:36:28.545" v="24922" actId="1036"/>
          <ac:spMkLst>
            <pc:docMk/>
            <pc:sldMk cId="455868075" sldId="387"/>
            <ac:spMk id="12" creationId="{FF61AA38-6176-32A6-BB9E-09FDF78E4DE6}"/>
          </ac:spMkLst>
        </pc:spChg>
        <pc:spChg chg="add mod">
          <ac:chgData name="Fabrizio Niro" userId="e417cc51-9401-436b-a799-47f7505888a3" providerId="ADAL" clId="{74964EC7-932E-5B35-A7A8-0F4C415E7ED5}" dt="2026-04-16T13:36:21.808" v="24921" actId="1076"/>
          <ac:spMkLst>
            <pc:docMk/>
            <pc:sldMk cId="455868075" sldId="387"/>
            <ac:spMk id="13" creationId="{CDAAF1CD-2FB5-D34C-B952-7DA0C3817D07}"/>
          </ac:spMkLst>
        </pc:spChg>
        <pc:graphicFrameChg chg="add mod">
          <ac:chgData name="Fabrizio Niro" userId="e417cc51-9401-436b-a799-47f7505888a3" providerId="ADAL" clId="{74964EC7-932E-5B35-A7A8-0F4C415E7ED5}" dt="2026-04-16T13:29:24.597" v="24802" actId="1036"/>
          <ac:graphicFrameMkLst>
            <pc:docMk/>
            <pc:sldMk cId="455868075" sldId="387"/>
            <ac:graphicFrameMk id="7" creationId="{7EDBC1A3-9500-BB5D-7A0E-892D31E41530}"/>
          </ac:graphicFrameMkLst>
        </pc:graphicFrameChg>
        <pc:graphicFrameChg chg="add mod">
          <ac:chgData name="Fabrizio Niro" userId="e417cc51-9401-436b-a799-47f7505888a3" providerId="ADAL" clId="{74964EC7-932E-5B35-A7A8-0F4C415E7ED5}" dt="2026-04-16T13:29:24.597" v="24802" actId="1036"/>
          <ac:graphicFrameMkLst>
            <pc:docMk/>
            <pc:sldMk cId="455868075" sldId="387"/>
            <ac:graphicFrameMk id="8" creationId="{4DB1BE1A-4BAE-F633-9D65-5B99B354FE13}"/>
          </ac:graphicFrameMkLst>
        </pc:graphicFrameChg>
        <pc:picChg chg="add mod">
          <ac:chgData name="Fabrizio Niro" userId="e417cc51-9401-436b-a799-47f7505888a3" providerId="ADAL" clId="{74964EC7-932E-5B35-A7A8-0F4C415E7ED5}" dt="2026-04-16T13:29:52.403" v="24809" actId="14100"/>
          <ac:picMkLst>
            <pc:docMk/>
            <pc:sldMk cId="455868075" sldId="387"/>
            <ac:picMk id="2" creationId="{B4CC4303-5465-49A5-4D48-1679CF99248A}"/>
          </ac:picMkLst>
        </pc:picChg>
        <pc:picChg chg="add mod">
          <ac:chgData name="Fabrizio Niro" userId="e417cc51-9401-436b-a799-47f7505888a3" providerId="ADAL" clId="{74964EC7-932E-5B35-A7A8-0F4C415E7ED5}" dt="2026-04-16T13:29:31.587" v="24805" actId="1076"/>
          <ac:picMkLst>
            <pc:docMk/>
            <pc:sldMk cId="455868075" sldId="387"/>
            <ac:picMk id="11" creationId="{C71C4772-F862-972F-C6CE-53C4917BE516}"/>
          </ac:picMkLst>
        </pc:picChg>
      </pc:sldChg>
      <pc:sldChg chg="addSp modSp new mod">
        <pc:chgData name="Fabrizio Niro" userId="e417cc51-9401-436b-a799-47f7505888a3" providerId="ADAL" clId="{74964EC7-932E-5B35-A7A8-0F4C415E7ED5}" dt="2026-04-21T15:29:59.814" v="26092" actId="1036"/>
        <pc:sldMkLst>
          <pc:docMk/>
          <pc:sldMk cId="355830116" sldId="388"/>
        </pc:sldMkLst>
        <pc:spChg chg="mod">
          <ac:chgData name="Fabrizio Niro" userId="e417cc51-9401-436b-a799-47f7505888a3" providerId="ADAL" clId="{74964EC7-932E-5B35-A7A8-0F4C415E7ED5}" dt="2026-04-21T15:12:04.311" v="26044" actId="27636"/>
          <ac:spMkLst>
            <pc:docMk/>
            <pc:sldMk cId="355830116" sldId="388"/>
            <ac:spMk id="2" creationId="{FE654332-1483-1E3E-1ABD-E75E8AF725DA}"/>
          </ac:spMkLst>
        </pc:spChg>
        <pc:spChg chg="mod">
          <ac:chgData name="Fabrizio Niro" userId="e417cc51-9401-436b-a799-47f7505888a3" providerId="ADAL" clId="{74964EC7-932E-5B35-A7A8-0F4C415E7ED5}" dt="2026-04-21T14:57:44.814" v="25545" actId="20577"/>
          <ac:spMkLst>
            <pc:docMk/>
            <pc:sldMk cId="355830116" sldId="388"/>
            <ac:spMk id="3" creationId="{012B9C60-210D-125D-7193-190685B55084}"/>
          </ac:spMkLst>
        </pc:spChg>
        <pc:picChg chg="add mod">
          <ac:chgData name="Fabrizio Niro" userId="e417cc51-9401-436b-a799-47f7505888a3" providerId="ADAL" clId="{74964EC7-932E-5B35-A7A8-0F4C415E7ED5}" dt="2026-04-21T15:14:40.022" v="26072" actId="1037"/>
          <ac:picMkLst>
            <pc:docMk/>
            <pc:sldMk cId="355830116" sldId="388"/>
            <ac:picMk id="4" creationId="{354060BD-7897-F5DD-E0F2-3A0D4F20345C}"/>
          </ac:picMkLst>
        </pc:picChg>
        <pc:picChg chg="add mod">
          <ac:chgData name="Fabrizio Niro" userId="e417cc51-9401-436b-a799-47f7505888a3" providerId="ADAL" clId="{74964EC7-932E-5B35-A7A8-0F4C415E7ED5}" dt="2026-04-21T15:29:55.564" v="26080" actId="14100"/>
          <ac:picMkLst>
            <pc:docMk/>
            <pc:sldMk cId="355830116" sldId="388"/>
            <ac:picMk id="5" creationId="{1419E058-984A-338E-CA6D-94838C8E32F9}"/>
          </ac:picMkLst>
        </pc:picChg>
        <pc:picChg chg="add mod">
          <ac:chgData name="Fabrizio Niro" userId="e417cc51-9401-436b-a799-47f7505888a3" providerId="ADAL" clId="{74964EC7-932E-5B35-A7A8-0F4C415E7ED5}" dt="2026-04-21T15:29:59.814" v="26092" actId="1036"/>
          <ac:picMkLst>
            <pc:docMk/>
            <pc:sldMk cId="355830116" sldId="388"/>
            <ac:picMk id="6" creationId="{B991633C-7ECF-84DF-D395-C5036D738624}"/>
          </ac:picMkLst>
        </pc:picChg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1163210900" sldId="556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684899083" sldId="557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2244830671" sldId="558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1324472689" sldId="559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4015759353" sldId="560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2941713653" sldId="561"/>
        </pc:sldMkLst>
      </pc:sldChg>
      <pc:sldChg chg="add del">
        <pc:chgData name="Fabrizio Niro" userId="e417cc51-9401-436b-a799-47f7505888a3" providerId="ADAL" clId="{74964EC7-932E-5B35-A7A8-0F4C415E7ED5}" dt="2026-04-21T19:20:36.986" v="26094"/>
        <pc:sldMkLst>
          <pc:docMk/>
          <pc:sldMk cId="44423414" sldId="562"/>
        </pc:sldMkLst>
      </pc:sldChg>
      <pc:sldMasterChg chg="modSldLayout">
        <pc:chgData name="Fabrizio Niro" userId="e417cc51-9401-436b-a799-47f7505888a3" providerId="ADAL" clId="{74964EC7-932E-5B35-A7A8-0F4C415E7ED5}" dt="2026-03-30T13:28:30.289" v="6464" actId="20577"/>
        <pc:sldMasterMkLst>
          <pc:docMk/>
          <pc:sldMasterMk cId="0" sldId="2147483653"/>
        </pc:sldMasterMkLst>
        <pc:sldLayoutChg chg="modSp mod">
          <pc:chgData name="Fabrizio Niro" userId="e417cc51-9401-436b-a799-47f7505888a3" providerId="ADAL" clId="{74964EC7-932E-5B35-A7A8-0F4C415E7ED5}" dt="2026-03-30T13:28:30.289" v="6464" actId="20577"/>
          <pc:sldLayoutMkLst>
            <pc:docMk/>
            <pc:sldMasterMk cId="0" sldId="2147483653"/>
            <pc:sldLayoutMk cId="0" sldId="2147483649"/>
          </pc:sldLayoutMkLst>
          <pc:spChg chg="mod">
            <ac:chgData name="Fabrizio Niro" userId="e417cc51-9401-436b-a799-47f7505888a3" providerId="ADAL" clId="{74964EC7-932E-5B35-A7A8-0F4C415E7ED5}" dt="2026-03-30T13:28:30.289" v="6464" actId="20577"/>
            <ac:spMkLst>
              <pc:docMk/>
              <pc:sldMasterMk cId="0" sldId="2147483653"/>
              <pc:sldLayoutMk cId="0" sldId="2147483649"/>
              <ac:spMk id="28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6165A-0B9D-4F10-9CDC-3A1316C64685}" type="doc">
      <dgm:prSet loTypeId="urn:microsoft.com/office/officeart/2005/8/layout/defaul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D71E3D9-F23C-46C7-823B-234A3CD4E32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600" b="0" i="0"/>
            <a:t>Biophysical</a:t>
          </a:r>
          <a:endParaRPr lang="en-US" sz="1600"/>
        </a:p>
      </dgm:t>
    </dgm:pt>
    <dgm:pt modelId="{4CC08691-DAF3-4715-B5AD-8008ED358330}" type="parTrans" cxnId="{6D1B1323-1AB0-4B7A-B84E-CB99A93D6E9C}">
      <dgm:prSet/>
      <dgm:spPr/>
      <dgm:t>
        <a:bodyPr/>
        <a:lstStyle/>
        <a:p>
          <a:endParaRPr lang="en-US" sz="1600"/>
        </a:p>
      </dgm:t>
    </dgm:pt>
    <dgm:pt modelId="{DCAFA015-A153-43AF-8371-196B3939558C}" type="sibTrans" cxnId="{6D1B1323-1AB0-4B7A-B84E-CB99A93D6E9C}">
      <dgm:prSet/>
      <dgm:spPr/>
      <dgm:t>
        <a:bodyPr/>
        <a:lstStyle/>
        <a:p>
          <a:endParaRPr lang="en-US" sz="1600"/>
        </a:p>
      </dgm:t>
    </dgm:pt>
    <dgm:pt modelId="{88374770-BBF5-4968-A904-CE947BCDBF90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Fires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AEB796AA-3AB1-4C25-836F-8B7D09B738CB}" type="parTrans" cxnId="{99137380-8053-46BB-A592-1D25D4983C7B}">
      <dgm:prSet/>
      <dgm:spPr/>
      <dgm:t>
        <a:bodyPr/>
        <a:lstStyle/>
        <a:p>
          <a:endParaRPr lang="en-US" sz="1600"/>
        </a:p>
      </dgm:t>
    </dgm:pt>
    <dgm:pt modelId="{58502380-D6D1-470A-909D-065021DF597F}" type="sibTrans" cxnId="{99137380-8053-46BB-A592-1D25D4983C7B}">
      <dgm:prSet/>
      <dgm:spPr/>
      <dgm:t>
        <a:bodyPr/>
        <a:lstStyle/>
        <a:p>
          <a:endParaRPr lang="en-US" sz="1600"/>
        </a:p>
      </dgm:t>
    </dgm:pt>
    <dgm:pt modelId="{66BB9428-57B9-4209-8A1D-90C7D983A95E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Phenology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62F9A4F-9B72-4395-A333-948F4669F8ED}" type="parTrans" cxnId="{BB57D928-57E4-47A2-B324-BA777CAB54AF}">
      <dgm:prSet/>
      <dgm:spPr/>
      <dgm:t>
        <a:bodyPr/>
        <a:lstStyle/>
        <a:p>
          <a:endParaRPr lang="en-US" sz="1600"/>
        </a:p>
      </dgm:t>
    </dgm:pt>
    <dgm:pt modelId="{FD68053E-C554-4BEB-B9F1-37929E722916}" type="sibTrans" cxnId="{BB57D928-57E4-47A2-B324-BA777CAB54AF}">
      <dgm:prSet/>
      <dgm:spPr/>
      <dgm:t>
        <a:bodyPr/>
        <a:lstStyle/>
        <a:p>
          <a:endParaRPr lang="en-US" sz="1600"/>
        </a:p>
      </dgm:t>
    </dgm:pt>
    <dgm:pt modelId="{00E3D30B-A7B3-4A69-B2D2-007F2B3EDEDE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sz="1600" b="0" i="0"/>
            <a:t>Vegetation Index</a:t>
          </a:r>
          <a:endParaRPr lang="en-US" sz="1600"/>
        </a:p>
      </dgm:t>
    </dgm:pt>
    <dgm:pt modelId="{5B4FD28E-DAE3-409C-9D30-19FB07C24943}" type="parTrans" cxnId="{C1C0A302-4D74-44F0-916A-EECA736C5AB1}">
      <dgm:prSet/>
      <dgm:spPr/>
      <dgm:t>
        <a:bodyPr/>
        <a:lstStyle/>
        <a:p>
          <a:endParaRPr lang="en-US" sz="1600"/>
        </a:p>
      </dgm:t>
    </dgm:pt>
    <dgm:pt modelId="{5E1A04CD-D451-4E45-BB83-C53AAD6354AD}" type="sibTrans" cxnId="{C1C0A302-4D74-44F0-916A-EECA736C5AB1}">
      <dgm:prSet/>
      <dgm:spPr/>
      <dgm:t>
        <a:bodyPr/>
        <a:lstStyle/>
        <a:p>
          <a:endParaRPr lang="en-US" sz="1600"/>
        </a:p>
      </dgm:t>
    </dgm:pt>
    <dgm:pt modelId="{59BA1D40-A7A3-454C-B9BF-6FAB9340A92A}">
      <dgm:prSet custT="1"/>
      <dgm:spPr>
        <a:solidFill>
          <a:schemeClr val="accent2"/>
        </a:solidFill>
      </dgm:spPr>
      <dgm:t>
        <a:bodyPr/>
        <a:lstStyle/>
        <a:p>
          <a:r>
            <a:rPr lang="en-GB" sz="1600" b="0" i="0"/>
            <a:t>Land Cover</a:t>
          </a:r>
          <a:endParaRPr lang="en-US" sz="1600"/>
        </a:p>
      </dgm:t>
    </dgm:pt>
    <dgm:pt modelId="{6017E6F5-ABDE-4520-8EB6-A8A78B737836}" type="parTrans" cxnId="{79E2A2E2-7BA7-48FF-93EC-455FB35A0EC6}">
      <dgm:prSet/>
      <dgm:spPr/>
      <dgm:t>
        <a:bodyPr/>
        <a:lstStyle/>
        <a:p>
          <a:endParaRPr lang="en-US" sz="1600"/>
        </a:p>
      </dgm:t>
    </dgm:pt>
    <dgm:pt modelId="{3F7C1F27-EADC-43D4-A230-C0771493E6B5}" type="sibTrans" cxnId="{79E2A2E2-7BA7-48FF-93EC-455FB35A0EC6}">
      <dgm:prSet/>
      <dgm:spPr/>
      <dgm:t>
        <a:bodyPr/>
        <a:lstStyle/>
        <a:p>
          <a:endParaRPr lang="en-US" sz="1600"/>
        </a:p>
      </dgm:t>
    </dgm:pt>
    <dgm:pt modelId="{130B85B0-EDC8-4C4B-AB0F-63979C777D2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Snow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70985FB-8B24-4A96-BADE-C29589465658}" type="parTrans" cxnId="{1807CF67-2F9E-4ED6-B001-9E155DAC364C}">
      <dgm:prSet/>
      <dgm:spPr/>
      <dgm:t>
        <a:bodyPr/>
        <a:lstStyle/>
        <a:p>
          <a:endParaRPr lang="en-US" sz="1600"/>
        </a:p>
      </dgm:t>
    </dgm:pt>
    <dgm:pt modelId="{D0B76FED-D7BE-417A-9920-1406E1A935E4}" type="sibTrans" cxnId="{1807CF67-2F9E-4ED6-B001-9E155DAC364C}">
      <dgm:prSet/>
      <dgm:spPr/>
      <dgm:t>
        <a:bodyPr/>
        <a:lstStyle/>
        <a:p>
          <a:endParaRPr lang="en-US" sz="1600"/>
        </a:p>
      </dgm:t>
    </dgm:pt>
    <dgm:pt modelId="{1E6E59AE-99EC-459C-A3EB-3FEFE925E70E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600" b="0" i="0"/>
            <a:t>Surface Radiation</a:t>
          </a:r>
          <a:endParaRPr lang="en-US" sz="1600"/>
        </a:p>
      </dgm:t>
    </dgm:pt>
    <dgm:pt modelId="{263922BB-8F28-42E7-863B-CF83E1F52DD6}" type="parTrans" cxnId="{E62C1197-1C2A-4DB9-B411-1785B5B9FF79}">
      <dgm:prSet/>
      <dgm:spPr/>
      <dgm:t>
        <a:bodyPr/>
        <a:lstStyle/>
        <a:p>
          <a:endParaRPr lang="en-US" sz="1600"/>
        </a:p>
      </dgm:t>
    </dgm:pt>
    <dgm:pt modelId="{F03E1642-D4C4-4FDD-9DB3-1DE442BEDEFD}" type="sibTrans" cxnId="{E62C1197-1C2A-4DB9-B411-1785B5B9FF79}">
      <dgm:prSet/>
      <dgm:spPr/>
      <dgm:t>
        <a:bodyPr/>
        <a:lstStyle/>
        <a:p>
          <a:endParaRPr lang="en-US" sz="1600"/>
        </a:p>
      </dgm:t>
    </dgm:pt>
    <dgm:pt modelId="{AA993522-F5E2-44BF-8B57-5B4897D5BB03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sz="1600" b="0" i="0"/>
            <a:t>Soil Moisture</a:t>
          </a:r>
          <a:endParaRPr lang="en-US" sz="1600"/>
        </a:p>
      </dgm:t>
    </dgm:pt>
    <dgm:pt modelId="{CFD50FFE-482B-4F87-AE98-8DFD27A925C3}" type="parTrans" cxnId="{3FEB791C-537B-4334-BC1E-55D2C9CB8CF6}">
      <dgm:prSet/>
      <dgm:spPr/>
      <dgm:t>
        <a:bodyPr/>
        <a:lstStyle/>
        <a:p>
          <a:endParaRPr lang="en-US" sz="1600"/>
        </a:p>
      </dgm:t>
    </dgm:pt>
    <dgm:pt modelId="{651A5AB6-7456-4AFC-8F85-549FE683F1E2}" type="sibTrans" cxnId="{3FEB791C-537B-4334-BC1E-55D2C9CB8CF6}">
      <dgm:prSet/>
      <dgm:spPr/>
      <dgm:t>
        <a:bodyPr/>
        <a:lstStyle/>
        <a:p>
          <a:endParaRPr lang="en-US" sz="1600"/>
        </a:p>
      </dgm:t>
    </dgm:pt>
    <dgm:pt modelId="{67857A78-DAE1-49ED-B0AF-27B4E49606B6}">
      <dgm:prSet custT="1"/>
      <dgm:spPr>
        <a:solidFill>
          <a:schemeClr val="accent2"/>
        </a:solidFill>
      </dgm:spPr>
      <dgm:t>
        <a:bodyPr/>
        <a:lstStyle/>
        <a:p>
          <a:r>
            <a:rPr lang="en-GB" sz="1600" b="0" i="0"/>
            <a:t>LST / LSE</a:t>
          </a:r>
          <a:endParaRPr lang="en-US" sz="1600"/>
        </a:p>
      </dgm:t>
    </dgm:pt>
    <dgm:pt modelId="{98F8D347-5684-4EAC-9563-780B49C7924A}" type="parTrans" cxnId="{FD568B8B-01D1-4746-A51B-6EE23E9EDA20}">
      <dgm:prSet/>
      <dgm:spPr/>
      <dgm:t>
        <a:bodyPr/>
        <a:lstStyle/>
        <a:p>
          <a:endParaRPr lang="en-US" sz="1600"/>
        </a:p>
      </dgm:t>
    </dgm:pt>
    <dgm:pt modelId="{B911E8DF-147F-469E-8EBD-8BC435D013B7}" type="sibTrans" cxnId="{FD568B8B-01D1-4746-A51B-6EE23E9EDA20}">
      <dgm:prSet/>
      <dgm:spPr/>
      <dgm:t>
        <a:bodyPr/>
        <a:lstStyle/>
        <a:p>
          <a:endParaRPr lang="en-US" sz="1600"/>
        </a:p>
      </dgm:t>
    </dgm:pt>
    <dgm:pt modelId="{A2A1E61D-D038-48E2-BB28-F07EC3B15E83}">
      <dgm:prSet custT="1"/>
      <dgm:spPr>
        <a:solidFill>
          <a:schemeClr val="accent2"/>
        </a:solidFill>
      </dgm:spPr>
      <dgm:t>
        <a:bodyPr/>
        <a:lstStyle/>
        <a:p>
          <a:r>
            <a:rPr lang="en-GB" sz="1600" b="0" i="0"/>
            <a:t>Biomass</a:t>
          </a:r>
          <a:endParaRPr lang="en-US" sz="1600"/>
        </a:p>
      </dgm:t>
    </dgm:pt>
    <dgm:pt modelId="{13D1C3C1-0FEA-41EC-8A8A-0BD78B5051D4}" type="parTrans" cxnId="{C0668284-4E72-4DE7-9C0C-50EAB261469A}">
      <dgm:prSet/>
      <dgm:spPr/>
      <dgm:t>
        <a:bodyPr/>
        <a:lstStyle/>
        <a:p>
          <a:endParaRPr lang="en-US" sz="1600"/>
        </a:p>
      </dgm:t>
    </dgm:pt>
    <dgm:pt modelId="{99827B67-B22E-4F96-8A4B-A0DB14480581}" type="sibTrans" cxnId="{C0668284-4E72-4DE7-9C0C-50EAB261469A}">
      <dgm:prSet/>
      <dgm:spPr/>
      <dgm:t>
        <a:bodyPr/>
        <a:lstStyle/>
        <a:p>
          <a:endParaRPr lang="en-US" sz="1600"/>
        </a:p>
      </dgm:t>
    </dgm:pt>
    <dgm:pt modelId="{E87B7A33-ECCE-4D64-A9CA-838FF38D9061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600" b="0" i="0"/>
            <a:t>Evapotranspiration</a:t>
          </a:r>
          <a:endParaRPr lang="en-US" sz="1600"/>
        </a:p>
      </dgm:t>
    </dgm:pt>
    <dgm:pt modelId="{188A34C0-4D8B-4AA7-960E-7FF083B4A506}" type="parTrans" cxnId="{C0D034FA-5ADC-4EE7-9414-3E52203CE56D}">
      <dgm:prSet/>
      <dgm:spPr/>
      <dgm:t>
        <a:bodyPr/>
        <a:lstStyle/>
        <a:p>
          <a:endParaRPr lang="en-US" sz="1600"/>
        </a:p>
      </dgm:t>
    </dgm:pt>
    <dgm:pt modelId="{FE21697F-9D7B-489C-8117-0322202DEAAD}" type="sibTrans" cxnId="{C0D034FA-5ADC-4EE7-9414-3E52203CE56D}">
      <dgm:prSet/>
      <dgm:spPr/>
      <dgm:t>
        <a:bodyPr/>
        <a:lstStyle/>
        <a:p>
          <a:endParaRPr lang="en-US" sz="1600"/>
        </a:p>
      </dgm:t>
    </dgm:pt>
    <dgm:pt modelId="{852474E6-D09C-44DA-B7D1-56A4D4E2D939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sz="1600" b="0" i="0"/>
            <a:t>GPP/NPP</a:t>
          </a:r>
          <a:endParaRPr lang="en-US" sz="1600"/>
        </a:p>
      </dgm:t>
    </dgm:pt>
    <dgm:pt modelId="{F2D4F06A-C509-465B-80FA-657969A45095}" type="parTrans" cxnId="{82F72E49-866D-434B-A50D-A29AD552ACC0}">
      <dgm:prSet/>
      <dgm:spPr/>
      <dgm:t>
        <a:bodyPr/>
        <a:lstStyle/>
        <a:p>
          <a:endParaRPr lang="en-US" sz="1600"/>
        </a:p>
      </dgm:t>
    </dgm:pt>
    <dgm:pt modelId="{9D0F78A1-F52C-4DD9-BC9B-54ECF3E13C6B}" type="sibTrans" cxnId="{82F72E49-866D-434B-A50D-A29AD552ACC0}">
      <dgm:prSet/>
      <dgm:spPr/>
      <dgm:t>
        <a:bodyPr/>
        <a:lstStyle/>
        <a:p>
          <a:endParaRPr lang="en-US" sz="1600"/>
        </a:p>
      </dgm:t>
    </dgm:pt>
    <dgm:pt modelId="{CCECC596-237F-554C-966B-72998FE723F8}" type="pres">
      <dgm:prSet presAssocID="{74C6165A-0B9D-4F10-9CDC-3A1316C64685}" presName="diagram" presStyleCnt="0">
        <dgm:presLayoutVars>
          <dgm:dir/>
          <dgm:resizeHandles val="exact"/>
        </dgm:presLayoutVars>
      </dgm:prSet>
      <dgm:spPr/>
    </dgm:pt>
    <dgm:pt modelId="{1E2B133E-B02B-C440-8107-7AE4BFB2AECC}" type="pres">
      <dgm:prSet presAssocID="{0D71E3D9-F23C-46C7-823B-234A3CD4E32F}" presName="node" presStyleLbl="node1" presStyleIdx="0" presStyleCnt="12">
        <dgm:presLayoutVars>
          <dgm:bulletEnabled val="1"/>
        </dgm:presLayoutVars>
      </dgm:prSet>
      <dgm:spPr/>
    </dgm:pt>
    <dgm:pt modelId="{7A399156-7C57-6A40-8A33-3F4DC0ACCAA4}" type="pres">
      <dgm:prSet presAssocID="{DCAFA015-A153-43AF-8371-196B3939558C}" presName="sibTrans" presStyleCnt="0"/>
      <dgm:spPr/>
    </dgm:pt>
    <dgm:pt modelId="{B97ADEF7-AD2F-4045-9C24-38D7B6BCC163}" type="pres">
      <dgm:prSet presAssocID="{88374770-BBF5-4968-A904-CE947BCDBF90}" presName="node" presStyleLbl="node1" presStyleIdx="1" presStyleCnt="12">
        <dgm:presLayoutVars>
          <dgm:bulletEnabled val="1"/>
        </dgm:presLayoutVars>
      </dgm:prSet>
      <dgm:spPr>
        <a:xfrm>
          <a:off x="2795743" y="900"/>
          <a:ext cx="2005678" cy="1203407"/>
        </a:xfrm>
        <a:prstGeom prst="rect">
          <a:avLst/>
        </a:prstGeom>
      </dgm:spPr>
    </dgm:pt>
    <dgm:pt modelId="{7A2721C4-621B-C34A-836A-89A0F702EE84}" type="pres">
      <dgm:prSet presAssocID="{58502380-D6D1-470A-909D-065021DF597F}" presName="sibTrans" presStyleCnt="0"/>
      <dgm:spPr/>
    </dgm:pt>
    <dgm:pt modelId="{B8AAA28B-F688-ED45-9757-CBBED93EF687}" type="pres">
      <dgm:prSet presAssocID="{66BB9428-57B9-4209-8A1D-90C7D983A95E}" presName="node" presStyleLbl="node1" presStyleIdx="2" presStyleCnt="12">
        <dgm:presLayoutVars>
          <dgm:bulletEnabled val="1"/>
        </dgm:presLayoutVars>
      </dgm:prSet>
      <dgm:spPr>
        <a:xfrm>
          <a:off x="5001990" y="900"/>
          <a:ext cx="2005678" cy="1203407"/>
        </a:xfrm>
        <a:prstGeom prst="rect">
          <a:avLst/>
        </a:prstGeom>
      </dgm:spPr>
    </dgm:pt>
    <dgm:pt modelId="{9F148320-E2E5-284C-BF89-0D9BAFE1B8DE}" type="pres">
      <dgm:prSet presAssocID="{FD68053E-C554-4BEB-B9F1-37929E722916}" presName="sibTrans" presStyleCnt="0"/>
      <dgm:spPr/>
    </dgm:pt>
    <dgm:pt modelId="{57F3D87B-648A-BE4C-BC74-BEC11961FCCD}" type="pres">
      <dgm:prSet presAssocID="{00E3D30B-A7B3-4A69-B2D2-007F2B3EDEDE}" presName="node" presStyleLbl="node1" presStyleIdx="3" presStyleCnt="12">
        <dgm:presLayoutVars>
          <dgm:bulletEnabled val="1"/>
        </dgm:presLayoutVars>
      </dgm:prSet>
      <dgm:spPr/>
    </dgm:pt>
    <dgm:pt modelId="{476FB2AA-91E6-A84F-9824-272740DF643C}" type="pres">
      <dgm:prSet presAssocID="{5E1A04CD-D451-4E45-BB83-C53AAD6354AD}" presName="sibTrans" presStyleCnt="0"/>
      <dgm:spPr/>
    </dgm:pt>
    <dgm:pt modelId="{C88E2224-B269-F44E-B17F-2D189B69EB52}" type="pres">
      <dgm:prSet presAssocID="{59BA1D40-A7A3-454C-B9BF-6FAB9340A92A}" presName="node" presStyleLbl="node1" presStyleIdx="4" presStyleCnt="12">
        <dgm:presLayoutVars>
          <dgm:bulletEnabled val="1"/>
        </dgm:presLayoutVars>
      </dgm:prSet>
      <dgm:spPr/>
    </dgm:pt>
    <dgm:pt modelId="{02616BCB-7C24-6A47-B030-D5EE2B6D09C9}" type="pres">
      <dgm:prSet presAssocID="{3F7C1F27-EADC-43D4-A230-C0771493E6B5}" presName="sibTrans" presStyleCnt="0"/>
      <dgm:spPr/>
    </dgm:pt>
    <dgm:pt modelId="{6BFB5D7C-2737-BF4A-83A4-2B11F8482EC8}" type="pres">
      <dgm:prSet presAssocID="{130B85B0-EDC8-4C4B-AB0F-63979C777D2B}" presName="node" presStyleLbl="node1" presStyleIdx="5" presStyleCnt="12">
        <dgm:presLayoutVars>
          <dgm:bulletEnabled val="1"/>
        </dgm:presLayoutVars>
      </dgm:prSet>
      <dgm:spPr>
        <a:xfrm>
          <a:off x="2974584" y="1523924"/>
          <a:ext cx="2174490" cy="1304694"/>
        </a:xfrm>
        <a:prstGeom prst="rect">
          <a:avLst/>
        </a:prstGeom>
      </dgm:spPr>
    </dgm:pt>
    <dgm:pt modelId="{98C00164-2815-1949-93A7-BF4B3041120D}" type="pres">
      <dgm:prSet presAssocID="{D0B76FED-D7BE-417A-9920-1406E1A935E4}" presName="sibTrans" presStyleCnt="0"/>
      <dgm:spPr/>
    </dgm:pt>
    <dgm:pt modelId="{535CEE63-D98B-9540-B6F5-85BD9ACEED05}" type="pres">
      <dgm:prSet presAssocID="{1E6E59AE-99EC-459C-A3EB-3FEFE925E70E}" presName="node" presStyleLbl="node1" presStyleIdx="6" presStyleCnt="12">
        <dgm:presLayoutVars>
          <dgm:bulletEnabled val="1"/>
        </dgm:presLayoutVars>
      </dgm:prSet>
      <dgm:spPr/>
    </dgm:pt>
    <dgm:pt modelId="{DF3F5301-5E56-9F46-AC01-F7931071E0CB}" type="pres">
      <dgm:prSet presAssocID="{F03E1642-D4C4-4FDD-9DB3-1DE442BEDEFD}" presName="sibTrans" presStyleCnt="0"/>
      <dgm:spPr/>
    </dgm:pt>
    <dgm:pt modelId="{CF920504-47D8-0D46-8C31-5B73FEBE37D0}" type="pres">
      <dgm:prSet presAssocID="{AA993522-F5E2-44BF-8B57-5B4897D5BB03}" presName="node" presStyleLbl="node1" presStyleIdx="7" presStyleCnt="12">
        <dgm:presLayoutVars>
          <dgm:bulletEnabled val="1"/>
        </dgm:presLayoutVars>
      </dgm:prSet>
      <dgm:spPr/>
    </dgm:pt>
    <dgm:pt modelId="{4CB31ECA-05FA-724F-BCEB-8163B82B481E}" type="pres">
      <dgm:prSet presAssocID="{651A5AB6-7456-4AFC-8F85-549FE683F1E2}" presName="sibTrans" presStyleCnt="0"/>
      <dgm:spPr/>
    </dgm:pt>
    <dgm:pt modelId="{3E8A7FD4-C213-324D-8E52-D43480D8A9FF}" type="pres">
      <dgm:prSet presAssocID="{67857A78-DAE1-49ED-B0AF-27B4E49606B6}" presName="node" presStyleLbl="node1" presStyleIdx="8" presStyleCnt="12">
        <dgm:presLayoutVars>
          <dgm:bulletEnabled val="1"/>
        </dgm:presLayoutVars>
      </dgm:prSet>
      <dgm:spPr/>
    </dgm:pt>
    <dgm:pt modelId="{E7F45A3E-9AF0-714F-ABF2-7EB210A75299}" type="pres">
      <dgm:prSet presAssocID="{B911E8DF-147F-469E-8EBD-8BC435D013B7}" presName="sibTrans" presStyleCnt="0"/>
      <dgm:spPr/>
    </dgm:pt>
    <dgm:pt modelId="{0B6635C5-CFDE-6649-B7A5-7A740BBAA85A}" type="pres">
      <dgm:prSet presAssocID="{A2A1E61D-D038-48E2-BB28-F07EC3B15E83}" presName="node" presStyleLbl="node1" presStyleIdx="9" presStyleCnt="12">
        <dgm:presLayoutVars>
          <dgm:bulletEnabled val="1"/>
        </dgm:presLayoutVars>
      </dgm:prSet>
      <dgm:spPr/>
    </dgm:pt>
    <dgm:pt modelId="{86A00455-D425-0A4B-9F70-E2303D726E4D}" type="pres">
      <dgm:prSet presAssocID="{99827B67-B22E-4F96-8A4B-A0DB14480581}" presName="sibTrans" presStyleCnt="0"/>
      <dgm:spPr/>
    </dgm:pt>
    <dgm:pt modelId="{EFF411C1-B902-CB49-A062-0CD49CF6D882}" type="pres">
      <dgm:prSet presAssocID="{E87B7A33-ECCE-4D64-A9CA-838FF38D9061}" presName="node" presStyleLbl="node1" presStyleIdx="10" presStyleCnt="12">
        <dgm:presLayoutVars>
          <dgm:bulletEnabled val="1"/>
        </dgm:presLayoutVars>
      </dgm:prSet>
      <dgm:spPr/>
    </dgm:pt>
    <dgm:pt modelId="{3AC3E35B-9ECF-4946-96D1-468886B9936A}" type="pres">
      <dgm:prSet presAssocID="{FE21697F-9D7B-489C-8117-0322202DEAAD}" presName="sibTrans" presStyleCnt="0"/>
      <dgm:spPr/>
    </dgm:pt>
    <dgm:pt modelId="{C7B50C09-68A1-8740-A891-E5221FF4C7FF}" type="pres">
      <dgm:prSet presAssocID="{852474E6-D09C-44DA-B7D1-56A4D4E2D93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1C0A302-4D74-44F0-916A-EECA736C5AB1}" srcId="{74C6165A-0B9D-4F10-9CDC-3A1316C64685}" destId="{00E3D30B-A7B3-4A69-B2D2-007F2B3EDEDE}" srcOrd="3" destOrd="0" parTransId="{5B4FD28E-DAE3-409C-9D30-19FB07C24943}" sibTransId="{5E1A04CD-D451-4E45-BB83-C53AAD6354AD}"/>
    <dgm:cxn modelId="{C3E5580C-6301-4249-BF8D-D9060AD8ADBD}" type="presOf" srcId="{A2A1E61D-D038-48E2-BB28-F07EC3B15E83}" destId="{0B6635C5-CFDE-6649-B7A5-7A740BBAA85A}" srcOrd="0" destOrd="0" presId="urn:microsoft.com/office/officeart/2005/8/layout/default"/>
    <dgm:cxn modelId="{3FEB791C-537B-4334-BC1E-55D2C9CB8CF6}" srcId="{74C6165A-0B9D-4F10-9CDC-3A1316C64685}" destId="{AA993522-F5E2-44BF-8B57-5B4897D5BB03}" srcOrd="7" destOrd="0" parTransId="{CFD50FFE-482B-4F87-AE98-8DFD27A925C3}" sibTransId="{651A5AB6-7456-4AFC-8F85-549FE683F1E2}"/>
    <dgm:cxn modelId="{6D1B1323-1AB0-4B7A-B84E-CB99A93D6E9C}" srcId="{74C6165A-0B9D-4F10-9CDC-3A1316C64685}" destId="{0D71E3D9-F23C-46C7-823B-234A3CD4E32F}" srcOrd="0" destOrd="0" parTransId="{4CC08691-DAF3-4715-B5AD-8008ED358330}" sibTransId="{DCAFA015-A153-43AF-8371-196B3939558C}"/>
    <dgm:cxn modelId="{BB57D928-57E4-47A2-B324-BA777CAB54AF}" srcId="{74C6165A-0B9D-4F10-9CDC-3A1316C64685}" destId="{66BB9428-57B9-4209-8A1D-90C7D983A95E}" srcOrd="2" destOrd="0" parTransId="{962F9A4F-9B72-4395-A333-948F4669F8ED}" sibTransId="{FD68053E-C554-4BEB-B9F1-37929E722916}"/>
    <dgm:cxn modelId="{32B64C40-AA9C-DB40-A12B-92EDD644110B}" type="presOf" srcId="{66BB9428-57B9-4209-8A1D-90C7D983A95E}" destId="{B8AAA28B-F688-ED45-9757-CBBED93EF687}" srcOrd="0" destOrd="0" presId="urn:microsoft.com/office/officeart/2005/8/layout/default"/>
    <dgm:cxn modelId="{71809040-2C88-CB4A-901F-419D68761963}" type="presOf" srcId="{59BA1D40-A7A3-454C-B9BF-6FAB9340A92A}" destId="{C88E2224-B269-F44E-B17F-2D189B69EB52}" srcOrd="0" destOrd="0" presId="urn:microsoft.com/office/officeart/2005/8/layout/default"/>
    <dgm:cxn modelId="{82F72E49-866D-434B-A50D-A29AD552ACC0}" srcId="{74C6165A-0B9D-4F10-9CDC-3A1316C64685}" destId="{852474E6-D09C-44DA-B7D1-56A4D4E2D939}" srcOrd="11" destOrd="0" parTransId="{F2D4F06A-C509-465B-80FA-657969A45095}" sibTransId="{9D0F78A1-F52C-4DD9-BC9B-54ECF3E13C6B}"/>
    <dgm:cxn modelId="{1807CF67-2F9E-4ED6-B001-9E155DAC364C}" srcId="{74C6165A-0B9D-4F10-9CDC-3A1316C64685}" destId="{130B85B0-EDC8-4C4B-AB0F-63979C777D2B}" srcOrd="5" destOrd="0" parTransId="{170985FB-8B24-4A96-BADE-C29589465658}" sibTransId="{D0B76FED-D7BE-417A-9920-1406E1A935E4}"/>
    <dgm:cxn modelId="{99137380-8053-46BB-A592-1D25D4983C7B}" srcId="{74C6165A-0B9D-4F10-9CDC-3A1316C64685}" destId="{88374770-BBF5-4968-A904-CE947BCDBF90}" srcOrd="1" destOrd="0" parTransId="{AEB796AA-3AB1-4C25-836F-8B7D09B738CB}" sibTransId="{58502380-D6D1-470A-909D-065021DF597F}"/>
    <dgm:cxn modelId="{C0668284-4E72-4DE7-9C0C-50EAB261469A}" srcId="{74C6165A-0B9D-4F10-9CDC-3A1316C64685}" destId="{A2A1E61D-D038-48E2-BB28-F07EC3B15E83}" srcOrd="9" destOrd="0" parTransId="{13D1C3C1-0FEA-41EC-8A8A-0BD78B5051D4}" sibTransId="{99827B67-B22E-4F96-8A4B-A0DB14480581}"/>
    <dgm:cxn modelId="{FD568B8B-01D1-4746-A51B-6EE23E9EDA20}" srcId="{74C6165A-0B9D-4F10-9CDC-3A1316C64685}" destId="{67857A78-DAE1-49ED-B0AF-27B4E49606B6}" srcOrd="8" destOrd="0" parTransId="{98F8D347-5684-4EAC-9563-780B49C7924A}" sibTransId="{B911E8DF-147F-469E-8EBD-8BC435D013B7}"/>
    <dgm:cxn modelId="{E62C1197-1C2A-4DB9-B411-1785B5B9FF79}" srcId="{74C6165A-0B9D-4F10-9CDC-3A1316C64685}" destId="{1E6E59AE-99EC-459C-A3EB-3FEFE925E70E}" srcOrd="6" destOrd="0" parTransId="{263922BB-8F28-42E7-863B-CF83E1F52DD6}" sibTransId="{F03E1642-D4C4-4FDD-9DB3-1DE442BEDEFD}"/>
    <dgm:cxn modelId="{984BA3A6-6395-8240-B766-F485DDB2F040}" type="presOf" srcId="{67857A78-DAE1-49ED-B0AF-27B4E49606B6}" destId="{3E8A7FD4-C213-324D-8E52-D43480D8A9FF}" srcOrd="0" destOrd="0" presId="urn:microsoft.com/office/officeart/2005/8/layout/default"/>
    <dgm:cxn modelId="{3670FCB2-F857-6149-906F-CF19D28582F3}" type="presOf" srcId="{00E3D30B-A7B3-4A69-B2D2-007F2B3EDEDE}" destId="{57F3D87B-648A-BE4C-BC74-BEC11961FCCD}" srcOrd="0" destOrd="0" presId="urn:microsoft.com/office/officeart/2005/8/layout/default"/>
    <dgm:cxn modelId="{D9DDF0B6-1F53-8549-AFC4-FC2E5E702F9C}" type="presOf" srcId="{0D71E3D9-F23C-46C7-823B-234A3CD4E32F}" destId="{1E2B133E-B02B-C440-8107-7AE4BFB2AECC}" srcOrd="0" destOrd="0" presId="urn:microsoft.com/office/officeart/2005/8/layout/default"/>
    <dgm:cxn modelId="{610720C5-1B0A-F44F-8497-6B69D80594EC}" type="presOf" srcId="{130B85B0-EDC8-4C4B-AB0F-63979C777D2B}" destId="{6BFB5D7C-2737-BF4A-83A4-2B11F8482EC8}" srcOrd="0" destOrd="0" presId="urn:microsoft.com/office/officeart/2005/8/layout/default"/>
    <dgm:cxn modelId="{380524CE-AC0C-AB48-9693-3A7D89131947}" type="presOf" srcId="{852474E6-D09C-44DA-B7D1-56A4D4E2D939}" destId="{C7B50C09-68A1-8740-A891-E5221FF4C7FF}" srcOrd="0" destOrd="0" presId="urn:microsoft.com/office/officeart/2005/8/layout/default"/>
    <dgm:cxn modelId="{765C3FD2-6263-E74A-972B-0B9BFAFA3CDB}" type="presOf" srcId="{E87B7A33-ECCE-4D64-A9CA-838FF38D9061}" destId="{EFF411C1-B902-CB49-A062-0CD49CF6D882}" srcOrd="0" destOrd="0" presId="urn:microsoft.com/office/officeart/2005/8/layout/default"/>
    <dgm:cxn modelId="{A291DAD5-6EE8-5843-83C1-C9759BB884C6}" type="presOf" srcId="{1E6E59AE-99EC-459C-A3EB-3FEFE925E70E}" destId="{535CEE63-D98B-9540-B6F5-85BD9ACEED05}" srcOrd="0" destOrd="0" presId="urn:microsoft.com/office/officeart/2005/8/layout/default"/>
    <dgm:cxn modelId="{79E2A2E2-7BA7-48FF-93EC-455FB35A0EC6}" srcId="{74C6165A-0B9D-4F10-9CDC-3A1316C64685}" destId="{59BA1D40-A7A3-454C-B9BF-6FAB9340A92A}" srcOrd="4" destOrd="0" parTransId="{6017E6F5-ABDE-4520-8EB6-A8A78B737836}" sibTransId="{3F7C1F27-EADC-43D4-A230-C0771493E6B5}"/>
    <dgm:cxn modelId="{07A52CEC-DDAA-C844-9286-4A71D096FD11}" type="presOf" srcId="{AA993522-F5E2-44BF-8B57-5B4897D5BB03}" destId="{CF920504-47D8-0D46-8C31-5B73FEBE37D0}" srcOrd="0" destOrd="0" presId="urn:microsoft.com/office/officeart/2005/8/layout/default"/>
    <dgm:cxn modelId="{7E003CEE-F467-EA4B-8FD0-6CE2CF11F0A4}" type="presOf" srcId="{74C6165A-0B9D-4F10-9CDC-3A1316C64685}" destId="{CCECC596-237F-554C-966B-72998FE723F8}" srcOrd="0" destOrd="0" presId="urn:microsoft.com/office/officeart/2005/8/layout/default"/>
    <dgm:cxn modelId="{6E8B26F2-AEF7-CF41-A3D4-95C571872804}" type="presOf" srcId="{88374770-BBF5-4968-A904-CE947BCDBF90}" destId="{B97ADEF7-AD2F-4045-9C24-38D7B6BCC163}" srcOrd="0" destOrd="0" presId="urn:microsoft.com/office/officeart/2005/8/layout/default"/>
    <dgm:cxn modelId="{C0D034FA-5ADC-4EE7-9414-3E52203CE56D}" srcId="{74C6165A-0B9D-4F10-9CDC-3A1316C64685}" destId="{E87B7A33-ECCE-4D64-A9CA-838FF38D9061}" srcOrd="10" destOrd="0" parTransId="{188A34C0-4D8B-4AA7-960E-7FF083B4A506}" sibTransId="{FE21697F-9D7B-489C-8117-0322202DEAAD}"/>
    <dgm:cxn modelId="{76C5CF45-BC32-7840-8698-449EC81B0334}" type="presParOf" srcId="{CCECC596-237F-554C-966B-72998FE723F8}" destId="{1E2B133E-B02B-C440-8107-7AE4BFB2AECC}" srcOrd="0" destOrd="0" presId="urn:microsoft.com/office/officeart/2005/8/layout/default"/>
    <dgm:cxn modelId="{1D936E3A-B0FD-5A47-9745-0543DC7E87BE}" type="presParOf" srcId="{CCECC596-237F-554C-966B-72998FE723F8}" destId="{7A399156-7C57-6A40-8A33-3F4DC0ACCAA4}" srcOrd="1" destOrd="0" presId="urn:microsoft.com/office/officeart/2005/8/layout/default"/>
    <dgm:cxn modelId="{E01044A1-B010-D048-A009-C0EE8A092CA2}" type="presParOf" srcId="{CCECC596-237F-554C-966B-72998FE723F8}" destId="{B97ADEF7-AD2F-4045-9C24-38D7B6BCC163}" srcOrd="2" destOrd="0" presId="urn:microsoft.com/office/officeart/2005/8/layout/default"/>
    <dgm:cxn modelId="{282ADA84-D69C-1A44-B3E8-EC1D7C6219AE}" type="presParOf" srcId="{CCECC596-237F-554C-966B-72998FE723F8}" destId="{7A2721C4-621B-C34A-836A-89A0F702EE84}" srcOrd="3" destOrd="0" presId="urn:microsoft.com/office/officeart/2005/8/layout/default"/>
    <dgm:cxn modelId="{AAB4132D-89FF-D745-8AF8-B9B36B57F057}" type="presParOf" srcId="{CCECC596-237F-554C-966B-72998FE723F8}" destId="{B8AAA28B-F688-ED45-9757-CBBED93EF687}" srcOrd="4" destOrd="0" presId="urn:microsoft.com/office/officeart/2005/8/layout/default"/>
    <dgm:cxn modelId="{A426B4AD-9F53-DB41-9D62-011D922945E0}" type="presParOf" srcId="{CCECC596-237F-554C-966B-72998FE723F8}" destId="{9F148320-E2E5-284C-BF89-0D9BAFE1B8DE}" srcOrd="5" destOrd="0" presId="urn:microsoft.com/office/officeart/2005/8/layout/default"/>
    <dgm:cxn modelId="{6EC67F70-AC66-1144-B193-329CA5C9FD6E}" type="presParOf" srcId="{CCECC596-237F-554C-966B-72998FE723F8}" destId="{57F3D87B-648A-BE4C-BC74-BEC11961FCCD}" srcOrd="6" destOrd="0" presId="urn:microsoft.com/office/officeart/2005/8/layout/default"/>
    <dgm:cxn modelId="{FB0FA06C-95EB-2940-9971-521CBB41016B}" type="presParOf" srcId="{CCECC596-237F-554C-966B-72998FE723F8}" destId="{476FB2AA-91E6-A84F-9824-272740DF643C}" srcOrd="7" destOrd="0" presId="urn:microsoft.com/office/officeart/2005/8/layout/default"/>
    <dgm:cxn modelId="{30124FFA-2261-2F43-9278-0AA06060CF18}" type="presParOf" srcId="{CCECC596-237F-554C-966B-72998FE723F8}" destId="{C88E2224-B269-F44E-B17F-2D189B69EB52}" srcOrd="8" destOrd="0" presId="urn:microsoft.com/office/officeart/2005/8/layout/default"/>
    <dgm:cxn modelId="{F7DF4903-A10C-504E-8934-D28E6EAB1ADE}" type="presParOf" srcId="{CCECC596-237F-554C-966B-72998FE723F8}" destId="{02616BCB-7C24-6A47-B030-D5EE2B6D09C9}" srcOrd="9" destOrd="0" presId="urn:microsoft.com/office/officeart/2005/8/layout/default"/>
    <dgm:cxn modelId="{2639BA4D-A86C-C545-A26D-0C3C0716DB13}" type="presParOf" srcId="{CCECC596-237F-554C-966B-72998FE723F8}" destId="{6BFB5D7C-2737-BF4A-83A4-2B11F8482EC8}" srcOrd="10" destOrd="0" presId="urn:microsoft.com/office/officeart/2005/8/layout/default"/>
    <dgm:cxn modelId="{A67269F5-1ED9-8149-BB6C-8CFF52245807}" type="presParOf" srcId="{CCECC596-237F-554C-966B-72998FE723F8}" destId="{98C00164-2815-1949-93A7-BF4B3041120D}" srcOrd="11" destOrd="0" presId="urn:microsoft.com/office/officeart/2005/8/layout/default"/>
    <dgm:cxn modelId="{C3A14FE3-24B5-954F-BEE2-73B87F455194}" type="presParOf" srcId="{CCECC596-237F-554C-966B-72998FE723F8}" destId="{535CEE63-D98B-9540-B6F5-85BD9ACEED05}" srcOrd="12" destOrd="0" presId="urn:microsoft.com/office/officeart/2005/8/layout/default"/>
    <dgm:cxn modelId="{CFF93744-36BF-4B49-82EE-881A0DF8C372}" type="presParOf" srcId="{CCECC596-237F-554C-966B-72998FE723F8}" destId="{DF3F5301-5E56-9F46-AC01-F7931071E0CB}" srcOrd="13" destOrd="0" presId="urn:microsoft.com/office/officeart/2005/8/layout/default"/>
    <dgm:cxn modelId="{D9E4046B-684F-FB4E-B1D3-877CF7A5959B}" type="presParOf" srcId="{CCECC596-237F-554C-966B-72998FE723F8}" destId="{CF920504-47D8-0D46-8C31-5B73FEBE37D0}" srcOrd="14" destOrd="0" presId="urn:microsoft.com/office/officeart/2005/8/layout/default"/>
    <dgm:cxn modelId="{55AC1240-CEB4-5246-87F5-1A8B5C543A90}" type="presParOf" srcId="{CCECC596-237F-554C-966B-72998FE723F8}" destId="{4CB31ECA-05FA-724F-BCEB-8163B82B481E}" srcOrd="15" destOrd="0" presId="urn:microsoft.com/office/officeart/2005/8/layout/default"/>
    <dgm:cxn modelId="{93C821B4-F133-AC49-B798-FC2A04263F18}" type="presParOf" srcId="{CCECC596-237F-554C-966B-72998FE723F8}" destId="{3E8A7FD4-C213-324D-8E52-D43480D8A9FF}" srcOrd="16" destOrd="0" presId="urn:microsoft.com/office/officeart/2005/8/layout/default"/>
    <dgm:cxn modelId="{007785D6-60EE-BD46-A41E-5027E208B27C}" type="presParOf" srcId="{CCECC596-237F-554C-966B-72998FE723F8}" destId="{E7F45A3E-9AF0-714F-ABF2-7EB210A75299}" srcOrd="17" destOrd="0" presId="urn:microsoft.com/office/officeart/2005/8/layout/default"/>
    <dgm:cxn modelId="{75421516-4354-1444-94FF-08677017559A}" type="presParOf" srcId="{CCECC596-237F-554C-966B-72998FE723F8}" destId="{0B6635C5-CFDE-6649-B7A5-7A740BBAA85A}" srcOrd="18" destOrd="0" presId="urn:microsoft.com/office/officeart/2005/8/layout/default"/>
    <dgm:cxn modelId="{C15F80BA-96AB-324E-A252-27C2B21C28BA}" type="presParOf" srcId="{CCECC596-237F-554C-966B-72998FE723F8}" destId="{86A00455-D425-0A4B-9F70-E2303D726E4D}" srcOrd="19" destOrd="0" presId="urn:microsoft.com/office/officeart/2005/8/layout/default"/>
    <dgm:cxn modelId="{94B5EDDF-4610-3342-82A8-19F7DD4CB562}" type="presParOf" srcId="{CCECC596-237F-554C-966B-72998FE723F8}" destId="{EFF411C1-B902-CB49-A062-0CD49CF6D882}" srcOrd="20" destOrd="0" presId="urn:microsoft.com/office/officeart/2005/8/layout/default"/>
    <dgm:cxn modelId="{80180C09-9D7F-1944-92D4-66A7AF531CB7}" type="presParOf" srcId="{CCECC596-237F-554C-966B-72998FE723F8}" destId="{3AC3E35B-9ECF-4946-96D1-468886B9936A}" srcOrd="21" destOrd="0" presId="urn:microsoft.com/office/officeart/2005/8/layout/default"/>
    <dgm:cxn modelId="{35E8B679-943D-EE4E-BA24-473E46DC6D91}" type="presParOf" srcId="{CCECC596-237F-554C-966B-72998FE723F8}" destId="{C7B50C09-68A1-8740-A891-E5221FF4C7FF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B133E-B02B-C440-8107-7AE4BFB2AECC}">
      <dsp:nvSpPr>
        <dsp:cNvPr id="0" name=""/>
        <dsp:cNvSpPr/>
      </dsp:nvSpPr>
      <dsp:spPr>
        <a:xfrm>
          <a:off x="589497" y="900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Biophysical</a:t>
          </a:r>
          <a:endParaRPr lang="en-US" sz="1600" kern="1200"/>
        </a:p>
      </dsp:txBody>
      <dsp:txXfrm>
        <a:off x="589497" y="900"/>
        <a:ext cx="2005678" cy="1203407"/>
      </dsp:txXfrm>
    </dsp:sp>
    <dsp:sp modelId="{B97ADEF7-AD2F-4045-9C24-38D7B6BCC163}">
      <dsp:nvSpPr>
        <dsp:cNvPr id="0" name=""/>
        <dsp:cNvSpPr/>
      </dsp:nvSpPr>
      <dsp:spPr>
        <a:xfrm>
          <a:off x="2795743" y="900"/>
          <a:ext cx="2005678" cy="120340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Fires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795743" y="900"/>
        <a:ext cx="2005678" cy="1203407"/>
      </dsp:txXfrm>
    </dsp:sp>
    <dsp:sp modelId="{B8AAA28B-F688-ED45-9757-CBBED93EF687}">
      <dsp:nvSpPr>
        <dsp:cNvPr id="0" name=""/>
        <dsp:cNvSpPr/>
      </dsp:nvSpPr>
      <dsp:spPr>
        <a:xfrm>
          <a:off x="5001990" y="900"/>
          <a:ext cx="2005678" cy="120340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Phenology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5001990" y="900"/>
        <a:ext cx="2005678" cy="1203407"/>
      </dsp:txXfrm>
    </dsp:sp>
    <dsp:sp modelId="{57F3D87B-648A-BE4C-BC74-BEC11961FCCD}">
      <dsp:nvSpPr>
        <dsp:cNvPr id="0" name=""/>
        <dsp:cNvSpPr/>
      </dsp:nvSpPr>
      <dsp:spPr>
        <a:xfrm>
          <a:off x="7208237" y="900"/>
          <a:ext cx="2005678" cy="120340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Vegetation Index</a:t>
          </a:r>
          <a:endParaRPr lang="en-US" sz="1600" kern="1200"/>
        </a:p>
      </dsp:txBody>
      <dsp:txXfrm>
        <a:off x="7208237" y="900"/>
        <a:ext cx="2005678" cy="1203407"/>
      </dsp:txXfrm>
    </dsp:sp>
    <dsp:sp modelId="{C88E2224-B269-F44E-B17F-2D189B69EB52}">
      <dsp:nvSpPr>
        <dsp:cNvPr id="0" name=""/>
        <dsp:cNvSpPr/>
      </dsp:nvSpPr>
      <dsp:spPr>
        <a:xfrm>
          <a:off x="589497" y="1404875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Land Cover</a:t>
          </a:r>
          <a:endParaRPr lang="en-US" sz="1600" kern="1200"/>
        </a:p>
      </dsp:txBody>
      <dsp:txXfrm>
        <a:off x="589497" y="1404875"/>
        <a:ext cx="2005678" cy="1203407"/>
      </dsp:txXfrm>
    </dsp:sp>
    <dsp:sp modelId="{6BFB5D7C-2737-BF4A-83A4-2B11F8482EC8}">
      <dsp:nvSpPr>
        <dsp:cNvPr id="0" name=""/>
        <dsp:cNvSpPr/>
      </dsp:nvSpPr>
      <dsp:spPr>
        <a:xfrm>
          <a:off x="2795743" y="1404875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Snow</a:t>
          </a:r>
          <a:endParaRPr lang="en-US" sz="16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795743" y="1404875"/>
        <a:ext cx="2005678" cy="1203407"/>
      </dsp:txXfrm>
    </dsp:sp>
    <dsp:sp modelId="{535CEE63-D98B-9540-B6F5-85BD9ACEED05}">
      <dsp:nvSpPr>
        <dsp:cNvPr id="0" name=""/>
        <dsp:cNvSpPr/>
      </dsp:nvSpPr>
      <dsp:spPr>
        <a:xfrm>
          <a:off x="5001990" y="1404875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Surface Radiation</a:t>
          </a:r>
          <a:endParaRPr lang="en-US" sz="1600" kern="1200"/>
        </a:p>
      </dsp:txBody>
      <dsp:txXfrm>
        <a:off x="5001990" y="1404875"/>
        <a:ext cx="2005678" cy="1203407"/>
      </dsp:txXfrm>
    </dsp:sp>
    <dsp:sp modelId="{CF920504-47D8-0D46-8C31-5B73FEBE37D0}">
      <dsp:nvSpPr>
        <dsp:cNvPr id="0" name=""/>
        <dsp:cNvSpPr/>
      </dsp:nvSpPr>
      <dsp:spPr>
        <a:xfrm>
          <a:off x="7208237" y="1404875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Soil Moisture</a:t>
          </a:r>
          <a:endParaRPr lang="en-US" sz="1600" kern="1200"/>
        </a:p>
      </dsp:txBody>
      <dsp:txXfrm>
        <a:off x="7208237" y="1404875"/>
        <a:ext cx="2005678" cy="1203407"/>
      </dsp:txXfrm>
    </dsp:sp>
    <dsp:sp modelId="{3E8A7FD4-C213-324D-8E52-D43480D8A9FF}">
      <dsp:nvSpPr>
        <dsp:cNvPr id="0" name=""/>
        <dsp:cNvSpPr/>
      </dsp:nvSpPr>
      <dsp:spPr>
        <a:xfrm>
          <a:off x="589497" y="2808850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LST / LSE</a:t>
          </a:r>
          <a:endParaRPr lang="en-US" sz="1600" kern="1200"/>
        </a:p>
      </dsp:txBody>
      <dsp:txXfrm>
        <a:off x="589497" y="2808850"/>
        <a:ext cx="2005678" cy="1203407"/>
      </dsp:txXfrm>
    </dsp:sp>
    <dsp:sp modelId="{0B6635C5-CFDE-6649-B7A5-7A740BBAA85A}">
      <dsp:nvSpPr>
        <dsp:cNvPr id="0" name=""/>
        <dsp:cNvSpPr/>
      </dsp:nvSpPr>
      <dsp:spPr>
        <a:xfrm>
          <a:off x="2795743" y="2808850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Biomass</a:t>
          </a:r>
          <a:endParaRPr lang="en-US" sz="1600" kern="1200"/>
        </a:p>
      </dsp:txBody>
      <dsp:txXfrm>
        <a:off x="2795743" y="2808850"/>
        <a:ext cx="2005678" cy="1203407"/>
      </dsp:txXfrm>
    </dsp:sp>
    <dsp:sp modelId="{EFF411C1-B902-CB49-A062-0CD49CF6D882}">
      <dsp:nvSpPr>
        <dsp:cNvPr id="0" name=""/>
        <dsp:cNvSpPr/>
      </dsp:nvSpPr>
      <dsp:spPr>
        <a:xfrm>
          <a:off x="5001990" y="2808850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Evapotranspiration</a:t>
          </a:r>
          <a:endParaRPr lang="en-US" sz="1600" kern="1200"/>
        </a:p>
      </dsp:txBody>
      <dsp:txXfrm>
        <a:off x="5001990" y="2808850"/>
        <a:ext cx="2005678" cy="1203407"/>
      </dsp:txXfrm>
    </dsp:sp>
    <dsp:sp modelId="{C7B50C09-68A1-8740-A891-E5221FF4C7FF}">
      <dsp:nvSpPr>
        <dsp:cNvPr id="0" name=""/>
        <dsp:cNvSpPr/>
      </dsp:nvSpPr>
      <dsp:spPr>
        <a:xfrm>
          <a:off x="7208237" y="2808850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GPP/NPP</a:t>
          </a:r>
          <a:endParaRPr lang="en-US" sz="1600" kern="1200"/>
        </a:p>
      </dsp:txBody>
      <dsp:txXfrm>
        <a:off x="7208237" y="2808850"/>
        <a:ext cx="2005678" cy="1203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e24e5f07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2" name="Google Shape;172;g25e24e5f07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>
          <a:extLst>
            <a:ext uri="{FF2B5EF4-FFF2-40B4-BE49-F238E27FC236}">
              <a16:creationId xmlns:a16="http://schemas.microsoft.com/office/drawing/2014/main" id="{2CDA7894-FD26-CF85-D7DE-FB23315E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e24e5f07f_1_0:notes">
            <a:extLst>
              <a:ext uri="{FF2B5EF4-FFF2-40B4-BE49-F238E27FC236}">
                <a16:creationId xmlns:a16="http://schemas.microsoft.com/office/drawing/2014/main" id="{B7F4AD9C-47DA-99FA-C94B-D4EEE3D4B3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72" name="Google Shape;172;g25e24e5f07f_1_0:notes">
            <a:extLst>
              <a:ext uri="{FF2B5EF4-FFF2-40B4-BE49-F238E27FC236}">
                <a16:creationId xmlns:a16="http://schemas.microsoft.com/office/drawing/2014/main" id="{850BDB58-3A5C-F60D-BBCD-084D9411CF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41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WGCV56, 20-24 Apr 2026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lang="en-GB" b="1" baseline="30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lang="en-GB" b="1" baseline="30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eolab.es/salval/" TargetMode="Externa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qa4sm.eu/" TargetMode="External"/><Relationship Id="rId7" Type="http://schemas.openxmlformats.org/officeDocument/2006/relationships/hyperlink" Target="https://ismn.earth/en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0.emf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DJI_20241016094643_0090_D.MP4" TargetMode="External"/><Relationship Id="rId4" Type="http://schemas.openxmlformats.org/officeDocument/2006/relationships/image" Target="../media/image7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png"/><Relationship Id="rId7" Type="http://schemas.openxmlformats.org/officeDocument/2006/relationships/hyperlink" Target="https://geo-trees.org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etdata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pvs.gsfc.nasa.gov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7734573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GB" sz="7200" noProof="0" dirty="0"/>
              <a:t>WGCV-56</a:t>
            </a:r>
            <a:br>
              <a:rPr lang="en-GB" sz="6600" noProof="0" dirty="0"/>
            </a:br>
            <a:r>
              <a:rPr lang="en-US" sz="4800" dirty="0"/>
              <a:t>Land Product Validation (LPV) sub-group report</a:t>
            </a:r>
            <a:endParaRPr lang="en-GB" sz="4000" i="1" noProof="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6368901" y="3302700"/>
            <a:ext cx="5727405" cy="35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noProof="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sym typeface="Arial"/>
              </a:rPr>
              <a:t>Fabrizio Niro (Serco/ESA)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WGCV-56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USGS-EROS, 20-24 April 2026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5487-6FA6-431C-EB61-0FA74CFE6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2E790E-191B-E09C-42B8-C1C67921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LPV Supersites V2 review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F58347-DF12-D563-3411-993D6253D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939" y="5096402"/>
            <a:ext cx="4250703" cy="1302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CEB87D-B783-3F9A-C18C-53574E28E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58" r="5860"/>
          <a:stretch>
            <a:fillRect/>
          </a:stretch>
        </p:blipFill>
        <p:spPr>
          <a:xfrm>
            <a:off x="7569039" y="3701923"/>
            <a:ext cx="2422980" cy="1332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F7730E5-4DF7-C904-A25F-6F186FF15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01" t="9241" r="8093"/>
          <a:stretch>
            <a:fillRect/>
          </a:stretch>
        </p:blipFill>
        <p:spPr>
          <a:xfrm>
            <a:off x="10014408" y="1519482"/>
            <a:ext cx="1997403" cy="1783466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7C9E6834-4F86-73AB-B6F6-F0AA7CB8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88" y="1519482"/>
            <a:ext cx="2177592" cy="171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2140A14E-DF98-8C18-72A9-10C97E3A8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483" y="1013549"/>
            <a:ext cx="1294815" cy="6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7ADB3D38-DC1C-A81E-C8FA-616449867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50823" y="3660418"/>
            <a:ext cx="1739247" cy="126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A1B4D380-7F01-952F-344B-4314778C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4145" y="3329878"/>
            <a:ext cx="1084581" cy="3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3DFCF01-F081-363E-B006-BA6EC596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88" y="3302948"/>
            <a:ext cx="1002384" cy="3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75671E-9C43-873D-B486-C84D577E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7379" y="3327699"/>
            <a:ext cx="689838" cy="3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grated Carbon Observation System ...">
            <a:extLst>
              <a:ext uri="{FF2B5EF4-FFF2-40B4-BE49-F238E27FC236}">
                <a16:creationId xmlns:a16="http://schemas.microsoft.com/office/drawing/2014/main" id="{55F39145-996A-9744-A969-B3D8C5FE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0823" y="1096888"/>
            <a:ext cx="1217903" cy="3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0BAF6D0-2FA5-931C-ECC0-D0986C5AE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30" y="1013549"/>
            <a:ext cx="7215902" cy="557682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Since 2016 landscape has </a:t>
            </a:r>
            <a:r>
              <a:rPr lang="en-GB" sz="2000" b="1" dirty="0"/>
              <a:t>evolved</a:t>
            </a:r>
            <a:r>
              <a:rPr lang="en-GB" sz="2000" dirty="0"/>
              <a:t>: new networks, new sites and projects, new variables and missions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Review </a:t>
            </a:r>
            <a:r>
              <a:rPr lang="en-GB" sz="2000" b="1" dirty="0"/>
              <a:t>definition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Expand variables: </a:t>
            </a:r>
            <a:r>
              <a:rPr lang="en-GB" sz="1800" b="1" dirty="0"/>
              <a:t>ET</a:t>
            </a:r>
            <a:r>
              <a:rPr lang="en-GB" sz="1800" dirty="0"/>
              <a:t>, </a:t>
            </a:r>
            <a:r>
              <a:rPr lang="en-GB" sz="1800" b="1" dirty="0"/>
              <a:t>GPP/NPP</a:t>
            </a:r>
            <a:r>
              <a:rPr lang="en-GB" sz="1800" dirty="0"/>
              <a:t>, </a:t>
            </a:r>
            <a:r>
              <a:rPr lang="en-GB" sz="1800" b="1" dirty="0"/>
              <a:t>SIF, BRF (</a:t>
            </a:r>
            <a:r>
              <a:rPr lang="en-GB" sz="1800" b="1" dirty="0" err="1"/>
              <a:t>hyp</a:t>
            </a:r>
            <a:r>
              <a:rPr lang="en-GB" sz="1800" b="1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For validation of </a:t>
            </a:r>
            <a:r>
              <a:rPr lang="en-GB" sz="1800" b="1" dirty="0"/>
              <a:t>3+ family </a:t>
            </a:r>
            <a:r>
              <a:rPr lang="en-GB" sz="1800" dirty="0"/>
              <a:t>of ECVs (</a:t>
            </a:r>
            <a:r>
              <a:rPr lang="en-GB" sz="1800" b="1" dirty="0"/>
              <a:t>multi-themes</a:t>
            </a:r>
            <a:r>
              <a:rPr lang="en-GB" sz="1800" dirty="0"/>
              <a:t>, e.g., not only FAPAR/LAI/</a:t>
            </a:r>
            <a:r>
              <a:rPr lang="en-GB" sz="1800" dirty="0" err="1"/>
              <a:t>FCover</a:t>
            </a:r>
            <a:r>
              <a:rPr lang="en-GB" sz="1800" dirty="0"/>
              <a:t>, but also albedo, LST, SM)  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Airborne + </a:t>
            </a:r>
            <a:r>
              <a:rPr lang="en-GB" sz="1800" b="1" dirty="0"/>
              <a:t>UAV</a:t>
            </a:r>
            <a:r>
              <a:rPr lang="en-GB" sz="1800" dirty="0"/>
              <a:t> Hyperspectral / Lidar (ideal)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Adherence (ideal) to </a:t>
            </a:r>
            <a:r>
              <a:rPr lang="en-GB" sz="1800" b="1" dirty="0"/>
              <a:t>CEOS-FRM </a:t>
            </a:r>
            <a:r>
              <a:rPr lang="en-GB" sz="1800" dirty="0"/>
              <a:t>principles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Review </a:t>
            </a:r>
            <a:r>
              <a:rPr lang="en-GB" sz="2000" b="1" dirty="0"/>
              <a:t>selection</a:t>
            </a:r>
            <a:r>
              <a:rPr lang="en-GB" sz="2000" dirty="0"/>
              <a:t> (220+ candidate)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Include </a:t>
            </a:r>
            <a:r>
              <a:rPr lang="en-GB" sz="1800" b="1" dirty="0"/>
              <a:t>recent </a:t>
            </a:r>
            <a:r>
              <a:rPr lang="en-GB" sz="1800" dirty="0"/>
              <a:t>networks /project/sites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Refine</a:t>
            </a:r>
            <a:r>
              <a:rPr lang="en-GB" sz="1800" b="1" dirty="0"/>
              <a:t> ranking: </a:t>
            </a:r>
            <a:r>
              <a:rPr lang="en-GB" sz="1800" dirty="0"/>
              <a:t>ancillary data, spatial homogeneity, biomes and geographical relevance</a:t>
            </a:r>
          </a:p>
          <a:p>
            <a:pPr lvl="1">
              <a:lnSpc>
                <a:spcPct val="15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596904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B87329-D2B8-42EE-961E-A2376F1DE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LPV Supersites 2.0</a:t>
            </a:r>
          </a:p>
        </p:txBody>
      </p:sp>
      <p:pic>
        <p:nvPicPr>
          <p:cNvPr id="4" name="Imagen 4" descr="Mapa&#10;&#10;El contenido generado por IA puede ser incorrecto.">
            <a:extLst>
              <a:ext uri="{FF2B5EF4-FFF2-40B4-BE49-F238E27FC236}">
                <a16:creationId xmlns:a16="http://schemas.microsoft.com/office/drawing/2014/main" id="{7DFD1DB0-94D6-83AA-9F20-61E07B1F0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560" y="1151544"/>
            <a:ext cx="4837470" cy="3008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AF038EF3-4492-32C8-0BB7-A82777718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330" y="4356245"/>
            <a:ext cx="2816882" cy="2040101"/>
          </a:xfrm>
          <a:prstGeom prst="rect">
            <a:avLst/>
          </a:prstGeom>
        </p:spPr>
      </p:pic>
      <p:pic>
        <p:nvPicPr>
          <p:cNvPr id="11" name="Imagen 6" descr="Gráfico&#10;&#10;El contenido generado por IA puede ser incorrecto.">
            <a:extLst>
              <a:ext uri="{FF2B5EF4-FFF2-40B4-BE49-F238E27FC236}">
                <a16:creationId xmlns:a16="http://schemas.microsoft.com/office/drawing/2014/main" id="{906D3CDF-0417-6B8F-0158-F85D35F5E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27037" y="4334708"/>
            <a:ext cx="3264963" cy="206163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9B8ED5-FED9-9875-B9E8-F515BA627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85850"/>
            <a:ext cx="6119098" cy="5431907"/>
          </a:xfrm>
        </p:spPr>
        <p:txBody>
          <a:bodyPr lIns="90000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Status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Internal LPV review completed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Final version </a:t>
            </a:r>
            <a:r>
              <a:rPr lang="en-GB" sz="1800" b="1" dirty="0"/>
              <a:t>published </a:t>
            </a:r>
            <a:r>
              <a:rPr lang="en-GB" sz="1800" dirty="0"/>
              <a:t>in LPV website</a:t>
            </a:r>
          </a:p>
          <a:p>
            <a:pPr lvl="1">
              <a:lnSpc>
                <a:spcPct val="150000"/>
              </a:lnSpc>
            </a:pPr>
            <a:r>
              <a:rPr lang="en-GB" sz="1800" b="1" dirty="0"/>
              <a:t>90 sites</a:t>
            </a:r>
            <a:r>
              <a:rPr lang="en-GB" sz="1800" dirty="0"/>
              <a:t> + 64 candidate sites</a:t>
            </a:r>
          </a:p>
          <a:p>
            <a:pPr lvl="1">
              <a:lnSpc>
                <a:spcPct val="150000"/>
              </a:lnSpc>
            </a:pPr>
            <a:r>
              <a:rPr lang="en-GB" sz="1800" b="1" dirty="0"/>
              <a:t>Spreadsheet</a:t>
            </a:r>
            <a:r>
              <a:rPr lang="en-GB" sz="1800" dirty="0"/>
              <a:t> + </a:t>
            </a:r>
            <a:r>
              <a:rPr lang="en-GB" sz="1800" b="1" dirty="0"/>
              <a:t>TN </a:t>
            </a:r>
            <a:r>
              <a:rPr lang="en-GB" sz="1800" dirty="0"/>
              <a:t>delivered</a:t>
            </a:r>
            <a:r>
              <a:rPr lang="en-GB" sz="1800" b="1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It should be regularly updated (every 5 years)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Remaining </a:t>
            </a:r>
            <a:r>
              <a:rPr lang="en-GB" sz="2000" b="1" dirty="0"/>
              <a:t>gaps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Geographical gaps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Some biomes under sampled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Limited adherence to FRM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LST and Spectrally-resolved BRF</a:t>
            </a:r>
          </a:p>
        </p:txBody>
      </p:sp>
    </p:spTree>
    <p:extLst>
      <p:ext uri="{BB962C8B-B14F-4D97-AF65-F5344CB8AC3E}">
        <p14:creationId xmlns:p14="http://schemas.microsoft.com/office/powerpoint/2010/main" val="578569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37A6D2-E07E-E8A1-1696-46AA046ED793}"/>
              </a:ext>
            </a:extLst>
          </p:cNvPr>
          <p:cNvSpPr/>
          <p:nvPr/>
        </p:nvSpPr>
        <p:spPr>
          <a:xfrm>
            <a:off x="9500319" y="1715587"/>
            <a:ext cx="2530855" cy="17202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ontserrat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F1407-F479-FD4F-B6CF-0B89465C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GB"/>
              <a:t>FA status report</a:t>
            </a:r>
          </a:p>
        </p:txBody>
      </p:sp>
      <p:graphicFrame>
        <p:nvGraphicFramePr>
          <p:cNvPr id="19" name="Text Placeholder 16">
            <a:extLst>
              <a:ext uri="{FF2B5EF4-FFF2-40B4-BE49-F238E27FC236}">
                <a16:creationId xmlns:a16="http://schemas.microsoft.com/office/drawing/2014/main" id="{C5EBAB6C-6CE8-9BF9-F44E-6404D5BEC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038676"/>
              </p:ext>
            </p:extLst>
          </p:nvPr>
        </p:nvGraphicFramePr>
        <p:xfrm>
          <a:off x="98233" y="1715587"/>
          <a:ext cx="9803413" cy="401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4BA3097-06E7-CD06-A716-EEDA300C0490}"/>
              </a:ext>
            </a:extLst>
          </p:cNvPr>
          <p:cNvSpPr/>
          <p:nvPr/>
        </p:nvSpPr>
        <p:spPr>
          <a:xfrm>
            <a:off x="9709326" y="1820089"/>
            <a:ext cx="505097" cy="226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84D51-1B79-9348-A130-FCAE00D9E7E7}"/>
              </a:ext>
            </a:extLst>
          </p:cNvPr>
          <p:cNvSpPr/>
          <p:nvPr/>
        </p:nvSpPr>
        <p:spPr>
          <a:xfrm>
            <a:off x="9709326" y="2240433"/>
            <a:ext cx="505097" cy="226423"/>
          </a:xfrm>
          <a:prstGeom prst="rect">
            <a:avLst/>
          </a:prstGeom>
          <a:solidFill>
            <a:srgbClr val="A3CB34">
              <a:lumMod val="60000"/>
              <a:lumOff val="40000"/>
            </a:srgbClr>
          </a:solidFill>
          <a:ln w="381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endParaRPr lang="en-GB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DD229-2298-832F-262A-A02CB63B140D}"/>
              </a:ext>
            </a:extLst>
          </p:cNvPr>
          <p:cNvSpPr/>
          <p:nvPr/>
        </p:nvSpPr>
        <p:spPr>
          <a:xfrm>
            <a:off x="9718035" y="2650136"/>
            <a:ext cx="505097" cy="226423"/>
          </a:xfrm>
          <a:prstGeom prst="rect">
            <a:avLst/>
          </a:prstGeom>
          <a:solidFill>
            <a:srgbClr val="7BC0D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900" kern="120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75D531-EE28-CADF-2920-9E52912FB440}"/>
              </a:ext>
            </a:extLst>
          </p:cNvPr>
          <p:cNvSpPr/>
          <p:nvPr/>
        </p:nvSpPr>
        <p:spPr>
          <a:xfrm>
            <a:off x="9709325" y="3006682"/>
            <a:ext cx="505097" cy="226423"/>
          </a:xfrm>
          <a:prstGeom prst="rect">
            <a:avLst/>
          </a:prstGeom>
          <a:solidFill>
            <a:srgbClr val="FFFFFF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endParaRPr lang="en-GB"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F139E-CAE4-FF8B-AEE5-4FB42F655DE8}"/>
              </a:ext>
            </a:extLst>
          </p:cNvPr>
          <p:cNvSpPr txBox="1"/>
          <p:nvPr/>
        </p:nvSpPr>
        <p:spPr>
          <a:xfrm>
            <a:off x="10223132" y="1779411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Montserrat" pitchFamily="2" charset="77"/>
              </a:rPr>
              <a:t>Protocol Ready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6BA85-F6EB-3E17-1BED-263E183D7F46}"/>
              </a:ext>
            </a:extLst>
          </p:cNvPr>
          <p:cNvSpPr txBox="1"/>
          <p:nvPr/>
        </p:nvSpPr>
        <p:spPr>
          <a:xfrm>
            <a:off x="10223132" y="2191397"/>
            <a:ext cx="1808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Montserrat" pitchFamily="2" charset="77"/>
              </a:rPr>
              <a:t>Update on going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CB276-EBE1-1259-DE0D-B5DE73F4A56E}"/>
              </a:ext>
            </a:extLst>
          </p:cNvPr>
          <p:cNvSpPr txBox="1"/>
          <p:nvPr/>
        </p:nvSpPr>
        <p:spPr>
          <a:xfrm>
            <a:off x="10231841" y="260945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Montserrat" pitchFamily="2" charset="77"/>
              </a:rPr>
              <a:t>Draft ready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0C661-C9B0-C6C2-3436-4A5F5B97AF2F}"/>
              </a:ext>
            </a:extLst>
          </p:cNvPr>
          <p:cNvSpPr txBox="1"/>
          <p:nvPr/>
        </p:nvSpPr>
        <p:spPr>
          <a:xfrm>
            <a:off x="10231841" y="2997903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Montserrat" pitchFamily="2" charset="77"/>
              </a:rPr>
              <a:t>Draft on going</a:t>
            </a:r>
          </a:p>
        </p:txBody>
      </p:sp>
    </p:spTree>
    <p:extLst>
      <p:ext uri="{BB962C8B-B14F-4D97-AF65-F5344CB8AC3E}">
        <p14:creationId xmlns:p14="http://schemas.microsoft.com/office/powerpoint/2010/main" val="299941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0EE805-9BFF-6693-9AF0-77FA2256A3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264" y="1084083"/>
            <a:ext cx="3723278" cy="204460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4B41F3-4B3D-11AB-E988-90EE8A4E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51427"/>
            <a:ext cx="7156031" cy="548816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GB" sz="2000" dirty="0"/>
              <a:t>LAI 2014 protocol revision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Add new variable: </a:t>
            </a:r>
            <a:r>
              <a:rPr lang="en-GB" sz="1800" b="1" dirty="0" err="1"/>
              <a:t>FCover</a:t>
            </a:r>
            <a:r>
              <a:rPr lang="en-GB" sz="1800" dirty="0"/>
              <a:t>, </a:t>
            </a:r>
            <a:r>
              <a:rPr lang="en-GB" sz="1800" b="1" dirty="0"/>
              <a:t>FAPAR</a:t>
            </a:r>
            <a:r>
              <a:rPr lang="en-GB" sz="1800" dirty="0"/>
              <a:t> 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More stringent </a:t>
            </a:r>
            <a:r>
              <a:rPr lang="en-GB" sz="1800" b="1" dirty="0"/>
              <a:t>GCOS</a:t>
            </a:r>
            <a:r>
              <a:rPr lang="en-GB" sz="1800" dirty="0"/>
              <a:t> 2022 requirements (FAPAR </a:t>
            </a:r>
            <a:r>
              <a:rPr lang="en-GB" sz="1800" b="1" dirty="0"/>
              <a:t>Res G=10m</a:t>
            </a:r>
            <a:r>
              <a:rPr lang="en-GB" sz="1800" dirty="0"/>
              <a:t>, U G=5%) for climate adaptation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Better align to </a:t>
            </a:r>
            <a:r>
              <a:rPr lang="en-GB" sz="1800" b="1" dirty="0"/>
              <a:t>CEOS-FRM </a:t>
            </a:r>
            <a:r>
              <a:rPr lang="en-GB" sz="1800" dirty="0"/>
              <a:t>principles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Recent technological </a:t>
            </a:r>
            <a:r>
              <a:rPr lang="en-GB" sz="1800" b="1" dirty="0"/>
              <a:t>advances</a:t>
            </a:r>
            <a:r>
              <a:rPr lang="en-GB" sz="1800" dirty="0"/>
              <a:t> (e.g., UAV, automated)</a:t>
            </a:r>
          </a:p>
          <a:p>
            <a:pPr lvl="1">
              <a:lnSpc>
                <a:spcPct val="160000"/>
              </a:lnSpc>
            </a:pPr>
            <a:r>
              <a:rPr lang="en-GB" sz="1800" b="1" dirty="0"/>
              <a:t>Draft paper </a:t>
            </a:r>
            <a:r>
              <a:rPr lang="en-GB" sz="1800" dirty="0"/>
              <a:t>sent to co-authors, 15+ comments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Submission in Q2 2026 to new </a:t>
            </a:r>
            <a:r>
              <a:rPr lang="en-GB" sz="1800" b="1" dirty="0"/>
              <a:t>EGU EO Journal</a:t>
            </a:r>
          </a:p>
          <a:p>
            <a:pPr>
              <a:lnSpc>
                <a:spcPct val="160000"/>
              </a:lnSpc>
            </a:pPr>
            <a:r>
              <a:rPr lang="en-GB" sz="2000" dirty="0"/>
              <a:t>Better use of </a:t>
            </a:r>
            <a:r>
              <a:rPr lang="en-GB" sz="2000" b="1" dirty="0"/>
              <a:t>ICOS </a:t>
            </a:r>
            <a:r>
              <a:rPr lang="en-GB" sz="2000" dirty="0"/>
              <a:t>for Cal/Val (NUBICOS EU)</a:t>
            </a:r>
            <a:endParaRPr lang="en-GB" sz="2000" b="1" dirty="0"/>
          </a:p>
          <a:p>
            <a:pPr lvl="1">
              <a:lnSpc>
                <a:spcPct val="160000"/>
              </a:lnSpc>
            </a:pPr>
            <a:r>
              <a:rPr lang="en-GB" sz="1800" dirty="0"/>
              <a:t>Long-standing </a:t>
            </a:r>
            <a:r>
              <a:rPr lang="en-GB" sz="1800" b="1" dirty="0"/>
              <a:t>action</a:t>
            </a:r>
            <a:r>
              <a:rPr lang="en-GB" sz="1800" dirty="0"/>
              <a:t> within LPV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Align </a:t>
            </a:r>
            <a:r>
              <a:rPr lang="en-GB" sz="1800" b="1" dirty="0"/>
              <a:t>protocol</a:t>
            </a:r>
            <a:r>
              <a:rPr lang="en-GB" sz="1800" dirty="0"/>
              <a:t> to FRM4VEG and LPV (e.g., understory)</a:t>
            </a:r>
          </a:p>
          <a:p>
            <a:pPr lvl="1">
              <a:lnSpc>
                <a:spcPct val="160000"/>
              </a:lnSpc>
            </a:pPr>
            <a:r>
              <a:rPr lang="en-GB" sz="1800" dirty="0"/>
              <a:t>Progressively updating across </a:t>
            </a:r>
            <a:r>
              <a:rPr lang="en-GB" sz="1800" b="1" dirty="0"/>
              <a:t>all ICOS sites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C70550-488A-E735-5CD8-09CCBEA6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/>
              <a:t>Biophysical</a:t>
            </a:r>
          </a:p>
        </p:txBody>
      </p:sp>
      <p:pic>
        <p:nvPicPr>
          <p:cNvPr id="7" name="Picture 6" descr="A blue letters on a white background&#10;&#10;AI-generated content may be incorrect.">
            <a:extLst>
              <a:ext uri="{FF2B5EF4-FFF2-40B4-BE49-F238E27FC236}">
                <a16:creationId xmlns:a16="http://schemas.microsoft.com/office/drawing/2014/main" id="{E1519E70-FBC2-74EA-3E91-D20822601C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951" y="3128691"/>
            <a:ext cx="1207301" cy="3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0F47D9-70F8-FD1C-2556-382DC2B219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8098" y="3613049"/>
            <a:ext cx="1481559" cy="5624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4D392F-F9CE-ABFC-EB2D-888B342D5E37}"/>
              </a:ext>
            </a:extLst>
          </p:cNvPr>
          <p:cNvSpPr/>
          <p:nvPr/>
        </p:nvSpPr>
        <p:spPr>
          <a:xfrm>
            <a:off x="8838098" y="2571749"/>
            <a:ext cx="2289824" cy="367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AI-generated content may be incorrect.">
            <a:extLst>
              <a:ext uri="{FF2B5EF4-FFF2-40B4-BE49-F238E27FC236}">
                <a16:creationId xmlns:a16="http://schemas.microsoft.com/office/drawing/2014/main" id="{C74A889B-A43E-B5E6-F56B-B945E0126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480" y="4371140"/>
            <a:ext cx="1580977" cy="599241"/>
          </a:xfrm>
          <a:prstGeom prst="rect">
            <a:avLst/>
          </a:prstGeom>
        </p:spPr>
      </p:pic>
      <p:pic>
        <p:nvPicPr>
          <p:cNvPr id="10" name="Picture 9" descr="A diagram of a tree&#10;&#10;AI-generated content may be incorrect.">
            <a:extLst>
              <a:ext uri="{FF2B5EF4-FFF2-40B4-BE49-F238E27FC236}">
                <a16:creationId xmlns:a16="http://schemas.microsoft.com/office/drawing/2014/main" id="{88893012-BAE2-7559-3802-D378C92AF9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6189" y="4770281"/>
            <a:ext cx="2622615" cy="1586406"/>
          </a:xfrm>
          <a:prstGeom prst="rect">
            <a:avLst/>
          </a:prstGeom>
        </p:spPr>
      </p:pic>
      <p:pic>
        <p:nvPicPr>
          <p:cNvPr id="11" name="Picture 10" descr="A screenshot of a diagram&#10;&#10;AI-generated content may be incorrect.">
            <a:extLst>
              <a:ext uri="{FF2B5EF4-FFF2-40B4-BE49-F238E27FC236}">
                <a16:creationId xmlns:a16="http://schemas.microsoft.com/office/drawing/2014/main" id="{44D4EC6C-6E6E-B702-4A92-89D089394E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951" y="4218573"/>
            <a:ext cx="1996770" cy="2103155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0A4D7B34-FC54-CCE1-6CA6-500F6D7DE9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4840" y="1879014"/>
            <a:ext cx="1603966" cy="22964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1664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3634D-6419-83C1-81EC-FC9A1FDE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489348-0719-3E02-FC5F-3D6077D5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12089"/>
            <a:ext cx="7268553" cy="558465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Burned Area (</a:t>
            </a:r>
            <a:r>
              <a:rPr lang="en-GB" sz="2000" b="1" dirty="0"/>
              <a:t>BA</a:t>
            </a:r>
            <a:r>
              <a:rPr lang="en-GB" sz="2000" dirty="0"/>
              <a:t>)</a:t>
            </a:r>
            <a:endParaRPr lang="en-GB" sz="2000" noProof="0" dirty="0"/>
          </a:p>
          <a:p>
            <a:pPr lvl="1">
              <a:lnSpc>
                <a:spcPct val="150000"/>
              </a:lnSpc>
            </a:pPr>
            <a:r>
              <a:rPr lang="en-GB" sz="1800" dirty="0"/>
              <a:t>Updated </a:t>
            </a:r>
            <a:r>
              <a:rPr lang="en-GB" sz="1800" b="1" dirty="0"/>
              <a:t>GCOS</a:t>
            </a:r>
            <a:r>
              <a:rPr lang="en-GB" sz="1800" dirty="0"/>
              <a:t> requirements (Goal=10 m)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Consolidated </a:t>
            </a:r>
            <a:r>
              <a:rPr lang="en-GB" sz="1800" b="1" noProof="0" dirty="0"/>
              <a:t>draft</a:t>
            </a:r>
            <a:r>
              <a:rPr lang="en-GB" sz="1800" noProof="0" dirty="0"/>
              <a:t> UMD and NPL lead authors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Still some </a:t>
            </a:r>
            <a:r>
              <a:rPr lang="en-GB" sz="1800" b="1" noProof="0" dirty="0"/>
              <a:t>disagreement</a:t>
            </a:r>
            <a:r>
              <a:rPr lang="en-GB" sz="1800" noProof="0" dirty="0"/>
              <a:t> within the community regarding required sample sizes, metrics </a:t>
            </a:r>
          </a:p>
          <a:p>
            <a:pPr>
              <a:lnSpc>
                <a:spcPct val="150000"/>
              </a:lnSpc>
            </a:pPr>
            <a:r>
              <a:rPr lang="en-GB" sz="2000" noProof="0" dirty="0"/>
              <a:t>Fire Radiative Power (</a:t>
            </a:r>
            <a:r>
              <a:rPr lang="en-GB" sz="2000" b="1" noProof="0" dirty="0"/>
              <a:t>FRP</a:t>
            </a:r>
            <a:r>
              <a:rPr lang="en-GB" sz="2000" noProof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Still at </a:t>
            </a:r>
            <a:r>
              <a:rPr lang="en-GB" sz="1800" b="1" noProof="0" dirty="0"/>
              <a:t>validation stage 1</a:t>
            </a:r>
            <a:endParaRPr lang="en-GB" sz="1800" b="1" dirty="0"/>
          </a:p>
          <a:p>
            <a:pPr lvl="1">
              <a:lnSpc>
                <a:spcPct val="150000"/>
              </a:lnSpc>
            </a:pPr>
            <a:r>
              <a:rPr lang="en-GB" sz="1800" b="1" dirty="0"/>
              <a:t>Scarcity</a:t>
            </a:r>
            <a:r>
              <a:rPr lang="en-GB" sz="1800" dirty="0"/>
              <a:t> of campaign data remain the main constraint</a:t>
            </a:r>
            <a:endParaRPr lang="en-GB" sz="1800" noProof="0" dirty="0"/>
          </a:p>
          <a:p>
            <a:pPr lvl="1">
              <a:lnSpc>
                <a:spcPct val="150000"/>
              </a:lnSpc>
            </a:pPr>
            <a:r>
              <a:rPr lang="en-GB" sz="1800" b="1" noProof="0" dirty="0"/>
              <a:t>FRM4Fires</a:t>
            </a:r>
            <a:r>
              <a:rPr lang="en-GB" sz="1800" noProof="0" dirty="0"/>
              <a:t> aiming at enhancing maturity by developing FRP traceability / uncertainty tree 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Recent use of triple collocation to assess FRP (MODIS, VIIRS, SLSTR) consistency</a:t>
            </a:r>
          </a:p>
          <a:p>
            <a:pPr lvl="1">
              <a:lnSpc>
                <a:spcPct val="150000"/>
              </a:lnSpc>
            </a:pPr>
            <a:endParaRPr lang="en-GB" sz="1800" noProof="0" dirty="0"/>
          </a:p>
          <a:p>
            <a:pPr lvl="1">
              <a:lnSpc>
                <a:spcPct val="150000"/>
              </a:lnSpc>
            </a:pPr>
            <a:endParaRPr lang="en-GB" sz="18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572C6E-8395-F855-561E-D3B17AE6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 dirty="0"/>
              <a:t>Fires</a:t>
            </a:r>
          </a:p>
        </p:txBody>
      </p:sp>
      <p:pic>
        <p:nvPicPr>
          <p:cNvPr id="4" name="Google Shape;163;p25">
            <a:extLst>
              <a:ext uri="{FF2B5EF4-FFF2-40B4-BE49-F238E27FC236}">
                <a16:creationId xmlns:a16="http://schemas.microsoft.com/office/drawing/2014/main" id="{85E6106B-C47A-8707-FF21-C57C610F640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672" y="1056591"/>
            <a:ext cx="2498321" cy="316611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7" name="Picture 6" descr="A document with text and red circles&#10;&#10;AI-generated content may be incorrect.">
            <a:extLst>
              <a:ext uri="{FF2B5EF4-FFF2-40B4-BE49-F238E27FC236}">
                <a16:creationId xmlns:a16="http://schemas.microsoft.com/office/drawing/2014/main" id="{3E0A4986-2833-6983-A7CC-DB3E382FB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710" y="1411992"/>
            <a:ext cx="2669288" cy="1859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EEDAB5EB-35A4-9111-E9C1-45B941A970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007" y="4826140"/>
            <a:ext cx="2214884" cy="1530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remote sensing&#10;&#10;AI-generated content may be incorrect.">
            <a:extLst>
              <a:ext uri="{FF2B5EF4-FFF2-40B4-BE49-F238E27FC236}">
                <a16:creationId xmlns:a16="http://schemas.microsoft.com/office/drawing/2014/main" id="{FD54F847-13A1-27F3-8653-FEBBCBC844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065" y="3820886"/>
            <a:ext cx="2965408" cy="1340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AF868B-CC9F-2D53-331F-E330B4F60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1299" y="5385464"/>
            <a:ext cx="1792699" cy="97135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9292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D08D-31A7-FC87-5AC0-26394448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9FB16-93E0-15D5-8D4C-EC447CA1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40822"/>
            <a:ext cx="6885763" cy="52065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GB" sz="2400" b="1" dirty="0"/>
              <a:t>Land surface phenology (LSP)</a:t>
            </a:r>
          </a:p>
          <a:p>
            <a:pPr lvl="1">
              <a:lnSpc>
                <a:spcPct val="160000"/>
              </a:lnSpc>
            </a:pPr>
            <a:r>
              <a:rPr lang="en-GB" sz="2000" b="1" dirty="0"/>
              <a:t>Consolidated draft </a:t>
            </a:r>
            <a:r>
              <a:rPr lang="en-GB" sz="2000" dirty="0"/>
              <a:t>ready under review</a:t>
            </a:r>
          </a:p>
          <a:p>
            <a:pPr lvl="1">
              <a:lnSpc>
                <a:spcPct val="160000"/>
              </a:lnSpc>
            </a:pPr>
            <a:r>
              <a:rPr lang="en-GB" sz="2000" dirty="0"/>
              <a:t>Focus on </a:t>
            </a:r>
            <a:r>
              <a:rPr lang="en-GB" sz="2000" b="1" dirty="0"/>
              <a:t>HR</a:t>
            </a:r>
            <a:r>
              <a:rPr lang="en-GB" sz="2000" dirty="0"/>
              <a:t>, Copernicus HR-VPP (10m)</a:t>
            </a:r>
          </a:p>
          <a:p>
            <a:pPr lvl="1">
              <a:lnSpc>
                <a:spcPct val="160000"/>
              </a:lnSpc>
            </a:pPr>
            <a:r>
              <a:rPr lang="en-GB" sz="2000" dirty="0"/>
              <a:t>Large </a:t>
            </a:r>
            <a:r>
              <a:rPr lang="en-GB" sz="2000" b="1" dirty="0"/>
              <a:t>variety</a:t>
            </a:r>
            <a:r>
              <a:rPr lang="en-GB" sz="2000" dirty="0"/>
              <a:t> of Cal/Val sources and different spatiotemporal scale sampled</a:t>
            </a:r>
          </a:p>
          <a:p>
            <a:pPr lvl="1">
              <a:lnSpc>
                <a:spcPct val="160000"/>
              </a:lnSpc>
            </a:pPr>
            <a:r>
              <a:rPr lang="en-GB" sz="2000" dirty="0"/>
              <a:t>Emerging use of </a:t>
            </a:r>
            <a:r>
              <a:rPr lang="en-GB" sz="2000" b="1" dirty="0"/>
              <a:t>UAV</a:t>
            </a:r>
            <a:r>
              <a:rPr lang="en-GB" sz="2000" dirty="0"/>
              <a:t>: review paper being prepared</a:t>
            </a:r>
          </a:p>
          <a:p>
            <a:pPr lvl="1">
              <a:lnSpc>
                <a:spcPct val="160000"/>
              </a:lnSpc>
            </a:pPr>
            <a:r>
              <a:rPr lang="en-GB" sz="2000" dirty="0"/>
              <a:t>Systematic use of Ground-based networks (</a:t>
            </a:r>
            <a:r>
              <a:rPr lang="en-GB" sz="2000" dirty="0" err="1"/>
              <a:t>PhenoCam</a:t>
            </a:r>
            <a:r>
              <a:rPr lang="en-GB" sz="2000" dirty="0"/>
              <a:t>, Flux Towers)</a:t>
            </a:r>
          </a:p>
          <a:p>
            <a:pPr>
              <a:lnSpc>
                <a:spcPct val="160000"/>
              </a:lnSpc>
            </a:pPr>
            <a:r>
              <a:rPr lang="en-GB" sz="2400" b="1" dirty="0"/>
              <a:t>Vegetation Indices</a:t>
            </a:r>
            <a:endParaRPr lang="en-GB" sz="2400" dirty="0"/>
          </a:p>
          <a:p>
            <a:pPr lvl="1">
              <a:lnSpc>
                <a:spcPct val="160000"/>
              </a:lnSpc>
            </a:pPr>
            <a:r>
              <a:rPr lang="en-GB" sz="2000" dirty="0"/>
              <a:t>Q2 2026: release of </a:t>
            </a:r>
            <a:r>
              <a:rPr lang="en-GB" sz="2000" b="1" dirty="0"/>
              <a:t>consolidated draft V2 </a:t>
            </a:r>
            <a:r>
              <a:rPr lang="en-GB" sz="2000" dirty="0"/>
              <a:t>to the community for collecting feedback</a:t>
            </a:r>
          </a:p>
          <a:p>
            <a:pPr lvl="1">
              <a:lnSpc>
                <a:spcPct val="160000"/>
              </a:lnSpc>
            </a:pPr>
            <a:endParaRPr lang="en-GB" sz="2000" dirty="0"/>
          </a:p>
          <a:p>
            <a:pPr lvl="1">
              <a:lnSpc>
                <a:spcPct val="160000"/>
              </a:lnSpc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4708B2-B476-096D-D0C6-FED89F0B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Phenology and VI</a:t>
            </a:r>
          </a:p>
        </p:txBody>
      </p:sp>
      <p:pic>
        <p:nvPicPr>
          <p:cNvPr id="33" name="Picture 32" descr="A screenshot of a website&#10;&#10;AI-generated content may be incorrect.">
            <a:extLst>
              <a:ext uri="{FF2B5EF4-FFF2-40B4-BE49-F238E27FC236}">
                <a16:creationId xmlns:a16="http://schemas.microsoft.com/office/drawing/2014/main" id="{4E0E359E-A6F0-EDDF-C873-FF97A1E43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356" y="4160078"/>
            <a:ext cx="2871062" cy="2187285"/>
          </a:xfrm>
          <a:prstGeom prst="rect">
            <a:avLst/>
          </a:prstGeom>
        </p:spPr>
      </p:pic>
      <p:pic>
        <p:nvPicPr>
          <p:cNvPr id="34" name="Imagen 8">
            <a:extLst>
              <a:ext uri="{FF2B5EF4-FFF2-40B4-BE49-F238E27FC236}">
                <a16:creationId xmlns:a16="http://schemas.microsoft.com/office/drawing/2014/main" id="{054867B2-BC51-2B1D-0E3B-6EEA24E8B2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4153" y="3738387"/>
            <a:ext cx="1734444" cy="2453374"/>
          </a:xfrm>
          <a:prstGeom prst="rect">
            <a:avLst/>
          </a:prstGeom>
        </p:spPr>
      </p:pic>
      <p:pic>
        <p:nvPicPr>
          <p:cNvPr id="38" name="Picture 37" descr="A close-up of a paper&#10;&#10;AI-generated content may be incorrect.">
            <a:extLst>
              <a:ext uri="{FF2B5EF4-FFF2-40B4-BE49-F238E27FC236}">
                <a16:creationId xmlns:a16="http://schemas.microsoft.com/office/drawing/2014/main" id="{D6087C97-35AC-3A8F-A475-902F0E7B35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995" y="1140822"/>
            <a:ext cx="1646621" cy="2231033"/>
          </a:xfrm>
          <a:prstGeom prst="rect">
            <a:avLst/>
          </a:prstGeom>
        </p:spPr>
      </p:pic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59F18956-21B7-C178-74BB-6A71459B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343" y="1849494"/>
            <a:ext cx="3392254" cy="17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DA8B4F5-7FCD-0266-9FAA-88C71FC45A92}"/>
              </a:ext>
            </a:extLst>
          </p:cNvPr>
          <p:cNvSpPr txBox="1"/>
          <p:nvPr/>
        </p:nvSpPr>
        <p:spPr>
          <a:xfrm>
            <a:off x="8456343" y="363965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chemeClr val="accent1"/>
                </a:solidFill>
              </a:rPr>
              <a:t>Katal et al. 2022</a:t>
            </a:r>
          </a:p>
        </p:txBody>
      </p:sp>
    </p:spTree>
    <p:extLst>
      <p:ext uri="{BB962C8B-B14F-4D97-AF65-F5344CB8AC3E}">
        <p14:creationId xmlns:p14="http://schemas.microsoft.com/office/powerpoint/2010/main" val="203796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F478A-B0CA-5EA4-D2A7-A8E79D9A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ABD327-3ADE-8D57-B9E9-263651E6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954940"/>
            <a:ext cx="7725753" cy="572712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Status and </a:t>
            </a:r>
            <a:r>
              <a:rPr lang="en-US" sz="2400" b="1" dirty="0"/>
              <a:t>Challenge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Ever </a:t>
            </a:r>
            <a:r>
              <a:rPr lang="en-US" sz="2000" b="1" dirty="0"/>
              <a:t>increasing</a:t>
            </a:r>
            <a:r>
              <a:rPr lang="en-US" sz="2000" dirty="0"/>
              <a:t> number of HR (10m) maps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Large </a:t>
            </a:r>
            <a:r>
              <a:rPr lang="en-US" sz="2000" b="1" dirty="0"/>
              <a:t>discrepancies</a:t>
            </a:r>
            <a:r>
              <a:rPr lang="en-US" sz="2000" dirty="0"/>
              <a:t> in quality assessment methods still hampers the comparability across products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LC Protocol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Updating </a:t>
            </a:r>
            <a:r>
              <a:rPr lang="en-US" sz="2000" dirty="0" err="1"/>
              <a:t>Straheler</a:t>
            </a:r>
            <a:r>
              <a:rPr lang="en-US" sz="2000" dirty="0"/>
              <a:t> et al. 2006 guidelines 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V1.1 </a:t>
            </a:r>
            <a:r>
              <a:rPr lang="en-US" sz="2000" dirty="0"/>
              <a:t>published in </a:t>
            </a:r>
            <a:r>
              <a:rPr lang="en-US" sz="2000" b="1" dirty="0"/>
              <a:t>Nov 2025 </a:t>
            </a:r>
            <a:r>
              <a:rPr lang="en-US" sz="2000" dirty="0"/>
              <a:t>(WGCV comments)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Strong </a:t>
            </a:r>
            <a:r>
              <a:rPr lang="en-US" sz="2000" b="1" dirty="0"/>
              <a:t>community</a:t>
            </a:r>
            <a:r>
              <a:rPr lang="en-US" sz="2000" dirty="0"/>
              <a:t> effort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35 co-authors</a:t>
            </a:r>
            <a:r>
              <a:rPr lang="en-US" sz="2000" dirty="0"/>
              <a:t>, 18 Institutions/agencies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~200 </a:t>
            </a:r>
            <a:r>
              <a:rPr lang="en-US" sz="2000" dirty="0"/>
              <a:t>pages, </a:t>
            </a:r>
            <a:r>
              <a:rPr lang="en-US" sz="2000" b="1" dirty="0"/>
              <a:t>300+ </a:t>
            </a:r>
            <a:r>
              <a:rPr lang="en-US" sz="2000" dirty="0"/>
              <a:t>references</a:t>
            </a:r>
          </a:p>
          <a:p>
            <a:pPr lvl="1">
              <a:lnSpc>
                <a:spcPct val="150000"/>
              </a:lnSpc>
            </a:pPr>
            <a:r>
              <a:rPr lang="en-US" sz="2000" b="1" dirty="0"/>
              <a:t>GCOS</a:t>
            </a:r>
            <a:r>
              <a:rPr lang="en-US" sz="2000" dirty="0"/>
              <a:t> and </a:t>
            </a:r>
            <a:r>
              <a:rPr lang="en-US" sz="2000" b="1" dirty="0"/>
              <a:t>GEOGLAM</a:t>
            </a:r>
            <a:r>
              <a:rPr lang="en-US" sz="2000" dirty="0"/>
              <a:t> requirements considered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Recently presented at </a:t>
            </a:r>
            <a:r>
              <a:rPr lang="en-US" sz="2000" b="1" dirty="0"/>
              <a:t>CEOS SIT </a:t>
            </a: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316FE-C34A-828D-9570-B7BCEA0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Land Cover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92EC0A-E5B3-5086-96A3-667038935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453" y="1107454"/>
            <a:ext cx="4094730" cy="535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3725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F5C7A-C671-793D-6F6C-6A810140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37E05-E5F1-41E8-4D7F-6A16041D9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1101897"/>
            <a:ext cx="6168302" cy="54621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Status and Challenges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Emerging focus on </a:t>
            </a:r>
            <a:r>
              <a:rPr lang="en-GB" sz="2000" b="1" dirty="0"/>
              <a:t>HR (G=10m) </a:t>
            </a:r>
            <a:r>
              <a:rPr lang="en-GB" sz="2000" dirty="0"/>
              <a:t>products</a:t>
            </a:r>
            <a:r>
              <a:rPr lang="en-GB" sz="2000" b="1" dirty="0"/>
              <a:t> </a:t>
            </a:r>
            <a:r>
              <a:rPr lang="en-GB" sz="2000" dirty="0"/>
              <a:t>for urban monitoring (GCOS 2022)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Requirement for </a:t>
            </a:r>
            <a:r>
              <a:rPr lang="en-GB" sz="2000" b="1" dirty="0"/>
              <a:t>spectral</a:t>
            </a:r>
            <a:r>
              <a:rPr lang="en-GB" sz="2000" dirty="0"/>
              <a:t> + broadband </a:t>
            </a:r>
            <a:r>
              <a:rPr lang="en-GB" sz="2000" b="1" dirty="0"/>
              <a:t>DHR</a:t>
            </a:r>
            <a:r>
              <a:rPr lang="en-GB" sz="2000" dirty="0"/>
              <a:t> and </a:t>
            </a:r>
            <a:r>
              <a:rPr lang="en-GB" sz="2000" b="1" dirty="0"/>
              <a:t>BHR</a:t>
            </a:r>
            <a:r>
              <a:rPr lang="en-GB" sz="2000" dirty="0"/>
              <a:t> + </a:t>
            </a:r>
            <a:r>
              <a:rPr lang="en-GB" sz="2000" b="1" dirty="0"/>
              <a:t>BRDF</a:t>
            </a:r>
            <a:r>
              <a:rPr lang="en-GB" sz="2000" dirty="0"/>
              <a:t> parameters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Need to improve accuracy of albedo over </a:t>
            </a:r>
            <a:r>
              <a:rPr lang="en-GB" sz="2000" b="1" dirty="0"/>
              <a:t>ice/snowy </a:t>
            </a:r>
            <a:r>
              <a:rPr lang="en-GB" sz="2000" dirty="0"/>
              <a:t>surfaces (GCOS 2022 IP)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Status within LPV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Existing protocol (</a:t>
            </a:r>
            <a:r>
              <a:rPr lang="en-GB" sz="2000" b="1" dirty="0"/>
              <a:t>2019</a:t>
            </a:r>
            <a:r>
              <a:rPr lang="en-GB" sz="2000" dirty="0"/>
              <a:t>) and tool (SALVAL) focus on </a:t>
            </a:r>
            <a:r>
              <a:rPr lang="en-GB" sz="2000" b="1" dirty="0"/>
              <a:t>coarse</a:t>
            </a:r>
            <a:r>
              <a:rPr lang="en-GB" sz="2000" dirty="0"/>
              <a:t> resolution and broadband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Need to update to move to HR and include </a:t>
            </a:r>
            <a:r>
              <a:rPr lang="en-GB" sz="2000" b="1" dirty="0"/>
              <a:t>BRDF</a:t>
            </a:r>
            <a:r>
              <a:rPr lang="en-GB" sz="2000" dirty="0"/>
              <a:t> parameters and </a:t>
            </a:r>
            <a:r>
              <a:rPr lang="en-GB" sz="2000" b="1" dirty="0"/>
              <a:t>spectral albedo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Plan to have an initial draft in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5E7B3-6877-1B87-A7ED-A922B119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Surface Radiation</a:t>
            </a:r>
          </a:p>
        </p:txBody>
      </p:sp>
      <p:pic>
        <p:nvPicPr>
          <p:cNvPr id="4" name="image4.png">
            <a:extLst>
              <a:ext uri="{FF2B5EF4-FFF2-40B4-BE49-F238E27FC236}">
                <a16:creationId xmlns:a16="http://schemas.microsoft.com/office/drawing/2014/main" id="{1BCDB233-5EAC-5AE6-AC26-8EF4F302F4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11893" y="1149790"/>
            <a:ext cx="5255873" cy="1338467"/>
          </a:xfrm>
          <a:prstGeom prst="rect">
            <a:avLst/>
          </a:prstGeom>
          <a:ln/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39E3C1-0784-DD9C-7B13-FEB344094C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508" y="3214126"/>
            <a:ext cx="3390937" cy="2311236"/>
          </a:xfrm>
          <a:prstGeom prst="rect">
            <a:avLst/>
          </a:prstGeom>
        </p:spPr>
      </p:pic>
      <p:pic>
        <p:nvPicPr>
          <p:cNvPr id="9" name="Google Shape;111;p3">
            <a:extLst>
              <a:ext uri="{FF2B5EF4-FFF2-40B4-BE49-F238E27FC236}">
                <a16:creationId xmlns:a16="http://schemas.microsoft.com/office/drawing/2014/main" id="{7C52A2ED-1CE5-FC97-C495-08A46E25C9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129" y="4161192"/>
            <a:ext cx="3286652" cy="2185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AA0115-0064-D44C-D7C4-03C37FFD60FE}"/>
              </a:ext>
            </a:extLst>
          </p:cNvPr>
          <p:cNvSpPr txBox="1"/>
          <p:nvPr/>
        </p:nvSpPr>
        <p:spPr>
          <a:xfrm>
            <a:off x="9923417" y="3853415"/>
            <a:ext cx="2268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https://eolab.es/salval/</a:t>
            </a:r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27089E-3547-4EE9-D3E8-B2DE3B7911DC}"/>
              </a:ext>
            </a:extLst>
          </p:cNvPr>
          <p:cNvSpPr txBox="1"/>
          <p:nvPr/>
        </p:nvSpPr>
        <p:spPr>
          <a:xfrm>
            <a:off x="6555921" y="2528026"/>
            <a:ext cx="54338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GCOS 2022 IP</a:t>
            </a:r>
            <a:r>
              <a:rPr lang="en-US" sz="120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“There is a need to improve the accuracy and consistency of observations of albedo for ice and snowy surfaces across domains (terrestrial snow, land ice, ..)”</a:t>
            </a:r>
          </a:p>
        </p:txBody>
      </p:sp>
      <p:pic>
        <p:nvPicPr>
          <p:cNvPr id="8" name="Picture 7" descr="A blue letters on a white background&#10;&#10;AI-generated content may be incorrect.">
            <a:extLst>
              <a:ext uri="{FF2B5EF4-FFF2-40B4-BE49-F238E27FC236}">
                <a16:creationId xmlns:a16="http://schemas.microsoft.com/office/drawing/2014/main" id="{393DB739-AA33-DE51-0168-4FCD7C23F9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4057" y="3080292"/>
            <a:ext cx="1207301" cy="3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35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F15F8-F041-5242-83DC-956FE47A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25E4EC-B62B-3723-10FA-98CBD875D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769" y="970156"/>
            <a:ext cx="6230476" cy="571190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Evolving requirements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Moving towards </a:t>
            </a:r>
            <a:r>
              <a:rPr lang="en-GB" sz="2000" b="1" dirty="0"/>
              <a:t>HR</a:t>
            </a:r>
            <a:r>
              <a:rPr lang="en-GB" sz="2000" dirty="0"/>
              <a:t> products (&lt;1km)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Need </a:t>
            </a:r>
            <a:r>
              <a:rPr lang="en-GB" sz="2000" b="1" dirty="0"/>
              <a:t>below-ground SM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New technology (</a:t>
            </a:r>
            <a:r>
              <a:rPr lang="en-GB" sz="2000" b="1" dirty="0"/>
              <a:t>GNSS</a:t>
            </a:r>
            <a:r>
              <a:rPr lang="en-GB" sz="2000" dirty="0"/>
              <a:t>), missions, e.g., CIMR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Need to update 2020 LPV protocol: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Maintain / improve </a:t>
            </a:r>
            <a:r>
              <a:rPr lang="en-GB" sz="2000" b="1" dirty="0"/>
              <a:t>ISMN</a:t>
            </a:r>
            <a:r>
              <a:rPr lang="en-GB" sz="2000" dirty="0"/>
              <a:t> + </a:t>
            </a:r>
            <a:r>
              <a:rPr lang="en-GB" sz="2000" b="1" dirty="0"/>
              <a:t>QA4SM</a:t>
            </a:r>
          </a:p>
          <a:p>
            <a:pPr lvl="1">
              <a:lnSpc>
                <a:spcPct val="150000"/>
              </a:lnSpc>
            </a:pPr>
            <a:r>
              <a:rPr lang="en-GB" sz="2000" b="1" dirty="0"/>
              <a:t>Higher spatial resolution</a:t>
            </a:r>
            <a:r>
              <a:rPr lang="en-GB" sz="2000" dirty="0"/>
              <a:t> and support to root zone soil moisture (</a:t>
            </a:r>
            <a:r>
              <a:rPr lang="en-GB" sz="2000" b="1" dirty="0"/>
              <a:t>RZSM</a:t>
            </a:r>
            <a:r>
              <a:rPr lang="en-GB" sz="2000" dirty="0"/>
              <a:t>) validation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Assess adherence to </a:t>
            </a:r>
            <a:r>
              <a:rPr lang="en-GB" sz="2000" b="1" dirty="0"/>
              <a:t>CEOS-FRM</a:t>
            </a:r>
            <a:r>
              <a:rPr lang="en-GB" sz="2000" dirty="0"/>
              <a:t> </a:t>
            </a:r>
            <a:r>
              <a:rPr lang="en-GB" sz="2000" b="1" dirty="0">
                <a:sym typeface="Wingdings" pitchFamily="2" charset="2"/>
              </a:rPr>
              <a:t> FRM assessment of ISMN</a:t>
            </a:r>
            <a:r>
              <a:rPr lang="en-GB" sz="2000" dirty="0">
                <a:sym typeface="Wingdings" pitchFamily="2" charset="2"/>
              </a:rPr>
              <a:t> on-going</a:t>
            </a:r>
            <a:endParaRPr lang="en-GB" sz="2000" dirty="0"/>
          </a:p>
          <a:p>
            <a:pPr lvl="1">
              <a:lnSpc>
                <a:spcPct val="150000"/>
              </a:lnSpc>
            </a:pPr>
            <a:r>
              <a:rPr lang="en-GB" sz="2000" dirty="0"/>
              <a:t>Aiming at first consolidated draft in Q2 2026, final update in 2027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C3823-3128-A475-5CA9-19336E29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Soil Moisture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589367A-933A-FA38-5CDF-DA8B93CE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3357" y="4236723"/>
            <a:ext cx="3014578" cy="13309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CF96B7-7C4E-A052-AD46-71FC1DFE82B9}"/>
              </a:ext>
            </a:extLst>
          </p:cNvPr>
          <p:cNvSpPr txBox="1"/>
          <p:nvPr/>
        </p:nvSpPr>
        <p:spPr>
          <a:xfrm>
            <a:off x="6957563" y="5002416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  <a:hlinkClick r:id="rId3"/>
              </a:rPr>
              <a:t>https://qa4sm.eu/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14" name="Picture 13" descr="A map of europe with orange dots&#10;&#10;AI-generated content may be incorrect.">
            <a:extLst>
              <a:ext uri="{FF2B5EF4-FFF2-40B4-BE49-F238E27FC236}">
                <a16:creationId xmlns:a16="http://schemas.microsoft.com/office/drawing/2014/main" id="{D6596EE7-1100-E65C-104C-73D9C7A78B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2189" y="5366659"/>
            <a:ext cx="4388793" cy="964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BCA0E-7DD3-81EB-A774-7807D5FCD3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2189" y="2988253"/>
            <a:ext cx="2065184" cy="1382149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FB390-2C05-DAD1-307F-A9C268B9FD22}"/>
              </a:ext>
            </a:extLst>
          </p:cNvPr>
          <p:cNvSpPr txBox="1"/>
          <p:nvPr/>
        </p:nvSpPr>
        <p:spPr>
          <a:xfrm>
            <a:off x="6852089" y="4344491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ISMN measuring depths</a:t>
            </a:r>
          </a:p>
        </p:txBody>
      </p:sp>
      <p:pic>
        <p:nvPicPr>
          <p:cNvPr id="6" name="Picture 5" descr="A screenshot of a website&#10;&#10;AI-generated content may be incorrect.">
            <a:extLst>
              <a:ext uri="{FF2B5EF4-FFF2-40B4-BE49-F238E27FC236}">
                <a16:creationId xmlns:a16="http://schemas.microsoft.com/office/drawing/2014/main" id="{CFBA3391-2F24-076D-D6AB-B4DB41965D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1529" y="1744394"/>
            <a:ext cx="2575272" cy="2438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9A458-9465-A3BB-9200-7DF698AF08B5}"/>
              </a:ext>
            </a:extLst>
          </p:cNvPr>
          <p:cNvSpPr txBox="1"/>
          <p:nvPr/>
        </p:nvSpPr>
        <p:spPr>
          <a:xfrm>
            <a:off x="9632926" y="1436617"/>
            <a:ext cx="1946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https://ismn.earth/en/</a:t>
            </a:r>
            <a:r>
              <a:rPr lang="en-GB" dirty="0"/>
              <a:t> </a:t>
            </a:r>
          </a:p>
        </p:txBody>
      </p:sp>
      <p:pic>
        <p:nvPicPr>
          <p:cNvPr id="8" name="Picture 6" descr="HydroGNSS reflectometry">
            <a:extLst>
              <a:ext uri="{FF2B5EF4-FFF2-40B4-BE49-F238E27FC236}">
                <a16:creationId xmlns:a16="http://schemas.microsoft.com/office/drawing/2014/main" id="{D0E72571-0123-277E-F32D-59D0082C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2189" y="1114876"/>
            <a:ext cx="2293228" cy="163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546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3C4AC-5B40-4210-CAEB-508D7B561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E8362AD-AC8F-A559-B497-A20C3EE9BD2F}"/>
              </a:ext>
            </a:extLst>
          </p:cNvPr>
          <p:cNvGrpSpPr/>
          <p:nvPr/>
        </p:nvGrpSpPr>
        <p:grpSpPr>
          <a:xfrm>
            <a:off x="9596207" y="3826247"/>
            <a:ext cx="2343990" cy="2152408"/>
            <a:chOff x="5946315" y="2553889"/>
            <a:chExt cx="3255257" cy="2627245"/>
          </a:xfrm>
        </p:grpSpPr>
        <p:pic>
          <p:nvPicPr>
            <p:cNvPr id="19" name="Imagen 10">
              <a:extLst>
                <a:ext uri="{FF2B5EF4-FFF2-40B4-BE49-F238E27FC236}">
                  <a16:creationId xmlns:a16="http://schemas.microsoft.com/office/drawing/2014/main" id="{B0EC9F04-9B6D-3971-034C-B7793C99B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6315" y="2553889"/>
              <a:ext cx="3255257" cy="2627245"/>
            </a:xfrm>
            <a:prstGeom prst="rect">
              <a:avLst/>
            </a:prstGeom>
          </p:spPr>
        </p:pic>
        <p:sp>
          <p:nvSpPr>
            <p:cNvPr id="21" name="Elipse 12">
              <a:extLst>
                <a:ext uri="{FF2B5EF4-FFF2-40B4-BE49-F238E27FC236}">
                  <a16:creationId xmlns:a16="http://schemas.microsoft.com/office/drawing/2014/main" id="{324D0C4A-11E9-47E8-C935-A5E96D54F5E5}"/>
                </a:ext>
              </a:extLst>
            </p:cNvPr>
            <p:cNvSpPr/>
            <p:nvPr/>
          </p:nvSpPr>
          <p:spPr>
            <a:xfrm>
              <a:off x="7306278" y="4020837"/>
              <a:ext cx="454025" cy="2127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Elipse 13">
              <a:extLst>
                <a:ext uri="{FF2B5EF4-FFF2-40B4-BE49-F238E27FC236}">
                  <a16:creationId xmlns:a16="http://schemas.microsoft.com/office/drawing/2014/main" id="{81C6727A-6684-FEA1-819B-51B9BF77D732}"/>
                </a:ext>
              </a:extLst>
            </p:cNvPr>
            <p:cNvSpPr/>
            <p:nvPr/>
          </p:nvSpPr>
          <p:spPr>
            <a:xfrm>
              <a:off x="7046367" y="4386133"/>
              <a:ext cx="454025" cy="21272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Elipse 14">
              <a:extLst>
                <a:ext uri="{FF2B5EF4-FFF2-40B4-BE49-F238E27FC236}">
                  <a16:creationId xmlns:a16="http://schemas.microsoft.com/office/drawing/2014/main" id="{EEC20F3D-6753-A0B2-1D98-01BE5E01A2DE}"/>
                </a:ext>
              </a:extLst>
            </p:cNvPr>
            <p:cNvSpPr/>
            <p:nvPr/>
          </p:nvSpPr>
          <p:spPr>
            <a:xfrm>
              <a:off x="8282907" y="2959838"/>
              <a:ext cx="454025" cy="212725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78E0B-8382-63F1-1262-5BC4B5CBD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803" y="1134837"/>
            <a:ext cx="6520188" cy="524147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Contribute to TIRCalNet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Intercomparison of 3 radiometers (JPL, KIT15, CIMEL) at </a:t>
            </a:r>
            <a:r>
              <a:rPr lang="en-GB" sz="2000" b="1" dirty="0"/>
              <a:t>La </a:t>
            </a:r>
            <a:r>
              <a:rPr lang="en-GB" sz="2000" b="1" dirty="0" err="1"/>
              <a:t>Crau</a:t>
            </a:r>
            <a:endParaRPr lang="en-GB" sz="2000" b="1" dirty="0"/>
          </a:p>
          <a:p>
            <a:pPr lvl="1">
              <a:lnSpc>
                <a:spcPct val="150000"/>
              </a:lnSpc>
            </a:pPr>
            <a:r>
              <a:rPr lang="en-GB" sz="2000" dirty="0"/>
              <a:t>Since Nov 2024, long-term intercomparison between JPL and KT15 at </a:t>
            </a:r>
            <a:r>
              <a:rPr lang="en-GB" sz="2000" b="1" dirty="0"/>
              <a:t>Lake Constance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Field campaign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Planned in </a:t>
            </a:r>
            <a:r>
              <a:rPr lang="en-GB" sz="2000" b="1" dirty="0"/>
              <a:t>Oct 2026 </a:t>
            </a:r>
            <a:r>
              <a:rPr lang="en-GB" sz="2000" dirty="0"/>
              <a:t>in </a:t>
            </a:r>
            <a:r>
              <a:rPr lang="en-GB" sz="2000" b="1" dirty="0"/>
              <a:t>Gobabeb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Long-term dataset acquired by KIT including in-situ emissivity spectra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Plan to deploy two radiometers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Evaluate different </a:t>
            </a:r>
            <a:r>
              <a:rPr lang="en-GB" sz="2000" b="1" dirty="0"/>
              <a:t>RTM simulations </a:t>
            </a:r>
            <a:r>
              <a:rPr lang="en-GB" sz="2000" dirty="0"/>
              <a:t>at </a:t>
            </a:r>
            <a:r>
              <a:rPr lang="en-GB" sz="2000" b="1" dirty="0"/>
              <a:t>TOA</a:t>
            </a:r>
            <a:r>
              <a:rPr lang="en-GB" sz="2000" dirty="0"/>
              <a:t> to characterise uncertainties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8A859-CAAD-5BDB-6B05-35D148A3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LST / LSE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433F9D-7E1F-0F96-F198-87E7BFCE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669" y="2016313"/>
            <a:ext cx="3144035" cy="164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F28B5-F540-07E6-82CE-D94AA231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992" y="1183541"/>
            <a:ext cx="2764358" cy="1420866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file"/>
            <a:extLst>
              <a:ext uri="{FF2B5EF4-FFF2-40B4-BE49-F238E27FC236}">
                <a16:creationId xmlns:a16="http://schemas.microsoft.com/office/drawing/2014/main" id="{A15F55FB-A950-1704-E4FA-CB11456F6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62421" y="3377549"/>
            <a:ext cx="1660086" cy="164094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7DED1E42-2CA9-D8BD-2584-A9580BCE57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104" y="4415461"/>
            <a:ext cx="1417688" cy="154401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04CF4E3-F065-0F41-57D2-A780A10B77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2822" y="5959477"/>
            <a:ext cx="4395107" cy="6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A76B8C-E42E-5D73-F8FC-A2C201DE0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396093"/>
            <a:ext cx="6615410" cy="4825340"/>
          </a:xfrm>
        </p:spPr>
        <p:txBody>
          <a:bodyPr/>
          <a:lstStyle/>
          <a:p>
            <a:r>
              <a:rPr lang="en-GB" dirty="0"/>
              <a:t>Overview</a:t>
            </a:r>
          </a:p>
          <a:p>
            <a:pPr lvl="1"/>
            <a:r>
              <a:rPr lang="en-GB" dirty="0"/>
              <a:t>Mission and Objectives</a:t>
            </a:r>
          </a:p>
          <a:p>
            <a:pPr lvl="1"/>
            <a:r>
              <a:rPr lang="en-GB" dirty="0"/>
              <a:t>Validation framework</a:t>
            </a:r>
          </a:p>
          <a:p>
            <a:pPr lvl="1"/>
            <a:r>
              <a:rPr lang="en-GB" dirty="0"/>
              <a:t>Protocols, datasets and Tools</a:t>
            </a:r>
          </a:p>
          <a:p>
            <a:r>
              <a:rPr lang="en-GB" dirty="0"/>
              <a:t>LPV Supersites</a:t>
            </a:r>
          </a:p>
          <a:p>
            <a:r>
              <a:rPr lang="en-GB" dirty="0"/>
              <a:t>FA status report</a:t>
            </a:r>
          </a:p>
          <a:p>
            <a:r>
              <a:rPr lang="en-GB" dirty="0"/>
              <a:t>Summary and Outlook</a:t>
            </a:r>
          </a:p>
          <a:p>
            <a:r>
              <a:rPr lang="en-GB" dirty="0"/>
              <a:t>Recent updates on ACIX-IV Land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D2D0D-E33F-8F64-8274-AE572639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4" name="Picture 2" descr="small lpv logo">
            <a:extLst>
              <a:ext uri="{FF2B5EF4-FFF2-40B4-BE49-F238E27FC236}">
                <a16:creationId xmlns:a16="http://schemas.microsoft.com/office/drawing/2014/main" id="{9291D464-7FC0-51BB-7DE4-4291F5F5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4729" y="1657350"/>
            <a:ext cx="1545582" cy="139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18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04D1CDB-05F9-CACD-B16F-42D47BA4AE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166" y="4135444"/>
            <a:ext cx="2574320" cy="1930740"/>
          </a:xfrm>
          <a:prstGeom prst="rect">
            <a:avLst/>
          </a:prstGeom>
        </p:spPr>
      </p:pic>
      <p:pic>
        <p:nvPicPr>
          <p:cNvPr id="26" name="Picture 25" descr="A map of the world&#10;&#10;AI-generated content may be incorrect.">
            <a:extLst>
              <a:ext uri="{FF2B5EF4-FFF2-40B4-BE49-F238E27FC236}">
                <a16:creationId xmlns:a16="http://schemas.microsoft.com/office/drawing/2014/main" id="{E07733DA-9673-24A7-C75F-5996D4BBE4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623" y="3253110"/>
            <a:ext cx="3208749" cy="1730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24E77-22E2-0E90-0D74-D1C0A2B78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20536"/>
            <a:ext cx="7075422" cy="541990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GEO-TREES</a:t>
            </a:r>
            <a:r>
              <a:rPr lang="en-GB" sz="2400" dirty="0"/>
              <a:t> a Global Forest Biomass Reference System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Stems from </a:t>
            </a:r>
            <a:r>
              <a:rPr lang="en-GB" sz="2000" b="1" dirty="0"/>
              <a:t>LPV AGB protocol </a:t>
            </a:r>
            <a:r>
              <a:rPr lang="en-GB" sz="2000" dirty="0"/>
              <a:t>recommendations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100 </a:t>
            </a:r>
            <a:r>
              <a:rPr lang="en-GB" sz="2000" b="1" dirty="0"/>
              <a:t>core</a:t>
            </a:r>
            <a:r>
              <a:rPr lang="en-GB" sz="2000" dirty="0"/>
              <a:t> sites (60 Tropical, 40 Temperate) </a:t>
            </a:r>
          </a:p>
          <a:p>
            <a:pPr lvl="1">
              <a:lnSpc>
                <a:spcPct val="150000"/>
              </a:lnSpc>
            </a:pPr>
            <a:r>
              <a:rPr lang="en-GB" sz="2000" b="1" dirty="0"/>
              <a:t>Open data </a:t>
            </a:r>
            <a:r>
              <a:rPr lang="en-GB" sz="2000" dirty="0"/>
              <a:t>policy, long-term commitment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Updates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TLS field </a:t>
            </a:r>
            <a:r>
              <a:rPr lang="en-GB" sz="2000" b="1" dirty="0"/>
              <a:t>campaign</a:t>
            </a:r>
            <a:r>
              <a:rPr lang="en-GB" sz="2000" dirty="0"/>
              <a:t> in Ghana (Jan-Feb 2026) to support </a:t>
            </a:r>
            <a:r>
              <a:rPr lang="en-GB" sz="2000" b="1" dirty="0"/>
              <a:t>ESA-BIOMASS </a:t>
            </a:r>
            <a:r>
              <a:rPr lang="en-GB" sz="2000" dirty="0"/>
              <a:t>validation</a:t>
            </a:r>
          </a:p>
          <a:p>
            <a:pPr lvl="1">
              <a:lnSpc>
                <a:spcPct val="150000"/>
              </a:lnSpc>
            </a:pPr>
            <a:r>
              <a:rPr lang="en-GB" sz="2000" b="1" dirty="0"/>
              <a:t>GEO-TREES WS </a:t>
            </a:r>
            <a:r>
              <a:rPr lang="en-GB" sz="2000" dirty="0"/>
              <a:t>in Panama (March 2026), the new LPV FA leads present, maintaining </a:t>
            </a:r>
            <a:r>
              <a:rPr lang="en-GB" sz="2000" b="1" dirty="0"/>
              <a:t>LPV-GEO-TREES link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Integrate and </a:t>
            </a:r>
            <a:r>
              <a:rPr lang="en-GB" sz="2000" b="1" dirty="0"/>
              <a:t>harmonize</a:t>
            </a:r>
            <a:r>
              <a:rPr lang="en-GB" sz="2000" dirty="0"/>
              <a:t> the inventory, TLS, and ALS processing pipelines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FE9B6-455C-9940-1CDC-78E8756D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Biomass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B35B955D-B1D9-D192-E0C0-7AB8E0C6C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66" y="1116246"/>
            <a:ext cx="1741941" cy="20526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yellow and black text&#10;&#10;AI-generated content may be incorrect.">
            <a:extLst>
              <a:ext uri="{FF2B5EF4-FFF2-40B4-BE49-F238E27FC236}">
                <a16:creationId xmlns:a16="http://schemas.microsoft.com/office/drawing/2014/main" id="{F6D46E81-AA65-D819-2CC2-79C009123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121" y="1577305"/>
            <a:ext cx="2405116" cy="406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8E787-A439-333F-6C53-1F0597EE78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761" y="2005407"/>
            <a:ext cx="2410475" cy="272099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EC6BFD8E-BE19-E558-2787-BBC21AE741D3}"/>
              </a:ext>
            </a:extLst>
          </p:cNvPr>
          <p:cNvSpPr/>
          <p:nvPr/>
        </p:nvSpPr>
        <p:spPr>
          <a:xfrm>
            <a:off x="10090679" y="2372204"/>
            <a:ext cx="1068637" cy="44067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04073-2749-36AB-236A-9E5F56CC2AA1}"/>
              </a:ext>
            </a:extLst>
          </p:cNvPr>
          <p:cNvSpPr txBox="1"/>
          <p:nvPr/>
        </p:nvSpPr>
        <p:spPr>
          <a:xfrm>
            <a:off x="9624430" y="2916641"/>
            <a:ext cx="2001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https://geo-trees.org/</a:t>
            </a:r>
            <a:r>
              <a:rPr lang="en-GB" dirty="0"/>
              <a:t> </a:t>
            </a:r>
          </a:p>
        </p:txBody>
      </p:sp>
      <p:pic>
        <p:nvPicPr>
          <p:cNvPr id="6" name="Picture 5" descr="A group of people sitting at a table with drinks&#10;&#10;AI-generated content may be incorrect.">
            <a:extLst>
              <a:ext uri="{FF2B5EF4-FFF2-40B4-BE49-F238E27FC236}">
                <a16:creationId xmlns:a16="http://schemas.microsoft.com/office/drawing/2014/main" id="{66835631-EB97-78FE-4038-52BDB45C2A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017" y="5068287"/>
            <a:ext cx="1698355" cy="12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DA9C6-BF0F-64D4-6EB9-62893DB1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D9655-DC19-FF79-A14A-A2D8639C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978" y="1167214"/>
            <a:ext cx="7038634" cy="529073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GB" sz="2400" dirty="0"/>
              <a:t>Status and challenges (</a:t>
            </a:r>
            <a:r>
              <a:rPr lang="en-GB" sz="2400" b="1" dirty="0"/>
              <a:t>New FA</a:t>
            </a:r>
            <a:r>
              <a:rPr lang="en-GB" sz="2400" dirty="0"/>
              <a:t>)</a:t>
            </a:r>
          </a:p>
          <a:p>
            <a:pPr lvl="1">
              <a:lnSpc>
                <a:spcPct val="170000"/>
              </a:lnSpc>
            </a:pPr>
            <a:r>
              <a:rPr lang="en-GB" sz="2000" dirty="0"/>
              <a:t>Strong relevance for land </a:t>
            </a:r>
            <a:r>
              <a:rPr lang="en-GB" sz="2000" b="1" dirty="0"/>
              <a:t>applications</a:t>
            </a:r>
            <a:r>
              <a:rPr lang="en-GB" sz="2000" dirty="0"/>
              <a:t>: agriculture, water management, …</a:t>
            </a:r>
          </a:p>
          <a:p>
            <a:pPr lvl="1">
              <a:lnSpc>
                <a:spcPct val="170000"/>
              </a:lnSpc>
            </a:pPr>
            <a:r>
              <a:rPr lang="en-GB" sz="2000" dirty="0"/>
              <a:t>Growing number of </a:t>
            </a:r>
            <a:r>
              <a:rPr lang="en-GB" sz="2000" b="1" dirty="0"/>
              <a:t>ET products</a:t>
            </a:r>
            <a:r>
              <a:rPr lang="en-GB" sz="2000" dirty="0"/>
              <a:t>, also driven by upcoming HR TIR missions (TRISHNA, LSTM)</a:t>
            </a:r>
          </a:p>
          <a:p>
            <a:pPr lvl="1">
              <a:lnSpc>
                <a:spcPct val="170000"/>
              </a:lnSpc>
            </a:pPr>
            <a:r>
              <a:rPr lang="en-GB" sz="2000" b="1" dirty="0"/>
              <a:t>Discrepancies </a:t>
            </a:r>
            <a:r>
              <a:rPr lang="en-GB" sz="2000" dirty="0"/>
              <a:t>between</a:t>
            </a:r>
            <a:r>
              <a:rPr lang="en-GB" sz="2000" b="1" dirty="0"/>
              <a:t> </a:t>
            </a:r>
            <a:r>
              <a:rPr lang="en-GB" sz="2000" dirty="0"/>
              <a:t>models / validation methods</a:t>
            </a:r>
          </a:p>
          <a:p>
            <a:pPr>
              <a:lnSpc>
                <a:spcPct val="170000"/>
              </a:lnSpc>
            </a:pPr>
            <a:r>
              <a:rPr lang="en-GB" sz="2400" dirty="0"/>
              <a:t>Urgent need for community protocol</a:t>
            </a:r>
          </a:p>
          <a:p>
            <a:pPr lvl="1">
              <a:lnSpc>
                <a:spcPct val="170000"/>
              </a:lnSpc>
            </a:pPr>
            <a:r>
              <a:rPr lang="en-GB" sz="2000" dirty="0"/>
              <a:t>First draft of outline LPV protocol being prepared</a:t>
            </a:r>
          </a:p>
          <a:p>
            <a:pPr lvl="1">
              <a:lnSpc>
                <a:spcPct val="170000"/>
              </a:lnSpc>
            </a:pPr>
            <a:r>
              <a:rPr lang="en-GB" sz="2000" b="1" dirty="0"/>
              <a:t>LPV-GEOGLAM WS </a:t>
            </a:r>
            <a:r>
              <a:rPr lang="en-GB" sz="2000" dirty="0"/>
              <a:t>(22-24 Jun 2026, </a:t>
            </a:r>
            <a:r>
              <a:rPr lang="en-GB" sz="2000" b="1" dirty="0"/>
              <a:t>FAO</a:t>
            </a:r>
            <a:r>
              <a:rPr lang="en-GB" sz="2000" dirty="0"/>
              <a:t>), draft protocol will be presented / discussed</a:t>
            </a:r>
          </a:p>
          <a:p>
            <a:pPr lvl="1">
              <a:lnSpc>
                <a:spcPct val="170000"/>
              </a:lnSpc>
            </a:pPr>
            <a:r>
              <a:rPr lang="en-GB" sz="2000" dirty="0"/>
              <a:t>Consolidated </a:t>
            </a:r>
            <a:r>
              <a:rPr lang="en-GB" sz="2000" b="1" dirty="0"/>
              <a:t>agenda</a:t>
            </a:r>
            <a:r>
              <a:rPr lang="en-GB" sz="2000" dirty="0"/>
              <a:t> for the WS agreed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F4EBE1-B2B7-7947-B4B2-F306D735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Evapotranspiration</a:t>
            </a:r>
          </a:p>
        </p:txBody>
      </p:sp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F185266-4147-68CE-3382-05D850D1ED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300" y="1325199"/>
            <a:ext cx="3658355" cy="1886281"/>
          </a:xfrm>
          <a:prstGeom prst="rect">
            <a:avLst/>
          </a:prstGeom>
        </p:spPr>
      </p:pic>
      <p:pic>
        <p:nvPicPr>
          <p:cNvPr id="15" name="Picture 14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FD9A8DF9-7AED-6548-848F-8D1EAA1A95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713" y="3223055"/>
            <a:ext cx="1998941" cy="846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E8F6F-58E4-389F-4FAC-536F674A0F22}"/>
              </a:ext>
            </a:extLst>
          </p:cNvPr>
          <p:cNvSpPr txBox="1"/>
          <p:nvPr/>
        </p:nvSpPr>
        <p:spPr>
          <a:xfrm>
            <a:off x="8442498" y="1059761"/>
            <a:ext cx="1757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https://etdata.org/</a:t>
            </a:r>
            <a:r>
              <a:rPr lang="en-GB" dirty="0"/>
              <a:t> </a:t>
            </a:r>
          </a:p>
        </p:txBody>
      </p:sp>
      <p:pic>
        <p:nvPicPr>
          <p:cNvPr id="4" name="Picture 3" descr="A diagram of a global distribution&#10;&#10;AI-generated content may be incorrect.">
            <a:extLst>
              <a:ext uri="{FF2B5EF4-FFF2-40B4-BE49-F238E27FC236}">
                <a16:creationId xmlns:a16="http://schemas.microsoft.com/office/drawing/2014/main" id="{DC7287AD-1AD2-8FE0-2CD4-42D3136B9D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300" y="4452122"/>
            <a:ext cx="3828118" cy="1972268"/>
          </a:xfrm>
          <a:prstGeom prst="rect">
            <a:avLst/>
          </a:prstGeom>
        </p:spPr>
      </p:pic>
      <p:pic>
        <p:nvPicPr>
          <p:cNvPr id="5" name="Picture 2" descr="Fig. 3">
            <a:extLst>
              <a:ext uri="{FF2B5EF4-FFF2-40B4-BE49-F238E27FC236}">
                <a16:creationId xmlns:a16="http://schemas.microsoft.com/office/drawing/2014/main" id="{32CFC6E6-09E7-2AFC-9683-1A8BF401D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8395" y="1993987"/>
            <a:ext cx="1998941" cy="24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71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C5B4-27BE-EAC3-2CCB-51798193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076191-D12E-55F5-08F7-BB48E08168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36" y="3863504"/>
            <a:ext cx="1833657" cy="236281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571A74-9F0A-A4C6-F41F-C8098401C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954941"/>
            <a:ext cx="7226358" cy="563542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Status and challenges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GPP recently proposed as </a:t>
            </a:r>
            <a:r>
              <a:rPr lang="en-GB" sz="2000" b="1" dirty="0"/>
              <a:t>new ECV </a:t>
            </a:r>
            <a:r>
              <a:rPr lang="en-GB" sz="2000" dirty="0"/>
              <a:t>quantity in the “Vegetation properties and productivity” group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Growing </a:t>
            </a:r>
            <a:r>
              <a:rPr lang="en-GB" sz="2000" b="1" dirty="0"/>
              <a:t>interest</a:t>
            </a:r>
            <a:r>
              <a:rPr lang="en-GB" sz="2000" dirty="0"/>
              <a:t> and </a:t>
            </a:r>
            <a:r>
              <a:rPr lang="en-GB" sz="2000" b="1" dirty="0"/>
              <a:t>availability</a:t>
            </a:r>
            <a:r>
              <a:rPr lang="en-GB" sz="2000" dirty="0"/>
              <a:t> of GPP/NPP global satellite products, e.g., MODIS, VIIRS, Copernicus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Large Variety of models and input data, persistent </a:t>
            </a:r>
            <a:r>
              <a:rPr lang="en-GB" sz="2000" b="1" dirty="0"/>
              <a:t>inconsistencies</a:t>
            </a:r>
            <a:r>
              <a:rPr lang="en-GB" sz="2000" dirty="0"/>
              <a:t> across products / validation methods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Recent updates: </a:t>
            </a:r>
            <a:r>
              <a:rPr lang="en-GB" sz="2400" b="1" dirty="0" err="1"/>
              <a:t>CarbonBench</a:t>
            </a:r>
            <a:endParaRPr lang="en-GB" sz="2400" b="1" dirty="0"/>
          </a:p>
          <a:p>
            <a:pPr lvl="1">
              <a:lnSpc>
                <a:spcPct val="150000"/>
              </a:lnSpc>
            </a:pPr>
            <a:r>
              <a:rPr lang="en-GB" sz="2000" b="1" dirty="0"/>
              <a:t>Benchmark</a:t>
            </a:r>
            <a:r>
              <a:rPr lang="en-GB" sz="2000" dirty="0"/>
              <a:t> exercise to systematically evaluate models that estimate GPP at global scale. </a:t>
            </a:r>
          </a:p>
          <a:p>
            <a:pPr lvl="1">
              <a:lnSpc>
                <a:spcPct val="150000"/>
              </a:lnSpc>
            </a:pPr>
            <a:r>
              <a:rPr lang="en-GB" sz="2000" dirty="0"/>
              <a:t>It compiles a large dataset from </a:t>
            </a:r>
            <a:r>
              <a:rPr lang="en-GB" sz="2000" b="1" dirty="0"/>
              <a:t>FLUXNET</a:t>
            </a:r>
            <a:r>
              <a:rPr lang="en-GB" sz="2000" dirty="0"/>
              <a:t> sites (567 sites, 2020-2024) allowing to test models’ ability to generalize to ecosystems and regions</a:t>
            </a:r>
          </a:p>
          <a:p>
            <a:pPr>
              <a:lnSpc>
                <a:spcPct val="150000"/>
              </a:lnSpc>
            </a:pPr>
            <a:endParaRPr lang="en-GB" sz="2400" dirty="0"/>
          </a:p>
          <a:p>
            <a:pPr lvl="1">
              <a:lnSpc>
                <a:spcPct val="150000"/>
              </a:lnSpc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3F167F-2E3F-69D2-9B14-29306EE6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/>
              <a:t>GPP / NPP</a:t>
            </a:r>
          </a:p>
        </p:txBody>
      </p:sp>
      <p:pic>
        <p:nvPicPr>
          <p:cNvPr id="6" name="Google Shape;52;g3966972993a_0_0">
            <a:extLst>
              <a:ext uri="{FF2B5EF4-FFF2-40B4-BE49-F238E27FC236}">
                <a16:creationId xmlns:a16="http://schemas.microsoft.com/office/drawing/2014/main" id="{43E21E92-EEBD-33EA-F6A7-90E46511D15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343" y="1090101"/>
            <a:ext cx="3783864" cy="25383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3;g3966972993a_0_0">
            <a:extLst>
              <a:ext uri="{FF2B5EF4-FFF2-40B4-BE49-F238E27FC236}">
                <a16:creationId xmlns:a16="http://schemas.microsoft.com/office/drawing/2014/main" id="{3F5005FF-7A30-A66F-1D0E-1466D3CB85E4}"/>
              </a:ext>
            </a:extLst>
          </p:cNvPr>
          <p:cNvSpPr txBox="1"/>
          <p:nvPr/>
        </p:nvSpPr>
        <p:spPr>
          <a:xfrm>
            <a:off x="8491322" y="3656199"/>
            <a:ext cx="3260885" cy="29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50" tIns="54425" rIns="108850" bIns="54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Endsley et al. (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JGR: </a:t>
            </a:r>
            <a:r>
              <a:rPr lang="en-US" sz="12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Biogeosciences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050" dirty="0"/>
          </a:p>
        </p:txBody>
      </p:sp>
      <p:pic>
        <p:nvPicPr>
          <p:cNvPr id="4" name="Google Shape;69;g3966972993a_1_51" descr="The diagram illustrates a conceptual model where remote sensing is connected to meteorology and carbon flux, suggesting a study or data integration process involving atmospheric data and carbon cycling.&#10;&#10;El contenido generado por IA puede ser incorrecto.">
            <a:extLst>
              <a:ext uri="{FF2B5EF4-FFF2-40B4-BE49-F238E27FC236}">
                <a16:creationId xmlns:a16="http://schemas.microsoft.com/office/drawing/2014/main" id="{EB63BA88-FBA2-86F4-E6E2-0C09B029144B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456" y="4645478"/>
            <a:ext cx="3342853" cy="1714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31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7BA957-394C-0A13-8C64-B65D684E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300" y="1044151"/>
            <a:ext cx="11495400" cy="549046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Working along the lines of the LPV 2026-29 Action Plan</a:t>
            </a:r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Develop and evolve validation practices and tools </a:t>
            </a:r>
            <a:r>
              <a:rPr lang="en-GB" sz="1800" dirty="0">
                <a:sym typeface="Wingdings" pitchFamily="2" charset="2"/>
              </a:rPr>
              <a:t></a:t>
            </a:r>
            <a:r>
              <a:rPr lang="en-GB" sz="1800" dirty="0"/>
              <a:t> LAI, FAPAR, albedo, SM, BA, LSP</a:t>
            </a:r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Enhance representativeness and coverage of reference data </a:t>
            </a:r>
            <a:r>
              <a:rPr lang="en-GB" sz="1800" dirty="0">
                <a:sym typeface="Wingdings" pitchFamily="2" charset="2"/>
              </a:rPr>
              <a:t> LPV Supersites V2</a:t>
            </a:r>
            <a:endParaRPr lang="en-GB" sz="1800" dirty="0"/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Strengthen collaboration with user community </a:t>
            </a:r>
            <a:r>
              <a:rPr lang="en-GB" sz="1800" dirty="0">
                <a:sym typeface="Wingdings" pitchFamily="2" charset="2"/>
              </a:rPr>
              <a:t> GCOS, GEOGLAM, GEO-TREES</a:t>
            </a:r>
            <a:endParaRPr lang="en-GB" sz="1800" dirty="0"/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Reinforce focus on CEOS-FRM </a:t>
            </a:r>
            <a:r>
              <a:rPr lang="en-GB" sz="1800" dirty="0">
                <a:sym typeface="Wingdings" pitchFamily="2" charset="2"/>
              </a:rPr>
              <a:t> FRM embedded in upcoming protocols: FAPAR, SM, FRP</a:t>
            </a:r>
            <a:endParaRPr lang="en-GB" sz="1800" dirty="0"/>
          </a:p>
          <a:p>
            <a:pPr lvl="1">
              <a:lnSpc>
                <a:spcPct val="150000"/>
              </a:lnSpc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</a:rPr>
              <a:t>Enhance awareness and communication </a:t>
            </a:r>
            <a:r>
              <a:rPr lang="en-GB" sz="1800" dirty="0">
                <a:sym typeface="Wingdings" pitchFamily="2" charset="2"/>
              </a:rPr>
              <a:t> LC protocol at CEOS-SIT, LPV web site</a:t>
            </a:r>
            <a:endParaRPr lang="en-GB" sz="1800" dirty="0"/>
          </a:p>
          <a:p>
            <a:pPr>
              <a:lnSpc>
                <a:spcPct val="150000"/>
              </a:lnSpc>
            </a:pPr>
            <a:r>
              <a:rPr lang="en-GB" sz="2400" dirty="0"/>
              <a:t>Outlook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Work towards filling long-standing gaps: OLIVE, ICOS for Cal/Val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Further strengthen collaboration with GEOGLAM for ET protocol (WS in June)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Cooperate with GCOS in the definition of uncertainty requirements for new ECVs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Enhance readiness for upcoming missions (hyperspectral, HR TIR)</a:t>
            </a:r>
          </a:p>
          <a:p>
            <a:pPr lvl="1">
              <a:lnSpc>
                <a:spcPct val="150000"/>
              </a:lnSpc>
            </a:pPr>
            <a:endParaRPr lang="en-GB" sz="18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D7CF79-18D9-DC3F-1704-6B92B26D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23976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5400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noProof="0" dirty="0"/>
              <a:t>Recent updates on ACIX-III and ACIX-IV Land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F7D35F-BE6B-1683-3F9C-11DDA77CD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53726"/>
            <a:ext cx="7815115" cy="5326588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Goal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U</a:t>
            </a:r>
            <a:r>
              <a:rPr lang="en-GB" dirty="0"/>
              <a:t>nderstand strengths/limitations and </a:t>
            </a:r>
            <a:r>
              <a:rPr lang="en-GB" dirty="0">
                <a:sym typeface="Wingdings" pitchFamily="2" charset="2"/>
              </a:rPr>
              <a:t>enhance </a:t>
            </a:r>
            <a:r>
              <a:rPr lang="en-GB" dirty="0"/>
              <a:t>harmonisation of AC algorithms</a:t>
            </a:r>
          </a:p>
          <a:p>
            <a:r>
              <a:rPr lang="en-GB" dirty="0"/>
              <a:t>Generic “</a:t>
            </a:r>
            <a:r>
              <a:rPr lang="en-GB" b="1" dirty="0"/>
              <a:t>X</a:t>
            </a:r>
            <a:r>
              <a:rPr lang="en-GB" dirty="0"/>
              <a:t>” approach</a:t>
            </a:r>
          </a:p>
          <a:p>
            <a:pPr lvl="1"/>
            <a:r>
              <a:rPr lang="en-GB" dirty="0"/>
              <a:t>Engage the </a:t>
            </a:r>
            <a:r>
              <a:rPr lang="en-GB" b="1" dirty="0"/>
              <a:t>community</a:t>
            </a:r>
          </a:p>
          <a:p>
            <a:pPr lvl="1"/>
            <a:r>
              <a:rPr lang="en-GB" dirty="0"/>
              <a:t>Agree on </a:t>
            </a:r>
            <a:r>
              <a:rPr lang="en-GB" b="1" dirty="0"/>
              <a:t>protocol, </a:t>
            </a:r>
            <a:r>
              <a:rPr lang="en-GB" dirty="0"/>
              <a:t>references and </a:t>
            </a:r>
            <a:r>
              <a:rPr lang="en-GB" b="1" dirty="0"/>
              <a:t>metrics</a:t>
            </a:r>
          </a:p>
          <a:p>
            <a:pPr lvl="1"/>
            <a:r>
              <a:rPr lang="en-GB" dirty="0"/>
              <a:t>Run the </a:t>
            </a:r>
            <a:r>
              <a:rPr lang="en-GB" b="1" dirty="0"/>
              <a:t>inter-comparison</a:t>
            </a:r>
            <a:r>
              <a:rPr lang="en-GB" dirty="0"/>
              <a:t> exercise</a:t>
            </a:r>
          </a:p>
          <a:p>
            <a:pPr lvl="1"/>
            <a:r>
              <a:rPr lang="en-GB" b="1" dirty="0"/>
              <a:t>Review/discuss </a:t>
            </a:r>
            <a:r>
              <a:rPr lang="en-GB" dirty="0"/>
              <a:t>the results </a:t>
            </a:r>
          </a:p>
          <a:p>
            <a:pPr lvl="1"/>
            <a:r>
              <a:rPr lang="en-GB" b="1" dirty="0"/>
              <a:t>Publish</a:t>
            </a:r>
            <a:r>
              <a:rPr lang="en-GB" dirty="0"/>
              <a:t> the paper</a:t>
            </a:r>
          </a:p>
          <a:p>
            <a:r>
              <a:rPr lang="en-US" dirty="0">
                <a:cs typeface="Arial"/>
              </a:rPr>
              <a:t>ACIX Started in 2016, 10 years coordinated by ESA-NASA under CEOS-WGCV auspices, initial focus on L8/S2 </a:t>
            </a:r>
            <a:r>
              <a:rPr lang="en-US" dirty="0">
                <a:cs typeface="Arial"/>
                <a:sym typeface="Wingdings" pitchFamily="2" charset="2"/>
              </a:rPr>
              <a:t> </a:t>
            </a:r>
            <a:r>
              <a:rPr lang="en-US" b="1" dirty="0">
                <a:cs typeface="Arial"/>
                <a:sym typeface="Wingdings" pitchFamily="2" charset="2"/>
              </a:rPr>
              <a:t>4 highly cited papers</a:t>
            </a:r>
          </a:p>
          <a:p>
            <a:r>
              <a:rPr lang="en-US" dirty="0">
                <a:cs typeface="Arial"/>
                <a:sym typeface="Wingdings" pitchFamily="2" charset="2"/>
              </a:rPr>
              <a:t>Since ACIX-II, 3 groups focusing on </a:t>
            </a:r>
            <a:r>
              <a:rPr lang="en-US" b="1" dirty="0">
                <a:cs typeface="Arial"/>
                <a:sym typeface="Wingdings" pitchFamily="2" charset="2"/>
              </a:rPr>
              <a:t>Land, Water </a:t>
            </a:r>
            <a:r>
              <a:rPr lang="en-US" dirty="0">
                <a:cs typeface="Arial"/>
                <a:sym typeface="Wingdings" pitchFamily="2" charset="2"/>
              </a:rPr>
              <a:t>and Cloud Mask (</a:t>
            </a:r>
            <a:r>
              <a:rPr lang="en-US" b="1" dirty="0">
                <a:cs typeface="Arial"/>
                <a:sym typeface="Wingdings" pitchFamily="2" charset="2"/>
              </a:rPr>
              <a:t>CMIX</a:t>
            </a:r>
            <a:r>
              <a:rPr lang="en-US" dirty="0">
                <a:cs typeface="Arial"/>
                <a:sym typeface="Wingdings" pitchFamily="2" charset="2"/>
              </a:rPr>
              <a:t>)</a:t>
            </a:r>
            <a:endParaRPr lang="en-US" dirty="0">
              <a:cs typeface="Arial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6089D-B7CF-BC61-6564-A5491F0C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 framework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B57A8AD-F25E-39E8-B5F8-1C36149504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342" y="2197209"/>
            <a:ext cx="3266277" cy="156092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60BBFDE-0887-EB99-FA86-0B561C74E2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348" y="3514131"/>
            <a:ext cx="3197550" cy="169186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D9B197E-4A51-8EBC-EC1D-7716F3BBB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013" y="4813376"/>
            <a:ext cx="3266277" cy="1528083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07104F24-94D3-47E3-F3F1-6FA6D0F95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805" y="1086440"/>
            <a:ext cx="3390213" cy="115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20B1C-D4DE-EC00-E455-6D0DCFC78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342" y="1223299"/>
            <a:ext cx="1082536" cy="1101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768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D69F-323C-335E-8A99-2D5B1661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492CAC-58FA-A197-AFB0-163BE4D8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875" y="1084969"/>
            <a:ext cx="6050423" cy="5446010"/>
          </a:xfrm>
        </p:spPr>
        <p:txBody>
          <a:bodyPr>
            <a:normAutofit fontScale="92500"/>
          </a:bodyPr>
          <a:lstStyle/>
          <a:p>
            <a:r>
              <a:rPr lang="en-GB" dirty="0"/>
              <a:t>Status</a:t>
            </a:r>
          </a:p>
          <a:p>
            <a:pPr lvl="1"/>
            <a:r>
              <a:rPr lang="en-GB" dirty="0"/>
              <a:t>Focus on </a:t>
            </a:r>
            <a:r>
              <a:rPr lang="en-GB" b="1" dirty="0"/>
              <a:t>hyperspectral</a:t>
            </a:r>
            <a:r>
              <a:rPr lang="en-GB" dirty="0"/>
              <a:t>: </a:t>
            </a:r>
            <a:r>
              <a:rPr lang="en-GB" dirty="0" err="1"/>
              <a:t>EnMAP</a:t>
            </a:r>
            <a:r>
              <a:rPr lang="en-GB" dirty="0"/>
              <a:t>, PRISMA in preparation to </a:t>
            </a:r>
            <a:r>
              <a:rPr lang="en-GB" b="1" dirty="0"/>
              <a:t>CHIME</a:t>
            </a:r>
          </a:p>
          <a:p>
            <a:pPr lvl="1"/>
            <a:r>
              <a:rPr lang="en-GB" dirty="0"/>
              <a:t>Validation of </a:t>
            </a:r>
            <a:r>
              <a:rPr lang="en-GB" b="1" dirty="0"/>
              <a:t>AOD</a:t>
            </a:r>
            <a:r>
              <a:rPr lang="en-GB" dirty="0"/>
              <a:t> and TCWV over a set of AERONET sites</a:t>
            </a:r>
          </a:p>
          <a:p>
            <a:pPr lvl="1"/>
            <a:r>
              <a:rPr lang="en-GB" dirty="0"/>
              <a:t>Validation of </a:t>
            </a:r>
            <a:r>
              <a:rPr lang="en-GB" b="1" dirty="0"/>
              <a:t>SR </a:t>
            </a:r>
            <a:r>
              <a:rPr lang="en-GB" dirty="0"/>
              <a:t>using data from </a:t>
            </a:r>
            <a:r>
              <a:rPr lang="en-GB" b="1" dirty="0"/>
              <a:t>networks</a:t>
            </a:r>
            <a:r>
              <a:rPr lang="en-GB" dirty="0"/>
              <a:t> (RadCalNet, HYPERNETS, AERONET-OC) and field </a:t>
            </a:r>
            <a:r>
              <a:rPr lang="en-GB" b="1" dirty="0"/>
              <a:t>campaigns </a:t>
            </a:r>
            <a:r>
              <a:rPr lang="en-GB" dirty="0"/>
              <a:t>for CHIME/SBG</a:t>
            </a:r>
          </a:p>
          <a:p>
            <a:pPr lvl="1"/>
            <a:r>
              <a:rPr lang="en-GB" dirty="0"/>
              <a:t>Use similar methods and metrics (</a:t>
            </a:r>
            <a:r>
              <a:rPr lang="en-GB" b="1" dirty="0"/>
              <a:t>APU</a:t>
            </a:r>
            <a:r>
              <a:rPr lang="en-GB" dirty="0"/>
              <a:t>) as in previous ACIX</a:t>
            </a:r>
          </a:p>
          <a:p>
            <a:pPr lvl="1"/>
            <a:r>
              <a:rPr lang="en-GB" b="1" dirty="0"/>
              <a:t>2 papers </a:t>
            </a:r>
            <a:r>
              <a:rPr lang="en-GB" dirty="0"/>
              <a:t>published in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9DC7AD-3ECC-E3CD-12BC-46A3C2B7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ACIX-III Land and Aqua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CD7E5D-C0D4-1E37-61AA-85D752B93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172225"/>
              </p:ext>
            </p:extLst>
          </p:nvPr>
        </p:nvGraphicFramePr>
        <p:xfrm>
          <a:off x="6289288" y="1147644"/>
          <a:ext cx="5787168" cy="21133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7682">
                  <a:extLst>
                    <a:ext uri="{9D8B030D-6E8A-4147-A177-3AD203B41FA5}">
                      <a16:colId xmlns:a16="http://schemas.microsoft.com/office/drawing/2014/main" val="2322715914"/>
                    </a:ext>
                  </a:extLst>
                </a:gridCol>
                <a:gridCol w="1888083">
                  <a:extLst>
                    <a:ext uri="{9D8B030D-6E8A-4147-A177-3AD203B41FA5}">
                      <a16:colId xmlns:a16="http://schemas.microsoft.com/office/drawing/2014/main" val="3267324297"/>
                    </a:ext>
                  </a:extLst>
                </a:gridCol>
                <a:gridCol w="2441403">
                  <a:extLst>
                    <a:ext uri="{9D8B030D-6E8A-4147-A177-3AD203B41FA5}">
                      <a16:colId xmlns:a16="http://schemas.microsoft.com/office/drawing/2014/main" val="3172739947"/>
                    </a:ext>
                  </a:extLst>
                </a:gridCol>
              </a:tblGrid>
              <a:tr h="348864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ontserrat" pitchFamily="2" charset="77"/>
                        </a:rPr>
                        <a:t>ACIX-III 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ontserrat" pitchFamily="2" charset="77"/>
                        </a:rPr>
                        <a:t>ACIX-III Aqua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260444"/>
                  </a:ext>
                </a:extLst>
              </a:tr>
              <a:tr h="348864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# 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168975"/>
                  </a:ext>
                </a:extLst>
              </a:tr>
              <a:tr h="348864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EO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PRISMA, EnMAP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PRISMA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312504"/>
                  </a:ext>
                </a:extLst>
              </a:tr>
              <a:tr h="104545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RadCalNet, HYPERNETS, ad-hoc campaigns, AERONET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Montserrat" pitchFamily="2" charset="77"/>
                        </a:rPr>
                        <a:t>AERONET-OC, HYPERNETS, ad-hoc campaigns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1672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7271D09-FB3B-6383-9556-FE7B382F2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473" y="4615561"/>
            <a:ext cx="3550309" cy="181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4D6FB6-0B52-F756-AB91-CF15DC5E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288" y="3391064"/>
            <a:ext cx="3891774" cy="168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142EAC-C43F-BFA2-71CA-C0FAF29FDA03}"/>
              </a:ext>
            </a:extLst>
          </p:cNvPr>
          <p:cNvSpPr txBox="1"/>
          <p:nvPr/>
        </p:nvSpPr>
        <p:spPr>
          <a:xfrm>
            <a:off x="6289288" y="5214628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Cremer et al.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14350-D077-B8C5-62A5-0FD9AD987E0C}"/>
              </a:ext>
            </a:extLst>
          </p:cNvPr>
          <p:cNvSpPr txBox="1"/>
          <p:nvPr/>
        </p:nvSpPr>
        <p:spPr>
          <a:xfrm>
            <a:off x="10325941" y="4182535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Gilardino et al. 2025</a:t>
            </a:r>
          </a:p>
        </p:txBody>
      </p:sp>
    </p:spTree>
    <p:extLst>
      <p:ext uri="{BB962C8B-B14F-4D97-AF65-F5344CB8AC3E}">
        <p14:creationId xmlns:p14="http://schemas.microsoft.com/office/powerpoint/2010/main" val="289120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EF013-CB7C-B4CF-7F7C-2D34FAAB5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95690A-D811-4D1C-42ED-2C0F916D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ACIX-IV Land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EC6DD-819E-3C01-DB4E-8624367D468E}"/>
              </a:ext>
            </a:extLst>
          </p:cNvPr>
          <p:cNvSpPr txBox="1"/>
          <p:nvPr/>
        </p:nvSpPr>
        <p:spPr>
          <a:xfrm>
            <a:off x="471551" y="1128339"/>
            <a:ext cx="7405569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ACIX-III shows strong impact of spatial </a:t>
            </a:r>
            <a:r>
              <a:rPr lang="en-US" sz="2000" b="1" dirty="0">
                <a:latin typeface="Montserrat" pitchFamily="2" charset="77"/>
              </a:rPr>
              <a:t>heterogeneity</a:t>
            </a:r>
            <a:r>
              <a:rPr lang="en-US" sz="2000" dirty="0">
                <a:latin typeface="Montserrat" pitchFamily="2" charset="77"/>
              </a:rPr>
              <a:t> and adjacency effects for field campaign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Reliable results mostly obtained over </a:t>
            </a:r>
            <a:r>
              <a:rPr lang="en-US" sz="2000" b="1" dirty="0">
                <a:latin typeface="Montserrat" pitchFamily="2" charset="77"/>
              </a:rPr>
              <a:t>RadCalNet</a:t>
            </a:r>
            <a:r>
              <a:rPr lang="en-US" sz="2000" dirty="0">
                <a:latin typeface="Montserrat" pitchFamily="2" charset="77"/>
              </a:rPr>
              <a:t> and HYPERNETS Gobabeb bright and homogeneous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ACIX-IV will use data from networks, HYPERNETS, complemented with </a:t>
            </a:r>
            <a:r>
              <a:rPr lang="en-US" sz="2000" b="1" dirty="0">
                <a:latin typeface="Montserrat" pitchFamily="2" charset="77"/>
              </a:rPr>
              <a:t>RTM simulations </a:t>
            </a:r>
            <a:r>
              <a:rPr lang="en-US" sz="2000" dirty="0">
                <a:latin typeface="Montserrat" pitchFamily="2" charset="77"/>
              </a:rPr>
              <a:t>to better characterize uncertainty sources</a:t>
            </a:r>
          </a:p>
          <a:p>
            <a:pPr algn="l"/>
            <a:endParaRPr lang="en-US" sz="2000" b="1" dirty="0">
              <a:latin typeface="Montserrat" pitchFamily="2" charset="77"/>
            </a:endParaRPr>
          </a:p>
          <a:p>
            <a:pPr algn="l"/>
            <a:r>
              <a:rPr lang="en-US" sz="2000" b="1" dirty="0">
                <a:latin typeface="Montserrat" pitchFamily="2" charset="77"/>
              </a:rPr>
              <a:t>ACIX-IV Land Proposal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Simulated realistic TOA scenes (S2, CHIME) over different land cover types, seasons (summer/winter) and atmospheric conditions (atmospheric vertical profile, aerosol properties) based on the ESA-</a:t>
            </a:r>
            <a:r>
              <a:rPr lang="en-US" sz="2000" b="1" dirty="0">
                <a:latin typeface="Montserrat" pitchFamily="2" charset="77"/>
              </a:rPr>
              <a:t>Rayference</a:t>
            </a:r>
            <a:r>
              <a:rPr lang="en-US" sz="2000" dirty="0">
                <a:latin typeface="Montserrat" pitchFamily="2" charset="77"/>
              </a:rPr>
              <a:t> Digital Twin Earth Synthetic Scene Generator (</a:t>
            </a:r>
            <a:r>
              <a:rPr lang="en-US" sz="2000" b="1" dirty="0">
                <a:latin typeface="Montserrat" pitchFamily="2" charset="77"/>
              </a:rPr>
              <a:t>DTE-S2GOS</a:t>
            </a:r>
            <a:r>
              <a:rPr lang="en-US" sz="2000" dirty="0">
                <a:latin typeface="Montserrat" pitchFamily="2" charset="77"/>
              </a:rPr>
              <a:t>) project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itchFamily="2" charset="77"/>
              </a:rPr>
              <a:t>Simulations of satellite (L8, S2) SR using the </a:t>
            </a:r>
            <a:r>
              <a:rPr lang="en-US" sz="2000" b="1" dirty="0">
                <a:latin typeface="Montserrat" pitchFamily="2" charset="77"/>
              </a:rPr>
              <a:t>6SV</a:t>
            </a:r>
            <a:r>
              <a:rPr lang="en-US" sz="2000" dirty="0">
                <a:latin typeface="Montserrat" pitchFamily="2" charset="77"/>
              </a:rPr>
              <a:t> RTM based on aerosol ground measurements.</a:t>
            </a:r>
          </a:p>
          <a:p>
            <a:pPr lvl="1"/>
            <a:endParaRPr lang="en-US" sz="2000" dirty="0">
              <a:latin typeface="Montserrat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5C7DA72-4093-0C02-6A32-83AC757D7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25314" y="1101767"/>
            <a:ext cx="766956" cy="8597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5E2DCC6-D2C6-849E-2005-7E783DBA0295}"/>
              </a:ext>
            </a:extLst>
          </p:cNvPr>
          <p:cNvSpPr txBox="1"/>
          <p:nvPr/>
        </p:nvSpPr>
        <p:spPr>
          <a:xfrm>
            <a:off x="10515319" y="4232093"/>
            <a:ext cx="1481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NotesEsa" panose="02000506030000020004" pitchFamily="2" charset="0"/>
              </a:rPr>
              <a:t>Image credit: Rayference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623641-99B1-D4D7-2BBE-25EB9F05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120" y="1255122"/>
            <a:ext cx="1984334" cy="19637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C86C51-5E4B-94AB-8EAD-B6BF6DEC3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872" y="2009438"/>
            <a:ext cx="1980884" cy="19627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6BA497-02D2-A438-D2E1-06D716CBAC5A}"/>
              </a:ext>
            </a:extLst>
          </p:cNvPr>
          <p:cNvSpPr txBox="1"/>
          <p:nvPr/>
        </p:nvSpPr>
        <p:spPr>
          <a:xfrm>
            <a:off x="8095868" y="3205498"/>
            <a:ext cx="1602253" cy="248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97" dirty="0">
                <a:latin typeface="NotesEsa" panose="02000506030000020004" pitchFamily="2" charset="0"/>
              </a:rPr>
              <a:t>Simulated MSI RGB image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B23C1A-89C2-7B71-374A-71179E05A810}"/>
              </a:ext>
            </a:extLst>
          </p:cNvPr>
          <p:cNvSpPr txBox="1"/>
          <p:nvPr/>
        </p:nvSpPr>
        <p:spPr>
          <a:xfrm>
            <a:off x="9958104" y="3958810"/>
            <a:ext cx="1737779" cy="248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97" dirty="0">
                <a:latin typeface="NotesEsa" panose="02000506030000020004" pitchFamily="2" charset="0"/>
              </a:rPr>
              <a:t>Simulated CHIME RGB image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EEFD17-ED8C-CDBA-46FF-514284F193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1900" y="3863028"/>
            <a:ext cx="2993419" cy="23229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9EB0776-E05B-43AA-C5C7-D5CEC52B53C8}"/>
              </a:ext>
            </a:extLst>
          </p:cNvPr>
          <p:cNvSpPr txBox="1"/>
          <p:nvPr/>
        </p:nvSpPr>
        <p:spPr>
          <a:xfrm>
            <a:off x="8179324" y="6043580"/>
            <a:ext cx="1975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NotesEsa" panose="02000506030000020004" pitchFamily="2" charset="0"/>
              </a:rPr>
              <a:t>Image credit: </a:t>
            </a:r>
            <a:r>
              <a:rPr lang="en-GB" sz="1000" dirty="0" err="1">
                <a:latin typeface="NotesEsa" panose="02000506030000020004" pitchFamily="2" charset="0"/>
              </a:rPr>
              <a:t>Vermote</a:t>
            </a:r>
            <a:r>
              <a:rPr lang="en-GB" sz="1000" dirty="0">
                <a:latin typeface="NotesEsa" panose="02000506030000020004" pitchFamily="2" charset="0"/>
              </a:rPr>
              <a:t> et al., 2006</a:t>
            </a:r>
          </a:p>
        </p:txBody>
      </p:sp>
    </p:spTree>
    <p:extLst>
      <p:ext uri="{BB962C8B-B14F-4D97-AF65-F5344CB8AC3E}">
        <p14:creationId xmlns:p14="http://schemas.microsoft.com/office/powerpoint/2010/main" val="2740075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C5282-4EEF-53C8-1264-143B38BA6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0FF27A-07EB-0844-E91A-1A02ED97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ontserrat" pitchFamily="2" charset="77"/>
              </a:rPr>
              <a:t>ACIX-IV Land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C4303-5465-49A5-4D48-1679CF992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8" y="2054051"/>
            <a:ext cx="2865558" cy="2841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2938BB-A4FD-4CC3-5B74-E4722AA9F3D3}"/>
              </a:ext>
            </a:extLst>
          </p:cNvPr>
          <p:cNvSpPr txBox="1"/>
          <p:nvPr/>
        </p:nvSpPr>
        <p:spPr>
          <a:xfrm>
            <a:off x="311167" y="1059628"/>
            <a:ext cx="961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How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8696D-CE43-5F2C-FCD2-6BD4E2832AD2}"/>
              </a:ext>
            </a:extLst>
          </p:cNvPr>
          <p:cNvSpPr txBox="1"/>
          <p:nvPr/>
        </p:nvSpPr>
        <p:spPr>
          <a:xfrm>
            <a:off x="5120741" y="1059628"/>
            <a:ext cx="1293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Who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1E249-3BFB-4C6E-E1D7-A4493914F1E0}"/>
              </a:ext>
            </a:extLst>
          </p:cNvPr>
          <p:cNvSpPr txBox="1"/>
          <p:nvPr/>
        </p:nvSpPr>
        <p:spPr>
          <a:xfrm>
            <a:off x="5120741" y="1397973"/>
            <a:ext cx="689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Developer Teams from various Space Agencies, R&amp;D Companies, Research Institutes and Universities (tentative list)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DBC1A3-9500-BB5D-7A0E-892D31E4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803491"/>
              </p:ext>
            </p:extLst>
          </p:nvPr>
        </p:nvGraphicFramePr>
        <p:xfrm>
          <a:off x="5791078" y="1936723"/>
          <a:ext cx="2728539" cy="2557320"/>
        </p:xfrm>
        <a:graphic>
          <a:graphicData uri="http://schemas.openxmlformats.org/drawingml/2006/table">
            <a:tbl>
              <a:tblPr firstRow="1" bandRow="1"/>
              <a:tblGrid>
                <a:gridCol w="961328">
                  <a:extLst>
                    <a:ext uri="{9D8B030D-6E8A-4147-A177-3AD203B41FA5}">
                      <a16:colId xmlns:a16="http://schemas.microsoft.com/office/drawing/2014/main" val="755150194"/>
                    </a:ext>
                  </a:extLst>
                </a:gridCol>
                <a:gridCol w="1767211">
                  <a:extLst>
                    <a:ext uri="{9D8B030D-6E8A-4147-A177-3AD203B41FA5}">
                      <a16:colId xmlns:a16="http://schemas.microsoft.com/office/drawing/2014/main" val="2846494134"/>
                    </a:ext>
                  </a:extLst>
                </a:gridCol>
              </a:tblGrid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latin typeface="NotesEsa" panose="02000506030000020004" pitchFamily="2" charset="0"/>
                        </a:rPr>
                        <a:t>Processor/Model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latin typeface="NotesEsa" panose="02000506030000020004" pitchFamily="2" charset="0"/>
                        </a:rPr>
                        <a:t>Organisation/Affiliation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039551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>
                          <a:latin typeface="NotesEsa" panose="02000506030000020004" pitchFamily="2" charset="0"/>
                        </a:rPr>
                        <a:t>PACO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DLR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254060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>
                          <a:latin typeface="NotesEsa" panose="02000506030000020004" pitchFamily="2" charset="0"/>
                        </a:rPr>
                        <a:t>HYPER SIAC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University College London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978747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>
                          <a:latin typeface="NotesEsa" panose="02000506030000020004" pitchFamily="2" charset="0"/>
                        </a:rPr>
                        <a:t>MAGAC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MAGELLIUM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94919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 err="1">
                          <a:latin typeface="NotesEsa" panose="02000506030000020004" pitchFamily="2" charset="0"/>
                        </a:rPr>
                        <a:t>GeoNEX</a:t>
                      </a:r>
                      <a:r>
                        <a:rPr lang="en-GB" sz="800" b="1" dirty="0">
                          <a:latin typeface="NotesEsa" panose="02000506030000020004" pitchFamily="2" charset="0"/>
                        </a:rPr>
                        <a:t>-AC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NASA Ames Research Center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586707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>
                          <a:latin typeface="NotesEsa" panose="02000506030000020004" pitchFamily="2" charset="0"/>
                        </a:rPr>
                        <a:t>ACOLITE DSF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RBINS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89541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 err="1">
                          <a:latin typeface="NotesEsa" panose="02000506030000020004" pitchFamily="2" charset="0"/>
                        </a:rPr>
                        <a:t>ImaACor</a:t>
                      </a:r>
                      <a:endParaRPr lang="en-GB" sz="800" b="1" dirty="0">
                        <a:latin typeface="NotesEsa" panose="02000506030000020004" pitchFamily="2" charset="0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CNR IMAA</a:t>
                      </a:r>
                    </a:p>
                  </a:txBody>
                  <a:tcPr marL="24116" marR="24116" marT="16078" marB="16078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558421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dirty="0">
                          <a:latin typeface="NotesEsa" panose="02000506030000020004" pitchFamily="2" charset="0"/>
                        </a:rPr>
                        <a:t>ATREM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Naval Research Lab, Washington DC USA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3799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GB" sz="8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ATCOR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cap="none" spc="0" baseline="0" dirty="0" err="1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ReSe</a:t>
                      </a:r>
                      <a:r>
                        <a:rPr lang="en-US" sz="800" b="0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 Applications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371977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err="1">
                          <a:latin typeface="NotesEsa" panose="02000506030000020004" pitchFamily="2" charset="0"/>
                        </a:rPr>
                        <a:t>iCOR</a:t>
                      </a:r>
                      <a:endParaRPr lang="en-GB" sz="800" b="1" dirty="0">
                        <a:latin typeface="NotesEsa" panose="02000506030000020004" pitchFamily="2" charset="0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VITO Remote Sensing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87305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err="1">
                          <a:latin typeface="NotesEsa" panose="02000506030000020004" pitchFamily="2" charset="0"/>
                        </a:rPr>
                        <a:t>IsoFIT</a:t>
                      </a:r>
                      <a:endParaRPr lang="en-GB" sz="800" b="1" dirty="0">
                        <a:latin typeface="NotesEsa" panose="02000506030000020004" pitchFamily="2" charset="0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NASA JPL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429189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NotesEsa" panose="02000506030000020004" pitchFamily="2" charset="0"/>
                        </a:rPr>
                        <a:t>PRISMA</a:t>
                      </a:r>
                      <a:endParaRPr lang="en-GB" sz="800" b="1" dirty="0">
                        <a:latin typeface="NotesEsa" panose="02000506030000020004" pitchFamily="2" charset="0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kern="1200" dirty="0">
                          <a:solidFill>
                            <a:schemeClr val="dk1"/>
                          </a:solidFill>
                          <a:latin typeface="NotesEsa" panose="02000506030000020004" pitchFamily="2" charset="0"/>
                          <a:ea typeface="+mn-ea"/>
                          <a:cs typeface="+mn-cs"/>
                        </a:rPr>
                        <a:t>ASI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370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DB1BE1A-4BAE-F633-9D65-5B99B354F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561507"/>
              </p:ext>
            </p:extLst>
          </p:nvPr>
        </p:nvGraphicFramePr>
        <p:xfrm>
          <a:off x="8567822" y="1936723"/>
          <a:ext cx="2728539" cy="2557042"/>
        </p:xfrm>
        <a:graphic>
          <a:graphicData uri="http://schemas.openxmlformats.org/drawingml/2006/table">
            <a:tbl>
              <a:tblPr firstRow="1" bandRow="1"/>
              <a:tblGrid>
                <a:gridCol w="961328">
                  <a:extLst>
                    <a:ext uri="{9D8B030D-6E8A-4147-A177-3AD203B41FA5}">
                      <a16:colId xmlns:a16="http://schemas.microsoft.com/office/drawing/2014/main" val="755150194"/>
                    </a:ext>
                  </a:extLst>
                </a:gridCol>
                <a:gridCol w="1767211">
                  <a:extLst>
                    <a:ext uri="{9D8B030D-6E8A-4147-A177-3AD203B41FA5}">
                      <a16:colId xmlns:a16="http://schemas.microsoft.com/office/drawing/2014/main" val="2846494134"/>
                    </a:ext>
                  </a:extLst>
                </a:gridCol>
              </a:tblGrid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latin typeface="NotesEsa" panose="02000506030000020004" pitchFamily="2" charset="0"/>
                        </a:rPr>
                        <a:t>Processor/Model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latin typeface="NotesEsa" panose="02000506030000020004" pitchFamily="2" charset="0"/>
                        </a:rPr>
                        <a:t>Organisation/Affiliation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039551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 CHRIS/PROBA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University Valencia/Brockmann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254060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COCHISE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ONERA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978747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US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SIERRA</a:t>
                      </a:r>
                      <a:endParaRPr lang="en-GB" sz="800" b="1" i="0" u="none" strike="noStrike" kern="1200" cap="none" spc="0" baseline="0" dirty="0">
                        <a:solidFill>
                          <a:schemeClr val="dk1"/>
                        </a:solidFill>
                        <a:uFillTx/>
                        <a:latin typeface="NotesEsa" panose="02000506030000020004" pitchFamily="2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ONERA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94919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ICARE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ONERA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586707"/>
                  </a:ext>
                </a:extLst>
              </a:tr>
              <a:tr h="212778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US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HATCH</a:t>
                      </a:r>
                      <a:endParaRPr lang="en-GB" sz="800" b="1" i="0" u="none" strike="noStrike" kern="1200" cap="none" spc="0" baseline="0" dirty="0">
                        <a:solidFill>
                          <a:schemeClr val="dk1"/>
                        </a:solidFill>
                        <a:uFillTx/>
                        <a:latin typeface="NotesEsa" panose="02000506030000020004" pitchFamily="2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b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University of Colorado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689541"/>
                  </a:ext>
                </a:extLst>
              </a:tr>
              <a:tr h="315936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FLAASH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Air Force Research Laboratory, Hanscom AFB and Spectral Sciences, Inc.</a:t>
                      </a:r>
                    </a:p>
                  </a:txBody>
                  <a:tcPr marL="24116" marR="24116" marT="16078" marB="16078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558421"/>
                  </a:ext>
                </a:extLst>
              </a:tr>
              <a:tr h="323116"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ACORN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1pPr>
                      <a:lvl2pPr marL="0" marR="0" indent="3429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2pPr>
                      <a:lvl3pPr marL="0" marR="0" indent="6858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3pPr>
                      <a:lvl4pPr marL="0" marR="0" indent="10287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4pPr>
                      <a:lvl5pPr marL="0" marR="0" indent="13716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5pPr>
                      <a:lvl6pPr marL="0" marR="0" indent="17145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6pPr>
                      <a:lvl7pPr marL="0" marR="0" indent="20574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7pPr>
                      <a:lvl8pPr marL="0" marR="0" indent="24003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8pPr>
                      <a:lvl9pPr marL="0" marR="0" indent="2743200" algn="r" defTabSz="6858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 panose="020B0604020202020204"/>
                          <a:sym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Spectral Information Technology Applications Ctr.</a:t>
                      </a:r>
                    </a:p>
                  </a:txBody>
                  <a:tcPr marL="17818" marR="17818" marT="11880" marB="1188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43799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HISUI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METI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371977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QUAC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Spectral Sciences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EFFFF"/>
                      </a:solidFill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4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187305"/>
                  </a:ext>
                </a:extLst>
              </a:tr>
              <a:tr h="212778">
                <a:tc>
                  <a:txBody>
                    <a:bodyPr/>
                    <a:lstStyle/>
                    <a:p>
                      <a:pPr algn="ctr"/>
                      <a:r>
                        <a:rPr lang="en-GB" sz="800" b="1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ISDAS</a:t>
                      </a:r>
                    </a:p>
                  </a:txBody>
                  <a:tcPr marL="91191" marR="91191" marT="45595" marB="45595">
                    <a:lnL w="12700" cmpd="sng">
                      <a:solidFill>
                        <a:srgbClr val="FEFFFF"/>
                      </a:solidFill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kern="1200" cap="none" spc="0" baseline="0" dirty="0">
                          <a:solidFill>
                            <a:schemeClr val="dk1"/>
                          </a:solidFill>
                          <a:uFillTx/>
                          <a:latin typeface="NotesEsa" panose="02000506030000020004" pitchFamily="2" charset="0"/>
                          <a:ea typeface="+mn-ea"/>
                          <a:cs typeface="+mn-cs"/>
                          <a:sym typeface="Calibri"/>
                        </a:rPr>
                        <a:t>Canada Center for Remote Sensing</a:t>
                      </a:r>
                    </a:p>
                  </a:txBody>
                  <a:tcPr marL="17818" marR="17818" marT="11880" marB="11880" anchor="ctr">
                    <a:lnL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4291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09D89E5-CFBA-E607-5FBC-B422C214BDD1}"/>
              </a:ext>
            </a:extLst>
          </p:cNvPr>
          <p:cNvSpPr txBox="1"/>
          <p:nvPr/>
        </p:nvSpPr>
        <p:spPr>
          <a:xfrm>
            <a:off x="1272908" y="5364565"/>
            <a:ext cx="1293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Montserrat" pitchFamily="2" charset="77"/>
              </a:rPr>
              <a:t>When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C4772-F862-972F-C6CE-53C4917BE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665" y="4681583"/>
            <a:ext cx="5798959" cy="1766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61AA38-6176-32A6-BB9E-09FDF78E4DE6}"/>
              </a:ext>
            </a:extLst>
          </p:cNvPr>
          <p:cNvSpPr txBox="1"/>
          <p:nvPr/>
        </p:nvSpPr>
        <p:spPr>
          <a:xfrm>
            <a:off x="311167" y="1413886"/>
            <a:ext cx="418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The approach would be to maintain it under CEOS-WGCV auspices as in previous ACIX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AF1CD-2FB5-D34C-B952-7DA0C3817D07}"/>
              </a:ext>
            </a:extLst>
          </p:cNvPr>
          <p:cNvSpPr txBox="1"/>
          <p:nvPr/>
        </p:nvSpPr>
        <p:spPr>
          <a:xfrm>
            <a:off x="1272908" y="5763817"/>
            <a:ext cx="4186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" pitchFamily="2" charset="77"/>
              </a:rPr>
              <a:t>1</a:t>
            </a:r>
            <a:r>
              <a:rPr lang="en-US" baseline="30000" dirty="0">
                <a:latin typeface="Montserrat" pitchFamily="2" charset="77"/>
              </a:rPr>
              <a:t>st</a:t>
            </a:r>
            <a:r>
              <a:rPr lang="en-US" dirty="0">
                <a:latin typeface="Montserrat" pitchFamily="2" charset="77"/>
              </a:rPr>
              <a:t> WS in Autumn 2026</a:t>
            </a:r>
          </a:p>
        </p:txBody>
      </p:sp>
    </p:spTree>
    <p:extLst>
      <p:ext uri="{BB962C8B-B14F-4D97-AF65-F5344CB8AC3E}">
        <p14:creationId xmlns:p14="http://schemas.microsoft.com/office/powerpoint/2010/main" val="455868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654332-1483-1E3E-1ABD-E75E8AF72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52186"/>
            <a:ext cx="6915811" cy="5461347"/>
          </a:xfrm>
        </p:spPr>
        <p:txBody>
          <a:bodyPr>
            <a:normAutofit fontScale="92500"/>
          </a:bodyPr>
          <a:lstStyle/>
          <a:p>
            <a:r>
              <a:rPr lang="en-US" dirty="0"/>
              <a:t>New international initiative being defined on intercomparing different approaches for BRDF normalization and data fusion for S2/L8-9, such as:</a:t>
            </a:r>
          </a:p>
          <a:p>
            <a:pPr lvl="1"/>
            <a:r>
              <a:rPr lang="en-US" dirty="0"/>
              <a:t>HLS (NASA)</a:t>
            </a:r>
          </a:p>
          <a:p>
            <a:pPr lvl="1"/>
            <a:r>
              <a:rPr lang="en-US" dirty="0"/>
              <a:t>Sen2Like (ESA)</a:t>
            </a:r>
          </a:p>
          <a:p>
            <a:pPr lvl="1"/>
            <a:r>
              <a:rPr lang="en-US" dirty="0"/>
              <a:t>NN-based data fusion (CNES)</a:t>
            </a:r>
          </a:p>
          <a:p>
            <a:pPr lvl="1"/>
            <a:r>
              <a:rPr lang="en-US" dirty="0"/>
              <a:t>… Open call for others</a:t>
            </a:r>
          </a:p>
          <a:p>
            <a:r>
              <a:rPr lang="en-US" dirty="0"/>
              <a:t>Initial definition of a comparison protocol and associated quality metrics being explored, e.g., TSI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2B9C60-210D-125D-7193-190685B55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4060BD-7897-F5DD-E0F2-3A0D4F203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0879" y="3795386"/>
            <a:ext cx="4674953" cy="262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9E058-984A-338E-CA6D-94838C8E3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407" y="1098391"/>
            <a:ext cx="3696914" cy="1285117"/>
          </a:xfrm>
          <a:prstGeom prst="rect">
            <a:avLst/>
          </a:prstGeom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B991633C-7ECF-84DF-D395-C5036D738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506" y="2514512"/>
            <a:ext cx="4455684" cy="980250"/>
          </a:xfrm>
          <a:prstGeom prst="rect">
            <a:avLst/>
          </a:prstGeom>
          <a:ln>
            <a:solidFill>
              <a:srgbClr val="003249"/>
            </a:solidFill>
          </a:ln>
        </p:spPr>
      </p:pic>
    </p:spTree>
    <p:extLst>
      <p:ext uri="{BB962C8B-B14F-4D97-AF65-F5344CB8AC3E}">
        <p14:creationId xmlns:p14="http://schemas.microsoft.com/office/powerpoint/2010/main" val="35583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C388ED-AC9A-8E25-BE25-882C0946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5" y="1069521"/>
            <a:ext cx="6639902" cy="53720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The mission is to </a:t>
            </a:r>
            <a:r>
              <a:rPr lang="en-US" sz="2400" b="1" dirty="0"/>
              <a:t>coordinate</a:t>
            </a:r>
            <a:r>
              <a:rPr lang="en-US" sz="2400" dirty="0"/>
              <a:t> the </a:t>
            </a:r>
            <a:r>
              <a:rPr lang="en-US" sz="2400" b="1" dirty="0"/>
              <a:t>quantitative validation</a:t>
            </a:r>
            <a:r>
              <a:rPr lang="en-US" sz="2400" dirty="0"/>
              <a:t> of satellite-derived land products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main objective is to </a:t>
            </a:r>
            <a:r>
              <a:rPr lang="en-US" sz="2400" b="1" dirty="0"/>
              <a:t>develop</a:t>
            </a:r>
            <a:r>
              <a:rPr lang="en-US" sz="2400" dirty="0"/>
              <a:t> </a:t>
            </a:r>
            <a:r>
              <a:rPr lang="en-US" sz="2400" b="1" dirty="0"/>
              <a:t>standardized validation practices</a:t>
            </a:r>
            <a:r>
              <a:rPr lang="en-US" sz="2400" dirty="0"/>
              <a:t> and a common </a:t>
            </a:r>
            <a:r>
              <a:rPr lang="en-US" sz="2400" b="1" dirty="0"/>
              <a:t>validation</a:t>
            </a:r>
            <a:r>
              <a:rPr lang="en-US" sz="2400" dirty="0"/>
              <a:t> </a:t>
            </a:r>
            <a:r>
              <a:rPr lang="en-US" sz="2400" b="1" dirty="0"/>
              <a:t>framework</a:t>
            </a:r>
            <a:r>
              <a:rPr lang="en-US" sz="2400" dirty="0"/>
              <a:t> to enhance </a:t>
            </a:r>
            <a:r>
              <a:rPr lang="en-US" sz="2400" b="1" dirty="0"/>
              <a:t>comparability</a:t>
            </a:r>
            <a:r>
              <a:rPr lang="en-US" sz="2400" dirty="0"/>
              <a:t> and interoperability across products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The sub-group consists of </a:t>
            </a:r>
            <a:r>
              <a:rPr lang="en-US" sz="2400" b="1" dirty="0"/>
              <a:t>12 Focus Areas</a:t>
            </a:r>
            <a:r>
              <a:rPr lang="en-US" sz="2400" dirty="0"/>
              <a:t>, with </a:t>
            </a:r>
            <a:r>
              <a:rPr lang="en-US" sz="2400" b="1" dirty="0"/>
              <a:t>2-3 co-leads </a:t>
            </a:r>
            <a:r>
              <a:rPr lang="en-US" sz="2400" dirty="0"/>
              <a:t>responsible for each land variable (ECVs, EBVs, EAVs,)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C125B-8BFA-4D3F-2983-6E67B7E3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and Objectives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5A0495F-9E4C-E509-78BB-7F1F6FF98C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78" y="2072072"/>
            <a:ext cx="4758722" cy="3413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820E7269-CBFA-CEE7-652C-901111CF3A05}"/>
              </a:ext>
            </a:extLst>
          </p:cNvPr>
          <p:cNvSpPr txBox="1"/>
          <p:nvPr/>
        </p:nvSpPr>
        <p:spPr>
          <a:xfrm>
            <a:off x="8090808" y="1582664"/>
            <a:ext cx="36165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hlinkClick r:id="rId3"/>
              </a:rPr>
              <a:t>https://lpvs.gsfc.nasa.gov/</a:t>
            </a:r>
            <a:r>
              <a:rPr lang="en-GB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45164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>
          <a:extLst>
            <a:ext uri="{FF2B5EF4-FFF2-40B4-BE49-F238E27FC236}">
              <a16:creationId xmlns:a16="http://schemas.microsoft.com/office/drawing/2014/main" id="{332EF376-7AE7-71EB-2A18-271414A4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>
            <a:extLst>
              <a:ext uri="{FF2B5EF4-FFF2-40B4-BE49-F238E27FC236}">
                <a16:creationId xmlns:a16="http://schemas.microsoft.com/office/drawing/2014/main" id="{F8E6155C-1238-6BB1-4AE2-D8FE5B6B5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5400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noProof="0" dirty="0"/>
              <a:t>Thanks !</a:t>
            </a:r>
          </a:p>
        </p:txBody>
      </p:sp>
    </p:spTree>
    <p:extLst>
      <p:ext uri="{BB962C8B-B14F-4D97-AF65-F5344CB8AC3E}">
        <p14:creationId xmlns:p14="http://schemas.microsoft.com/office/powerpoint/2010/main" val="314145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640AA-6473-5920-C9D6-34F4627C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8158" y="1462478"/>
            <a:ext cx="2247712" cy="395044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LPV team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sz="1600" dirty="0">
                <a:solidFill>
                  <a:schemeClr val="bg2"/>
                </a:solidFill>
              </a:rPr>
            </a:b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Ex-officio</a:t>
            </a:r>
            <a:br>
              <a:rPr lang="en-US" sz="1800" dirty="0">
                <a:solidFill>
                  <a:schemeClr val="bg2"/>
                </a:solidFill>
              </a:rPr>
            </a:br>
            <a:r>
              <a:rPr lang="en-US" sz="1800" b="1" dirty="0">
                <a:solidFill>
                  <a:srgbClr val="0070C0"/>
                </a:solidFill>
              </a:rPr>
              <a:t>NEW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3EB89C-B16A-F193-D74F-A9C5F9D1F5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074660"/>
              </p:ext>
            </p:extLst>
          </p:nvPr>
        </p:nvGraphicFramePr>
        <p:xfrm>
          <a:off x="42532" y="83354"/>
          <a:ext cx="9587721" cy="6679986"/>
        </p:xfrm>
        <a:graphic>
          <a:graphicData uri="http://schemas.openxmlformats.org/drawingml/2006/table">
            <a:tbl>
              <a:tblPr/>
              <a:tblGrid>
                <a:gridCol w="1330847">
                  <a:extLst>
                    <a:ext uri="{9D8B030D-6E8A-4147-A177-3AD203B41FA5}">
                      <a16:colId xmlns:a16="http://schemas.microsoft.com/office/drawing/2014/main" val="1580328446"/>
                    </a:ext>
                  </a:extLst>
                </a:gridCol>
                <a:gridCol w="965333">
                  <a:extLst>
                    <a:ext uri="{9D8B030D-6E8A-4147-A177-3AD203B41FA5}">
                      <a16:colId xmlns:a16="http://schemas.microsoft.com/office/drawing/2014/main" val="3849433704"/>
                    </a:ext>
                  </a:extLst>
                </a:gridCol>
                <a:gridCol w="1508919">
                  <a:extLst>
                    <a:ext uri="{9D8B030D-6E8A-4147-A177-3AD203B41FA5}">
                      <a16:colId xmlns:a16="http://schemas.microsoft.com/office/drawing/2014/main" val="33367478"/>
                    </a:ext>
                  </a:extLst>
                </a:gridCol>
                <a:gridCol w="2764787">
                  <a:extLst>
                    <a:ext uri="{9D8B030D-6E8A-4147-A177-3AD203B41FA5}">
                      <a16:colId xmlns:a16="http://schemas.microsoft.com/office/drawing/2014/main" val="1582940229"/>
                    </a:ext>
                  </a:extLst>
                </a:gridCol>
                <a:gridCol w="1059054">
                  <a:extLst>
                    <a:ext uri="{9D8B030D-6E8A-4147-A177-3AD203B41FA5}">
                      <a16:colId xmlns:a16="http://schemas.microsoft.com/office/drawing/2014/main" val="694872411"/>
                    </a:ext>
                  </a:extLst>
                </a:gridCol>
                <a:gridCol w="1958781">
                  <a:extLst>
                    <a:ext uri="{9D8B030D-6E8A-4147-A177-3AD203B41FA5}">
                      <a16:colId xmlns:a16="http://schemas.microsoft.com/office/drawing/2014/main" val="152481595"/>
                    </a:ext>
                  </a:extLst>
                </a:gridCol>
              </a:tblGrid>
              <a:tr h="265810"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IT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First Name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Last Name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Institution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End of Term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527694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Lead team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Fabrizio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Niro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ESA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Italy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Apr 2028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36602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rgbClr val="FF0000"/>
                          </a:solidFill>
                          <a:effectLst/>
                        </a:rPr>
                        <a:t>Vice-chair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IT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332728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Jaime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Nickeson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GSFC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endParaRPr lang="en-IT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85182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</a:rPr>
                        <a:t>Land Cover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Alexandra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Tyukavina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Maryland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Mar 2027 (2nd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16352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Nandika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Tsendbazar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Wageningen University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Netherlands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April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095449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Sophie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Bontemps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Université Catholique de Louvain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Belgium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B050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011804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Biophysical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Richard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Fernandes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Natural Resources Canada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Canada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Apr 2027 (one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068325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Hao 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Teng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Maryland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April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173093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Luke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Brown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Salford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301402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Fire/Burn Area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Louis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Giglio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Maryland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Sep 2026 (2nd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027184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Bernardo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Mota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National Physical Laboratory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UK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082632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Surface Rad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Zhuosen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Wang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NASA GSFC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B050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37780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Angela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Erb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Leidos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41293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Jorge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Sanchez-Zapero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EOLab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Spain 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62492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Soil Moisture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John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Bolten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NASA GSFC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Apr 2026 (2nd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690009"/>
                  </a:ext>
                </a:extLst>
              </a:tr>
              <a:tr h="1485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Alexander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Gruber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Technical University Wien (TUW)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Austria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Oct 2026 (1st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64683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LST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Thomas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Holmes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NASA/GSFC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</a:rPr>
                        <a:t>Dec 2028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283670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Lluis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Perez Planells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Karlsruhe Institute of Technology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Germany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Sept 2026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403408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Phenology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Joshua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Gray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North Carolina State University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2025 (2nd term)</a:t>
                      </a:r>
                      <a:endParaRPr lang="en-GB" sz="12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220229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Victor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Rodríguez-Galiano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Seville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Spain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Aug 2025 (2</a:t>
                      </a:r>
                      <a:r>
                        <a:rPr lang="en-GB" sz="1200" b="0" baseline="3000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GB" sz="1200" b="0">
                          <a:solidFill>
                            <a:schemeClr val="tx1"/>
                          </a:solidFill>
                          <a:effectLst/>
                        </a:rPr>
                        <a:t>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443124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err="1">
                          <a:solidFill>
                            <a:srgbClr val="0070C0"/>
                          </a:solidFill>
                          <a:effectLst/>
                        </a:rPr>
                        <a:t>Qiaoyun</a:t>
                      </a:r>
                      <a:endParaRPr lang="en-GB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Xie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The University Of Western Australia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Australia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</a:rPr>
                        <a:t>Sep 2028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523597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Snow Cover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Carrie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Vuyovich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NASA GSFC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i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645188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Juha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Lemmetyinen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Finnish Meteorologial Inst.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Finland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Sep 2026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72529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Veg Index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Tomoaki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Miura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University of Hawaii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USA 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B050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709982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Simon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Kraatz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USDA 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Apr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172769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Sarah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err="1">
                          <a:solidFill>
                            <a:srgbClr val="0070C0"/>
                          </a:solidFill>
                          <a:effectLst/>
                        </a:rPr>
                        <a:t>Gebruers</a:t>
                      </a:r>
                      <a:endParaRPr lang="en-GB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VITO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Belgium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 dirty="0">
                          <a:solidFill>
                            <a:srgbClr val="0070C0"/>
                          </a:solidFill>
                          <a:effectLst/>
                        </a:rPr>
                        <a:t>Sep 2028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17023"/>
                  </a:ext>
                </a:extLst>
              </a:tr>
              <a:tr h="19472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Biomass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Laura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Duncanson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University of Maryland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rgbClr val="00B050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B050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064785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Mikhail</a:t>
                      </a:r>
                    </a:p>
                  </a:txBody>
                  <a:tcPr marL="14774" marR="14774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Urbazaev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GFZ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Germany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Jan 2029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394766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b="1">
                          <a:solidFill>
                            <a:srgbClr val="0070C0"/>
                          </a:solidFill>
                          <a:effectLst/>
                        </a:rPr>
                        <a:t>KC</a:t>
                      </a:r>
                      <a:endParaRPr lang="en-IT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Cushman</a:t>
                      </a:r>
                      <a:endParaRPr lang="en-IT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ORNL</a:t>
                      </a:r>
                      <a:endParaRPr lang="en-IT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200" b="1">
                          <a:solidFill>
                            <a:srgbClr val="0070C0"/>
                          </a:solidFill>
                          <a:effectLst/>
                        </a:rPr>
                        <a:t>USA</a:t>
                      </a:r>
                      <a:endParaRPr lang="en-IT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</a:rPr>
                        <a:t>Jan 2029 (1</a:t>
                      </a:r>
                      <a:r>
                        <a:rPr lang="en-US" sz="1200" b="1" baseline="30000" dirty="0">
                          <a:solidFill>
                            <a:srgbClr val="0070C0"/>
                          </a:solidFill>
                          <a:effectLst/>
                        </a:rPr>
                        <a:t>st</a:t>
                      </a: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</a:rPr>
                        <a:t> term)</a:t>
                      </a:r>
                      <a:endParaRPr lang="en-IT" sz="1200" b="1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23957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ET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Yun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Yang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Cornell University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Jan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12516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Carmelo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Cammalleri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Polytechnic of Milano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Italy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Jan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66159"/>
                  </a:ext>
                </a:extLst>
              </a:tr>
              <a:tr h="19472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  <a:effectLst/>
                        </a:rPr>
                        <a:t>GPP/NPP</a:t>
                      </a:r>
                    </a:p>
                  </a:txBody>
                  <a:tcPr marL="14774" marR="147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Arthur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Endsley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Montana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USA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Sept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577322"/>
                  </a:ext>
                </a:extLst>
              </a:tr>
              <a:tr h="1947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Álvaro 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Moreno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University of Valencia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  <a:effectLst/>
                        </a:rPr>
                        <a:t>Spain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Nov 2027 (1st term)</a:t>
                      </a:r>
                    </a:p>
                  </a:txBody>
                  <a:tcPr marL="14774" marR="147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88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376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08DC2-3D0F-07DB-0539-405746541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E6D314-2798-C4AF-9882-CB05EBA6E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20536"/>
            <a:ext cx="7382854" cy="552722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ym typeface="Wingdings" pitchFamily="2" charset="2"/>
              </a:rPr>
              <a:t>GCOS ECVs </a:t>
            </a:r>
            <a:r>
              <a:rPr lang="en-US" sz="2000" dirty="0">
                <a:sym typeface="Wingdings" pitchFamily="2" charset="2"/>
              </a:rPr>
              <a:t>requirements for climate applications have been historically the main driver for defining LPV validation framework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More recently, GEOBON, GEOGLAM started to formulate their needs for </a:t>
            </a:r>
            <a:r>
              <a:rPr lang="en-US" sz="2000" b="1" dirty="0"/>
              <a:t>EBVs</a:t>
            </a:r>
            <a:r>
              <a:rPr lang="en-US" sz="2000" dirty="0"/>
              <a:t>, </a:t>
            </a:r>
            <a:r>
              <a:rPr lang="en-US" sz="2000" b="1" dirty="0"/>
              <a:t>EAVs</a:t>
            </a:r>
            <a:r>
              <a:rPr lang="en-US" sz="2000" dirty="0"/>
              <a:t>, although their uncertainty requirements are not yet mature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Collaborations with user groups: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Active participation to the public review within the GCOS </a:t>
            </a:r>
            <a:r>
              <a:rPr lang="en-US" sz="1800" b="1" dirty="0"/>
              <a:t>ECVs rationalization </a:t>
            </a:r>
            <a:r>
              <a:rPr lang="en-US" sz="1800" dirty="0"/>
              <a:t>process (Jul-Sep 2025)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Future cooperation with GCOS is foreseen for defining updated </a:t>
            </a:r>
            <a:r>
              <a:rPr lang="en-US" sz="1800" b="1" dirty="0"/>
              <a:t>ECVs</a:t>
            </a:r>
            <a:r>
              <a:rPr lang="en-US" sz="1800" dirty="0"/>
              <a:t> </a:t>
            </a:r>
            <a:r>
              <a:rPr lang="en-US" sz="1800" b="1" dirty="0"/>
              <a:t>uncertainty</a:t>
            </a:r>
            <a:r>
              <a:rPr lang="en-US" sz="1800" dirty="0"/>
              <a:t> requirements (2028)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Close cooperation with </a:t>
            </a:r>
            <a:r>
              <a:rPr lang="en-US" sz="1800" b="1" dirty="0"/>
              <a:t>GEOGLAM</a:t>
            </a:r>
            <a:r>
              <a:rPr lang="en-US" sz="1800" dirty="0"/>
              <a:t> for crop mapping and LC protocol, now on-going for ET protocol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8E5AE5-5D8C-C082-9D79-0613D511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requirements</a:t>
            </a:r>
          </a:p>
        </p:txBody>
      </p:sp>
      <p:pic>
        <p:nvPicPr>
          <p:cNvPr id="24" name="Picture 2" descr="Diagram illustrating Essential Climate Variables, including atmosphere, ocean, cryosphere, biosphere, anthroposphere, and hydrosphere, with related icons grouped under each category.">
            <a:extLst>
              <a:ext uri="{FF2B5EF4-FFF2-40B4-BE49-F238E27FC236}">
                <a16:creationId xmlns:a16="http://schemas.microsoft.com/office/drawing/2014/main" id="{E32FA3A8-5E2D-A45E-F8DD-A67AFBB2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6264" y="1230805"/>
            <a:ext cx="3925444" cy="25300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Global Climate Observing System (GCOS)">
            <a:extLst>
              <a:ext uri="{FF2B5EF4-FFF2-40B4-BE49-F238E27FC236}">
                <a16:creationId xmlns:a16="http://schemas.microsoft.com/office/drawing/2014/main" id="{8D7CB40C-B02F-D770-51B1-ACD96AA4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5165" y="1082924"/>
            <a:ext cx="1266905" cy="4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43C7E-B039-13C3-6134-B75DC4457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64" y="4036741"/>
            <a:ext cx="3961314" cy="223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22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F5B74-BD6B-7A1E-7CBE-EA8B5C145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946777"/>
            <a:ext cx="6173471" cy="56581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GB" sz="2000" dirty="0"/>
              <a:t>C</a:t>
            </a:r>
            <a:r>
              <a:rPr lang="en-GB" sz="2000" noProof="0" dirty="0"/>
              <a:t>ore </a:t>
            </a:r>
            <a:r>
              <a:rPr lang="en-GB" sz="2000" b="1" noProof="0" dirty="0"/>
              <a:t>elements</a:t>
            </a:r>
            <a:r>
              <a:rPr lang="en-GB" sz="2000" noProof="0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Fiducial Reference Measurements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Validation Good Practices Protocol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Reference satellite products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On-line validation tool</a:t>
            </a:r>
          </a:p>
          <a:p>
            <a:pPr>
              <a:lnSpc>
                <a:spcPct val="150000"/>
              </a:lnSpc>
            </a:pPr>
            <a:r>
              <a:rPr lang="en-GB" sz="2000" noProof="0" dirty="0"/>
              <a:t>LPV Validation </a:t>
            </a:r>
            <a:r>
              <a:rPr lang="en-GB" sz="2000" b="1" noProof="0" dirty="0"/>
              <a:t>stage</a:t>
            </a:r>
          </a:p>
          <a:p>
            <a:pPr lvl="1">
              <a:lnSpc>
                <a:spcPct val="150000"/>
              </a:lnSpc>
            </a:pPr>
            <a:r>
              <a:rPr lang="en-GB" sz="1800" b="1" dirty="0"/>
              <a:t>Readiness</a:t>
            </a:r>
            <a:r>
              <a:rPr lang="en-GB" sz="1800" dirty="0"/>
              <a:t> of the four core elements essential to reach Stage 4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Maturity increases as reference data becomes more </a:t>
            </a:r>
            <a:r>
              <a:rPr lang="en-GB" sz="1800" b="1" dirty="0"/>
              <a:t>representative</a:t>
            </a:r>
            <a:r>
              <a:rPr lang="en-GB" sz="1800" dirty="0"/>
              <a:t> across biomes and ecoclimatic conditions</a:t>
            </a:r>
          </a:p>
          <a:p>
            <a:pPr lvl="1">
              <a:lnSpc>
                <a:spcPct val="150000"/>
              </a:lnSpc>
            </a:pPr>
            <a:r>
              <a:rPr lang="en-GB" sz="1800" noProof="0" dirty="0"/>
              <a:t>Validation methods and results should undergo rigorous </a:t>
            </a:r>
            <a:r>
              <a:rPr lang="en-GB" sz="1800" b="1" noProof="0" dirty="0"/>
              <a:t>peer-review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07DC4-9A15-D647-DC0D-3FAB6BCC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LPV Validation Framework</a:t>
            </a:r>
          </a:p>
        </p:txBody>
      </p:sp>
      <p:pic>
        <p:nvPicPr>
          <p:cNvPr id="11" name="Picture 10" descr="A white and black text with black text&#10;&#10;AI-generated content may be incorrect.">
            <a:extLst>
              <a:ext uri="{FF2B5EF4-FFF2-40B4-BE49-F238E27FC236}">
                <a16:creationId xmlns:a16="http://schemas.microsoft.com/office/drawing/2014/main" id="{89E73F47-AA92-F4DE-ED33-BAAF8F497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603" y="3940408"/>
            <a:ext cx="3526940" cy="24010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0C6887-EB22-ACCC-7303-51232779EF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98" y="4174132"/>
            <a:ext cx="1577684" cy="1483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6DE2D6-BC90-68B7-EDED-1627048B11DD}"/>
              </a:ext>
            </a:extLst>
          </p:cNvPr>
          <p:cNvSpPr txBox="1"/>
          <p:nvPr/>
        </p:nvSpPr>
        <p:spPr>
          <a:xfrm>
            <a:off x="10511698" y="5759520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chemeClr val="accent1"/>
                </a:solidFill>
              </a:rPr>
              <a:t>Bayat et al.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08E14-FFC1-D871-E603-C04D8CC277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845" y="1070740"/>
            <a:ext cx="4742504" cy="2561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FC936-BA8C-7376-44EF-359263D607AE}"/>
              </a:ext>
            </a:extLst>
          </p:cNvPr>
          <p:cNvSpPr txBox="1"/>
          <p:nvPr/>
        </p:nvSpPr>
        <p:spPr>
          <a:xfrm>
            <a:off x="10350349" y="3632631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solidFill>
                  <a:schemeClr val="accent1"/>
                </a:solidFill>
              </a:rPr>
              <a:t>Niro et al. 2024</a:t>
            </a:r>
          </a:p>
        </p:txBody>
      </p:sp>
    </p:spTree>
    <p:extLst>
      <p:ext uri="{BB962C8B-B14F-4D97-AF65-F5344CB8AC3E}">
        <p14:creationId xmlns:p14="http://schemas.microsoft.com/office/powerpoint/2010/main" val="83871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AF1837-D275-1E37-EA5C-BDD5E1C6E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1036865"/>
            <a:ext cx="5970430" cy="286403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GB" sz="2400" dirty="0"/>
              <a:t>Key outcome of LPV sub-group:</a:t>
            </a:r>
          </a:p>
          <a:p>
            <a:pPr lvl="1">
              <a:lnSpc>
                <a:spcPct val="160000"/>
              </a:lnSpc>
            </a:pPr>
            <a:r>
              <a:rPr lang="en-GB" sz="2000" b="1" dirty="0"/>
              <a:t>Guidelines</a:t>
            </a:r>
            <a:r>
              <a:rPr lang="en-GB" sz="2000" dirty="0"/>
              <a:t> for measurements, comparison to satellite, uncertainty evaluation, metrics</a:t>
            </a:r>
          </a:p>
          <a:p>
            <a:pPr lvl="1">
              <a:lnSpc>
                <a:spcPct val="160000"/>
              </a:lnSpc>
            </a:pPr>
            <a:r>
              <a:rPr lang="en-GB" sz="2000" b="1" dirty="0"/>
              <a:t>Community-driven</a:t>
            </a:r>
            <a:r>
              <a:rPr lang="en-GB" sz="2000" dirty="0"/>
              <a:t> effort, lengthy process</a:t>
            </a:r>
          </a:p>
          <a:p>
            <a:pPr lvl="1">
              <a:lnSpc>
                <a:spcPct val="160000"/>
              </a:lnSpc>
            </a:pPr>
            <a:r>
              <a:rPr lang="en-US" sz="2000" dirty="0">
                <a:latin typeface="Montserrat" pitchFamily="2" charset="77"/>
              </a:rPr>
              <a:t>Need </a:t>
            </a:r>
            <a:r>
              <a:rPr lang="en-US" sz="2000" b="1" dirty="0">
                <a:latin typeface="Montserrat" pitchFamily="2" charset="77"/>
              </a:rPr>
              <a:t>regular</a:t>
            </a:r>
            <a:r>
              <a:rPr lang="en-US" sz="2000" dirty="0">
                <a:latin typeface="Montserrat" pitchFamily="2" charset="77"/>
              </a:rPr>
              <a:t> </a:t>
            </a:r>
            <a:r>
              <a:rPr lang="en-US" sz="2000" b="1" dirty="0">
                <a:latin typeface="Montserrat" pitchFamily="2" charset="77"/>
              </a:rPr>
              <a:t>update</a:t>
            </a:r>
            <a:r>
              <a:rPr lang="en-US" sz="2000" dirty="0">
                <a:latin typeface="Montserrat" pitchFamily="2" charset="77"/>
              </a:rPr>
              <a:t> as requirements evolve, new sensors and methods emerge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B89E4-9ED9-3C43-D703-44905681A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LPV Protocols</a:t>
            </a:r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id="{D47A01CC-8625-B59F-D1E1-BBF098B861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389" y="1336940"/>
            <a:ext cx="1521659" cy="21785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D268BAB5-40A0-BFF8-D501-E977FFADB2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6425" y="1336940"/>
            <a:ext cx="1739735" cy="2187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10">
            <a:extLst>
              <a:ext uri="{FF2B5EF4-FFF2-40B4-BE49-F238E27FC236}">
                <a16:creationId xmlns:a16="http://schemas.microsoft.com/office/drawing/2014/main" id="{162C1292-C15A-8FFD-0073-96E23D418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6511" y="1336940"/>
            <a:ext cx="1699423" cy="21785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EAD17AC-41D6-9F23-1566-E851EC5416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4389" y="4078875"/>
            <a:ext cx="1598903" cy="1959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6">
            <a:extLst>
              <a:ext uri="{FF2B5EF4-FFF2-40B4-BE49-F238E27FC236}">
                <a16:creationId xmlns:a16="http://schemas.microsoft.com/office/drawing/2014/main" id="{07B92564-D2EE-D3DD-82F3-7262270C0A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308" y="4060939"/>
            <a:ext cx="1677852" cy="1977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4">
            <a:extLst>
              <a:ext uri="{FF2B5EF4-FFF2-40B4-BE49-F238E27FC236}">
                <a16:creationId xmlns:a16="http://schemas.microsoft.com/office/drawing/2014/main" id="{4AA7E4D0-7F7A-AC30-56BD-78E45AFB2C58}"/>
              </a:ext>
            </a:extLst>
          </p:cNvPr>
          <p:cNvSpPr txBox="1"/>
          <p:nvPr/>
        </p:nvSpPr>
        <p:spPr>
          <a:xfrm>
            <a:off x="6652429" y="3593125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2014 - LAI</a:t>
            </a:r>
            <a:endParaRPr kumimoji="0" lang="en-GB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CuadroTexto 14">
            <a:extLst>
              <a:ext uri="{FF2B5EF4-FFF2-40B4-BE49-F238E27FC236}">
                <a16:creationId xmlns:a16="http://schemas.microsoft.com/office/drawing/2014/main" id="{912B7AE1-90CE-A62C-AFB0-40794C02E5B3}"/>
              </a:ext>
            </a:extLst>
          </p:cNvPr>
          <p:cNvSpPr txBox="1"/>
          <p:nvPr/>
        </p:nvSpPr>
        <p:spPr>
          <a:xfrm>
            <a:off x="8533503" y="3593125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2018 - LST</a:t>
            </a:r>
            <a:endParaRPr kumimoji="0" lang="en-GB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3" name="CuadroTexto 14">
            <a:extLst>
              <a:ext uri="{FF2B5EF4-FFF2-40B4-BE49-F238E27FC236}">
                <a16:creationId xmlns:a16="http://schemas.microsoft.com/office/drawing/2014/main" id="{D806C08D-1FFB-6B14-143B-820A78F36C41}"/>
              </a:ext>
            </a:extLst>
          </p:cNvPr>
          <p:cNvSpPr txBox="1"/>
          <p:nvPr/>
        </p:nvSpPr>
        <p:spPr>
          <a:xfrm>
            <a:off x="10406064" y="3593125"/>
            <a:ext cx="13003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2019 - Albedo</a:t>
            </a:r>
            <a:endParaRPr kumimoji="0" lang="en-GB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4" name="CuadroTexto 14">
            <a:extLst>
              <a:ext uri="{FF2B5EF4-FFF2-40B4-BE49-F238E27FC236}">
                <a16:creationId xmlns:a16="http://schemas.microsoft.com/office/drawing/2014/main" id="{05A08755-F025-8E79-3BF3-418A714323A8}"/>
              </a:ext>
            </a:extLst>
          </p:cNvPr>
          <p:cNvSpPr txBox="1"/>
          <p:nvPr/>
        </p:nvSpPr>
        <p:spPr>
          <a:xfrm>
            <a:off x="6733398" y="6099594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2020 - SM</a:t>
            </a:r>
            <a:endParaRPr kumimoji="0" lang="en-GB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9806459-2907-7DB3-2560-EC28C02272E0}"/>
              </a:ext>
            </a:extLst>
          </p:cNvPr>
          <p:cNvSpPr txBox="1"/>
          <p:nvPr/>
        </p:nvSpPr>
        <p:spPr>
          <a:xfrm>
            <a:off x="8602255" y="6099593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2021 - AGB</a:t>
            </a:r>
            <a:endParaRPr kumimoji="0" lang="en-GB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6" name="CuadroTexto 14">
            <a:extLst>
              <a:ext uri="{FF2B5EF4-FFF2-40B4-BE49-F238E27FC236}">
                <a16:creationId xmlns:a16="http://schemas.microsoft.com/office/drawing/2014/main" id="{D8D2A289-FA99-68E8-B8D1-FCA8ED73E8DA}"/>
              </a:ext>
            </a:extLst>
          </p:cNvPr>
          <p:cNvSpPr txBox="1"/>
          <p:nvPr/>
        </p:nvSpPr>
        <p:spPr>
          <a:xfrm>
            <a:off x="10541000" y="6099592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2026 - LC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8" name="Picture 17" descr="A close-up of a document&#10;&#10;AI-generated content may be incorrect.">
            <a:extLst>
              <a:ext uri="{FF2B5EF4-FFF2-40B4-BE49-F238E27FC236}">
                <a16:creationId xmlns:a16="http://schemas.microsoft.com/office/drawing/2014/main" id="{0EEA3BCB-76BE-2B13-3D01-CBCC9CEFD6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082" y="4060939"/>
            <a:ext cx="1677852" cy="19997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BF05A6-3E26-8C70-5AF0-AD7FE4FFE9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3314" y="3982824"/>
            <a:ext cx="2405377" cy="235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D5E14DE-433B-8377-7259-B427A34CC452}"/>
              </a:ext>
            </a:extLst>
          </p:cNvPr>
          <p:cNvSpPr txBox="1"/>
          <p:nvPr/>
        </p:nvSpPr>
        <p:spPr>
          <a:xfrm>
            <a:off x="528093" y="4653041"/>
            <a:ext cx="290368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ontserrat" pitchFamily="2" charset="77"/>
              </a:rPr>
              <a:t>Statistics of </a:t>
            </a:r>
            <a:r>
              <a:rPr lang="en-US" b="1" dirty="0">
                <a:latin typeface="Montserrat" pitchFamily="2" charset="77"/>
              </a:rPr>
              <a:t>download</a:t>
            </a:r>
            <a:r>
              <a:rPr lang="en-US" dirty="0">
                <a:latin typeface="Montserrat" pitchFamily="2" charset="77"/>
              </a:rPr>
              <a:t> from LPV web site demonstrate the strong uptake of the protocols within the community with the most recent LC protocol rapidly becoming one of the most popular</a:t>
            </a:r>
          </a:p>
        </p:txBody>
      </p:sp>
    </p:spTree>
    <p:extLst>
      <p:ext uri="{BB962C8B-B14F-4D97-AF65-F5344CB8AC3E}">
        <p14:creationId xmlns:p14="http://schemas.microsoft.com/office/powerpoint/2010/main" val="35185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787AC9F-0256-61B0-00B0-416272CE69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707" y="1127955"/>
            <a:ext cx="3353165" cy="205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F5B74-BD6B-7A1E-7CBE-EA8B5C145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45029"/>
            <a:ext cx="6417530" cy="544498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IT" sz="2400"/>
              <a:t>Available in </a:t>
            </a:r>
            <a:r>
              <a:rPr lang="en-US" sz="2400" dirty="0"/>
              <a:t>CEOS </a:t>
            </a:r>
            <a:r>
              <a:rPr lang="en-IT" sz="2400"/>
              <a:t>Cal/Val portal:</a:t>
            </a:r>
          </a:p>
          <a:p>
            <a:pPr lvl="1">
              <a:lnSpc>
                <a:spcPct val="170000"/>
              </a:lnSpc>
            </a:pPr>
            <a:r>
              <a:rPr lang="en-IT" sz="2000" b="1"/>
              <a:t>LPV Direct 2.1 dataset </a:t>
            </a:r>
            <a:r>
              <a:rPr lang="en-IT" sz="2000"/>
              <a:t>for LAI, fAPAR, f</a:t>
            </a:r>
            <a:r>
              <a:rPr lang="en-GB" sz="2000" dirty="0"/>
              <a:t>C</a:t>
            </a:r>
            <a:r>
              <a:rPr lang="en-IT" sz="2000"/>
              <a:t>over coarse resolution</a:t>
            </a:r>
            <a:endParaRPr lang="en-US" sz="2000" dirty="0"/>
          </a:p>
          <a:p>
            <a:pPr lvl="1">
              <a:lnSpc>
                <a:spcPct val="170000"/>
              </a:lnSpc>
            </a:pPr>
            <a:r>
              <a:rPr lang="en-US" sz="2000" b="1" dirty="0"/>
              <a:t>GROUNDED EO </a:t>
            </a:r>
            <a:r>
              <a:rPr lang="en-US" sz="2000" dirty="0"/>
              <a:t>most extensive decametric resolution dataset for LAI/FAPAR following FRM4VEG</a:t>
            </a:r>
            <a:endParaRPr lang="en-IT" sz="2000"/>
          </a:p>
          <a:p>
            <a:pPr lvl="1">
              <a:lnSpc>
                <a:spcPct val="170000"/>
              </a:lnSpc>
            </a:pPr>
            <a:r>
              <a:rPr lang="en-IT" sz="2000" b="1"/>
              <a:t>SALVAL Tool </a:t>
            </a:r>
            <a:r>
              <a:rPr lang="en-IT" sz="2000"/>
              <a:t>for broadband albedo coarse resolution using ground-based data and reference satellite products</a:t>
            </a:r>
          </a:p>
          <a:p>
            <a:pPr lvl="1">
              <a:lnSpc>
                <a:spcPct val="170000"/>
              </a:lnSpc>
            </a:pPr>
            <a:r>
              <a:rPr lang="en-IT" sz="2000" b="1"/>
              <a:t>OLIVE Tool </a:t>
            </a:r>
            <a:r>
              <a:rPr lang="en-IT" sz="2000"/>
              <a:t>for LAI/fAPAR outdated</a:t>
            </a:r>
            <a:r>
              <a:rPr lang="en-US" sz="2000" dirty="0"/>
              <a:t> (long-standing action) </a:t>
            </a:r>
            <a:r>
              <a:rPr lang="en-IT" sz="2000">
                <a:sym typeface="Wingdings" pitchFamily="2" charset="2"/>
              </a:rPr>
              <a:t></a:t>
            </a:r>
            <a:r>
              <a:rPr lang="en-IT" sz="2000"/>
              <a:t> ESA project to update </a:t>
            </a:r>
            <a:r>
              <a:rPr lang="en-US" sz="2000" dirty="0"/>
              <a:t>the tool</a:t>
            </a:r>
            <a:r>
              <a:rPr lang="en-IT" sz="2000"/>
              <a:t>, </a:t>
            </a:r>
            <a:r>
              <a:rPr lang="en-US" sz="2000" dirty="0"/>
              <a:t>starting on</a:t>
            </a:r>
            <a:r>
              <a:rPr lang="en-IT" sz="2000"/>
              <a:t> </a:t>
            </a:r>
            <a:r>
              <a:rPr lang="en-US" sz="2000" dirty="0"/>
              <a:t>April </a:t>
            </a:r>
            <a:r>
              <a:rPr lang="en-IT" sz="2000"/>
              <a:t>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07DC4-9A15-D647-DC0D-3FAB6BCC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LPV Datasets and Tools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142714-3377-F2CB-6130-36722096E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707" y="3698464"/>
            <a:ext cx="3454086" cy="199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CC2509-B531-C93E-2A77-ACB624E80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38" y="4735621"/>
            <a:ext cx="2942992" cy="1529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4726A-E6C5-EBDF-D3B6-CA81F87600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38" y="2251622"/>
            <a:ext cx="2943556" cy="1588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490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45308-0012-8F44-648D-E6E5E8467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637" y="974338"/>
            <a:ext cx="6614631" cy="557142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GB" sz="2000" b="1" dirty="0"/>
              <a:t>Objective: </a:t>
            </a:r>
            <a:r>
              <a:rPr lang="en-GB" sz="2000" dirty="0"/>
              <a:t>evaluate most suitable sites to support satellite land products validation</a:t>
            </a:r>
          </a:p>
          <a:p>
            <a:pPr>
              <a:lnSpc>
                <a:spcPct val="150000"/>
              </a:lnSpc>
            </a:pPr>
            <a:r>
              <a:rPr lang="en-GB" sz="2000" dirty="0"/>
              <a:t>First defined in </a:t>
            </a:r>
            <a:r>
              <a:rPr lang="en-GB" sz="2000" b="1" dirty="0"/>
              <a:t>2016</a:t>
            </a:r>
            <a:r>
              <a:rPr lang="en-GB" sz="2000" dirty="0"/>
              <a:t> in response to CEOS action: </a:t>
            </a:r>
          </a:p>
          <a:p>
            <a:pPr lvl="1">
              <a:lnSpc>
                <a:spcPct val="150000"/>
              </a:lnSpc>
            </a:pPr>
            <a:r>
              <a:rPr lang="en-GB" sz="1800" b="1" dirty="0"/>
              <a:t>Well characterised </a:t>
            </a:r>
            <a:r>
              <a:rPr lang="en-GB" sz="1800" dirty="0"/>
              <a:t>site including 3D canopy structure and key land variables </a:t>
            </a:r>
            <a:r>
              <a:rPr lang="en-GB" sz="1800" dirty="0">
                <a:sym typeface="Wingdings" pitchFamily="2" charset="2"/>
              </a:rPr>
              <a:t></a:t>
            </a:r>
            <a:r>
              <a:rPr lang="en-GB" sz="1800" dirty="0"/>
              <a:t> Enabling </a:t>
            </a:r>
            <a:r>
              <a:rPr lang="en-GB" sz="1800" b="1" dirty="0"/>
              <a:t>RTM-based</a:t>
            </a:r>
            <a:r>
              <a:rPr lang="en-GB" sz="1800" dirty="0"/>
              <a:t> validation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Useful for validating </a:t>
            </a:r>
            <a:r>
              <a:rPr lang="en-GB" sz="1800" b="1" dirty="0"/>
              <a:t>3+ ECVs </a:t>
            </a:r>
            <a:r>
              <a:rPr lang="en-GB" sz="1800" b="1" dirty="0">
                <a:sym typeface="Wingdings" pitchFamily="2" charset="2"/>
              </a:rPr>
              <a:t> </a:t>
            </a:r>
            <a:r>
              <a:rPr lang="en-GB" sz="1800" dirty="0">
                <a:sym typeface="Wingdings" pitchFamily="2" charset="2"/>
              </a:rPr>
              <a:t>Cross ECVs physical </a:t>
            </a:r>
            <a:r>
              <a:rPr lang="en-GB" sz="1800" b="1" dirty="0">
                <a:sym typeface="Wingdings" pitchFamily="2" charset="2"/>
              </a:rPr>
              <a:t>consistency </a:t>
            </a:r>
            <a:r>
              <a:rPr lang="en-GB" sz="1800" dirty="0">
                <a:sym typeface="Wingdings" pitchFamily="2" charset="2"/>
              </a:rPr>
              <a:t>(GCOS IP 20222)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Long term sustained </a:t>
            </a:r>
            <a:r>
              <a:rPr lang="en-GB" sz="1800" b="1" dirty="0"/>
              <a:t>operations</a:t>
            </a:r>
            <a:r>
              <a:rPr lang="en-GB" sz="1800" dirty="0"/>
              <a:t>, part of established networks 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Follow community-agreed </a:t>
            </a:r>
            <a:r>
              <a:rPr lang="en-GB" sz="1800" b="1" dirty="0"/>
              <a:t>protocols</a:t>
            </a:r>
          </a:p>
          <a:p>
            <a:pPr lvl="1">
              <a:lnSpc>
                <a:spcPct val="150000"/>
              </a:lnSpc>
            </a:pPr>
            <a:r>
              <a:rPr lang="en-GB" sz="1800" dirty="0"/>
              <a:t>Ideally supported by </a:t>
            </a:r>
            <a:r>
              <a:rPr lang="en-GB" sz="1800" b="1" dirty="0"/>
              <a:t>airborne</a:t>
            </a:r>
            <a:r>
              <a:rPr lang="en-GB" sz="1800" dirty="0"/>
              <a:t> acquisitions</a:t>
            </a:r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  <a:p>
            <a:pPr>
              <a:lnSpc>
                <a:spcPct val="150000"/>
              </a:lnSpc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B8CC7A-8D74-0657-9488-6D53B243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LPV Supersites V1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D9BD553B-1779-C754-E5D8-F96082A2F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696" y="2060883"/>
            <a:ext cx="3315035" cy="1951773"/>
          </a:xfrm>
          <a:prstGeom prst="rect">
            <a:avLst/>
          </a:prstGeom>
        </p:spPr>
      </p:pic>
      <p:pic>
        <p:nvPicPr>
          <p:cNvPr id="7" name="Picture 5" descr="Interested in time-series LiDAR data? We want to hear from you | TERN  Australia">
            <a:extLst>
              <a:ext uri="{FF2B5EF4-FFF2-40B4-BE49-F238E27FC236}">
                <a16:creationId xmlns:a16="http://schemas.microsoft.com/office/drawing/2014/main" id="{73F4B452-D9A1-B696-722F-182795D4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843" y="4715488"/>
            <a:ext cx="2363197" cy="133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Value of airborne infrastructure soars sky high | TERN Australia">
            <a:extLst>
              <a:ext uri="{FF2B5EF4-FFF2-40B4-BE49-F238E27FC236}">
                <a16:creationId xmlns:a16="http://schemas.microsoft.com/office/drawing/2014/main" id="{3DC1990D-AF94-BF2F-BEE9-88BB3EAB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441" y="4054347"/>
            <a:ext cx="2093057" cy="10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2C60C9-B444-A6BF-A1A3-B9D3270CBDB5}"/>
              </a:ext>
            </a:extLst>
          </p:cNvPr>
          <p:cNvSpPr txBox="1"/>
          <p:nvPr/>
        </p:nvSpPr>
        <p:spPr>
          <a:xfrm>
            <a:off x="7396843" y="1080473"/>
            <a:ext cx="4706114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100" b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GCOS 2022 IP: </a:t>
            </a:r>
            <a:r>
              <a:rPr lang="en-US" sz="110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“Currently satellite-based products developed separately with different processing streams despite several ECVs being closely inter-related (e.g., albedo, Fire, FAPAR and LAI). </a:t>
            </a:r>
            <a:r>
              <a:rPr lang="en-US" sz="1100" i="1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Consistency between these products needs to be ensured </a:t>
            </a:r>
            <a:r>
              <a:rPr lang="en-US" sz="1100" i="1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 that data from multiple sources can be used together.”</a:t>
            </a:r>
          </a:p>
        </p:txBody>
      </p:sp>
      <p:pic>
        <p:nvPicPr>
          <p:cNvPr id="5" name="Picture 4" descr="download.jpeg">
            <a:extLst>
              <a:ext uri="{FF2B5EF4-FFF2-40B4-BE49-F238E27FC236}">
                <a16:creationId xmlns:a16="http://schemas.microsoft.com/office/drawing/2014/main" id="{6CD6FF9F-59E3-9687-209D-07AB2F342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938" y="4757179"/>
            <a:ext cx="2194425" cy="16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1495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13664</TotalTime>
  <Words>2707</Words>
  <Application>Microsoft Macintosh PowerPoint</Application>
  <PresentationFormat>Widescreen</PresentationFormat>
  <Paragraphs>514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Verdana</vt:lpstr>
      <vt:lpstr>Montserrat</vt:lpstr>
      <vt:lpstr>NotesEsa</vt:lpstr>
      <vt:lpstr>Calibri</vt:lpstr>
      <vt:lpstr>Wingdings</vt:lpstr>
      <vt:lpstr>ceos</vt:lpstr>
      <vt:lpstr>WGCV-56 Land Product Validation (LPV) sub-group report</vt:lpstr>
      <vt:lpstr>Outline</vt:lpstr>
      <vt:lpstr>Mission and Objectives</vt:lpstr>
      <vt:lpstr>LPV team   Ex-officio NEW</vt:lpstr>
      <vt:lpstr>User requirements</vt:lpstr>
      <vt:lpstr>LPV Validation Framework</vt:lpstr>
      <vt:lpstr>LPV Protocols</vt:lpstr>
      <vt:lpstr>LPV Datasets and Tools</vt:lpstr>
      <vt:lpstr>LPV Supersites V1</vt:lpstr>
      <vt:lpstr>LPV Supersites V2 review</vt:lpstr>
      <vt:lpstr>LPV Supersites 2.0</vt:lpstr>
      <vt:lpstr>FA status report</vt:lpstr>
      <vt:lpstr>Biophysical</vt:lpstr>
      <vt:lpstr>Fires</vt:lpstr>
      <vt:lpstr>Phenology and VI</vt:lpstr>
      <vt:lpstr>Land Cover</vt:lpstr>
      <vt:lpstr>Surface Radiation</vt:lpstr>
      <vt:lpstr>Soil Moisture</vt:lpstr>
      <vt:lpstr>LST / LSE</vt:lpstr>
      <vt:lpstr>Biomass</vt:lpstr>
      <vt:lpstr>Evapotranspiration</vt:lpstr>
      <vt:lpstr>GPP / NPP</vt:lpstr>
      <vt:lpstr>Summary and Outlook</vt:lpstr>
      <vt:lpstr> Recent updates on ACIX-III and ACIX-IV Land</vt:lpstr>
      <vt:lpstr>ACIX framework</vt:lpstr>
      <vt:lpstr>ACIX-III Land and Aqua</vt:lpstr>
      <vt:lpstr>ACIX-IV Land</vt:lpstr>
      <vt:lpstr>ACIX-IV Land</vt:lpstr>
      <vt:lpstr>HARMONIX</vt:lpstr>
      <vt:lpstr> Thanks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on Calibration &amp; Validation (WGCV)  </dc:title>
  <cp:lastModifiedBy>Fabrizio Niro</cp:lastModifiedBy>
  <cp:revision>4</cp:revision>
  <dcterms:modified xsi:type="dcterms:W3CDTF">2026-04-21T20:29:20Z</dcterms:modified>
</cp:coreProperties>
</file>