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3.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7" Type="http://schemas.microsoft.com/office/2020/02/relationships/classificationlabels" Target="docMetadata/LabelInfo.xml"/><Relationship Id="rId2" Type="http://schemas.microsoft.com/office/2006/relationships/ui/userCustomization" Target="userCustomization/customUI.xml"/><Relationship Id="rId1" Type="http://schemas.openxmlformats.org/officeDocument/2006/relationships/officeDocument" Target="ppt/presentation.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7" r:id="rId5"/>
    <p:sldMasterId id="2147483736" r:id="rId6"/>
    <p:sldMasterId id="2147483743" r:id="rId7"/>
    <p:sldMasterId id="2147483750" r:id="rId8"/>
  </p:sldMasterIdLst>
  <p:notesMasterIdLst>
    <p:notesMasterId r:id="rId29"/>
  </p:notesMasterIdLst>
  <p:handoutMasterIdLst>
    <p:handoutMasterId r:id="rId30"/>
  </p:handoutMasterIdLst>
  <p:sldIdLst>
    <p:sldId id="262" r:id="rId9"/>
    <p:sldId id="748" r:id="rId10"/>
    <p:sldId id="750" r:id="rId11"/>
    <p:sldId id="751" r:id="rId12"/>
    <p:sldId id="758" r:id="rId13"/>
    <p:sldId id="737" r:id="rId14"/>
    <p:sldId id="752" r:id="rId15"/>
    <p:sldId id="753" r:id="rId16"/>
    <p:sldId id="749" r:id="rId17"/>
    <p:sldId id="754" r:id="rId18"/>
    <p:sldId id="755" r:id="rId19"/>
    <p:sldId id="756" r:id="rId20"/>
    <p:sldId id="757" r:id="rId21"/>
    <p:sldId id="747" r:id="rId22"/>
    <p:sldId id="759" r:id="rId23"/>
    <p:sldId id="760" r:id="rId24"/>
    <p:sldId id="742" r:id="rId25"/>
    <p:sldId id="266" r:id="rId26"/>
    <p:sldId id="744" r:id="rId27"/>
    <p:sldId id="267" r:id="rId28"/>
  </p:sldIdLst>
  <p:sldSz cx="9144000" cy="5143500" type="screen16x9"/>
  <p:notesSz cx="7010400" cy="92964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342892" algn="l" rtl="0" fontAlgn="base">
      <a:spcBef>
        <a:spcPct val="0"/>
      </a:spcBef>
      <a:spcAft>
        <a:spcPct val="0"/>
      </a:spcAft>
      <a:defRPr kern="1200">
        <a:solidFill>
          <a:schemeClr val="tx1"/>
        </a:solidFill>
        <a:latin typeface="Arial" panose="020B0604020202020204" pitchFamily="34" charset="0"/>
        <a:ea typeface="+mn-ea"/>
        <a:cs typeface="+mn-cs"/>
      </a:defRPr>
    </a:lvl2pPr>
    <a:lvl3pPr marL="685783" algn="l" rtl="0" fontAlgn="base">
      <a:spcBef>
        <a:spcPct val="0"/>
      </a:spcBef>
      <a:spcAft>
        <a:spcPct val="0"/>
      </a:spcAft>
      <a:defRPr kern="1200">
        <a:solidFill>
          <a:schemeClr val="tx1"/>
        </a:solidFill>
        <a:latin typeface="Arial" panose="020B0604020202020204" pitchFamily="34" charset="0"/>
        <a:ea typeface="+mn-ea"/>
        <a:cs typeface="+mn-cs"/>
      </a:defRPr>
    </a:lvl3pPr>
    <a:lvl4pPr marL="1028675" algn="l" rtl="0" fontAlgn="base">
      <a:spcBef>
        <a:spcPct val="0"/>
      </a:spcBef>
      <a:spcAft>
        <a:spcPct val="0"/>
      </a:spcAft>
      <a:defRPr kern="1200">
        <a:solidFill>
          <a:schemeClr val="tx1"/>
        </a:solidFill>
        <a:latin typeface="Arial" panose="020B0604020202020204" pitchFamily="34" charset="0"/>
        <a:ea typeface="+mn-ea"/>
        <a:cs typeface="+mn-cs"/>
      </a:defRPr>
    </a:lvl4pPr>
    <a:lvl5pPr marL="1371566" algn="l" rtl="0" fontAlgn="base">
      <a:spcBef>
        <a:spcPct val="0"/>
      </a:spcBef>
      <a:spcAft>
        <a:spcPct val="0"/>
      </a:spcAft>
      <a:defRPr kern="1200">
        <a:solidFill>
          <a:schemeClr val="tx1"/>
        </a:solidFill>
        <a:latin typeface="Arial" panose="020B0604020202020204" pitchFamily="34" charset="0"/>
        <a:ea typeface="+mn-ea"/>
        <a:cs typeface="+mn-cs"/>
      </a:defRPr>
    </a:lvl5pPr>
    <a:lvl6pPr marL="1714457" algn="l" defTabSz="685783" rtl="0" eaLnBrk="1" latinLnBrk="0" hangingPunct="1">
      <a:defRPr kern="1200">
        <a:solidFill>
          <a:schemeClr val="tx1"/>
        </a:solidFill>
        <a:latin typeface="Arial" panose="020B0604020202020204" pitchFamily="34" charset="0"/>
        <a:ea typeface="+mn-ea"/>
        <a:cs typeface="+mn-cs"/>
      </a:defRPr>
    </a:lvl6pPr>
    <a:lvl7pPr marL="2057348" algn="l" defTabSz="685783" rtl="0" eaLnBrk="1" latinLnBrk="0" hangingPunct="1">
      <a:defRPr kern="1200">
        <a:solidFill>
          <a:schemeClr val="tx1"/>
        </a:solidFill>
        <a:latin typeface="Arial" panose="020B0604020202020204" pitchFamily="34" charset="0"/>
        <a:ea typeface="+mn-ea"/>
        <a:cs typeface="+mn-cs"/>
      </a:defRPr>
    </a:lvl7pPr>
    <a:lvl8pPr marL="2400240" algn="l" defTabSz="685783" rtl="0" eaLnBrk="1" latinLnBrk="0" hangingPunct="1">
      <a:defRPr kern="1200">
        <a:solidFill>
          <a:schemeClr val="tx1"/>
        </a:solidFill>
        <a:latin typeface="Arial" panose="020B0604020202020204" pitchFamily="34" charset="0"/>
        <a:ea typeface="+mn-ea"/>
        <a:cs typeface="+mn-cs"/>
      </a:defRPr>
    </a:lvl8pPr>
    <a:lvl9pPr marL="2743132" algn="l" defTabSz="685783"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pos="108" userDrawn="1">
          <p15:clr>
            <a:srgbClr val="A4A3A4"/>
          </p15:clr>
        </p15:guide>
        <p15:guide id="8" pos="168" userDrawn="1">
          <p15:clr>
            <a:srgbClr val="A4A3A4"/>
          </p15:clr>
        </p15:guide>
        <p15:guide id="9" orient="horz" pos="1620">
          <p15:clr>
            <a:srgbClr val="A4A3A4"/>
          </p15:clr>
        </p15:guide>
      </p15:sldGuideLst>
    </p:ext>
    <p:ext uri="{2D200454-40CA-4A62-9FC3-DE9A4176ACB9}">
      <p15:notesGuideLst xmlns:p15="http://schemas.microsoft.com/office/powerpoint/2012/main">
        <p15:guide id="1" orient="horz" pos="2929">
          <p15:clr>
            <a:srgbClr val="A4A3A4"/>
          </p15:clr>
        </p15:guide>
        <p15:guide id="2" pos="220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1A550"/>
    <a:srgbClr val="CCECFF"/>
    <a:srgbClr val="FFFF00"/>
    <a:srgbClr val="006600"/>
    <a:srgbClr val="99CCFF"/>
    <a:srgbClr val="66CCFF"/>
    <a:srgbClr val="FFFF66"/>
    <a:srgbClr val="C0C0C0"/>
    <a:srgbClr val="CDD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2832" autoAdjust="0"/>
  </p:normalViewPr>
  <p:slideViewPr>
    <p:cSldViewPr snapToGrid="0">
      <p:cViewPr varScale="1">
        <p:scale>
          <a:sx n="125" d="100"/>
          <a:sy n="125" d="100"/>
        </p:scale>
        <p:origin x="254" y="312"/>
      </p:cViewPr>
      <p:guideLst>
        <p:guide pos="108"/>
        <p:guide pos="168"/>
        <p:guide orient="horz" pos="16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628"/>
    </p:cViewPr>
  </p:sorterViewPr>
  <p:notesViewPr>
    <p:cSldViewPr snapToGrid="0">
      <p:cViewPr varScale="1">
        <p:scale>
          <a:sx n="70" d="100"/>
          <a:sy n="70" d="100"/>
        </p:scale>
        <p:origin x="3014" y="62"/>
      </p:cViewPr>
      <p:guideLst>
        <p:guide orient="horz" pos="2929"/>
        <p:guide pos="2209"/>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 Type="http://schemas.openxmlformats.org/officeDocument/2006/relationships/customXml" Target="../customXml/item3.xml"/><Relationship Id="rId21" Type="http://schemas.openxmlformats.org/officeDocument/2006/relationships/slide" Target="slides/slide13.xml"/><Relationship Id="rId34" Type="http://schemas.openxmlformats.org/officeDocument/2006/relationships/tableStyles" Target="tableStyles.xml"/><Relationship Id="rId7" Type="http://schemas.openxmlformats.org/officeDocument/2006/relationships/slideMaster" Target="slideMasters/slideMaster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handoutMaster" Target="handoutMasters/handoutMaster1.xml"/><Relationship Id="rId8" Type="http://schemas.openxmlformats.org/officeDocument/2006/relationships/slideMaster" Target="slideMasters/slideMaster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5" name="Rectangle 5"/>
          <p:cNvSpPr>
            <a:spLocks noGrp="1" noChangeArrowheads="1"/>
          </p:cNvSpPr>
          <p:nvPr>
            <p:ph type="sldNum" sz="quarter" idx="3"/>
          </p:nvPr>
        </p:nvSpPr>
        <p:spPr bwMode="auto">
          <a:xfrm>
            <a:off x="3971925" y="8832850"/>
            <a:ext cx="3038475" cy="463550"/>
          </a:xfrm>
          <a:prstGeom prst="rect">
            <a:avLst/>
          </a:prstGeom>
          <a:noFill/>
          <a:ln w="12700" cap="sq">
            <a:noFill/>
            <a:miter lim="800000"/>
            <a:headEnd type="none" w="sm" len="sm"/>
            <a:tailEnd type="none" w="sm" len="sm"/>
          </a:ln>
          <a:effectLst/>
        </p:spPr>
        <p:txBody>
          <a:bodyPr vert="horz" wrap="square" lIns="93593" tIns="46798" rIns="93593" bIns="46798" numCol="1" anchor="b" anchorCtr="0" compatLnSpc="1">
            <a:prstTxWarp prst="textNoShape">
              <a:avLst/>
            </a:prstTxWarp>
          </a:bodyPr>
          <a:lstStyle>
            <a:lvl1pPr algn="r" defTabSz="935038" eaLnBrk="0" hangingPunct="0">
              <a:defRPr sz="1200">
                <a:latin typeface="Times New Roman" panose="02020603050405020304" pitchFamily="18" charset="0"/>
              </a:defRPr>
            </a:lvl1pPr>
          </a:lstStyle>
          <a:p>
            <a:fld id="{63890395-0F74-4D54-97E4-5890C971AEE2}" type="slidenum">
              <a:rPr lang="en-US" altLang="en-US"/>
              <a:pPr/>
              <a:t>‹#›</a:t>
            </a:fld>
            <a:endParaRPr lang="en-US" altLang="en-US" dirty="0"/>
          </a:p>
        </p:txBody>
      </p:sp>
    </p:spTree>
    <p:extLst>
      <p:ext uri="{BB962C8B-B14F-4D97-AF65-F5344CB8AC3E}">
        <p14:creationId xmlns:p14="http://schemas.microsoft.com/office/powerpoint/2010/main" val="16759943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3038475" cy="463550"/>
          </a:xfrm>
          <a:prstGeom prst="rect">
            <a:avLst/>
          </a:prstGeom>
          <a:noFill/>
          <a:ln w="12700" cap="sq">
            <a:noFill/>
            <a:miter lim="800000"/>
            <a:headEnd type="none" w="sm" len="sm"/>
            <a:tailEnd type="none" w="sm" len="sm"/>
          </a:ln>
          <a:effectLst/>
        </p:spPr>
        <p:txBody>
          <a:bodyPr vert="horz" wrap="square" lIns="93593" tIns="46798" rIns="93593" bIns="46798" numCol="1" anchor="t" anchorCtr="0" compatLnSpc="1">
            <a:prstTxWarp prst="textNoShape">
              <a:avLst/>
            </a:prstTxWarp>
          </a:bodyPr>
          <a:lstStyle>
            <a:lvl1pPr defTabSz="935815" eaLnBrk="0" hangingPunct="0">
              <a:defRPr sz="1200">
                <a:latin typeface="Times New Roman" pitchFamily="18" charset="0"/>
              </a:defRPr>
            </a:lvl1pPr>
          </a:lstStyle>
          <a:p>
            <a:pPr>
              <a:defRPr/>
            </a:pPr>
            <a:endParaRPr lang="en-US" dirty="0"/>
          </a:p>
        </p:txBody>
      </p:sp>
      <p:sp>
        <p:nvSpPr>
          <p:cNvPr id="7171" name="Rectangle 3"/>
          <p:cNvSpPr>
            <a:spLocks noGrp="1" noRot="1" noChangeAspect="1" noChangeArrowheads="1"/>
          </p:cNvSpPr>
          <p:nvPr>
            <p:ph type="sldImg" idx="2"/>
          </p:nvPr>
        </p:nvSpPr>
        <p:spPr bwMode="auto">
          <a:xfrm>
            <a:off x="407988" y="698500"/>
            <a:ext cx="6192837" cy="34845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2" name="Rectangle 4"/>
          <p:cNvSpPr>
            <a:spLocks noGrp="1" noChangeArrowheads="1"/>
          </p:cNvSpPr>
          <p:nvPr>
            <p:ph type="body" sz="quarter" idx="3"/>
          </p:nvPr>
        </p:nvSpPr>
        <p:spPr bwMode="auto">
          <a:xfrm>
            <a:off x="933450" y="4414838"/>
            <a:ext cx="5143500" cy="4183062"/>
          </a:xfrm>
          <a:prstGeom prst="rect">
            <a:avLst/>
          </a:prstGeom>
          <a:noFill/>
          <a:ln w="12700" cap="sq">
            <a:noFill/>
            <a:miter lim="800000"/>
            <a:headEnd type="none" w="sm" len="sm"/>
            <a:tailEnd type="none" w="sm" len="sm"/>
          </a:ln>
          <a:effectLst/>
        </p:spPr>
        <p:txBody>
          <a:bodyPr vert="horz" wrap="square" lIns="93593" tIns="46798" rIns="93593" bIns="4679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3" name="Rectangle 5"/>
          <p:cNvSpPr>
            <a:spLocks noGrp="1" noChangeArrowheads="1"/>
          </p:cNvSpPr>
          <p:nvPr>
            <p:ph type="dt" idx="1"/>
          </p:nvPr>
        </p:nvSpPr>
        <p:spPr bwMode="auto">
          <a:xfrm>
            <a:off x="3971925" y="0"/>
            <a:ext cx="3038475" cy="463550"/>
          </a:xfrm>
          <a:prstGeom prst="rect">
            <a:avLst/>
          </a:prstGeom>
          <a:noFill/>
          <a:ln w="12700" cap="sq">
            <a:noFill/>
            <a:miter lim="800000"/>
            <a:headEnd type="none" w="sm" len="sm"/>
            <a:tailEnd type="none" w="sm" len="sm"/>
          </a:ln>
          <a:effectLst/>
        </p:spPr>
        <p:txBody>
          <a:bodyPr vert="horz" wrap="square" lIns="93593" tIns="46798" rIns="93593" bIns="46798" numCol="1" anchor="t" anchorCtr="0" compatLnSpc="1">
            <a:prstTxWarp prst="textNoShape">
              <a:avLst/>
            </a:prstTxWarp>
          </a:bodyPr>
          <a:lstStyle>
            <a:lvl1pPr algn="r" defTabSz="935815" eaLnBrk="0" hangingPunct="0">
              <a:defRPr sz="1200">
                <a:latin typeface="Times New Roman" pitchFamily="18" charset="0"/>
              </a:defRPr>
            </a:lvl1pPr>
          </a:lstStyle>
          <a:p>
            <a:pPr>
              <a:defRPr/>
            </a:pPr>
            <a:endParaRPr lang="en-US" dirty="0"/>
          </a:p>
        </p:txBody>
      </p:sp>
      <p:sp>
        <p:nvSpPr>
          <p:cNvPr id="2054" name="Rectangle 6"/>
          <p:cNvSpPr>
            <a:spLocks noGrp="1" noChangeArrowheads="1"/>
          </p:cNvSpPr>
          <p:nvPr>
            <p:ph type="ftr" sz="quarter" idx="4"/>
          </p:nvPr>
        </p:nvSpPr>
        <p:spPr bwMode="auto">
          <a:xfrm>
            <a:off x="0" y="8832850"/>
            <a:ext cx="3038475" cy="463550"/>
          </a:xfrm>
          <a:prstGeom prst="rect">
            <a:avLst/>
          </a:prstGeom>
          <a:noFill/>
          <a:ln w="12700" cap="sq">
            <a:noFill/>
            <a:miter lim="800000"/>
            <a:headEnd type="none" w="sm" len="sm"/>
            <a:tailEnd type="none" w="sm" len="sm"/>
          </a:ln>
          <a:effectLst/>
        </p:spPr>
        <p:txBody>
          <a:bodyPr vert="horz" wrap="square" lIns="93593" tIns="46798" rIns="93593" bIns="46798" numCol="1" anchor="b" anchorCtr="0" compatLnSpc="1">
            <a:prstTxWarp prst="textNoShape">
              <a:avLst/>
            </a:prstTxWarp>
          </a:bodyPr>
          <a:lstStyle>
            <a:lvl1pPr defTabSz="935815" eaLnBrk="0" hangingPunct="0">
              <a:defRPr sz="1200">
                <a:latin typeface="Times New Roman" pitchFamily="18" charset="0"/>
              </a:defRPr>
            </a:lvl1pPr>
          </a:lstStyle>
          <a:p>
            <a:pPr>
              <a:defRPr/>
            </a:pPr>
            <a:endParaRPr lang="en-US" dirty="0"/>
          </a:p>
        </p:txBody>
      </p:sp>
      <p:sp>
        <p:nvSpPr>
          <p:cNvPr id="2055" name="Rectangle 7"/>
          <p:cNvSpPr>
            <a:spLocks noGrp="1" noChangeArrowheads="1"/>
          </p:cNvSpPr>
          <p:nvPr>
            <p:ph type="sldNum" sz="quarter" idx="5"/>
          </p:nvPr>
        </p:nvSpPr>
        <p:spPr bwMode="auto">
          <a:xfrm>
            <a:off x="3971925" y="8832850"/>
            <a:ext cx="3038475" cy="463550"/>
          </a:xfrm>
          <a:prstGeom prst="rect">
            <a:avLst/>
          </a:prstGeom>
          <a:noFill/>
          <a:ln w="12700" cap="sq">
            <a:noFill/>
            <a:miter lim="800000"/>
            <a:headEnd type="none" w="sm" len="sm"/>
            <a:tailEnd type="none" w="sm" len="sm"/>
          </a:ln>
          <a:effectLst/>
        </p:spPr>
        <p:txBody>
          <a:bodyPr vert="horz" wrap="square" lIns="93593" tIns="46798" rIns="93593" bIns="46798" numCol="1" anchor="b" anchorCtr="0" compatLnSpc="1">
            <a:prstTxWarp prst="textNoShape">
              <a:avLst/>
            </a:prstTxWarp>
          </a:bodyPr>
          <a:lstStyle>
            <a:lvl1pPr algn="r" defTabSz="935038" eaLnBrk="0" hangingPunct="0">
              <a:defRPr sz="1200">
                <a:latin typeface="Times New Roman" panose="02020603050405020304" pitchFamily="18" charset="0"/>
              </a:defRPr>
            </a:lvl1pPr>
          </a:lstStyle>
          <a:p>
            <a:fld id="{017EC438-3F5F-4BF4-8F5B-35952582748F}" type="slidenum">
              <a:rPr lang="en-US" altLang="en-US"/>
              <a:pPr/>
              <a:t>‹#›</a:t>
            </a:fld>
            <a:endParaRPr lang="en-US" altLang="en-US" dirty="0"/>
          </a:p>
        </p:txBody>
      </p:sp>
    </p:spTree>
    <p:extLst>
      <p:ext uri="{BB962C8B-B14F-4D97-AF65-F5344CB8AC3E}">
        <p14:creationId xmlns:p14="http://schemas.microsoft.com/office/powerpoint/2010/main" val="10152901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900" kern="1200">
        <a:solidFill>
          <a:schemeClr val="tx1"/>
        </a:solidFill>
        <a:latin typeface="Times New Roman" pitchFamily="18" charset="0"/>
        <a:ea typeface="+mn-ea"/>
        <a:cs typeface="+mn-cs"/>
      </a:defRPr>
    </a:lvl1pPr>
    <a:lvl2pPr marL="342892" algn="l" rtl="0" eaLnBrk="0" fontAlgn="base" hangingPunct="0">
      <a:spcBef>
        <a:spcPct val="30000"/>
      </a:spcBef>
      <a:spcAft>
        <a:spcPct val="0"/>
      </a:spcAft>
      <a:defRPr kumimoji="1" sz="900" kern="1200">
        <a:solidFill>
          <a:schemeClr val="tx1"/>
        </a:solidFill>
        <a:latin typeface="Times New Roman" pitchFamily="18" charset="0"/>
        <a:ea typeface="+mn-ea"/>
        <a:cs typeface="+mn-cs"/>
      </a:defRPr>
    </a:lvl2pPr>
    <a:lvl3pPr marL="685783" algn="l" rtl="0" eaLnBrk="0" fontAlgn="base" hangingPunct="0">
      <a:spcBef>
        <a:spcPct val="30000"/>
      </a:spcBef>
      <a:spcAft>
        <a:spcPct val="0"/>
      </a:spcAft>
      <a:defRPr kumimoji="1" sz="900" kern="1200">
        <a:solidFill>
          <a:schemeClr val="tx1"/>
        </a:solidFill>
        <a:latin typeface="Times New Roman" pitchFamily="18" charset="0"/>
        <a:ea typeface="+mn-ea"/>
        <a:cs typeface="+mn-cs"/>
      </a:defRPr>
    </a:lvl3pPr>
    <a:lvl4pPr marL="1028675" algn="l" rtl="0" eaLnBrk="0" fontAlgn="base" hangingPunct="0">
      <a:spcBef>
        <a:spcPct val="30000"/>
      </a:spcBef>
      <a:spcAft>
        <a:spcPct val="0"/>
      </a:spcAft>
      <a:defRPr kumimoji="1" sz="900" kern="1200">
        <a:solidFill>
          <a:schemeClr val="tx1"/>
        </a:solidFill>
        <a:latin typeface="Times New Roman" pitchFamily="18" charset="0"/>
        <a:ea typeface="+mn-ea"/>
        <a:cs typeface="+mn-cs"/>
      </a:defRPr>
    </a:lvl4pPr>
    <a:lvl5pPr marL="1371566" algn="l" rtl="0" eaLnBrk="0" fontAlgn="base" hangingPunct="0">
      <a:spcBef>
        <a:spcPct val="30000"/>
      </a:spcBef>
      <a:spcAft>
        <a:spcPct val="0"/>
      </a:spcAft>
      <a:defRPr kumimoji="1" sz="900" kern="1200">
        <a:solidFill>
          <a:schemeClr val="tx1"/>
        </a:solidFill>
        <a:latin typeface="Times New Roman" pitchFamily="18" charset="0"/>
        <a:ea typeface="+mn-ea"/>
        <a:cs typeface="+mn-cs"/>
      </a:defRPr>
    </a:lvl5pPr>
    <a:lvl6pPr marL="1714457" algn="l" defTabSz="685783" rtl="0" eaLnBrk="1" latinLnBrk="0" hangingPunct="1">
      <a:defRPr sz="900" kern="1200">
        <a:solidFill>
          <a:schemeClr val="tx1"/>
        </a:solidFill>
        <a:latin typeface="+mn-lt"/>
        <a:ea typeface="+mn-ea"/>
        <a:cs typeface="+mn-cs"/>
      </a:defRPr>
    </a:lvl6pPr>
    <a:lvl7pPr marL="2057348" algn="l" defTabSz="685783" rtl="0" eaLnBrk="1" latinLnBrk="0" hangingPunct="1">
      <a:defRPr sz="900" kern="1200">
        <a:solidFill>
          <a:schemeClr val="tx1"/>
        </a:solidFill>
        <a:latin typeface="+mn-lt"/>
        <a:ea typeface="+mn-ea"/>
        <a:cs typeface="+mn-cs"/>
      </a:defRPr>
    </a:lvl7pPr>
    <a:lvl8pPr marL="2400240" algn="l" defTabSz="685783" rtl="0" eaLnBrk="1" latinLnBrk="0" hangingPunct="1">
      <a:defRPr sz="900" kern="1200">
        <a:solidFill>
          <a:schemeClr val="tx1"/>
        </a:solidFill>
        <a:latin typeface="+mn-lt"/>
        <a:ea typeface="+mn-ea"/>
        <a:cs typeface="+mn-cs"/>
      </a:defRPr>
    </a:lvl8pPr>
    <a:lvl9pPr marL="2743132" algn="l" defTabSz="685783" rtl="0" eaLnBrk="1" latinLnBrk="0" hangingPunct="1">
      <a:defRPr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9EF96BF0-17D0-43DE-81FB-77228A757AE1}"/>
              </a:ext>
            </a:extLst>
          </p:cNvPr>
          <p:cNvSpPr>
            <a:spLocks noGrp="1"/>
          </p:cNvSpPr>
          <p:nvPr>
            <p:ph type="ctrTitle"/>
          </p:nvPr>
        </p:nvSpPr>
        <p:spPr>
          <a:xfrm>
            <a:off x="171450" y="1155158"/>
            <a:ext cx="8801100" cy="797489"/>
          </a:xfrm>
        </p:spPr>
        <p:txBody>
          <a:bodyPr/>
          <a:lstStyle>
            <a:lvl1pPr>
              <a:defRPr sz="4000">
                <a:effectLst/>
              </a:defRPr>
            </a:lvl1pPr>
          </a:lstStyle>
          <a:p>
            <a:r>
              <a:rPr lang="en-US"/>
              <a:t>Click to edit Master title style</a:t>
            </a:r>
            <a:endParaRPr lang="en-US" dirty="0"/>
          </a:p>
        </p:txBody>
      </p:sp>
      <p:sp>
        <p:nvSpPr>
          <p:cNvPr id="15" name="Rectangle 7">
            <a:extLst>
              <a:ext uri="{FF2B5EF4-FFF2-40B4-BE49-F238E27FC236}">
                <a16:creationId xmlns:a16="http://schemas.microsoft.com/office/drawing/2014/main" id="{C1E87DA3-904E-4014-9363-74160C6AAF50}"/>
              </a:ext>
            </a:extLst>
          </p:cNvPr>
          <p:cNvSpPr>
            <a:spLocks noChangeArrowheads="1"/>
          </p:cNvSpPr>
          <p:nvPr userDrawn="1"/>
        </p:nvSpPr>
        <p:spPr bwMode="auto">
          <a:xfrm>
            <a:off x="171449" y="4576465"/>
            <a:ext cx="1476366" cy="328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6675" tIns="33338" rIns="66675" bIns="33338">
            <a:spAutoFit/>
          </a:bodyPr>
          <a:lstStyle>
            <a:lvl1pPr defTabSz="885825">
              <a:defRPr sz="2400">
                <a:solidFill>
                  <a:schemeClr val="tx1"/>
                </a:solidFill>
                <a:latin typeface="Times New Roman" pitchFamily="18" charset="0"/>
              </a:defRPr>
            </a:lvl1pPr>
            <a:lvl2pPr marL="442913" defTabSz="885825">
              <a:defRPr sz="2400">
                <a:solidFill>
                  <a:schemeClr val="tx1"/>
                </a:solidFill>
                <a:latin typeface="Times New Roman" pitchFamily="18" charset="0"/>
              </a:defRPr>
            </a:lvl2pPr>
            <a:lvl3pPr marL="885825" defTabSz="885825">
              <a:defRPr sz="2400">
                <a:solidFill>
                  <a:schemeClr val="tx1"/>
                </a:solidFill>
                <a:latin typeface="Times New Roman" pitchFamily="18" charset="0"/>
              </a:defRPr>
            </a:lvl3pPr>
            <a:lvl4pPr marL="1327150" defTabSz="885825">
              <a:defRPr sz="2400">
                <a:solidFill>
                  <a:schemeClr val="tx1"/>
                </a:solidFill>
                <a:latin typeface="Times New Roman" pitchFamily="18" charset="0"/>
              </a:defRPr>
            </a:lvl4pPr>
            <a:lvl5pPr marL="1770063" defTabSz="885825">
              <a:defRPr sz="2400">
                <a:solidFill>
                  <a:schemeClr val="tx1"/>
                </a:solidFill>
                <a:latin typeface="Times New Roman" pitchFamily="18" charset="0"/>
              </a:defRPr>
            </a:lvl5pPr>
            <a:lvl6pPr marL="2227263" defTabSz="885825" eaLnBrk="0" fontAlgn="base" hangingPunct="0">
              <a:spcBef>
                <a:spcPct val="0"/>
              </a:spcBef>
              <a:spcAft>
                <a:spcPct val="0"/>
              </a:spcAft>
              <a:defRPr sz="2400">
                <a:solidFill>
                  <a:schemeClr val="tx1"/>
                </a:solidFill>
                <a:latin typeface="Times New Roman" pitchFamily="18" charset="0"/>
              </a:defRPr>
            </a:lvl6pPr>
            <a:lvl7pPr marL="2684463" defTabSz="885825" eaLnBrk="0" fontAlgn="base" hangingPunct="0">
              <a:spcBef>
                <a:spcPct val="0"/>
              </a:spcBef>
              <a:spcAft>
                <a:spcPct val="0"/>
              </a:spcAft>
              <a:defRPr sz="2400">
                <a:solidFill>
                  <a:schemeClr val="tx1"/>
                </a:solidFill>
                <a:latin typeface="Times New Roman" pitchFamily="18" charset="0"/>
              </a:defRPr>
            </a:lvl7pPr>
            <a:lvl8pPr marL="3141663" defTabSz="885825" eaLnBrk="0" fontAlgn="base" hangingPunct="0">
              <a:spcBef>
                <a:spcPct val="0"/>
              </a:spcBef>
              <a:spcAft>
                <a:spcPct val="0"/>
              </a:spcAft>
              <a:defRPr sz="2400">
                <a:solidFill>
                  <a:schemeClr val="tx1"/>
                </a:solidFill>
                <a:latin typeface="Times New Roman" pitchFamily="18" charset="0"/>
              </a:defRPr>
            </a:lvl8pPr>
            <a:lvl9pPr marL="3598863" defTabSz="885825" eaLnBrk="0" fontAlgn="base" hangingPunct="0">
              <a:spcBef>
                <a:spcPct val="0"/>
              </a:spcBef>
              <a:spcAft>
                <a:spcPct val="0"/>
              </a:spcAft>
              <a:defRPr sz="2400">
                <a:solidFill>
                  <a:schemeClr val="tx1"/>
                </a:solidFill>
                <a:latin typeface="Times New Roman" pitchFamily="18" charset="0"/>
              </a:defRPr>
            </a:lvl9pPr>
          </a:lstStyle>
          <a:p>
            <a:r>
              <a:rPr lang="en-US" altLang="en-US" sz="850" b="1" dirty="0">
                <a:solidFill>
                  <a:schemeClr val="tx1"/>
                </a:solidFill>
                <a:latin typeface="Univers 67 Condensed" pitchFamily="50" charset="0"/>
              </a:rPr>
              <a:t>U.S. Department of the Interior</a:t>
            </a:r>
          </a:p>
          <a:p>
            <a:r>
              <a:rPr lang="en-US" altLang="en-US" sz="850" b="1" dirty="0">
                <a:solidFill>
                  <a:schemeClr val="tx1"/>
                </a:solidFill>
                <a:latin typeface="Univers 67 Condensed" pitchFamily="50" charset="0"/>
              </a:rPr>
              <a:t>U.S. Geological Survey</a:t>
            </a:r>
          </a:p>
        </p:txBody>
      </p:sp>
      <p:pic>
        <p:nvPicPr>
          <p:cNvPr id="2" name="Picture 1">
            <a:extLst>
              <a:ext uri="{FF2B5EF4-FFF2-40B4-BE49-F238E27FC236}">
                <a16:creationId xmlns:a16="http://schemas.microsoft.com/office/drawing/2014/main" id="{575D1E9F-DC21-6411-CAD5-99DBA47B974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914400"/>
          </a:xfrm>
          <a:prstGeom prst="rect">
            <a:avLst/>
          </a:prstGeom>
        </p:spPr>
      </p:pic>
    </p:spTree>
    <p:extLst>
      <p:ext uri="{BB962C8B-B14F-4D97-AF65-F5344CB8AC3E}">
        <p14:creationId xmlns:p14="http://schemas.microsoft.com/office/powerpoint/2010/main" val="2912791733"/>
      </p:ext>
    </p:extLst>
  </p:cSld>
  <p:clrMapOvr>
    <a:masterClrMapping/>
  </p:clrMapOvr>
  <p:extLst>
    <p:ext uri="{DCECCB84-F9BA-43D5-87BE-67443E8EF086}">
      <p15:sldGuideLst xmlns:p15="http://schemas.microsoft.com/office/powerpoint/2012/main">
        <p15:guide id="1" pos="5652">
          <p15:clr>
            <a:srgbClr val="FBAE40"/>
          </p15:clr>
        </p15:guide>
        <p15:guide id="2" pos="108">
          <p15:clr>
            <a:srgbClr val="FBAE40"/>
          </p15:clr>
        </p15:guide>
        <p15:guide id="3" orient="horz" pos="2934">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Text Over Content">
    <p:spTree>
      <p:nvGrpSpPr>
        <p:cNvPr id="1" name=""/>
        <p:cNvGrpSpPr/>
        <p:nvPr/>
      </p:nvGrpSpPr>
      <p:grpSpPr>
        <a:xfrm>
          <a:off x="0" y="0"/>
          <a:ext cx="0" cy="0"/>
          <a:chOff x="0" y="0"/>
          <a:chExt cx="0" cy="0"/>
        </a:xfrm>
      </p:grpSpPr>
      <p:sp>
        <p:nvSpPr>
          <p:cNvPr id="3" name="Text Placeholder 2"/>
          <p:cNvSpPr>
            <a:spLocks noGrp="1"/>
          </p:cNvSpPr>
          <p:nvPr>
            <p:ph type="body" sz="half" idx="1"/>
          </p:nvPr>
        </p:nvSpPr>
        <p:spPr>
          <a:xfrm>
            <a:off x="175540" y="939546"/>
            <a:ext cx="8728043" cy="15870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75540" y="2610854"/>
            <a:ext cx="8728043" cy="17019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244794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71451" y="265955"/>
            <a:ext cx="7854599" cy="484585"/>
          </a:xfrm>
        </p:spPr>
        <p:txBody>
          <a:bodyPr/>
          <a:lstStyle/>
          <a:p>
            <a:r>
              <a:rPr lang="en-US"/>
              <a:t>Click to edit Master title style</a:t>
            </a:r>
            <a:endParaRPr lang="en-US" dirty="0"/>
          </a:p>
        </p:txBody>
      </p:sp>
    </p:spTree>
    <p:extLst>
      <p:ext uri="{BB962C8B-B14F-4D97-AF65-F5344CB8AC3E}">
        <p14:creationId xmlns:p14="http://schemas.microsoft.com/office/powerpoint/2010/main" val="2589825200"/>
      </p:ext>
    </p:extLst>
  </p:cSld>
  <p:clrMapOvr>
    <a:masterClrMapping/>
  </p:clrMapOvr>
  <p:extLst>
    <p:ext uri="{DCECCB84-F9BA-43D5-87BE-67443E8EF086}">
      <p15:sldGuideLst xmlns:p15="http://schemas.microsoft.com/office/powerpoint/2012/main">
        <p15:guide id="1" orient="horz" pos="1620">
          <p15:clr>
            <a:srgbClr val="FBAE40"/>
          </p15:clr>
        </p15:guide>
        <p15:guide id="2" pos="108">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a:t>Click to edit Master title style</a:t>
            </a:r>
            <a:endParaRPr lang="en-US" dirty="0"/>
          </a:p>
        </p:txBody>
      </p:sp>
      <p:sp>
        <p:nvSpPr>
          <p:cNvPr id="16" name="Content Placeholder 2"/>
          <p:cNvSpPr>
            <a:spLocks noGrp="1"/>
          </p:cNvSpPr>
          <p:nvPr>
            <p:ph sz="half" idx="1"/>
          </p:nvPr>
        </p:nvSpPr>
        <p:spPr>
          <a:xfrm>
            <a:off x="175540" y="939546"/>
            <a:ext cx="8621989" cy="3361744"/>
          </a:xfrm>
        </p:spPr>
        <p:txBody>
          <a:bodyPr>
            <a:normAutofit/>
          </a:bodyPr>
          <a:lstStyle>
            <a:lvl1pPr>
              <a:defRPr sz="2100" b="1"/>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876457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75540" y="265955"/>
            <a:ext cx="7850510" cy="48458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75540" y="939546"/>
            <a:ext cx="4352965" cy="33554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439" y="936091"/>
            <a:ext cx="4255143" cy="33554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514455201"/>
      </p:ext>
    </p:extLst>
  </p:cSld>
  <p:clrMapOvr>
    <a:masterClrMapping/>
  </p:clrMapOvr>
  <p:extLst>
    <p:ext uri="{DCECCB84-F9BA-43D5-87BE-67443E8EF086}">
      <p15:sldGuideLst xmlns:p15="http://schemas.microsoft.com/office/powerpoint/2012/main">
        <p15:guide id="1" pos="108">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Text Over Content">
    <p:spTree>
      <p:nvGrpSpPr>
        <p:cNvPr id="1" name=""/>
        <p:cNvGrpSpPr/>
        <p:nvPr/>
      </p:nvGrpSpPr>
      <p:grpSpPr>
        <a:xfrm>
          <a:off x="0" y="0"/>
          <a:ext cx="0" cy="0"/>
          <a:chOff x="0" y="0"/>
          <a:chExt cx="0" cy="0"/>
        </a:xfrm>
      </p:grpSpPr>
      <p:sp>
        <p:nvSpPr>
          <p:cNvPr id="3" name="Text Placeholder 2"/>
          <p:cNvSpPr>
            <a:spLocks noGrp="1"/>
          </p:cNvSpPr>
          <p:nvPr>
            <p:ph type="body" sz="half" idx="1"/>
          </p:nvPr>
        </p:nvSpPr>
        <p:spPr>
          <a:xfrm>
            <a:off x="175540" y="939546"/>
            <a:ext cx="8728043" cy="15870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75540" y="2610854"/>
            <a:ext cx="8728043" cy="17019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42672218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71451" y="265955"/>
            <a:ext cx="7854599" cy="484585"/>
          </a:xfrm>
        </p:spPr>
        <p:txBody>
          <a:bodyPr/>
          <a:lstStyle/>
          <a:p>
            <a:r>
              <a:rPr lang="en-US"/>
              <a:t>Click to edit Master title style</a:t>
            </a:r>
            <a:endParaRPr lang="en-US" dirty="0"/>
          </a:p>
        </p:txBody>
      </p:sp>
    </p:spTree>
    <p:extLst>
      <p:ext uri="{BB962C8B-B14F-4D97-AF65-F5344CB8AC3E}">
        <p14:creationId xmlns:p14="http://schemas.microsoft.com/office/powerpoint/2010/main" val="1027855059"/>
      </p:ext>
    </p:extLst>
  </p:cSld>
  <p:clrMapOvr>
    <a:masterClrMapping/>
  </p:clrMapOvr>
  <p:extLst>
    <p:ext uri="{DCECCB84-F9BA-43D5-87BE-67443E8EF086}">
      <p15:sldGuideLst xmlns:p15="http://schemas.microsoft.com/office/powerpoint/2012/main">
        <p15:guide id="1" orient="horz" pos="1620">
          <p15:clr>
            <a:srgbClr val="FBAE40"/>
          </p15:clr>
        </p15:guide>
        <p15:guide id="2" pos="108">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a:t>Click to edit Master title style</a:t>
            </a:r>
            <a:endParaRPr lang="en-US" dirty="0"/>
          </a:p>
        </p:txBody>
      </p:sp>
      <p:sp>
        <p:nvSpPr>
          <p:cNvPr id="16" name="Content Placeholder 2"/>
          <p:cNvSpPr>
            <a:spLocks noGrp="1"/>
          </p:cNvSpPr>
          <p:nvPr>
            <p:ph sz="half" idx="1"/>
          </p:nvPr>
        </p:nvSpPr>
        <p:spPr>
          <a:xfrm>
            <a:off x="175540" y="939546"/>
            <a:ext cx="8621989" cy="3361744"/>
          </a:xfrm>
        </p:spPr>
        <p:txBody>
          <a:bodyPr>
            <a:normAutofit/>
          </a:bodyPr>
          <a:lstStyle>
            <a:lvl1pPr>
              <a:defRPr sz="2100" b="1"/>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1874340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75540" y="265955"/>
            <a:ext cx="7850510" cy="48458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75540" y="939546"/>
            <a:ext cx="4352965" cy="33554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439" y="936091"/>
            <a:ext cx="4255143" cy="33554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97098667"/>
      </p:ext>
    </p:extLst>
  </p:cSld>
  <p:clrMapOvr>
    <a:masterClrMapping/>
  </p:clrMapOvr>
  <p:extLst>
    <p:ext uri="{DCECCB84-F9BA-43D5-87BE-67443E8EF086}">
      <p15:sldGuideLst xmlns:p15="http://schemas.microsoft.com/office/powerpoint/2012/main">
        <p15:guide id="1" pos="108">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Text Over Content">
    <p:spTree>
      <p:nvGrpSpPr>
        <p:cNvPr id="1" name=""/>
        <p:cNvGrpSpPr/>
        <p:nvPr/>
      </p:nvGrpSpPr>
      <p:grpSpPr>
        <a:xfrm>
          <a:off x="0" y="0"/>
          <a:ext cx="0" cy="0"/>
          <a:chOff x="0" y="0"/>
          <a:chExt cx="0" cy="0"/>
        </a:xfrm>
      </p:grpSpPr>
      <p:sp>
        <p:nvSpPr>
          <p:cNvPr id="3" name="Text Placeholder 2"/>
          <p:cNvSpPr>
            <a:spLocks noGrp="1"/>
          </p:cNvSpPr>
          <p:nvPr>
            <p:ph type="body" sz="half" idx="1"/>
          </p:nvPr>
        </p:nvSpPr>
        <p:spPr>
          <a:xfrm>
            <a:off x="175540" y="939546"/>
            <a:ext cx="8728043" cy="15870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75540" y="2610854"/>
            <a:ext cx="8728043" cy="17019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4275461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71451" y="265955"/>
            <a:ext cx="7854599" cy="484585"/>
          </a:xfrm>
        </p:spPr>
        <p:txBody>
          <a:bodyPr/>
          <a:lstStyle/>
          <a:p>
            <a:r>
              <a:rPr lang="en-US"/>
              <a:t>Click to edit Master title style</a:t>
            </a:r>
            <a:endParaRPr lang="en-US" dirty="0"/>
          </a:p>
        </p:txBody>
      </p:sp>
    </p:spTree>
    <p:extLst>
      <p:ext uri="{BB962C8B-B14F-4D97-AF65-F5344CB8AC3E}">
        <p14:creationId xmlns:p14="http://schemas.microsoft.com/office/powerpoint/2010/main" val="211869115"/>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108"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a:t>Click to edit Master title style</a:t>
            </a:r>
            <a:endParaRPr lang="en-US" dirty="0"/>
          </a:p>
        </p:txBody>
      </p:sp>
      <p:sp>
        <p:nvSpPr>
          <p:cNvPr id="16" name="Content Placeholder 2"/>
          <p:cNvSpPr>
            <a:spLocks noGrp="1"/>
          </p:cNvSpPr>
          <p:nvPr>
            <p:ph sz="half" idx="1"/>
          </p:nvPr>
        </p:nvSpPr>
        <p:spPr>
          <a:xfrm>
            <a:off x="175540" y="939546"/>
            <a:ext cx="8621989" cy="3361744"/>
          </a:xfrm>
        </p:spPr>
        <p:txBody>
          <a:bodyPr>
            <a:normAutofit/>
          </a:bodyPr>
          <a:lstStyle>
            <a:lvl1pPr>
              <a:defRPr sz="2100" b="1"/>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409975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75540" y="265955"/>
            <a:ext cx="7850510" cy="48458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75540" y="939546"/>
            <a:ext cx="4352965" cy="33554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439" y="936091"/>
            <a:ext cx="4255143" cy="33554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582866258"/>
      </p:ext>
    </p:extLst>
  </p:cSld>
  <p:clrMapOvr>
    <a:masterClrMapping/>
  </p:clrMapOvr>
  <p:extLst>
    <p:ext uri="{DCECCB84-F9BA-43D5-87BE-67443E8EF086}">
      <p15:sldGuideLst xmlns:p15="http://schemas.microsoft.com/office/powerpoint/2012/main">
        <p15:guide id="1" pos="108"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Text Over Content">
    <p:spTree>
      <p:nvGrpSpPr>
        <p:cNvPr id="1" name=""/>
        <p:cNvGrpSpPr/>
        <p:nvPr/>
      </p:nvGrpSpPr>
      <p:grpSpPr>
        <a:xfrm>
          <a:off x="0" y="0"/>
          <a:ext cx="0" cy="0"/>
          <a:chOff x="0" y="0"/>
          <a:chExt cx="0" cy="0"/>
        </a:xfrm>
      </p:grpSpPr>
      <p:sp>
        <p:nvSpPr>
          <p:cNvPr id="3" name="Text Placeholder 2"/>
          <p:cNvSpPr>
            <a:spLocks noGrp="1"/>
          </p:cNvSpPr>
          <p:nvPr>
            <p:ph type="body" sz="half" idx="1"/>
          </p:nvPr>
        </p:nvSpPr>
        <p:spPr>
          <a:xfrm>
            <a:off x="175540" y="939546"/>
            <a:ext cx="8728043" cy="15870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75540" y="2610854"/>
            <a:ext cx="8728043" cy="17019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7157439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9EF96BF0-17D0-43DE-81FB-77228A757AE1}"/>
              </a:ext>
            </a:extLst>
          </p:cNvPr>
          <p:cNvSpPr>
            <a:spLocks noGrp="1"/>
          </p:cNvSpPr>
          <p:nvPr>
            <p:ph type="ctrTitle"/>
          </p:nvPr>
        </p:nvSpPr>
        <p:spPr>
          <a:xfrm>
            <a:off x="171450" y="1155158"/>
            <a:ext cx="8801100" cy="797489"/>
          </a:xfrm>
        </p:spPr>
        <p:txBody>
          <a:bodyPr/>
          <a:lstStyle>
            <a:lvl1pPr>
              <a:defRPr sz="4000">
                <a:effectLst/>
              </a:defRPr>
            </a:lvl1pPr>
          </a:lstStyle>
          <a:p>
            <a:r>
              <a:rPr lang="en-US"/>
              <a:t>Click to edit Master title style</a:t>
            </a:r>
            <a:endParaRPr lang="en-US" dirty="0"/>
          </a:p>
        </p:txBody>
      </p:sp>
      <p:sp>
        <p:nvSpPr>
          <p:cNvPr id="15" name="Rectangle 7">
            <a:extLst>
              <a:ext uri="{FF2B5EF4-FFF2-40B4-BE49-F238E27FC236}">
                <a16:creationId xmlns:a16="http://schemas.microsoft.com/office/drawing/2014/main" id="{C1E87DA3-904E-4014-9363-74160C6AAF50}"/>
              </a:ext>
            </a:extLst>
          </p:cNvPr>
          <p:cNvSpPr>
            <a:spLocks noChangeArrowheads="1"/>
          </p:cNvSpPr>
          <p:nvPr userDrawn="1"/>
        </p:nvSpPr>
        <p:spPr bwMode="auto">
          <a:xfrm>
            <a:off x="171449" y="4576465"/>
            <a:ext cx="1476366" cy="328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6675" tIns="33338" rIns="66675" bIns="33338">
            <a:spAutoFit/>
          </a:bodyPr>
          <a:lstStyle>
            <a:lvl1pPr defTabSz="885825">
              <a:defRPr sz="2400">
                <a:solidFill>
                  <a:schemeClr val="tx1"/>
                </a:solidFill>
                <a:latin typeface="Times New Roman" pitchFamily="18" charset="0"/>
              </a:defRPr>
            </a:lvl1pPr>
            <a:lvl2pPr marL="442913" defTabSz="885825">
              <a:defRPr sz="2400">
                <a:solidFill>
                  <a:schemeClr val="tx1"/>
                </a:solidFill>
                <a:latin typeface="Times New Roman" pitchFamily="18" charset="0"/>
              </a:defRPr>
            </a:lvl2pPr>
            <a:lvl3pPr marL="885825" defTabSz="885825">
              <a:defRPr sz="2400">
                <a:solidFill>
                  <a:schemeClr val="tx1"/>
                </a:solidFill>
                <a:latin typeface="Times New Roman" pitchFamily="18" charset="0"/>
              </a:defRPr>
            </a:lvl3pPr>
            <a:lvl4pPr marL="1327150" defTabSz="885825">
              <a:defRPr sz="2400">
                <a:solidFill>
                  <a:schemeClr val="tx1"/>
                </a:solidFill>
                <a:latin typeface="Times New Roman" pitchFamily="18" charset="0"/>
              </a:defRPr>
            </a:lvl4pPr>
            <a:lvl5pPr marL="1770063" defTabSz="885825">
              <a:defRPr sz="2400">
                <a:solidFill>
                  <a:schemeClr val="tx1"/>
                </a:solidFill>
                <a:latin typeface="Times New Roman" pitchFamily="18" charset="0"/>
              </a:defRPr>
            </a:lvl5pPr>
            <a:lvl6pPr marL="2227263" defTabSz="885825" eaLnBrk="0" fontAlgn="base" hangingPunct="0">
              <a:spcBef>
                <a:spcPct val="0"/>
              </a:spcBef>
              <a:spcAft>
                <a:spcPct val="0"/>
              </a:spcAft>
              <a:defRPr sz="2400">
                <a:solidFill>
                  <a:schemeClr val="tx1"/>
                </a:solidFill>
                <a:latin typeface="Times New Roman" pitchFamily="18" charset="0"/>
              </a:defRPr>
            </a:lvl6pPr>
            <a:lvl7pPr marL="2684463" defTabSz="885825" eaLnBrk="0" fontAlgn="base" hangingPunct="0">
              <a:spcBef>
                <a:spcPct val="0"/>
              </a:spcBef>
              <a:spcAft>
                <a:spcPct val="0"/>
              </a:spcAft>
              <a:defRPr sz="2400">
                <a:solidFill>
                  <a:schemeClr val="tx1"/>
                </a:solidFill>
                <a:latin typeface="Times New Roman" pitchFamily="18" charset="0"/>
              </a:defRPr>
            </a:lvl7pPr>
            <a:lvl8pPr marL="3141663" defTabSz="885825" eaLnBrk="0" fontAlgn="base" hangingPunct="0">
              <a:spcBef>
                <a:spcPct val="0"/>
              </a:spcBef>
              <a:spcAft>
                <a:spcPct val="0"/>
              </a:spcAft>
              <a:defRPr sz="2400">
                <a:solidFill>
                  <a:schemeClr val="tx1"/>
                </a:solidFill>
                <a:latin typeface="Times New Roman" pitchFamily="18" charset="0"/>
              </a:defRPr>
            </a:lvl8pPr>
            <a:lvl9pPr marL="3598863" defTabSz="885825" eaLnBrk="0" fontAlgn="base" hangingPunct="0">
              <a:spcBef>
                <a:spcPct val="0"/>
              </a:spcBef>
              <a:spcAft>
                <a:spcPct val="0"/>
              </a:spcAft>
              <a:defRPr sz="2400">
                <a:solidFill>
                  <a:schemeClr val="tx1"/>
                </a:solidFill>
                <a:latin typeface="Times New Roman" pitchFamily="18" charset="0"/>
              </a:defRPr>
            </a:lvl9pPr>
          </a:lstStyle>
          <a:p>
            <a:r>
              <a:rPr lang="en-US" altLang="en-US" sz="850" b="1" dirty="0">
                <a:solidFill>
                  <a:schemeClr val="tx1"/>
                </a:solidFill>
                <a:latin typeface="Univers 67 Condensed" pitchFamily="50" charset="0"/>
              </a:rPr>
              <a:t>U.S. Department of the Interior</a:t>
            </a:r>
          </a:p>
          <a:p>
            <a:r>
              <a:rPr lang="en-US" altLang="en-US" sz="850" b="1" dirty="0">
                <a:solidFill>
                  <a:schemeClr val="tx1"/>
                </a:solidFill>
                <a:latin typeface="Univers 67 Condensed" pitchFamily="50" charset="0"/>
              </a:rPr>
              <a:t>U.S. Geological Survey</a:t>
            </a:r>
          </a:p>
        </p:txBody>
      </p:sp>
      <p:pic>
        <p:nvPicPr>
          <p:cNvPr id="2" name="Picture 1">
            <a:extLst>
              <a:ext uri="{FF2B5EF4-FFF2-40B4-BE49-F238E27FC236}">
                <a16:creationId xmlns:a16="http://schemas.microsoft.com/office/drawing/2014/main" id="{2AB626EC-D6AB-DE5D-783B-F5BE8D6E069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914400"/>
          </a:xfrm>
          <a:prstGeom prst="rect">
            <a:avLst/>
          </a:prstGeom>
        </p:spPr>
      </p:pic>
    </p:spTree>
    <p:extLst>
      <p:ext uri="{BB962C8B-B14F-4D97-AF65-F5344CB8AC3E}">
        <p14:creationId xmlns:p14="http://schemas.microsoft.com/office/powerpoint/2010/main" val="1058716405"/>
      </p:ext>
    </p:extLst>
  </p:cSld>
  <p:clrMapOvr>
    <a:masterClrMapping/>
  </p:clrMapOvr>
  <p:extLst>
    <p:ext uri="{DCECCB84-F9BA-43D5-87BE-67443E8EF086}">
      <p15:sldGuideLst xmlns:p15="http://schemas.microsoft.com/office/powerpoint/2012/main">
        <p15:guide id="1" pos="5652">
          <p15:clr>
            <a:srgbClr val="FBAE40"/>
          </p15:clr>
        </p15:guide>
        <p15:guide id="2" pos="108">
          <p15:clr>
            <a:srgbClr val="FBAE40"/>
          </p15:clr>
        </p15:guide>
        <p15:guide id="3" orient="horz" pos="2934">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ransi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AB102-D58F-4F7F-A469-BD121A094A75}"/>
              </a:ext>
            </a:extLst>
          </p:cNvPr>
          <p:cNvSpPr>
            <a:spLocks noGrp="1"/>
          </p:cNvSpPr>
          <p:nvPr>
            <p:ph type="title"/>
          </p:nvPr>
        </p:nvSpPr>
        <p:spPr>
          <a:xfrm>
            <a:off x="1414920" y="2087463"/>
            <a:ext cx="6314160" cy="484287"/>
          </a:xfrm>
        </p:spPr>
        <p:txBody>
          <a:bodyPr/>
          <a:lstStyle>
            <a:lvl1pPr algn="ctr">
              <a:defRPr/>
            </a:lvl1pPr>
          </a:lstStyle>
          <a:p>
            <a:r>
              <a:rPr lang="en-US" dirty="0"/>
              <a:t>Click to edit Master title style</a:t>
            </a:r>
          </a:p>
        </p:txBody>
      </p:sp>
    </p:spTree>
    <p:extLst>
      <p:ext uri="{BB962C8B-B14F-4D97-AF65-F5344CB8AC3E}">
        <p14:creationId xmlns:p14="http://schemas.microsoft.com/office/powerpoint/2010/main" val="2463497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a:t>Click to edit Master title style</a:t>
            </a:r>
            <a:endParaRPr lang="en-US" dirty="0"/>
          </a:p>
        </p:txBody>
      </p:sp>
      <p:sp>
        <p:nvSpPr>
          <p:cNvPr id="16" name="Content Placeholder 2"/>
          <p:cNvSpPr>
            <a:spLocks noGrp="1"/>
          </p:cNvSpPr>
          <p:nvPr>
            <p:ph sz="half" idx="1"/>
          </p:nvPr>
        </p:nvSpPr>
        <p:spPr>
          <a:xfrm>
            <a:off x="175540" y="939546"/>
            <a:ext cx="8621989" cy="3361744"/>
          </a:xfrm>
        </p:spPr>
        <p:txBody>
          <a:bodyPr>
            <a:normAutofit/>
          </a:bodyPr>
          <a:lstStyle>
            <a:lvl1pPr>
              <a:defRPr sz="2100" b="1"/>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7198523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75540" y="265955"/>
            <a:ext cx="7850510" cy="48458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75540" y="939546"/>
            <a:ext cx="4352965" cy="33554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439" y="936091"/>
            <a:ext cx="4255143" cy="33554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223344"/>
      </p:ext>
    </p:extLst>
  </p:cSld>
  <p:clrMapOvr>
    <a:masterClrMapping/>
  </p:clrMapOvr>
  <p:extLst>
    <p:ext uri="{DCECCB84-F9BA-43D5-87BE-67443E8EF086}">
      <p15:sldGuideLst xmlns:p15="http://schemas.microsoft.com/office/powerpoint/2012/main">
        <p15:guide id="1" pos="108">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8.xml"/><Relationship Id="rId7" Type="http://schemas.openxmlformats.org/officeDocument/2006/relationships/image" Target="../media/image1.jp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slideLayout" Target="../slideLayouts/slideLayout12.xml"/><Relationship Id="rId1" Type="http://schemas.openxmlformats.org/officeDocument/2006/relationships/slideLayout" Target="../slideLayouts/slideLayout11.xml"/><Relationship Id="rId5" Type="http://schemas.openxmlformats.org/officeDocument/2006/relationships/theme" Target="../theme/theme3.xml"/><Relationship Id="rId4" Type="http://schemas.openxmlformats.org/officeDocument/2006/relationships/slideLayout" Target="../slideLayouts/slideLayout14.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slideLayout" Target="../slideLayouts/slideLayout16.xml"/><Relationship Id="rId1" Type="http://schemas.openxmlformats.org/officeDocument/2006/relationships/slideLayout" Target="../slideLayouts/slideLayout15.xml"/><Relationship Id="rId5" Type="http://schemas.openxmlformats.org/officeDocument/2006/relationships/theme" Target="../theme/theme4.xml"/><Relationship Id="rId4"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2C081925-729C-45AA-9CBB-8034A4178361}"/>
              </a:ext>
            </a:extLst>
          </p:cNvPr>
          <p:cNvPicPr>
            <a:picLocks noChangeAspect="1"/>
          </p:cNvPicPr>
          <p:nvPr userDrawn="1"/>
        </p:nvPicPr>
        <p:blipFill>
          <a:blip r:embed="rId7"/>
          <a:stretch>
            <a:fillRect/>
          </a:stretch>
        </p:blipFill>
        <p:spPr>
          <a:xfrm>
            <a:off x="-1" y="4457700"/>
            <a:ext cx="9144001" cy="685800"/>
          </a:xfrm>
          <a:prstGeom prst="rect">
            <a:avLst/>
          </a:prstGeom>
        </p:spPr>
      </p:pic>
      <p:sp>
        <p:nvSpPr>
          <p:cNvPr id="1030" name="Rectangle 6"/>
          <p:cNvSpPr>
            <a:spLocks noGrp="1" noChangeArrowheads="1"/>
          </p:cNvSpPr>
          <p:nvPr>
            <p:ph type="title"/>
          </p:nvPr>
        </p:nvSpPr>
        <p:spPr bwMode="auto">
          <a:xfrm>
            <a:off x="175540" y="266252"/>
            <a:ext cx="7850510" cy="484287"/>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n-US"/>
              <a:t>Click to edit Master title style</a:t>
            </a:r>
            <a:endParaRPr lang="en-US" dirty="0"/>
          </a:p>
        </p:txBody>
      </p:sp>
      <p:sp>
        <p:nvSpPr>
          <p:cNvPr id="1028" name="Rectangle 7"/>
          <p:cNvSpPr>
            <a:spLocks noGrp="1" noChangeArrowheads="1"/>
          </p:cNvSpPr>
          <p:nvPr>
            <p:ph type="body" idx="1"/>
          </p:nvPr>
        </p:nvSpPr>
        <p:spPr bwMode="auto">
          <a:xfrm>
            <a:off x="175539" y="938777"/>
            <a:ext cx="8739862" cy="34078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normAutofit/>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US" altLang="en-US" dirty="0"/>
          </a:p>
        </p:txBody>
      </p:sp>
      <p:sp>
        <p:nvSpPr>
          <p:cNvPr id="43" name="Rectangle 42"/>
          <p:cNvSpPr/>
          <p:nvPr userDrawn="1"/>
        </p:nvSpPr>
        <p:spPr bwMode="auto">
          <a:xfrm rot="10800000">
            <a:off x="175539" y="805623"/>
            <a:ext cx="8739860" cy="34289"/>
          </a:xfrm>
          <a:prstGeom prst="rect">
            <a:avLst/>
          </a:prstGeom>
          <a:solidFill>
            <a:schemeClr val="tx1"/>
          </a:solidFill>
          <a:ln w="12700" cap="flat" cmpd="sng" algn="ctr">
            <a:noFill/>
            <a:prstDash val="solid"/>
            <a:round/>
            <a:headEnd type="none" w="med" len="med"/>
            <a:tailEnd type="none" w="med" len="med"/>
          </a:ln>
          <a:effectLst/>
        </p:spPr>
        <p:txBody>
          <a:bodyPr vert="horz" wrap="none" lIns="68580" tIns="34290" rIns="68580" bIns="34290" numCol="1" rtlCol="0" anchor="ctr" anchorCtr="0" compatLnSpc="1">
            <a:prstTxWarp prst="textNoShape">
              <a:avLst/>
            </a:prstTxWarp>
          </a:bodyPr>
          <a:lstStyle/>
          <a:p>
            <a:pPr marL="0" marR="0" lvl="0" indent="0" algn="ctr" defTabSz="685761" eaLnBrk="0" fontAlgn="auto" latinLnBrk="0" hangingPunct="0">
              <a:lnSpc>
                <a:spcPct val="100000"/>
              </a:lnSpc>
              <a:spcBef>
                <a:spcPts val="0"/>
              </a:spcBef>
              <a:spcAft>
                <a:spcPts val="0"/>
              </a:spcAft>
              <a:buClrTx/>
              <a:buSzTx/>
              <a:buFontTx/>
              <a:buNone/>
              <a:tabLst/>
              <a:defRPr/>
            </a:pPr>
            <a:endParaRPr kumimoji="0" lang="en-US" sz="900" b="0" i="0" u="none" strike="noStrike" kern="0" cap="none" spc="0" normalizeH="0" baseline="0" noProof="0" dirty="0">
              <a:ln>
                <a:noFill/>
              </a:ln>
              <a:solidFill>
                <a:prstClr val="black">
                  <a:lumMod val="95000"/>
                  <a:lumOff val="5000"/>
                </a:prstClr>
              </a:solidFill>
              <a:effectLst/>
              <a:uLnTx/>
              <a:uFillTx/>
              <a:latin typeface="Arial" charset="0"/>
            </a:endParaRPr>
          </a:p>
        </p:txBody>
      </p:sp>
      <p:sp>
        <p:nvSpPr>
          <p:cNvPr id="12" name="Rectangle 7">
            <a:extLst>
              <a:ext uri="{FF2B5EF4-FFF2-40B4-BE49-F238E27FC236}">
                <a16:creationId xmlns:a16="http://schemas.microsoft.com/office/drawing/2014/main" id="{5781269F-10C1-4D45-BBF9-B1ED6041807E}"/>
              </a:ext>
            </a:extLst>
          </p:cNvPr>
          <p:cNvSpPr txBox="1">
            <a:spLocks noChangeArrowheads="1"/>
          </p:cNvSpPr>
          <p:nvPr userDrawn="1"/>
        </p:nvSpPr>
        <p:spPr bwMode="auto">
          <a:xfrm>
            <a:off x="3934807" y="4540451"/>
            <a:ext cx="1274387" cy="208232"/>
          </a:xfrm>
          <a:prstGeom prst="rect">
            <a:avLst/>
          </a:prstGeom>
          <a:gradFill>
            <a:gsLst>
              <a:gs pos="0">
                <a:schemeClr val="accent1">
                  <a:lumMod val="5000"/>
                  <a:lumOff val="95000"/>
                  <a:alpha val="0"/>
                </a:schemeClr>
              </a:gs>
              <a:gs pos="50000">
                <a:srgbClr val="F7FAFD">
                  <a:alpha val="67000"/>
                </a:srgbClr>
              </a:gs>
              <a:gs pos="5000">
                <a:srgbClr val="F7FAFD">
                  <a:alpha val="67000"/>
                </a:srgbClr>
              </a:gs>
              <a:gs pos="95000">
                <a:srgbClr val="F7FAFD">
                  <a:alpha val="67000"/>
                </a:srgbClr>
              </a:gs>
              <a:gs pos="100000">
                <a:schemeClr val="accent1">
                  <a:lumMod val="5000"/>
                  <a:lumOff val="95000"/>
                  <a:alpha val="0"/>
                </a:schemeClr>
              </a:gs>
            </a:gsLst>
            <a:lin ang="0" scaled="1"/>
          </a:gradFill>
          <a:ln>
            <a:noFill/>
          </a:ln>
        </p:spPr>
        <p:txBody>
          <a:bodyPr vert="horz" wrap="none" lIns="69056" tIns="34529" rIns="69056" bIns="34529" numCol="1" anchor="t" anchorCtr="0" compatLnSpc="1">
            <a:prstTxWarp prst="textNoShape">
              <a:avLst/>
            </a:prstTxWarp>
            <a:spAutoFit/>
          </a:bodyPr>
          <a:lstStyle>
            <a:lvl1pPr marL="342900" indent="-342900" algn="l" rtl="0" eaLnBrk="1" fontAlgn="base" hangingPunct="1">
              <a:spcBef>
                <a:spcPct val="20000"/>
              </a:spcBef>
              <a:spcAft>
                <a:spcPct val="0"/>
              </a:spcAft>
              <a:buClr>
                <a:srgbClr val="EA7500"/>
              </a:buClr>
              <a:buFont typeface="Wingdings" panose="05000000000000000000" pitchFamily="2" charset="2"/>
              <a:buChar char="w"/>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rgbClr val="A9A503"/>
              </a:buClr>
              <a:buFont typeface="Wingdings" panose="05000000000000000000" pitchFamily="2" charset="2"/>
              <a:buChar char="w"/>
              <a:defRPr sz="2400">
                <a:solidFill>
                  <a:schemeClr val="tx1"/>
                </a:solidFill>
                <a:latin typeface="+mn-lt"/>
              </a:defRPr>
            </a:lvl2pPr>
            <a:lvl3pPr marL="1143000" indent="-228600" algn="l" rtl="0" eaLnBrk="1" fontAlgn="base" hangingPunct="1">
              <a:spcBef>
                <a:spcPct val="20000"/>
              </a:spcBef>
              <a:spcAft>
                <a:spcPct val="0"/>
              </a:spcAft>
              <a:buClr>
                <a:srgbClr val="C38037"/>
              </a:buClr>
              <a:buFont typeface="Times New Roman" panose="02020603050405020304" pitchFamily="18" charset="0"/>
              <a:buChar char="•"/>
              <a:defRPr sz="2000">
                <a:solidFill>
                  <a:schemeClr val="tx1"/>
                </a:solidFill>
                <a:latin typeface="+mn-lt"/>
              </a:defRPr>
            </a:lvl3pPr>
            <a:lvl4pPr marL="1600200" indent="-228600" algn="l" rtl="0" eaLnBrk="1" fontAlgn="base" hangingPunct="1">
              <a:spcBef>
                <a:spcPct val="20000"/>
              </a:spcBef>
              <a:spcAft>
                <a:spcPct val="0"/>
              </a:spcAft>
              <a:buChar char="–"/>
              <a:defRPr sz="1800">
                <a:solidFill>
                  <a:schemeClr val="tx1"/>
                </a:solidFill>
                <a:latin typeface="+mn-lt"/>
              </a:defRPr>
            </a:lvl4pPr>
            <a:lvl5pPr marL="2057400" indent="-228600" algn="l" rtl="0" eaLnBrk="1" fontAlgn="base" hangingPunct="1">
              <a:spcBef>
                <a:spcPct val="20000"/>
              </a:spcBef>
              <a:spcAft>
                <a:spcPct val="0"/>
              </a:spcAft>
              <a:buClr>
                <a:schemeClr val="bg2"/>
              </a:buClr>
              <a:buChar char="•"/>
              <a:defRPr sz="1800">
                <a:solidFill>
                  <a:schemeClr val="tx1"/>
                </a:solidFill>
                <a:latin typeface="+mn-lt"/>
              </a:defRPr>
            </a:lvl5pPr>
            <a:lvl6pPr marL="2514600" indent="-228600" algn="l" rtl="0" eaLnBrk="1" fontAlgn="base" hangingPunct="1">
              <a:spcBef>
                <a:spcPct val="20000"/>
              </a:spcBef>
              <a:spcAft>
                <a:spcPct val="0"/>
              </a:spcAft>
              <a:buClr>
                <a:schemeClr val="bg2"/>
              </a:buClr>
              <a:buChar char="•"/>
              <a:defRPr sz="1600">
                <a:solidFill>
                  <a:schemeClr val="tx1"/>
                </a:solidFill>
                <a:latin typeface="+mn-lt"/>
              </a:defRPr>
            </a:lvl6pPr>
            <a:lvl7pPr marL="2971800" indent="-228600" algn="l" rtl="0" eaLnBrk="1" fontAlgn="base" hangingPunct="1">
              <a:spcBef>
                <a:spcPct val="20000"/>
              </a:spcBef>
              <a:spcAft>
                <a:spcPct val="0"/>
              </a:spcAft>
              <a:buClr>
                <a:schemeClr val="bg2"/>
              </a:buClr>
              <a:buChar char="•"/>
              <a:defRPr sz="1600">
                <a:solidFill>
                  <a:schemeClr val="tx1"/>
                </a:solidFill>
                <a:latin typeface="+mn-lt"/>
              </a:defRPr>
            </a:lvl7pPr>
            <a:lvl8pPr marL="3429000" indent="-228600" algn="l" rtl="0" eaLnBrk="1" fontAlgn="base" hangingPunct="1">
              <a:spcBef>
                <a:spcPct val="20000"/>
              </a:spcBef>
              <a:spcAft>
                <a:spcPct val="0"/>
              </a:spcAft>
              <a:buClr>
                <a:schemeClr val="bg2"/>
              </a:buClr>
              <a:buChar char="•"/>
              <a:defRPr sz="1600">
                <a:solidFill>
                  <a:schemeClr val="tx1"/>
                </a:solidFill>
                <a:latin typeface="+mn-lt"/>
              </a:defRPr>
            </a:lvl8pPr>
            <a:lvl9pPr marL="3886200" indent="-228600" algn="l" rtl="0" eaLnBrk="1" fontAlgn="base" hangingPunct="1">
              <a:spcBef>
                <a:spcPct val="20000"/>
              </a:spcBef>
              <a:spcAft>
                <a:spcPct val="0"/>
              </a:spcAft>
              <a:buClr>
                <a:schemeClr val="bg2"/>
              </a:buClr>
              <a:buChar char="•"/>
              <a:defRPr sz="1600">
                <a:solidFill>
                  <a:schemeClr val="tx1"/>
                </a:solidFill>
                <a:latin typeface="+mn-lt"/>
              </a:defRPr>
            </a:lvl9pPr>
          </a:lstStyle>
          <a:p>
            <a:pPr marL="0" indent="0" algn="ctr">
              <a:buFontTx/>
              <a:buNone/>
            </a:pPr>
            <a:r>
              <a:rPr lang="en-US" altLang="en-US" sz="900" b="0" kern="0" dirty="0"/>
              <a:t>Landsat FRM Grading</a:t>
            </a:r>
          </a:p>
        </p:txBody>
      </p:sp>
      <p:sp>
        <p:nvSpPr>
          <p:cNvPr id="4" name="TextBox 3">
            <a:extLst>
              <a:ext uri="{FF2B5EF4-FFF2-40B4-BE49-F238E27FC236}">
                <a16:creationId xmlns:a16="http://schemas.microsoft.com/office/drawing/2014/main" id="{254C2D4E-0E77-4D28-9E8C-6AF2496BF1F3}"/>
              </a:ext>
            </a:extLst>
          </p:cNvPr>
          <p:cNvSpPr txBox="1"/>
          <p:nvPr userDrawn="1"/>
        </p:nvSpPr>
        <p:spPr>
          <a:xfrm>
            <a:off x="4393264" y="4817433"/>
            <a:ext cx="356616" cy="201168"/>
          </a:xfrm>
          <a:prstGeom prst="rect">
            <a:avLst/>
          </a:prstGeom>
          <a:gradFill>
            <a:gsLst>
              <a:gs pos="0">
                <a:schemeClr val="accent1">
                  <a:lumMod val="5000"/>
                  <a:lumOff val="95000"/>
                  <a:alpha val="0"/>
                </a:schemeClr>
              </a:gs>
              <a:gs pos="50000">
                <a:srgbClr val="F7FAFD">
                  <a:alpha val="67000"/>
                </a:srgbClr>
              </a:gs>
              <a:gs pos="5000">
                <a:srgbClr val="F7FAFD">
                  <a:alpha val="67000"/>
                </a:srgbClr>
              </a:gs>
              <a:gs pos="95000">
                <a:srgbClr val="F7FAFD">
                  <a:alpha val="67000"/>
                </a:srgbClr>
              </a:gs>
              <a:gs pos="100000">
                <a:schemeClr val="accent1">
                  <a:lumMod val="5000"/>
                  <a:lumOff val="95000"/>
                  <a:alpha val="0"/>
                </a:schemeClr>
              </a:gs>
            </a:gsLst>
            <a:lin ang="0" scaled="1"/>
          </a:gradFill>
        </p:spPr>
        <p:txBody>
          <a:bodyPr wrap="square" rtlCol="0" anchor="ctr">
            <a:spAutoFit/>
          </a:bodyPr>
          <a:lstStyle/>
          <a:p>
            <a:pPr algn="ctr"/>
            <a:fld id="{6B8A48F9-798B-4731-B70A-798501DCB88E}" type="slidenum">
              <a:rPr lang="en-US" sz="900" smtClean="0"/>
              <a:pPr algn="ctr"/>
              <a:t>‹#›</a:t>
            </a:fld>
            <a:endParaRPr lang="en-US" sz="900" dirty="0"/>
          </a:p>
        </p:txBody>
      </p:sp>
      <p:pic>
        <p:nvPicPr>
          <p:cNvPr id="2" name="Picture 1" descr="Logo&#10;&#10;Description automatically generated">
            <a:extLst>
              <a:ext uri="{FF2B5EF4-FFF2-40B4-BE49-F238E27FC236}">
                <a16:creationId xmlns:a16="http://schemas.microsoft.com/office/drawing/2014/main" id="{948E32AF-F42A-1571-DCCE-A739D7614F78}"/>
              </a:ext>
            </a:extLst>
          </p:cNvPr>
          <p:cNvPicPr>
            <a:picLocks noChangeAspect="1"/>
          </p:cNvPicPr>
          <p:nvPr userDrawn="1"/>
        </p:nvPicPr>
        <p:blipFill>
          <a:blip r:embed="rId8"/>
          <a:stretch>
            <a:fillRect/>
          </a:stretch>
        </p:blipFill>
        <p:spPr>
          <a:xfrm>
            <a:off x="175540" y="4690703"/>
            <a:ext cx="877824" cy="237744"/>
          </a:xfrm>
          <a:prstGeom prst="rect">
            <a:avLst/>
          </a:prstGeom>
        </p:spPr>
      </p:pic>
    </p:spTree>
  </p:cSld>
  <p:clrMap bg1="lt1" tx1="dk1" bg2="lt2" tx2="dk2" accent1="accent1" accent2="accent2" accent3="accent3" accent4="accent4" accent5="accent5" accent6="accent6" hlink="hlink" folHlink="folHlink"/>
  <p:sldLayoutIdLst>
    <p:sldLayoutId id="2147483735" r:id="rId1"/>
    <p:sldLayoutId id="2147483730" r:id="rId2"/>
    <p:sldLayoutId id="2147483732" r:id="rId3"/>
    <p:sldLayoutId id="2147483731" r:id="rId4"/>
    <p:sldLayoutId id="2147483734" r:id="rId5"/>
  </p:sldLayoutIdLst>
  <p:hf sldNum="0" hdr="0" ftr="0" dt="0"/>
  <p:txStyles>
    <p:titleStyle>
      <a:lvl1pPr algn="l" rtl="0" eaLnBrk="1" fontAlgn="base" hangingPunct="1">
        <a:spcBef>
          <a:spcPct val="0"/>
        </a:spcBef>
        <a:spcAft>
          <a:spcPct val="0"/>
        </a:spcAft>
        <a:defRPr sz="2700" b="1" i="0">
          <a:solidFill>
            <a:schemeClr val="tx1"/>
          </a:solidFill>
          <a:effectLst>
            <a:outerShdw blurRad="38100" dist="38100" dir="2700000" algn="tl">
              <a:srgbClr val="C0C0C0"/>
            </a:outerShdw>
          </a:effectLst>
          <a:latin typeface="+mj-lt"/>
          <a:ea typeface="+mj-ea"/>
          <a:cs typeface="+mj-cs"/>
        </a:defRPr>
      </a:lvl1pPr>
      <a:lvl2pPr algn="l" rtl="0" eaLnBrk="1" fontAlgn="base" hangingPunct="1">
        <a:spcBef>
          <a:spcPct val="0"/>
        </a:spcBef>
        <a:spcAft>
          <a:spcPct val="0"/>
        </a:spcAft>
        <a:defRPr sz="2550">
          <a:solidFill>
            <a:schemeClr val="tx1"/>
          </a:solidFill>
          <a:effectLst>
            <a:outerShdw blurRad="38100" dist="38100" dir="2700000" algn="tl">
              <a:srgbClr val="C0C0C0"/>
            </a:outerShdw>
          </a:effectLst>
          <a:latin typeface="Arial" charset="0"/>
        </a:defRPr>
      </a:lvl2pPr>
      <a:lvl3pPr algn="l" rtl="0" eaLnBrk="1" fontAlgn="base" hangingPunct="1">
        <a:spcBef>
          <a:spcPct val="0"/>
        </a:spcBef>
        <a:spcAft>
          <a:spcPct val="0"/>
        </a:spcAft>
        <a:defRPr sz="2550">
          <a:solidFill>
            <a:schemeClr val="tx1"/>
          </a:solidFill>
          <a:effectLst>
            <a:outerShdw blurRad="38100" dist="38100" dir="2700000" algn="tl">
              <a:srgbClr val="C0C0C0"/>
            </a:outerShdw>
          </a:effectLst>
          <a:latin typeface="Arial" charset="0"/>
        </a:defRPr>
      </a:lvl3pPr>
      <a:lvl4pPr algn="l" rtl="0" eaLnBrk="1" fontAlgn="base" hangingPunct="1">
        <a:spcBef>
          <a:spcPct val="0"/>
        </a:spcBef>
        <a:spcAft>
          <a:spcPct val="0"/>
        </a:spcAft>
        <a:defRPr sz="2550">
          <a:solidFill>
            <a:schemeClr val="tx1"/>
          </a:solidFill>
          <a:effectLst>
            <a:outerShdw blurRad="38100" dist="38100" dir="2700000" algn="tl">
              <a:srgbClr val="C0C0C0"/>
            </a:outerShdw>
          </a:effectLst>
          <a:latin typeface="Arial" charset="0"/>
        </a:defRPr>
      </a:lvl4pPr>
      <a:lvl5pPr algn="l" rtl="0" eaLnBrk="1" fontAlgn="base" hangingPunct="1">
        <a:spcBef>
          <a:spcPct val="0"/>
        </a:spcBef>
        <a:spcAft>
          <a:spcPct val="0"/>
        </a:spcAft>
        <a:defRPr sz="2550">
          <a:solidFill>
            <a:schemeClr val="tx1"/>
          </a:solidFill>
          <a:effectLst>
            <a:outerShdw blurRad="38100" dist="38100" dir="2700000" algn="tl">
              <a:srgbClr val="C0C0C0"/>
            </a:outerShdw>
          </a:effectLst>
          <a:latin typeface="Arial" charset="0"/>
        </a:defRPr>
      </a:lvl5pPr>
      <a:lvl6pPr marL="342892" algn="l" rtl="0" eaLnBrk="1" fontAlgn="base" hangingPunct="1">
        <a:spcBef>
          <a:spcPct val="0"/>
        </a:spcBef>
        <a:spcAft>
          <a:spcPct val="0"/>
        </a:spcAft>
        <a:defRPr sz="2550">
          <a:solidFill>
            <a:schemeClr val="tx1"/>
          </a:solidFill>
          <a:effectLst>
            <a:outerShdw blurRad="38100" dist="38100" dir="2700000" algn="tl">
              <a:srgbClr val="C0C0C0"/>
            </a:outerShdw>
          </a:effectLst>
          <a:latin typeface="Arial" charset="0"/>
        </a:defRPr>
      </a:lvl6pPr>
      <a:lvl7pPr marL="685783" algn="l" rtl="0" eaLnBrk="1" fontAlgn="base" hangingPunct="1">
        <a:spcBef>
          <a:spcPct val="0"/>
        </a:spcBef>
        <a:spcAft>
          <a:spcPct val="0"/>
        </a:spcAft>
        <a:defRPr sz="2550">
          <a:solidFill>
            <a:schemeClr val="tx1"/>
          </a:solidFill>
          <a:effectLst>
            <a:outerShdw blurRad="38100" dist="38100" dir="2700000" algn="tl">
              <a:srgbClr val="C0C0C0"/>
            </a:outerShdw>
          </a:effectLst>
          <a:latin typeface="Arial" charset="0"/>
        </a:defRPr>
      </a:lvl7pPr>
      <a:lvl8pPr marL="1028675" algn="l" rtl="0" eaLnBrk="1" fontAlgn="base" hangingPunct="1">
        <a:spcBef>
          <a:spcPct val="0"/>
        </a:spcBef>
        <a:spcAft>
          <a:spcPct val="0"/>
        </a:spcAft>
        <a:defRPr sz="2550">
          <a:solidFill>
            <a:schemeClr val="tx1"/>
          </a:solidFill>
          <a:effectLst>
            <a:outerShdw blurRad="38100" dist="38100" dir="2700000" algn="tl">
              <a:srgbClr val="C0C0C0"/>
            </a:outerShdw>
          </a:effectLst>
          <a:latin typeface="Arial" charset="0"/>
        </a:defRPr>
      </a:lvl8pPr>
      <a:lvl9pPr marL="1371566" algn="l" rtl="0" eaLnBrk="1" fontAlgn="base" hangingPunct="1">
        <a:spcBef>
          <a:spcPct val="0"/>
        </a:spcBef>
        <a:spcAft>
          <a:spcPct val="0"/>
        </a:spcAft>
        <a:defRPr sz="2550">
          <a:solidFill>
            <a:schemeClr val="tx1"/>
          </a:solidFill>
          <a:effectLst>
            <a:outerShdw blurRad="38100" dist="38100" dir="2700000" algn="tl">
              <a:srgbClr val="C0C0C0"/>
            </a:outerShdw>
          </a:effectLst>
          <a:latin typeface="Arial" charset="0"/>
        </a:defRPr>
      </a:lvl9pPr>
    </p:titleStyle>
    <p:bodyStyle>
      <a:lvl1pPr marL="257168" indent="-257168" algn="l" rtl="0" eaLnBrk="1" fontAlgn="base" hangingPunct="1">
        <a:spcBef>
          <a:spcPct val="20000"/>
        </a:spcBef>
        <a:spcAft>
          <a:spcPct val="0"/>
        </a:spcAft>
        <a:buClr>
          <a:schemeClr val="bg2">
            <a:lumMod val="90000"/>
          </a:schemeClr>
        </a:buClr>
        <a:buFont typeface="Wingdings" panose="05000000000000000000" pitchFamily="2" charset="2"/>
        <a:buChar char="w"/>
        <a:defRPr sz="2100" b="1">
          <a:solidFill>
            <a:schemeClr val="tx1"/>
          </a:solidFill>
          <a:latin typeface="+mn-lt"/>
          <a:ea typeface="+mn-ea"/>
          <a:cs typeface="+mn-cs"/>
        </a:defRPr>
      </a:lvl1pPr>
      <a:lvl2pPr marL="557199" indent="-214308" algn="l" rtl="0" eaLnBrk="1" fontAlgn="base" hangingPunct="1">
        <a:spcBef>
          <a:spcPct val="20000"/>
        </a:spcBef>
        <a:spcAft>
          <a:spcPct val="0"/>
        </a:spcAft>
        <a:buClr>
          <a:schemeClr val="bg2">
            <a:lumMod val="75000"/>
          </a:schemeClr>
        </a:buClr>
        <a:buFont typeface="Wingdings" panose="05000000000000000000" pitchFamily="2" charset="2"/>
        <a:buChar char="w"/>
        <a:defRPr sz="1800">
          <a:solidFill>
            <a:schemeClr val="tx1"/>
          </a:solidFill>
          <a:latin typeface="+mn-lt"/>
        </a:defRPr>
      </a:lvl2pPr>
      <a:lvl3pPr marL="857228" indent="-171446" algn="l" rtl="0" eaLnBrk="1" fontAlgn="base" hangingPunct="1">
        <a:spcBef>
          <a:spcPct val="20000"/>
        </a:spcBef>
        <a:spcAft>
          <a:spcPct val="0"/>
        </a:spcAft>
        <a:buClr>
          <a:schemeClr val="bg2">
            <a:lumMod val="50000"/>
          </a:schemeClr>
        </a:buClr>
        <a:buFont typeface="Times New Roman" panose="02020603050405020304" pitchFamily="18" charset="0"/>
        <a:buChar char="•"/>
        <a:defRPr sz="1500">
          <a:solidFill>
            <a:schemeClr val="tx1"/>
          </a:solidFill>
          <a:latin typeface="+mn-lt"/>
        </a:defRPr>
      </a:lvl3pPr>
      <a:lvl4pPr marL="1200120" indent="-171446" algn="l" rtl="0" eaLnBrk="1" fontAlgn="base" hangingPunct="1">
        <a:spcBef>
          <a:spcPct val="20000"/>
        </a:spcBef>
        <a:spcAft>
          <a:spcPct val="0"/>
        </a:spcAft>
        <a:buChar char="–"/>
        <a:defRPr sz="1350">
          <a:solidFill>
            <a:schemeClr val="tx1"/>
          </a:solidFill>
          <a:latin typeface="+mn-lt"/>
        </a:defRPr>
      </a:lvl4pPr>
      <a:lvl5pPr marL="1543012" indent="-171446" algn="l" rtl="0" eaLnBrk="1" fontAlgn="base" hangingPunct="1">
        <a:spcBef>
          <a:spcPct val="20000"/>
        </a:spcBef>
        <a:spcAft>
          <a:spcPct val="0"/>
        </a:spcAft>
        <a:buClr>
          <a:schemeClr val="bg2">
            <a:lumMod val="10000"/>
          </a:schemeClr>
        </a:buClr>
        <a:buChar char="•"/>
        <a:defRPr sz="1350">
          <a:solidFill>
            <a:schemeClr val="tx1"/>
          </a:solidFill>
          <a:latin typeface="+mn-lt"/>
        </a:defRPr>
      </a:lvl5pPr>
      <a:lvl6pPr marL="1885903" indent="-171446" algn="l" rtl="0" eaLnBrk="1" fontAlgn="base" hangingPunct="1">
        <a:spcBef>
          <a:spcPct val="20000"/>
        </a:spcBef>
        <a:spcAft>
          <a:spcPct val="0"/>
        </a:spcAft>
        <a:buClr>
          <a:schemeClr val="bg2"/>
        </a:buClr>
        <a:buChar char="•"/>
        <a:defRPr sz="1200">
          <a:solidFill>
            <a:schemeClr val="tx1"/>
          </a:solidFill>
          <a:latin typeface="+mn-lt"/>
        </a:defRPr>
      </a:lvl6pPr>
      <a:lvl7pPr marL="2228795" indent="-171446" algn="l" rtl="0" eaLnBrk="1" fontAlgn="base" hangingPunct="1">
        <a:spcBef>
          <a:spcPct val="20000"/>
        </a:spcBef>
        <a:spcAft>
          <a:spcPct val="0"/>
        </a:spcAft>
        <a:buClr>
          <a:schemeClr val="bg2"/>
        </a:buClr>
        <a:buChar char="•"/>
        <a:defRPr sz="1200">
          <a:solidFill>
            <a:schemeClr val="tx1"/>
          </a:solidFill>
          <a:latin typeface="+mn-lt"/>
        </a:defRPr>
      </a:lvl7pPr>
      <a:lvl8pPr marL="2571686" indent="-171446" algn="l" rtl="0" eaLnBrk="1" fontAlgn="base" hangingPunct="1">
        <a:spcBef>
          <a:spcPct val="20000"/>
        </a:spcBef>
        <a:spcAft>
          <a:spcPct val="0"/>
        </a:spcAft>
        <a:buClr>
          <a:schemeClr val="bg2"/>
        </a:buClr>
        <a:buChar char="•"/>
        <a:defRPr sz="1200">
          <a:solidFill>
            <a:schemeClr val="tx1"/>
          </a:solidFill>
          <a:latin typeface="+mn-lt"/>
        </a:defRPr>
      </a:lvl8pPr>
      <a:lvl9pPr marL="2914577" indent="-171446" algn="l" rtl="0" eaLnBrk="1" fontAlgn="base" hangingPunct="1">
        <a:spcBef>
          <a:spcPct val="20000"/>
        </a:spcBef>
        <a:spcAft>
          <a:spcPct val="0"/>
        </a:spcAft>
        <a:buClr>
          <a:schemeClr val="bg2"/>
        </a:buClr>
        <a:buChar char="•"/>
        <a:defRPr sz="1200">
          <a:solidFill>
            <a:schemeClr val="tx1"/>
          </a:solidFill>
          <a:latin typeface="+mn-lt"/>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2C081925-729C-45AA-9CBB-8034A4178361}"/>
              </a:ext>
            </a:extLst>
          </p:cNvPr>
          <p:cNvPicPr>
            <a:picLocks noChangeAspect="1"/>
          </p:cNvPicPr>
          <p:nvPr userDrawn="1"/>
        </p:nvPicPr>
        <p:blipFill>
          <a:blip r:embed="rId7"/>
          <a:stretch>
            <a:fillRect/>
          </a:stretch>
        </p:blipFill>
        <p:spPr>
          <a:xfrm>
            <a:off x="-1" y="4457700"/>
            <a:ext cx="9144001" cy="685800"/>
          </a:xfrm>
          <a:prstGeom prst="rect">
            <a:avLst/>
          </a:prstGeom>
        </p:spPr>
      </p:pic>
      <p:sp>
        <p:nvSpPr>
          <p:cNvPr id="1030" name="Rectangle 6"/>
          <p:cNvSpPr>
            <a:spLocks noGrp="1" noChangeArrowheads="1"/>
          </p:cNvSpPr>
          <p:nvPr>
            <p:ph type="title"/>
          </p:nvPr>
        </p:nvSpPr>
        <p:spPr bwMode="auto">
          <a:xfrm>
            <a:off x="175540" y="266252"/>
            <a:ext cx="7850510" cy="484287"/>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n-US" dirty="0"/>
              <a:t>Click to edit Master title style</a:t>
            </a:r>
          </a:p>
        </p:txBody>
      </p:sp>
      <p:sp>
        <p:nvSpPr>
          <p:cNvPr id="1028" name="Rectangle 7"/>
          <p:cNvSpPr>
            <a:spLocks noGrp="1" noChangeArrowheads="1"/>
          </p:cNvSpPr>
          <p:nvPr>
            <p:ph type="body" idx="1"/>
          </p:nvPr>
        </p:nvSpPr>
        <p:spPr bwMode="auto">
          <a:xfrm>
            <a:off x="175539" y="938777"/>
            <a:ext cx="8739862" cy="34078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normAutofit/>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US" altLang="en-US" dirty="0"/>
          </a:p>
        </p:txBody>
      </p:sp>
      <p:sp>
        <p:nvSpPr>
          <p:cNvPr id="12" name="Rectangle 7">
            <a:extLst>
              <a:ext uri="{FF2B5EF4-FFF2-40B4-BE49-F238E27FC236}">
                <a16:creationId xmlns:a16="http://schemas.microsoft.com/office/drawing/2014/main" id="{5781269F-10C1-4D45-BBF9-B1ED6041807E}"/>
              </a:ext>
            </a:extLst>
          </p:cNvPr>
          <p:cNvSpPr txBox="1">
            <a:spLocks noChangeArrowheads="1"/>
          </p:cNvSpPr>
          <p:nvPr userDrawn="1"/>
        </p:nvSpPr>
        <p:spPr bwMode="auto">
          <a:xfrm>
            <a:off x="4393264" y="4540451"/>
            <a:ext cx="357469" cy="208232"/>
          </a:xfrm>
          <a:prstGeom prst="rect">
            <a:avLst/>
          </a:prstGeom>
          <a:gradFill>
            <a:gsLst>
              <a:gs pos="0">
                <a:schemeClr val="accent1">
                  <a:lumMod val="5000"/>
                  <a:lumOff val="95000"/>
                  <a:alpha val="0"/>
                </a:schemeClr>
              </a:gs>
              <a:gs pos="50000">
                <a:srgbClr val="F7FAFD">
                  <a:alpha val="67000"/>
                </a:srgbClr>
              </a:gs>
              <a:gs pos="5000">
                <a:srgbClr val="F7FAFD">
                  <a:alpha val="67000"/>
                </a:srgbClr>
              </a:gs>
              <a:gs pos="95000">
                <a:srgbClr val="F7FAFD">
                  <a:alpha val="67000"/>
                </a:srgbClr>
              </a:gs>
              <a:gs pos="100000">
                <a:schemeClr val="accent1">
                  <a:lumMod val="5000"/>
                  <a:lumOff val="95000"/>
                  <a:alpha val="0"/>
                </a:schemeClr>
              </a:gs>
            </a:gsLst>
            <a:lin ang="0" scaled="1"/>
          </a:gradFill>
          <a:ln>
            <a:noFill/>
          </a:ln>
        </p:spPr>
        <p:txBody>
          <a:bodyPr vert="horz" wrap="none" lIns="69056" tIns="34529" rIns="69056" bIns="34529" numCol="1" anchor="t" anchorCtr="0" compatLnSpc="1">
            <a:prstTxWarp prst="textNoShape">
              <a:avLst/>
            </a:prstTxWarp>
            <a:spAutoFit/>
          </a:bodyPr>
          <a:lstStyle>
            <a:lvl1pPr marL="342900" indent="-342900" algn="l" rtl="0" eaLnBrk="1" fontAlgn="base" hangingPunct="1">
              <a:spcBef>
                <a:spcPct val="20000"/>
              </a:spcBef>
              <a:spcAft>
                <a:spcPct val="0"/>
              </a:spcAft>
              <a:buClr>
                <a:srgbClr val="EA7500"/>
              </a:buClr>
              <a:buFont typeface="Wingdings" panose="05000000000000000000" pitchFamily="2" charset="2"/>
              <a:buChar char="w"/>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rgbClr val="A9A503"/>
              </a:buClr>
              <a:buFont typeface="Wingdings" panose="05000000000000000000" pitchFamily="2" charset="2"/>
              <a:buChar char="w"/>
              <a:defRPr sz="2400">
                <a:solidFill>
                  <a:schemeClr val="tx1"/>
                </a:solidFill>
                <a:latin typeface="+mn-lt"/>
              </a:defRPr>
            </a:lvl2pPr>
            <a:lvl3pPr marL="1143000" indent="-228600" algn="l" rtl="0" eaLnBrk="1" fontAlgn="base" hangingPunct="1">
              <a:spcBef>
                <a:spcPct val="20000"/>
              </a:spcBef>
              <a:spcAft>
                <a:spcPct val="0"/>
              </a:spcAft>
              <a:buClr>
                <a:srgbClr val="C38037"/>
              </a:buClr>
              <a:buFont typeface="Times New Roman" panose="02020603050405020304" pitchFamily="18" charset="0"/>
              <a:buChar char="•"/>
              <a:defRPr sz="2000">
                <a:solidFill>
                  <a:schemeClr val="tx1"/>
                </a:solidFill>
                <a:latin typeface="+mn-lt"/>
              </a:defRPr>
            </a:lvl3pPr>
            <a:lvl4pPr marL="1600200" indent="-228600" algn="l" rtl="0" eaLnBrk="1" fontAlgn="base" hangingPunct="1">
              <a:spcBef>
                <a:spcPct val="20000"/>
              </a:spcBef>
              <a:spcAft>
                <a:spcPct val="0"/>
              </a:spcAft>
              <a:buChar char="–"/>
              <a:defRPr sz="1800">
                <a:solidFill>
                  <a:schemeClr val="tx1"/>
                </a:solidFill>
                <a:latin typeface="+mn-lt"/>
              </a:defRPr>
            </a:lvl4pPr>
            <a:lvl5pPr marL="2057400" indent="-228600" algn="l" rtl="0" eaLnBrk="1" fontAlgn="base" hangingPunct="1">
              <a:spcBef>
                <a:spcPct val="20000"/>
              </a:spcBef>
              <a:spcAft>
                <a:spcPct val="0"/>
              </a:spcAft>
              <a:buClr>
                <a:schemeClr val="bg2"/>
              </a:buClr>
              <a:buChar char="•"/>
              <a:defRPr sz="1800">
                <a:solidFill>
                  <a:schemeClr val="tx1"/>
                </a:solidFill>
                <a:latin typeface="+mn-lt"/>
              </a:defRPr>
            </a:lvl5pPr>
            <a:lvl6pPr marL="2514600" indent="-228600" algn="l" rtl="0" eaLnBrk="1" fontAlgn="base" hangingPunct="1">
              <a:spcBef>
                <a:spcPct val="20000"/>
              </a:spcBef>
              <a:spcAft>
                <a:spcPct val="0"/>
              </a:spcAft>
              <a:buClr>
                <a:schemeClr val="bg2"/>
              </a:buClr>
              <a:buChar char="•"/>
              <a:defRPr sz="1600">
                <a:solidFill>
                  <a:schemeClr val="tx1"/>
                </a:solidFill>
                <a:latin typeface="+mn-lt"/>
              </a:defRPr>
            </a:lvl6pPr>
            <a:lvl7pPr marL="2971800" indent="-228600" algn="l" rtl="0" eaLnBrk="1" fontAlgn="base" hangingPunct="1">
              <a:spcBef>
                <a:spcPct val="20000"/>
              </a:spcBef>
              <a:spcAft>
                <a:spcPct val="0"/>
              </a:spcAft>
              <a:buClr>
                <a:schemeClr val="bg2"/>
              </a:buClr>
              <a:buChar char="•"/>
              <a:defRPr sz="1600">
                <a:solidFill>
                  <a:schemeClr val="tx1"/>
                </a:solidFill>
                <a:latin typeface="+mn-lt"/>
              </a:defRPr>
            </a:lvl7pPr>
            <a:lvl8pPr marL="3429000" indent="-228600" algn="l" rtl="0" eaLnBrk="1" fontAlgn="base" hangingPunct="1">
              <a:spcBef>
                <a:spcPct val="20000"/>
              </a:spcBef>
              <a:spcAft>
                <a:spcPct val="0"/>
              </a:spcAft>
              <a:buClr>
                <a:schemeClr val="bg2"/>
              </a:buClr>
              <a:buChar char="•"/>
              <a:defRPr sz="1600">
                <a:solidFill>
                  <a:schemeClr val="tx1"/>
                </a:solidFill>
                <a:latin typeface="+mn-lt"/>
              </a:defRPr>
            </a:lvl8pPr>
            <a:lvl9pPr marL="3886200" indent="-228600" algn="l" rtl="0" eaLnBrk="1" fontAlgn="base" hangingPunct="1">
              <a:spcBef>
                <a:spcPct val="20000"/>
              </a:spcBef>
              <a:spcAft>
                <a:spcPct val="0"/>
              </a:spcAft>
              <a:buClr>
                <a:schemeClr val="bg2"/>
              </a:buClr>
              <a:buChar char="•"/>
              <a:defRPr sz="1600">
                <a:solidFill>
                  <a:schemeClr val="tx1"/>
                </a:solidFill>
                <a:latin typeface="+mn-lt"/>
              </a:defRPr>
            </a:lvl9pPr>
          </a:lstStyle>
          <a:p>
            <a:pPr marL="0" indent="0" algn="ctr">
              <a:buFontTx/>
              <a:buNone/>
            </a:pPr>
            <a:r>
              <a:rPr lang="en-US" altLang="en-US" sz="900" b="0" kern="0" dirty="0"/>
              <a:t>Title</a:t>
            </a:r>
          </a:p>
        </p:txBody>
      </p:sp>
      <p:sp>
        <p:nvSpPr>
          <p:cNvPr id="10" name="TextBox 9">
            <a:extLst>
              <a:ext uri="{FF2B5EF4-FFF2-40B4-BE49-F238E27FC236}">
                <a16:creationId xmlns:a16="http://schemas.microsoft.com/office/drawing/2014/main" id="{9BD86B60-741C-4A1E-9D7F-DE889E69AE14}"/>
              </a:ext>
            </a:extLst>
          </p:cNvPr>
          <p:cNvSpPr txBox="1"/>
          <p:nvPr userDrawn="1"/>
        </p:nvSpPr>
        <p:spPr>
          <a:xfrm>
            <a:off x="4393264" y="4817433"/>
            <a:ext cx="356616" cy="201168"/>
          </a:xfrm>
          <a:prstGeom prst="rect">
            <a:avLst/>
          </a:prstGeom>
          <a:gradFill>
            <a:gsLst>
              <a:gs pos="0">
                <a:schemeClr val="accent1">
                  <a:lumMod val="5000"/>
                  <a:lumOff val="95000"/>
                  <a:alpha val="0"/>
                </a:schemeClr>
              </a:gs>
              <a:gs pos="50000">
                <a:srgbClr val="F7FAFD">
                  <a:alpha val="67000"/>
                </a:srgbClr>
              </a:gs>
              <a:gs pos="5000">
                <a:srgbClr val="F7FAFD">
                  <a:alpha val="67000"/>
                </a:srgbClr>
              </a:gs>
              <a:gs pos="95000">
                <a:srgbClr val="F7FAFD">
                  <a:alpha val="67000"/>
                </a:srgbClr>
              </a:gs>
              <a:gs pos="100000">
                <a:schemeClr val="accent1">
                  <a:lumMod val="5000"/>
                  <a:lumOff val="95000"/>
                  <a:alpha val="0"/>
                </a:schemeClr>
              </a:gs>
            </a:gsLst>
            <a:lin ang="0" scaled="1"/>
          </a:gradFill>
        </p:spPr>
        <p:txBody>
          <a:bodyPr wrap="square" rtlCol="0" anchor="ctr">
            <a:spAutoFit/>
          </a:bodyPr>
          <a:lstStyle/>
          <a:p>
            <a:pPr algn="ctr"/>
            <a:fld id="{6B8A48F9-798B-4731-B70A-798501DCB88E}" type="slidenum">
              <a:rPr lang="en-US" sz="900" smtClean="0"/>
              <a:pPr algn="ctr"/>
              <a:t>‹#›</a:t>
            </a:fld>
            <a:endParaRPr lang="en-US" sz="900" dirty="0"/>
          </a:p>
        </p:txBody>
      </p:sp>
      <p:pic>
        <p:nvPicPr>
          <p:cNvPr id="2" name="Picture 1" descr="Logo&#10;&#10;Description automatically generated">
            <a:extLst>
              <a:ext uri="{FF2B5EF4-FFF2-40B4-BE49-F238E27FC236}">
                <a16:creationId xmlns:a16="http://schemas.microsoft.com/office/drawing/2014/main" id="{CA4FE202-9FEC-CA0D-6003-66A90CE5A58E}"/>
              </a:ext>
            </a:extLst>
          </p:cNvPr>
          <p:cNvPicPr>
            <a:picLocks noChangeAspect="1"/>
          </p:cNvPicPr>
          <p:nvPr userDrawn="1"/>
        </p:nvPicPr>
        <p:blipFill>
          <a:blip r:embed="rId8"/>
          <a:stretch>
            <a:fillRect/>
          </a:stretch>
        </p:blipFill>
        <p:spPr>
          <a:xfrm>
            <a:off x="175539" y="4690701"/>
            <a:ext cx="877824" cy="237744"/>
          </a:xfrm>
          <a:prstGeom prst="rect">
            <a:avLst/>
          </a:prstGeom>
        </p:spPr>
      </p:pic>
    </p:spTree>
    <p:extLst>
      <p:ext uri="{BB962C8B-B14F-4D97-AF65-F5344CB8AC3E}">
        <p14:creationId xmlns:p14="http://schemas.microsoft.com/office/powerpoint/2010/main" val="3997832261"/>
      </p:ext>
    </p:extLst>
  </p:cSld>
  <p:clrMap bg1="lt1" tx1="dk1" bg2="lt2" tx2="dk2" accent1="accent1" accent2="accent2" accent3="accent3" accent4="accent4" accent5="accent5" accent6="accent6" hlink="hlink" folHlink="folHlink"/>
  <p:sldLayoutIdLst>
    <p:sldLayoutId id="2147483756" r:id="rId1"/>
    <p:sldLayoutId id="2147483755" r:id="rId2"/>
    <p:sldLayoutId id="2147483740" r:id="rId3"/>
    <p:sldLayoutId id="2147483741" r:id="rId4"/>
    <p:sldLayoutId id="2147483742" r:id="rId5"/>
  </p:sldLayoutIdLst>
  <p:hf sldNum="0" hdr="0" ftr="0" dt="0"/>
  <p:txStyles>
    <p:titleStyle>
      <a:lvl1pPr algn="l" rtl="0" eaLnBrk="1" fontAlgn="base" hangingPunct="1">
        <a:spcBef>
          <a:spcPct val="0"/>
        </a:spcBef>
        <a:spcAft>
          <a:spcPct val="0"/>
        </a:spcAft>
        <a:defRPr sz="2700" b="1" i="0">
          <a:solidFill>
            <a:schemeClr val="tx1"/>
          </a:solidFill>
          <a:effectLst>
            <a:outerShdw blurRad="38100" dist="38100" dir="2700000" algn="tl">
              <a:srgbClr val="C0C0C0"/>
            </a:outerShdw>
          </a:effectLst>
          <a:latin typeface="+mj-lt"/>
          <a:ea typeface="+mj-ea"/>
          <a:cs typeface="+mj-cs"/>
        </a:defRPr>
      </a:lvl1pPr>
      <a:lvl2pPr algn="l" rtl="0" eaLnBrk="1" fontAlgn="base" hangingPunct="1">
        <a:spcBef>
          <a:spcPct val="0"/>
        </a:spcBef>
        <a:spcAft>
          <a:spcPct val="0"/>
        </a:spcAft>
        <a:defRPr sz="2550">
          <a:solidFill>
            <a:schemeClr val="tx1"/>
          </a:solidFill>
          <a:effectLst>
            <a:outerShdw blurRad="38100" dist="38100" dir="2700000" algn="tl">
              <a:srgbClr val="C0C0C0"/>
            </a:outerShdw>
          </a:effectLst>
          <a:latin typeface="Arial" charset="0"/>
        </a:defRPr>
      </a:lvl2pPr>
      <a:lvl3pPr algn="l" rtl="0" eaLnBrk="1" fontAlgn="base" hangingPunct="1">
        <a:spcBef>
          <a:spcPct val="0"/>
        </a:spcBef>
        <a:spcAft>
          <a:spcPct val="0"/>
        </a:spcAft>
        <a:defRPr sz="2550">
          <a:solidFill>
            <a:schemeClr val="tx1"/>
          </a:solidFill>
          <a:effectLst>
            <a:outerShdw blurRad="38100" dist="38100" dir="2700000" algn="tl">
              <a:srgbClr val="C0C0C0"/>
            </a:outerShdw>
          </a:effectLst>
          <a:latin typeface="Arial" charset="0"/>
        </a:defRPr>
      </a:lvl3pPr>
      <a:lvl4pPr algn="l" rtl="0" eaLnBrk="1" fontAlgn="base" hangingPunct="1">
        <a:spcBef>
          <a:spcPct val="0"/>
        </a:spcBef>
        <a:spcAft>
          <a:spcPct val="0"/>
        </a:spcAft>
        <a:defRPr sz="2550">
          <a:solidFill>
            <a:schemeClr val="tx1"/>
          </a:solidFill>
          <a:effectLst>
            <a:outerShdw blurRad="38100" dist="38100" dir="2700000" algn="tl">
              <a:srgbClr val="C0C0C0"/>
            </a:outerShdw>
          </a:effectLst>
          <a:latin typeface="Arial" charset="0"/>
        </a:defRPr>
      </a:lvl4pPr>
      <a:lvl5pPr algn="l" rtl="0" eaLnBrk="1" fontAlgn="base" hangingPunct="1">
        <a:spcBef>
          <a:spcPct val="0"/>
        </a:spcBef>
        <a:spcAft>
          <a:spcPct val="0"/>
        </a:spcAft>
        <a:defRPr sz="2550">
          <a:solidFill>
            <a:schemeClr val="tx1"/>
          </a:solidFill>
          <a:effectLst>
            <a:outerShdw blurRad="38100" dist="38100" dir="2700000" algn="tl">
              <a:srgbClr val="C0C0C0"/>
            </a:outerShdw>
          </a:effectLst>
          <a:latin typeface="Arial" charset="0"/>
        </a:defRPr>
      </a:lvl5pPr>
      <a:lvl6pPr marL="342892" algn="l" rtl="0" eaLnBrk="1" fontAlgn="base" hangingPunct="1">
        <a:spcBef>
          <a:spcPct val="0"/>
        </a:spcBef>
        <a:spcAft>
          <a:spcPct val="0"/>
        </a:spcAft>
        <a:defRPr sz="2550">
          <a:solidFill>
            <a:schemeClr val="tx1"/>
          </a:solidFill>
          <a:effectLst>
            <a:outerShdw blurRad="38100" dist="38100" dir="2700000" algn="tl">
              <a:srgbClr val="C0C0C0"/>
            </a:outerShdw>
          </a:effectLst>
          <a:latin typeface="Arial" charset="0"/>
        </a:defRPr>
      </a:lvl6pPr>
      <a:lvl7pPr marL="685783" algn="l" rtl="0" eaLnBrk="1" fontAlgn="base" hangingPunct="1">
        <a:spcBef>
          <a:spcPct val="0"/>
        </a:spcBef>
        <a:spcAft>
          <a:spcPct val="0"/>
        </a:spcAft>
        <a:defRPr sz="2550">
          <a:solidFill>
            <a:schemeClr val="tx1"/>
          </a:solidFill>
          <a:effectLst>
            <a:outerShdw blurRad="38100" dist="38100" dir="2700000" algn="tl">
              <a:srgbClr val="C0C0C0"/>
            </a:outerShdw>
          </a:effectLst>
          <a:latin typeface="Arial" charset="0"/>
        </a:defRPr>
      </a:lvl7pPr>
      <a:lvl8pPr marL="1028675" algn="l" rtl="0" eaLnBrk="1" fontAlgn="base" hangingPunct="1">
        <a:spcBef>
          <a:spcPct val="0"/>
        </a:spcBef>
        <a:spcAft>
          <a:spcPct val="0"/>
        </a:spcAft>
        <a:defRPr sz="2550">
          <a:solidFill>
            <a:schemeClr val="tx1"/>
          </a:solidFill>
          <a:effectLst>
            <a:outerShdw blurRad="38100" dist="38100" dir="2700000" algn="tl">
              <a:srgbClr val="C0C0C0"/>
            </a:outerShdw>
          </a:effectLst>
          <a:latin typeface="Arial" charset="0"/>
        </a:defRPr>
      </a:lvl8pPr>
      <a:lvl9pPr marL="1371566" algn="l" rtl="0" eaLnBrk="1" fontAlgn="base" hangingPunct="1">
        <a:spcBef>
          <a:spcPct val="0"/>
        </a:spcBef>
        <a:spcAft>
          <a:spcPct val="0"/>
        </a:spcAft>
        <a:defRPr sz="2550">
          <a:solidFill>
            <a:schemeClr val="tx1"/>
          </a:solidFill>
          <a:effectLst>
            <a:outerShdw blurRad="38100" dist="38100" dir="2700000" algn="tl">
              <a:srgbClr val="C0C0C0"/>
            </a:outerShdw>
          </a:effectLst>
          <a:latin typeface="Arial" charset="0"/>
        </a:defRPr>
      </a:lvl9pPr>
    </p:titleStyle>
    <p:bodyStyle>
      <a:lvl1pPr marL="257168" indent="-257168" algn="l" rtl="0" eaLnBrk="1" fontAlgn="base" hangingPunct="1">
        <a:spcBef>
          <a:spcPct val="20000"/>
        </a:spcBef>
        <a:spcAft>
          <a:spcPct val="0"/>
        </a:spcAft>
        <a:buClr>
          <a:schemeClr val="bg2">
            <a:lumMod val="90000"/>
          </a:schemeClr>
        </a:buClr>
        <a:buFont typeface="Wingdings" panose="05000000000000000000" pitchFamily="2" charset="2"/>
        <a:buChar char="w"/>
        <a:defRPr sz="2100" b="1">
          <a:solidFill>
            <a:schemeClr val="tx1"/>
          </a:solidFill>
          <a:latin typeface="+mn-lt"/>
          <a:ea typeface="+mn-ea"/>
          <a:cs typeface="+mn-cs"/>
        </a:defRPr>
      </a:lvl1pPr>
      <a:lvl2pPr marL="557199" indent="-214308" algn="l" rtl="0" eaLnBrk="1" fontAlgn="base" hangingPunct="1">
        <a:spcBef>
          <a:spcPct val="20000"/>
        </a:spcBef>
        <a:spcAft>
          <a:spcPct val="0"/>
        </a:spcAft>
        <a:buClr>
          <a:schemeClr val="bg2">
            <a:lumMod val="75000"/>
          </a:schemeClr>
        </a:buClr>
        <a:buFont typeface="Wingdings" panose="05000000000000000000" pitchFamily="2" charset="2"/>
        <a:buChar char="w"/>
        <a:defRPr sz="1800">
          <a:solidFill>
            <a:schemeClr val="tx1"/>
          </a:solidFill>
          <a:latin typeface="+mn-lt"/>
        </a:defRPr>
      </a:lvl2pPr>
      <a:lvl3pPr marL="857228" indent="-171446" algn="l" rtl="0" eaLnBrk="1" fontAlgn="base" hangingPunct="1">
        <a:spcBef>
          <a:spcPct val="20000"/>
        </a:spcBef>
        <a:spcAft>
          <a:spcPct val="0"/>
        </a:spcAft>
        <a:buClr>
          <a:schemeClr val="bg2">
            <a:lumMod val="50000"/>
          </a:schemeClr>
        </a:buClr>
        <a:buFont typeface="Times New Roman" panose="02020603050405020304" pitchFamily="18" charset="0"/>
        <a:buChar char="•"/>
        <a:defRPr sz="1500">
          <a:solidFill>
            <a:schemeClr val="tx1"/>
          </a:solidFill>
          <a:latin typeface="+mn-lt"/>
        </a:defRPr>
      </a:lvl3pPr>
      <a:lvl4pPr marL="1200120" indent="-171446" algn="l" rtl="0" eaLnBrk="1" fontAlgn="base" hangingPunct="1">
        <a:spcBef>
          <a:spcPct val="20000"/>
        </a:spcBef>
        <a:spcAft>
          <a:spcPct val="0"/>
        </a:spcAft>
        <a:buChar char="–"/>
        <a:defRPr sz="1350">
          <a:solidFill>
            <a:schemeClr val="tx1"/>
          </a:solidFill>
          <a:latin typeface="+mn-lt"/>
        </a:defRPr>
      </a:lvl4pPr>
      <a:lvl5pPr marL="1543012" indent="-171446" algn="l" rtl="0" eaLnBrk="1" fontAlgn="base" hangingPunct="1">
        <a:spcBef>
          <a:spcPct val="20000"/>
        </a:spcBef>
        <a:spcAft>
          <a:spcPct val="0"/>
        </a:spcAft>
        <a:buClr>
          <a:schemeClr val="bg2">
            <a:lumMod val="10000"/>
          </a:schemeClr>
        </a:buClr>
        <a:buChar char="•"/>
        <a:defRPr sz="1350">
          <a:solidFill>
            <a:schemeClr val="tx1"/>
          </a:solidFill>
          <a:latin typeface="+mn-lt"/>
        </a:defRPr>
      </a:lvl5pPr>
      <a:lvl6pPr marL="1885903" indent="-171446" algn="l" rtl="0" eaLnBrk="1" fontAlgn="base" hangingPunct="1">
        <a:spcBef>
          <a:spcPct val="20000"/>
        </a:spcBef>
        <a:spcAft>
          <a:spcPct val="0"/>
        </a:spcAft>
        <a:buClr>
          <a:schemeClr val="bg2"/>
        </a:buClr>
        <a:buChar char="•"/>
        <a:defRPr sz="1200">
          <a:solidFill>
            <a:schemeClr val="tx1"/>
          </a:solidFill>
          <a:latin typeface="+mn-lt"/>
        </a:defRPr>
      </a:lvl6pPr>
      <a:lvl7pPr marL="2228795" indent="-171446" algn="l" rtl="0" eaLnBrk="1" fontAlgn="base" hangingPunct="1">
        <a:spcBef>
          <a:spcPct val="20000"/>
        </a:spcBef>
        <a:spcAft>
          <a:spcPct val="0"/>
        </a:spcAft>
        <a:buClr>
          <a:schemeClr val="bg2"/>
        </a:buClr>
        <a:buChar char="•"/>
        <a:defRPr sz="1200">
          <a:solidFill>
            <a:schemeClr val="tx1"/>
          </a:solidFill>
          <a:latin typeface="+mn-lt"/>
        </a:defRPr>
      </a:lvl7pPr>
      <a:lvl8pPr marL="2571686" indent="-171446" algn="l" rtl="0" eaLnBrk="1" fontAlgn="base" hangingPunct="1">
        <a:spcBef>
          <a:spcPct val="20000"/>
        </a:spcBef>
        <a:spcAft>
          <a:spcPct val="0"/>
        </a:spcAft>
        <a:buClr>
          <a:schemeClr val="bg2"/>
        </a:buClr>
        <a:buChar char="•"/>
        <a:defRPr sz="1200">
          <a:solidFill>
            <a:schemeClr val="tx1"/>
          </a:solidFill>
          <a:latin typeface="+mn-lt"/>
        </a:defRPr>
      </a:lvl8pPr>
      <a:lvl9pPr marL="2914577" indent="-171446" algn="l" rtl="0" eaLnBrk="1" fontAlgn="base" hangingPunct="1">
        <a:spcBef>
          <a:spcPct val="20000"/>
        </a:spcBef>
        <a:spcAft>
          <a:spcPct val="0"/>
        </a:spcAft>
        <a:buClr>
          <a:schemeClr val="bg2"/>
        </a:buClr>
        <a:buChar char="•"/>
        <a:defRPr sz="1200">
          <a:solidFill>
            <a:schemeClr val="tx1"/>
          </a:solidFill>
          <a:latin typeface="+mn-lt"/>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0" name="Rectangle 6"/>
          <p:cNvSpPr>
            <a:spLocks noGrp="1" noChangeArrowheads="1"/>
          </p:cNvSpPr>
          <p:nvPr>
            <p:ph type="title"/>
          </p:nvPr>
        </p:nvSpPr>
        <p:spPr bwMode="auto">
          <a:xfrm>
            <a:off x="175540" y="266252"/>
            <a:ext cx="7850510" cy="484287"/>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n-US"/>
              <a:t>Click to edit Master title style</a:t>
            </a:r>
            <a:endParaRPr lang="en-US" dirty="0"/>
          </a:p>
        </p:txBody>
      </p:sp>
      <p:sp>
        <p:nvSpPr>
          <p:cNvPr id="1028" name="Rectangle 7"/>
          <p:cNvSpPr>
            <a:spLocks noGrp="1" noChangeArrowheads="1"/>
          </p:cNvSpPr>
          <p:nvPr>
            <p:ph type="body" idx="1"/>
          </p:nvPr>
        </p:nvSpPr>
        <p:spPr bwMode="auto">
          <a:xfrm>
            <a:off x="175539" y="938777"/>
            <a:ext cx="8739862" cy="34078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normAutofit/>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US" altLang="en-US" dirty="0"/>
          </a:p>
        </p:txBody>
      </p:sp>
      <p:sp>
        <p:nvSpPr>
          <p:cNvPr id="43" name="Rectangle 42"/>
          <p:cNvSpPr/>
          <p:nvPr userDrawn="1"/>
        </p:nvSpPr>
        <p:spPr bwMode="auto">
          <a:xfrm rot="10800000">
            <a:off x="175539" y="805623"/>
            <a:ext cx="8739860" cy="34289"/>
          </a:xfrm>
          <a:prstGeom prst="rect">
            <a:avLst/>
          </a:prstGeom>
          <a:solidFill>
            <a:schemeClr val="tx1"/>
          </a:solidFill>
          <a:ln w="12700" cap="flat" cmpd="sng" algn="ctr">
            <a:noFill/>
            <a:prstDash val="solid"/>
            <a:round/>
            <a:headEnd type="none" w="med" len="med"/>
            <a:tailEnd type="none" w="med" len="med"/>
          </a:ln>
          <a:effectLst/>
        </p:spPr>
        <p:txBody>
          <a:bodyPr vert="horz" wrap="none" lIns="68580" tIns="34290" rIns="68580" bIns="34290" numCol="1" rtlCol="0" anchor="ctr" anchorCtr="0" compatLnSpc="1">
            <a:prstTxWarp prst="textNoShape">
              <a:avLst/>
            </a:prstTxWarp>
          </a:bodyPr>
          <a:lstStyle/>
          <a:p>
            <a:pPr marL="0" marR="0" lvl="0" indent="0" algn="ctr" defTabSz="685761" eaLnBrk="0" fontAlgn="auto" latinLnBrk="0" hangingPunct="0">
              <a:lnSpc>
                <a:spcPct val="100000"/>
              </a:lnSpc>
              <a:spcBef>
                <a:spcPts val="0"/>
              </a:spcBef>
              <a:spcAft>
                <a:spcPts val="0"/>
              </a:spcAft>
              <a:buClrTx/>
              <a:buSzTx/>
              <a:buFontTx/>
              <a:buNone/>
              <a:tabLst/>
              <a:defRPr/>
            </a:pPr>
            <a:endParaRPr kumimoji="0" lang="en-US" sz="900" b="0" i="0" u="none" strike="noStrike" kern="0" cap="none" spc="0" normalizeH="0" baseline="0" noProof="0" dirty="0">
              <a:ln>
                <a:noFill/>
              </a:ln>
              <a:solidFill>
                <a:prstClr val="black">
                  <a:lumMod val="95000"/>
                  <a:lumOff val="5000"/>
                </a:prstClr>
              </a:solidFill>
              <a:effectLst/>
              <a:uLnTx/>
              <a:uFillTx/>
              <a:latin typeface="Arial" charset="0"/>
            </a:endParaRPr>
          </a:p>
        </p:txBody>
      </p:sp>
      <p:sp>
        <p:nvSpPr>
          <p:cNvPr id="9" name="Rectangle 7">
            <a:extLst>
              <a:ext uri="{FF2B5EF4-FFF2-40B4-BE49-F238E27FC236}">
                <a16:creationId xmlns:a16="http://schemas.microsoft.com/office/drawing/2014/main" id="{AB666764-8E2E-4E5D-80C0-ED6DD7E61CE2}"/>
              </a:ext>
            </a:extLst>
          </p:cNvPr>
          <p:cNvSpPr>
            <a:spLocks noChangeArrowheads="1"/>
          </p:cNvSpPr>
          <p:nvPr userDrawn="1"/>
        </p:nvSpPr>
        <p:spPr bwMode="auto">
          <a:xfrm>
            <a:off x="171449" y="4576465"/>
            <a:ext cx="1147750" cy="198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6675" tIns="33338" rIns="66675" bIns="33338">
            <a:spAutoFit/>
          </a:bodyPr>
          <a:lstStyle>
            <a:lvl1pPr defTabSz="885825">
              <a:defRPr sz="2400">
                <a:solidFill>
                  <a:schemeClr val="tx1"/>
                </a:solidFill>
                <a:latin typeface="Times New Roman" pitchFamily="18" charset="0"/>
              </a:defRPr>
            </a:lvl1pPr>
            <a:lvl2pPr marL="442913" defTabSz="885825">
              <a:defRPr sz="2400">
                <a:solidFill>
                  <a:schemeClr val="tx1"/>
                </a:solidFill>
                <a:latin typeface="Times New Roman" pitchFamily="18" charset="0"/>
              </a:defRPr>
            </a:lvl2pPr>
            <a:lvl3pPr marL="885825" defTabSz="885825">
              <a:defRPr sz="2400">
                <a:solidFill>
                  <a:schemeClr val="tx1"/>
                </a:solidFill>
                <a:latin typeface="Times New Roman" pitchFamily="18" charset="0"/>
              </a:defRPr>
            </a:lvl3pPr>
            <a:lvl4pPr marL="1327150" defTabSz="885825">
              <a:defRPr sz="2400">
                <a:solidFill>
                  <a:schemeClr val="tx1"/>
                </a:solidFill>
                <a:latin typeface="Times New Roman" pitchFamily="18" charset="0"/>
              </a:defRPr>
            </a:lvl4pPr>
            <a:lvl5pPr marL="1770063" defTabSz="885825">
              <a:defRPr sz="2400">
                <a:solidFill>
                  <a:schemeClr val="tx1"/>
                </a:solidFill>
                <a:latin typeface="Times New Roman" pitchFamily="18" charset="0"/>
              </a:defRPr>
            </a:lvl5pPr>
            <a:lvl6pPr marL="2227263" defTabSz="885825" eaLnBrk="0" fontAlgn="base" hangingPunct="0">
              <a:spcBef>
                <a:spcPct val="0"/>
              </a:spcBef>
              <a:spcAft>
                <a:spcPct val="0"/>
              </a:spcAft>
              <a:defRPr sz="2400">
                <a:solidFill>
                  <a:schemeClr val="tx1"/>
                </a:solidFill>
                <a:latin typeface="Times New Roman" pitchFamily="18" charset="0"/>
              </a:defRPr>
            </a:lvl6pPr>
            <a:lvl7pPr marL="2684463" defTabSz="885825" eaLnBrk="0" fontAlgn="base" hangingPunct="0">
              <a:spcBef>
                <a:spcPct val="0"/>
              </a:spcBef>
              <a:spcAft>
                <a:spcPct val="0"/>
              </a:spcAft>
              <a:defRPr sz="2400">
                <a:solidFill>
                  <a:schemeClr val="tx1"/>
                </a:solidFill>
                <a:latin typeface="Times New Roman" pitchFamily="18" charset="0"/>
              </a:defRPr>
            </a:lvl7pPr>
            <a:lvl8pPr marL="3141663" defTabSz="885825" eaLnBrk="0" fontAlgn="base" hangingPunct="0">
              <a:spcBef>
                <a:spcPct val="0"/>
              </a:spcBef>
              <a:spcAft>
                <a:spcPct val="0"/>
              </a:spcAft>
              <a:defRPr sz="2400">
                <a:solidFill>
                  <a:schemeClr val="tx1"/>
                </a:solidFill>
                <a:latin typeface="Times New Roman" pitchFamily="18" charset="0"/>
              </a:defRPr>
            </a:lvl8pPr>
            <a:lvl9pPr marL="3598863" defTabSz="885825" eaLnBrk="0" fontAlgn="base" hangingPunct="0">
              <a:spcBef>
                <a:spcPct val="0"/>
              </a:spcBef>
              <a:spcAft>
                <a:spcPct val="0"/>
              </a:spcAft>
              <a:defRPr sz="2400">
                <a:solidFill>
                  <a:schemeClr val="tx1"/>
                </a:solidFill>
                <a:latin typeface="Times New Roman" pitchFamily="18" charset="0"/>
              </a:defRPr>
            </a:lvl9pPr>
          </a:lstStyle>
          <a:p>
            <a:r>
              <a:rPr lang="en-US" altLang="en-US" sz="850" b="1" dirty="0">
                <a:solidFill>
                  <a:schemeClr val="bg1"/>
                </a:solidFill>
                <a:latin typeface="Univers 67 Condensed" pitchFamily="50" charset="0"/>
              </a:rPr>
              <a:t>U.S. Geological Survey</a:t>
            </a:r>
          </a:p>
        </p:txBody>
      </p:sp>
    </p:spTree>
    <p:extLst>
      <p:ext uri="{BB962C8B-B14F-4D97-AF65-F5344CB8AC3E}">
        <p14:creationId xmlns:p14="http://schemas.microsoft.com/office/powerpoint/2010/main" val="1144327639"/>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Lst>
  <p:hf sldNum="0" hdr="0" ftr="0" dt="0"/>
  <p:txStyles>
    <p:titleStyle>
      <a:lvl1pPr algn="l" rtl="0" eaLnBrk="1" fontAlgn="base" hangingPunct="1">
        <a:spcBef>
          <a:spcPct val="0"/>
        </a:spcBef>
        <a:spcAft>
          <a:spcPct val="0"/>
        </a:spcAft>
        <a:defRPr sz="2700" b="1" i="0">
          <a:solidFill>
            <a:schemeClr val="tx1"/>
          </a:solidFill>
          <a:effectLst>
            <a:outerShdw blurRad="38100" dist="38100" dir="2700000" algn="tl">
              <a:srgbClr val="C0C0C0"/>
            </a:outerShdw>
          </a:effectLst>
          <a:latin typeface="+mj-lt"/>
          <a:ea typeface="+mj-ea"/>
          <a:cs typeface="+mj-cs"/>
        </a:defRPr>
      </a:lvl1pPr>
      <a:lvl2pPr algn="l" rtl="0" eaLnBrk="1" fontAlgn="base" hangingPunct="1">
        <a:spcBef>
          <a:spcPct val="0"/>
        </a:spcBef>
        <a:spcAft>
          <a:spcPct val="0"/>
        </a:spcAft>
        <a:defRPr sz="2550">
          <a:solidFill>
            <a:schemeClr val="tx1"/>
          </a:solidFill>
          <a:effectLst>
            <a:outerShdw blurRad="38100" dist="38100" dir="2700000" algn="tl">
              <a:srgbClr val="C0C0C0"/>
            </a:outerShdw>
          </a:effectLst>
          <a:latin typeface="Arial" charset="0"/>
        </a:defRPr>
      </a:lvl2pPr>
      <a:lvl3pPr algn="l" rtl="0" eaLnBrk="1" fontAlgn="base" hangingPunct="1">
        <a:spcBef>
          <a:spcPct val="0"/>
        </a:spcBef>
        <a:spcAft>
          <a:spcPct val="0"/>
        </a:spcAft>
        <a:defRPr sz="2550">
          <a:solidFill>
            <a:schemeClr val="tx1"/>
          </a:solidFill>
          <a:effectLst>
            <a:outerShdw blurRad="38100" dist="38100" dir="2700000" algn="tl">
              <a:srgbClr val="C0C0C0"/>
            </a:outerShdw>
          </a:effectLst>
          <a:latin typeface="Arial" charset="0"/>
        </a:defRPr>
      </a:lvl3pPr>
      <a:lvl4pPr algn="l" rtl="0" eaLnBrk="1" fontAlgn="base" hangingPunct="1">
        <a:spcBef>
          <a:spcPct val="0"/>
        </a:spcBef>
        <a:spcAft>
          <a:spcPct val="0"/>
        </a:spcAft>
        <a:defRPr sz="2550">
          <a:solidFill>
            <a:schemeClr val="tx1"/>
          </a:solidFill>
          <a:effectLst>
            <a:outerShdw blurRad="38100" dist="38100" dir="2700000" algn="tl">
              <a:srgbClr val="C0C0C0"/>
            </a:outerShdw>
          </a:effectLst>
          <a:latin typeface="Arial" charset="0"/>
        </a:defRPr>
      </a:lvl4pPr>
      <a:lvl5pPr algn="l" rtl="0" eaLnBrk="1" fontAlgn="base" hangingPunct="1">
        <a:spcBef>
          <a:spcPct val="0"/>
        </a:spcBef>
        <a:spcAft>
          <a:spcPct val="0"/>
        </a:spcAft>
        <a:defRPr sz="2550">
          <a:solidFill>
            <a:schemeClr val="tx1"/>
          </a:solidFill>
          <a:effectLst>
            <a:outerShdw blurRad="38100" dist="38100" dir="2700000" algn="tl">
              <a:srgbClr val="C0C0C0"/>
            </a:outerShdw>
          </a:effectLst>
          <a:latin typeface="Arial" charset="0"/>
        </a:defRPr>
      </a:lvl5pPr>
      <a:lvl6pPr marL="342892" algn="l" rtl="0" eaLnBrk="1" fontAlgn="base" hangingPunct="1">
        <a:spcBef>
          <a:spcPct val="0"/>
        </a:spcBef>
        <a:spcAft>
          <a:spcPct val="0"/>
        </a:spcAft>
        <a:defRPr sz="2550">
          <a:solidFill>
            <a:schemeClr val="tx1"/>
          </a:solidFill>
          <a:effectLst>
            <a:outerShdw blurRad="38100" dist="38100" dir="2700000" algn="tl">
              <a:srgbClr val="C0C0C0"/>
            </a:outerShdw>
          </a:effectLst>
          <a:latin typeface="Arial" charset="0"/>
        </a:defRPr>
      </a:lvl6pPr>
      <a:lvl7pPr marL="685783" algn="l" rtl="0" eaLnBrk="1" fontAlgn="base" hangingPunct="1">
        <a:spcBef>
          <a:spcPct val="0"/>
        </a:spcBef>
        <a:spcAft>
          <a:spcPct val="0"/>
        </a:spcAft>
        <a:defRPr sz="2550">
          <a:solidFill>
            <a:schemeClr val="tx1"/>
          </a:solidFill>
          <a:effectLst>
            <a:outerShdw blurRad="38100" dist="38100" dir="2700000" algn="tl">
              <a:srgbClr val="C0C0C0"/>
            </a:outerShdw>
          </a:effectLst>
          <a:latin typeface="Arial" charset="0"/>
        </a:defRPr>
      </a:lvl7pPr>
      <a:lvl8pPr marL="1028675" algn="l" rtl="0" eaLnBrk="1" fontAlgn="base" hangingPunct="1">
        <a:spcBef>
          <a:spcPct val="0"/>
        </a:spcBef>
        <a:spcAft>
          <a:spcPct val="0"/>
        </a:spcAft>
        <a:defRPr sz="2550">
          <a:solidFill>
            <a:schemeClr val="tx1"/>
          </a:solidFill>
          <a:effectLst>
            <a:outerShdw blurRad="38100" dist="38100" dir="2700000" algn="tl">
              <a:srgbClr val="C0C0C0"/>
            </a:outerShdw>
          </a:effectLst>
          <a:latin typeface="Arial" charset="0"/>
        </a:defRPr>
      </a:lvl8pPr>
      <a:lvl9pPr marL="1371566" algn="l" rtl="0" eaLnBrk="1" fontAlgn="base" hangingPunct="1">
        <a:spcBef>
          <a:spcPct val="0"/>
        </a:spcBef>
        <a:spcAft>
          <a:spcPct val="0"/>
        </a:spcAft>
        <a:defRPr sz="2550">
          <a:solidFill>
            <a:schemeClr val="tx1"/>
          </a:solidFill>
          <a:effectLst>
            <a:outerShdw blurRad="38100" dist="38100" dir="2700000" algn="tl">
              <a:srgbClr val="C0C0C0"/>
            </a:outerShdw>
          </a:effectLst>
          <a:latin typeface="Arial" charset="0"/>
        </a:defRPr>
      </a:lvl9pPr>
    </p:titleStyle>
    <p:bodyStyle>
      <a:lvl1pPr marL="257168" indent="-257168" algn="l" rtl="0" eaLnBrk="1" fontAlgn="base" hangingPunct="1">
        <a:spcBef>
          <a:spcPct val="20000"/>
        </a:spcBef>
        <a:spcAft>
          <a:spcPct val="0"/>
        </a:spcAft>
        <a:buClr>
          <a:schemeClr val="bg2">
            <a:lumMod val="90000"/>
          </a:schemeClr>
        </a:buClr>
        <a:buFont typeface="Wingdings" panose="05000000000000000000" pitchFamily="2" charset="2"/>
        <a:buChar char="w"/>
        <a:defRPr sz="2100" b="1">
          <a:solidFill>
            <a:schemeClr val="tx1"/>
          </a:solidFill>
          <a:latin typeface="+mn-lt"/>
          <a:ea typeface="+mn-ea"/>
          <a:cs typeface="+mn-cs"/>
        </a:defRPr>
      </a:lvl1pPr>
      <a:lvl2pPr marL="557199" indent="-214308" algn="l" rtl="0" eaLnBrk="1" fontAlgn="base" hangingPunct="1">
        <a:spcBef>
          <a:spcPct val="20000"/>
        </a:spcBef>
        <a:spcAft>
          <a:spcPct val="0"/>
        </a:spcAft>
        <a:buClr>
          <a:schemeClr val="bg2">
            <a:lumMod val="75000"/>
          </a:schemeClr>
        </a:buClr>
        <a:buFont typeface="Wingdings" panose="05000000000000000000" pitchFamily="2" charset="2"/>
        <a:buChar char="w"/>
        <a:defRPr sz="1800">
          <a:solidFill>
            <a:schemeClr val="tx1"/>
          </a:solidFill>
          <a:latin typeface="+mn-lt"/>
        </a:defRPr>
      </a:lvl2pPr>
      <a:lvl3pPr marL="857228" indent="-171446" algn="l" rtl="0" eaLnBrk="1" fontAlgn="base" hangingPunct="1">
        <a:spcBef>
          <a:spcPct val="20000"/>
        </a:spcBef>
        <a:spcAft>
          <a:spcPct val="0"/>
        </a:spcAft>
        <a:buClr>
          <a:schemeClr val="bg2">
            <a:lumMod val="50000"/>
          </a:schemeClr>
        </a:buClr>
        <a:buFont typeface="Times New Roman" panose="02020603050405020304" pitchFamily="18" charset="0"/>
        <a:buChar char="•"/>
        <a:defRPr sz="1500">
          <a:solidFill>
            <a:schemeClr val="tx1"/>
          </a:solidFill>
          <a:latin typeface="+mn-lt"/>
        </a:defRPr>
      </a:lvl3pPr>
      <a:lvl4pPr marL="1200120" indent="-171446" algn="l" rtl="0" eaLnBrk="1" fontAlgn="base" hangingPunct="1">
        <a:spcBef>
          <a:spcPct val="20000"/>
        </a:spcBef>
        <a:spcAft>
          <a:spcPct val="0"/>
        </a:spcAft>
        <a:buChar char="–"/>
        <a:defRPr sz="1350">
          <a:solidFill>
            <a:schemeClr val="tx1"/>
          </a:solidFill>
          <a:latin typeface="+mn-lt"/>
        </a:defRPr>
      </a:lvl4pPr>
      <a:lvl5pPr marL="1543012" indent="-171446" algn="l" rtl="0" eaLnBrk="1" fontAlgn="base" hangingPunct="1">
        <a:spcBef>
          <a:spcPct val="20000"/>
        </a:spcBef>
        <a:spcAft>
          <a:spcPct val="0"/>
        </a:spcAft>
        <a:buClr>
          <a:schemeClr val="bg2">
            <a:lumMod val="10000"/>
          </a:schemeClr>
        </a:buClr>
        <a:buChar char="•"/>
        <a:defRPr sz="1350">
          <a:solidFill>
            <a:schemeClr val="tx1"/>
          </a:solidFill>
          <a:latin typeface="+mn-lt"/>
        </a:defRPr>
      </a:lvl5pPr>
      <a:lvl6pPr marL="1885903" indent="-171446" algn="l" rtl="0" eaLnBrk="1" fontAlgn="base" hangingPunct="1">
        <a:spcBef>
          <a:spcPct val="20000"/>
        </a:spcBef>
        <a:spcAft>
          <a:spcPct val="0"/>
        </a:spcAft>
        <a:buClr>
          <a:schemeClr val="bg2"/>
        </a:buClr>
        <a:buChar char="•"/>
        <a:defRPr sz="1200">
          <a:solidFill>
            <a:schemeClr val="tx1"/>
          </a:solidFill>
          <a:latin typeface="+mn-lt"/>
        </a:defRPr>
      </a:lvl6pPr>
      <a:lvl7pPr marL="2228795" indent="-171446" algn="l" rtl="0" eaLnBrk="1" fontAlgn="base" hangingPunct="1">
        <a:spcBef>
          <a:spcPct val="20000"/>
        </a:spcBef>
        <a:spcAft>
          <a:spcPct val="0"/>
        </a:spcAft>
        <a:buClr>
          <a:schemeClr val="bg2"/>
        </a:buClr>
        <a:buChar char="•"/>
        <a:defRPr sz="1200">
          <a:solidFill>
            <a:schemeClr val="tx1"/>
          </a:solidFill>
          <a:latin typeface="+mn-lt"/>
        </a:defRPr>
      </a:lvl7pPr>
      <a:lvl8pPr marL="2571686" indent="-171446" algn="l" rtl="0" eaLnBrk="1" fontAlgn="base" hangingPunct="1">
        <a:spcBef>
          <a:spcPct val="20000"/>
        </a:spcBef>
        <a:spcAft>
          <a:spcPct val="0"/>
        </a:spcAft>
        <a:buClr>
          <a:schemeClr val="bg2"/>
        </a:buClr>
        <a:buChar char="•"/>
        <a:defRPr sz="1200">
          <a:solidFill>
            <a:schemeClr val="tx1"/>
          </a:solidFill>
          <a:latin typeface="+mn-lt"/>
        </a:defRPr>
      </a:lvl8pPr>
      <a:lvl9pPr marL="2914577" indent="-171446" algn="l" rtl="0" eaLnBrk="1" fontAlgn="base" hangingPunct="1">
        <a:spcBef>
          <a:spcPct val="20000"/>
        </a:spcBef>
        <a:spcAft>
          <a:spcPct val="0"/>
        </a:spcAft>
        <a:buClr>
          <a:schemeClr val="bg2"/>
        </a:buClr>
        <a:buChar char="•"/>
        <a:defRPr sz="1200">
          <a:solidFill>
            <a:schemeClr val="tx1"/>
          </a:solidFill>
          <a:latin typeface="+mn-lt"/>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0" name="Rectangle 6"/>
          <p:cNvSpPr>
            <a:spLocks noGrp="1" noChangeArrowheads="1"/>
          </p:cNvSpPr>
          <p:nvPr>
            <p:ph type="title"/>
          </p:nvPr>
        </p:nvSpPr>
        <p:spPr bwMode="auto">
          <a:xfrm>
            <a:off x="175540" y="266252"/>
            <a:ext cx="7850510" cy="484287"/>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n-US"/>
              <a:t>Click to edit Master title style</a:t>
            </a:r>
            <a:endParaRPr lang="en-US" dirty="0"/>
          </a:p>
        </p:txBody>
      </p:sp>
      <p:sp>
        <p:nvSpPr>
          <p:cNvPr id="1028" name="Rectangle 7"/>
          <p:cNvSpPr>
            <a:spLocks noGrp="1" noChangeArrowheads="1"/>
          </p:cNvSpPr>
          <p:nvPr>
            <p:ph type="body" idx="1"/>
          </p:nvPr>
        </p:nvSpPr>
        <p:spPr bwMode="auto">
          <a:xfrm>
            <a:off x="175539" y="938777"/>
            <a:ext cx="8739862" cy="34078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normAutofit/>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US" altLang="en-US" dirty="0"/>
          </a:p>
        </p:txBody>
      </p:sp>
      <p:sp>
        <p:nvSpPr>
          <p:cNvPr id="9" name="Rectangle 7">
            <a:extLst>
              <a:ext uri="{FF2B5EF4-FFF2-40B4-BE49-F238E27FC236}">
                <a16:creationId xmlns:a16="http://schemas.microsoft.com/office/drawing/2014/main" id="{AB666764-8E2E-4E5D-80C0-ED6DD7E61CE2}"/>
              </a:ext>
            </a:extLst>
          </p:cNvPr>
          <p:cNvSpPr>
            <a:spLocks noChangeArrowheads="1"/>
          </p:cNvSpPr>
          <p:nvPr userDrawn="1"/>
        </p:nvSpPr>
        <p:spPr bwMode="auto">
          <a:xfrm>
            <a:off x="171449" y="4576465"/>
            <a:ext cx="1147750" cy="198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6675" tIns="33338" rIns="66675" bIns="33338">
            <a:spAutoFit/>
          </a:bodyPr>
          <a:lstStyle>
            <a:lvl1pPr defTabSz="885825">
              <a:defRPr sz="2400">
                <a:solidFill>
                  <a:schemeClr val="tx1"/>
                </a:solidFill>
                <a:latin typeface="Times New Roman" pitchFamily="18" charset="0"/>
              </a:defRPr>
            </a:lvl1pPr>
            <a:lvl2pPr marL="442913" defTabSz="885825">
              <a:defRPr sz="2400">
                <a:solidFill>
                  <a:schemeClr val="tx1"/>
                </a:solidFill>
                <a:latin typeface="Times New Roman" pitchFamily="18" charset="0"/>
              </a:defRPr>
            </a:lvl2pPr>
            <a:lvl3pPr marL="885825" defTabSz="885825">
              <a:defRPr sz="2400">
                <a:solidFill>
                  <a:schemeClr val="tx1"/>
                </a:solidFill>
                <a:latin typeface="Times New Roman" pitchFamily="18" charset="0"/>
              </a:defRPr>
            </a:lvl3pPr>
            <a:lvl4pPr marL="1327150" defTabSz="885825">
              <a:defRPr sz="2400">
                <a:solidFill>
                  <a:schemeClr val="tx1"/>
                </a:solidFill>
                <a:latin typeface="Times New Roman" pitchFamily="18" charset="0"/>
              </a:defRPr>
            </a:lvl4pPr>
            <a:lvl5pPr marL="1770063" defTabSz="885825">
              <a:defRPr sz="2400">
                <a:solidFill>
                  <a:schemeClr val="tx1"/>
                </a:solidFill>
                <a:latin typeface="Times New Roman" pitchFamily="18" charset="0"/>
              </a:defRPr>
            </a:lvl5pPr>
            <a:lvl6pPr marL="2227263" defTabSz="885825" eaLnBrk="0" fontAlgn="base" hangingPunct="0">
              <a:spcBef>
                <a:spcPct val="0"/>
              </a:spcBef>
              <a:spcAft>
                <a:spcPct val="0"/>
              </a:spcAft>
              <a:defRPr sz="2400">
                <a:solidFill>
                  <a:schemeClr val="tx1"/>
                </a:solidFill>
                <a:latin typeface="Times New Roman" pitchFamily="18" charset="0"/>
              </a:defRPr>
            </a:lvl6pPr>
            <a:lvl7pPr marL="2684463" defTabSz="885825" eaLnBrk="0" fontAlgn="base" hangingPunct="0">
              <a:spcBef>
                <a:spcPct val="0"/>
              </a:spcBef>
              <a:spcAft>
                <a:spcPct val="0"/>
              </a:spcAft>
              <a:defRPr sz="2400">
                <a:solidFill>
                  <a:schemeClr val="tx1"/>
                </a:solidFill>
                <a:latin typeface="Times New Roman" pitchFamily="18" charset="0"/>
              </a:defRPr>
            </a:lvl7pPr>
            <a:lvl8pPr marL="3141663" defTabSz="885825" eaLnBrk="0" fontAlgn="base" hangingPunct="0">
              <a:spcBef>
                <a:spcPct val="0"/>
              </a:spcBef>
              <a:spcAft>
                <a:spcPct val="0"/>
              </a:spcAft>
              <a:defRPr sz="2400">
                <a:solidFill>
                  <a:schemeClr val="tx1"/>
                </a:solidFill>
                <a:latin typeface="Times New Roman" pitchFamily="18" charset="0"/>
              </a:defRPr>
            </a:lvl8pPr>
            <a:lvl9pPr marL="3598863" defTabSz="885825" eaLnBrk="0" fontAlgn="base" hangingPunct="0">
              <a:spcBef>
                <a:spcPct val="0"/>
              </a:spcBef>
              <a:spcAft>
                <a:spcPct val="0"/>
              </a:spcAft>
              <a:defRPr sz="2400">
                <a:solidFill>
                  <a:schemeClr val="tx1"/>
                </a:solidFill>
                <a:latin typeface="Times New Roman" pitchFamily="18" charset="0"/>
              </a:defRPr>
            </a:lvl9pPr>
          </a:lstStyle>
          <a:p>
            <a:r>
              <a:rPr lang="en-US" altLang="en-US" sz="850" b="1" dirty="0">
                <a:solidFill>
                  <a:schemeClr val="bg1"/>
                </a:solidFill>
                <a:latin typeface="Univers 67 Condensed" pitchFamily="50" charset="0"/>
              </a:rPr>
              <a:t>U.S. Geological Survey</a:t>
            </a:r>
          </a:p>
        </p:txBody>
      </p:sp>
    </p:spTree>
    <p:extLst>
      <p:ext uri="{BB962C8B-B14F-4D97-AF65-F5344CB8AC3E}">
        <p14:creationId xmlns:p14="http://schemas.microsoft.com/office/powerpoint/2010/main" val="132396232"/>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Lst>
  <p:hf sldNum="0" hdr="0" ftr="0" dt="0"/>
  <p:txStyles>
    <p:titleStyle>
      <a:lvl1pPr algn="l" rtl="0" eaLnBrk="1" fontAlgn="base" hangingPunct="1">
        <a:spcBef>
          <a:spcPct val="0"/>
        </a:spcBef>
        <a:spcAft>
          <a:spcPct val="0"/>
        </a:spcAft>
        <a:defRPr sz="2700" b="1" i="0">
          <a:solidFill>
            <a:schemeClr val="tx1"/>
          </a:solidFill>
          <a:effectLst>
            <a:outerShdw blurRad="38100" dist="38100" dir="2700000" algn="tl">
              <a:srgbClr val="C0C0C0"/>
            </a:outerShdw>
          </a:effectLst>
          <a:latin typeface="+mj-lt"/>
          <a:ea typeface="+mj-ea"/>
          <a:cs typeface="+mj-cs"/>
        </a:defRPr>
      </a:lvl1pPr>
      <a:lvl2pPr algn="l" rtl="0" eaLnBrk="1" fontAlgn="base" hangingPunct="1">
        <a:spcBef>
          <a:spcPct val="0"/>
        </a:spcBef>
        <a:spcAft>
          <a:spcPct val="0"/>
        </a:spcAft>
        <a:defRPr sz="2550">
          <a:solidFill>
            <a:schemeClr val="tx1"/>
          </a:solidFill>
          <a:effectLst>
            <a:outerShdw blurRad="38100" dist="38100" dir="2700000" algn="tl">
              <a:srgbClr val="C0C0C0"/>
            </a:outerShdw>
          </a:effectLst>
          <a:latin typeface="Arial" charset="0"/>
        </a:defRPr>
      </a:lvl2pPr>
      <a:lvl3pPr algn="l" rtl="0" eaLnBrk="1" fontAlgn="base" hangingPunct="1">
        <a:spcBef>
          <a:spcPct val="0"/>
        </a:spcBef>
        <a:spcAft>
          <a:spcPct val="0"/>
        </a:spcAft>
        <a:defRPr sz="2550">
          <a:solidFill>
            <a:schemeClr val="tx1"/>
          </a:solidFill>
          <a:effectLst>
            <a:outerShdw blurRad="38100" dist="38100" dir="2700000" algn="tl">
              <a:srgbClr val="C0C0C0"/>
            </a:outerShdw>
          </a:effectLst>
          <a:latin typeface="Arial" charset="0"/>
        </a:defRPr>
      </a:lvl3pPr>
      <a:lvl4pPr algn="l" rtl="0" eaLnBrk="1" fontAlgn="base" hangingPunct="1">
        <a:spcBef>
          <a:spcPct val="0"/>
        </a:spcBef>
        <a:spcAft>
          <a:spcPct val="0"/>
        </a:spcAft>
        <a:defRPr sz="2550">
          <a:solidFill>
            <a:schemeClr val="tx1"/>
          </a:solidFill>
          <a:effectLst>
            <a:outerShdw blurRad="38100" dist="38100" dir="2700000" algn="tl">
              <a:srgbClr val="C0C0C0"/>
            </a:outerShdw>
          </a:effectLst>
          <a:latin typeface="Arial" charset="0"/>
        </a:defRPr>
      </a:lvl4pPr>
      <a:lvl5pPr algn="l" rtl="0" eaLnBrk="1" fontAlgn="base" hangingPunct="1">
        <a:spcBef>
          <a:spcPct val="0"/>
        </a:spcBef>
        <a:spcAft>
          <a:spcPct val="0"/>
        </a:spcAft>
        <a:defRPr sz="2550">
          <a:solidFill>
            <a:schemeClr val="tx1"/>
          </a:solidFill>
          <a:effectLst>
            <a:outerShdw blurRad="38100" dist="38100" dir="2700000" algn="tl">
              <a:srgbClr val="C0C0C0"/>
            </a:outerShdw>
          </a:effectLst>
          <a:latin typeface="Arial" charset="0"/>
        </a:defRPr>
      </a:lvl5pPr>
      <a:lvl6pPr marL="342892" algn="l" rtl="0" eaLnBrk="1" fontAlgn="base" hangingPunct="1">
        <a:spcBef>
          <a:spcPct val="0"/>
        </a:spcBef>
        <a:spcAft>
          <a:spcPct val="0"/>
        </a:spcAft>
        <a:defRPr sz="2550">
          <a:solidFill>
            <a:schemeClr val="tx1"/>
          </a:solidFill>
          <a:effectLst>
            <a:outerShdw blurRad="38100" dist="38100" dir="2700000" algn="tl">
              <a:srgbClr val="C0C0C0"/>
            </a:outerShdw>
          </a:effectLst>
          <a:latin typeface="Arial" charset="0"/>
        </a:defRPr>
      </a:lvl6pPr>
      <a:lvl7pPr marL="685783" algn="l" rtl="0" eaLnBrk="1" fontAlgn="base" hangingPunct="1">
        <a:spcBef>
          <a:spcPct val="0"/>
        </a:spcBef>
        <a:spcAft>
          <a:spcPct val="0"/>
        </a:spcAft>
        <a:defRPr sz="2550">
          <a:solidFill>
            <a:schemeClr val="tx1"/>
          </a:solidFill>
          <a:effectLst>
            <a:outerShdw blurRad="38100" dist="38100" dir="2700000" algn="tl">
              <a:srgbClr val="C0C0C0"/>
            </a:outerShdw>
          </a:effectLst>
          <a:latin typeface="Arial" charset="0"/>
        </a:defRPr>
      </a:lvl7pPr>
      <a:lvl8pPr marL="1028675" algn="l" rtl="0" eaLnBrk="1" fontAlgn="base" hangingPunct="1">
        <a:spcBef>
          <a:spcPct val="0"/>
        </a:spcBef>
        <a:spcAft>
          <a:spcPct val="0"/>
        </a:spcAft>
        <a:defRPr sz="2550">
          <a:solidFill>
            <a:schemeClr val="tx1"/>
          </a:solidFill>
          <a:effectLst>
            <a:outerShdw blurRad="38100" dist="38100" dir="2700000" algn="tl">
              <a:srgbClr val="C0C0C0"/>
            </a:outerShdw>
          </a:effectLst>
          <a:latin typeface="Arial" charset="0"/>
        </a:defRPr>
      </a:lvl8pPr>
      <a:lvl9pPr marL="1371566" algn="l" rtl="0" eaLnBrk="1" fontAlgn="base" hangingPunct="1">
        <a:spcBef>
          <a:spcPct val="0"/>
        </a:spcBef>
        <a:spcAft>
          <a:spcPct val="0"/>
        </a:spcAft>
        <a:defRPr sz="2550">
          <a:solidFill>
            <a:schemeClr val="tx1"/>
          </a:solidFill>
          <a:effectLst>
            <a:outerShdw blurRad="38100" dist="38100" dir="2700000" algn="tl">
              <a:srgbClr val="C0C0C0"/>
            </a:outerShdw>
          </a:effectLst>
          <a:latin typeface="Arial" charset="0"/>
        </a:defRPr>
      </a:lvl9pPr>
    </p:titleStyle>
    <p:bodyStyle>
      <a:lvl1pPr marL="257168" indent="-257168" algn="l" rtl="0" eaLnBrk="1" fontAlgn="base" hangingPunct="1">
        <a:spcBef>
          <a:spcPct val="20000"/>
        </a:spcBef>
        <a:spcAft>
          <a:spcPct val="0"/>
        </a:spcAft>
        <a:buClr>
          <a:schemeClr val="bg2">
            <a:lumMod val="90000"/>
          </a:schemeClr>
        </a:buClr>
        <a:buFont typeface="Wingdings" panose="05000000000000000000" pitchFamily="2" charset="2"/>
        <a:buChar char="w"/>
        <a:defRPr sz="2100" b="1">
          <a:solidFill>
            <a:schemeClr val="tx1"/>
          </a:solidFill>
          <a:latin typeface="+mn-lt"/>
          <a:ea typeface="+mn-ea"/>
          <a:cs typeface="+mn-cs"/>
        </a:defRPr>
      </a:lvl1pPr>
      <a:lvl2pPr marL="557199" indent="-214308" algn="l" rtl="0" eaLnBrk="1" fontAlgn="base" hangingPunct="1">
        <a:spcBef>
          <a:spcPct val="20000"/>
        </a:spcBef>
        <a:spcAft>
          <a:spcPct val="0"/>
        </a:spcAft>
        <a:buClr>
          <a:schemeClr val="bg2">
            <a:lumMod val="75000"/>
          </a:schemeClr>
        </a:buClr>
        <a:buFont typeface="Wingdings" panose="05000000000000000000" pitchFamily="2" charset="2"/>
        <a:buChar char="w"/>
        <a:defRPr sz="1800">
          <a:solidFill>
            <a:schemeClr val="tx1"/>
          </a:solidFill>
          <a:latin typeface="+mn-lt"/>
        </a:defRPr>
      </a:lvl2pPr>
      <a:lvl3pPr marL="857228" indent="-171446" algn="l" rtl="0" eaLnBrk="1" fontAlgn="base" hangingPunct="1">
        <a:spcBef>
          <a:spcPct val="20000"/>
        </a:spcBef>
        <a:spcAft>
          <a:spcPct val="0"/>
        </a:spcAft>
        <a:buClr>
          <a:schemeClr val="bg2">
            <a:lumMod val="50000"/>
          </a:schemeClr>
        </a:buClr>
        <a:buFont typeface="Times New Roman" panose="02020603050405020304" pitchFamily="18" charset="0"/>
        <a:buChar char="•"/>
        <a:defRPr sz="1500">
          <a:solidFill>
            <a:schemeClr val="tx1"/>
          </a:solidFill>
          <a:latin typeface="+mn-lt"/>
        </a:defRPr>
      </a:lvl3pPr>
      <a:lvl4pPr marL="1200120" indent="-171446" algn="l" rtl="0" eaLnBrk="1" fontAlgn="base" hangingPunct="1">
        <a:spcBef>
          <a:spcPct val="20000"/>
        </a:spcBef>
        <a:spcAft>
          <a:spcPct val="0"/>
        </a:spcAft>
        <a:buChar char="–"/>
        <a:defRPr sz="1350">
          <a:solidFill>
            <a:schemeClr val="tx1"/>
          </a:solidFill>
          <a:latin typeface="+mn-lt"/>
        </a:defRPr>
      </a:lvl4pPr>
      <a:lvl5pPr marL="1543012" indent="-171446" algn="l" rtl="0" eaLnBrk="1" fontAlgn="base" hangingPunct="1">
        <a:spcBef>
          <a:spcPct val="20000"/>
        </a:spcBef>
        <a:spcAft>
          <a:spcPct val="0"/>
        </a:spcAft>
        <a:buClr>
          <a:schemeClr val="bg2">
            <a:lumMod val="10000"/>
          </a:schemeClr>
        </a:buClr>
        <a:buChar char="•"/>
        <a:defRPr sz="1350">
          <a:solidFill>
            <a:schemeClr val="tx1"/>
          </a:solidFill>
          <a:latin typeface="+mn-lt"/>
        </a:defRPr>
      </a:lvl5pPr>
      <a:lvl6pPr marL="1885903" indent="-171446" algn="l" rtl="0" eaLnBrk="1" fontAlgn="base" hangingPunct="1">
        <a:spcBef>
          <a:spcPct val="20000"/>
        </a:spcBef>
        <a:spcAft>
          <a:spcPct val="0"/>
        </a:spcAft>
        <a:buClr>
          <a:schemeClr val="bg2"/>
        </a:buClr>
        <a:buChar char="•"/>
        <a:defRPr sz="1200">
          <a:solidFill>
            <a:schemeClr val="tx1"/>
          </a:solidFill>
          <a:latin typeface="+mn-lt"/>
        </a:defRPr>
      </a:lvl6pPr>
      <a:lvl7pPr marL="2228795" indent="-171446" algn="l" rtl="0" eaLnBrk="1" fontAlgn="base" hangingPunct="1">
        <a:spcBef>
          <a:spcPct val="20000"/>
        </a:spcBef>
        <a:spcAft>
          <a:spcPct val="0"/>
        </a:spcAft>
        <a:buClr>
          <a:schemeClr val="bg2"/>
        </a:buClr>
        <a:buChar char="•"/>
        <a:defRPr sz="1200">
          <a:solidFill>
            <a:schemeClr val="tx1"/>
          </a:solidFill>
          <a:latin typeface="+mn-lt"/>
        </a:defRPr>
      </a:lvl7pPr>
      <a:lvl8pPr marL="2571686" indent="-171446" algn="l" rtl="0" eaLnBrk="1" fontAlgn="base" hangingPunct="1">
        <a:spcBef>
          <a:spcPct val="20000"/>
        </a:spcBef>
        <a:spcAft>
          <a:spcPct val="0"/>
        </a:spcAft>
        <a:buClr>
          <a:schemeClr val="bg2"/>
        </a:buClr>
        <a:buChar char="•"/>
        <a:defRPr sz="1200">
          <a:solidFill>
            <a:schemeClr val="tx1"/>
          </a:solidFill>
          <a:latin typeface="+mn-lt"/>
        </a:defRPr>
      </a:lvl8pPr>
      <a:lvl9pPr marL="2914577" indent="-171446" algn="l" rtl="0" eaLnBrk="1" fontAlgn="base" hangingPunct="1">
        <a:spcBef>
          <a:spcPct val="20000"/>
        </a:spcBef>
        <a:spcAft>
          <a:spcPct val="0"/>
        </a:spcAft>
        <a:buClr>
          <a:schemeClr val="bg2"/>
        </a:buClr>
        <a:buChar char="•"/>
        <a:defRPr sz="1200">
          <a:solidFill>
            <a:schemeClr val="tx1"/>
          </a:solidFill>
          <a:latin typeface="+mn-lt"/>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3.xml"/><Relationship Id="rId4" Type="http://schemas.openxmlformats.org/officeDocument/2006/relationships/image" Target="../media/image13.emf"/></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B1019ED-FC84-45C6-9480-0A70E9B02057}"/>
              </a:ext>
            </a:extLst>
          </p:cNvPr>
          <p:cNvSpPr>
            <a:spLocks noGrp="1"/>
          </p:cNvSpPr>
          <p:nvPr>
            <p:ph type="ctrTitle"/>
          </p:nvPr>
        </p:nvSpPr>
        <p:spPr/>
        <p:txBody>
          <a:bodyPr/>
          <a:lstStyle/>
          <a:p>
            <a:r>
              <a:rPr lang="en-US" dirty="0"/>
              <a:t>Landsat FRM Grading Exercise</a:t>
            </a:r>
          </a:p>
        </p:txBody>
      </p:sp>
      <p:sp>
        <p:nvSpPr>
          <p:cNvPr id="11" name="TextBox 10">
            <a:extLst>
              <a:ext uri="{FF2B5EF4-FFF2-40B4-BE49-F238E27FC236}">
                <a16:creationId xmlns:a16="http://schemas.microsoft.com/office/drawing/2014/main" id="{C76B0DD8-5823-489E-B857-114972AE8AA5}"/>
              </a:ext>
            </a:extLst>
          </p:cNvPr>
          <p:cNvSpPr txBox="1"/>
          <p:nvPr/>
        </p:nvSpPr>
        <p:spPr>
          <a:xfrm>
            <a:off x="171450" y="2006082"/>
            <a:ext cx="8801100" cy="2657138"/>
          </a:xfrm>
          <a:prstGeom prst="rect">
            <a:avLst/>
          </a:prstGeom>
          <a:noFill/>
        </p:spPr>
        <p:txBody>
          <a:bodyPr wrap="square"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April 2026</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1" fontAlgn="base" latinLnBrk="0" hangingPunct="1">
              <a:lnSpc>
                <a:spcPts val="2800"/>
              </a:lnSpc>
              <a:spcBef>
                <a:spcPct val="0"/>
              </a:spcBef>
              <a:spcAft>
                <a:spcPct val="0"/>
              </a:spcAft>
              <a:buClrTx/>
              <a:buSzTx/>
              <a:buFontTx/>
              <a:buNone/>
              <a:tabLst/>
              <a:defRPr/>
            </a:pPr>
            <a:r>
              <a:rPr kumimoji="0" lang="en-US" sz="2600" b="1"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Garrison Gross</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USGS </a:t>
            </a:r>
          </a:p>
          <a:p>
            <a:pPr marL="0" marR="0" lvl="0" indent="0" algn="l" defTabSz="914400" rtl="0" eaLnBrk="1" fontAlgn="base" latinLnBrk="0" hangingPunct="1">
              <a:lnSpc>
                <a:spcPts val="2800"/>
              </a:lnSpc>
              <a:spcBef>
                <a:spcPct val="0"/>
              </a:spcBef>
              <a:spcAft>
                <a:spcPct val="0"/>
              </a:spcAft>
              <a:buClrTx/>
              <a:buSzTx/>
              <a:buFontTx/>
              <a:buNone/>
              <a:tabLst/>
              <a:defRPr/>
            </a:pPr>
            <a:r>
              <a:rPr kumimoji="0" lang="en-US" sz="1800" b="1" i="0" u="sng" strike="noStrike" kern="1200" cap="none" spc="0" normalizeH="0" baseline="0" noProof="0" dirty="0">
                <a:ln>
                  <a:noFill/>
                </a:ln>
                <a:solidFill>
                  <a:srgbClr val="0000FF"/>
                </a:solidFill>
                <a:effectLst/>
                <a:uLnTx/>
                <a:uFillTx/>
                <a:latin typeface="Arial" panose="020B0604020202020204" pitchFamily="34" charset="0"/>
                <a:ea typeface="+mn-ea"/>
                <a:cs typeface="+mn-cs"/>
              </a:rPr>
              <a:t>ggross@contractor.usgs.gov</a:t>
            </a:r>
            <a:endParaRPr kumimoji="0" lang="en-US" sz="1800" b="1"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endParaRPr lang="en-US" sz="1000" b="1" dirty="0"/>
          </a:p>
          <a:p>
            <a:r>
              <a:rPr lang="en-US" sz="1000" b="1" dirty="0"/>
              <a:t>KBR, contractor to the U.S. Geological Survey (USGS)</a:t>
            </a:r>
          </a:p>
          <a:p>
            <a:r>
              <a:rPr lang="en-US" sz="1000" b="1" dirty="0"/>
              <a:t>U.S. Geological Survey (USGS) Earth Resources Observation and Science (EROS) Center, Sioux Falls, SD 57198, USA.</a:t>
            </a:r>
          </a:p>
          <a:p>
            <a:endParaRPr lang="en-US" b="1" dirty="0"/>
          </a:p>
          <a:p>
            <a:endParaRPr lang="en-US" dirty="0"/>
          </a:p>
        </p:txBody>
      </p:sp>
    </p:spTree>
    <p:extLst>
      <p:ext uri="{BB962C8B-B14F-4D97-AF65-F5344CB8AC3E}">
        <p14:creationId xmlns:p14="http://schemas.microsoft.com/office/powerpoint/2010/main" val="39248432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264DD-D5D8-827A-D218-CCFCD26CB1AC}"/>
              </a:ext>
            </a:extLst>
          </p:cNvPr>
          <p:cNvSpPr>
            <a:spLocks noGrp="1"/>
          </p:cNvSpPr>
          <p:nvPr>
            <p:ph type="title"/>
          </p:nvPr>
        </p:nvSpPr>
        <p:spPr/>
        <p:txBody>
          <a:bodyPr/>
          <a:lstStyle/>
          <a:p>
            <a:r>
              <a:rPr lang="en-US" dirty="0"/>
              <a:t>Data</a:t>
            </a:r>
          </a:p>
        </p:txBody>
      </p:sp>
      <p:graphicFrame>
        <p:nvGraphicFramePr>
          <p:cNvPr id="4" name="Table 3">
            <a:extLst>
              <a:ext uri="{FF2B5EF4-FFF2-40B4-BE49-F238E27FC236}">
                <a16:creationId xmlns:a16="http://schemas.microsoft.com/office/drawing/2014/main" id="{FCB56EF7-2EDA-4521-6A46-EDB6E9535AD2}"/>
              </a:ext>
            </a:extLst>
          </p:cNvPr>
          <p:cNvGraphicFramePr>
            <a:graphicFrameLocks noGrp="1"/>
          </p:cNvGraphicFramePr>
          <p:nvPr>
            <p:extLst>
              <p:ext uri="{D42A27DB-BD31-4B8C-83A1-F6EECF244321}">
                <p14:modId xmlns:p14="http://schemas.microsoft.com/office/powerpoint/2010/main" val="801875839"/>
              </p:ext>
            </p:extLst>
          </p:nvPr>
        </p:nvGraphicFramePr>
        <p:xfrm>
          <a:off x="175540" y="855602"/>
          <a:ext cx="8752150" cy="3445141"/>
        </p:xfrm>
        <a:graphic>
          <a:graphicData uri="http://schemas.openxmlformats.org/drawingml/2006/table">
            <a:tbl>
              <a:tblPr/>
              <a:tblGrid>
                <a:gridCol w="2435874">
                  <a:extLst>
                    <a:ext uri="{9D8B030D-6E8A-4147-A177-3AD203B41FA5}">
                      <a16:colId xmlns:a16="http://schemas.microsoft.com/office/drawing/2014/main" val="161277999"/>
                    </a:ext>
                  </a:extLst>
                </a:gridCol>
                <a:gridCol w="6316276">
                  <a:extLst>
                    <a:ext uri="{9D8B030D-6E8A-4147-A177-3AD203B41FA5}">
                      <a16:colId xmlns:a16="http://schemas.microsoft.com/office/drawing/2014/main" val="547786424"/>
                    </a:ext>
                  </a:extLst>
                </a:gridCol>
              </a:tblGrid>
              <a:tr h="1193107">
                <a:tc>
                  <a:txBody>
                    <a:bodyPr/>
                    <a:lstStyle/>
                    <a:p>
                      <a:pPr algn="l" fontAlgn="b">
                        <a:buNone/>
                      </a:pPr>
                      <a:r>
                        <a:rPr lang="en-US" sz="900" b="0" i="0" u="none" strike="noStrike" dirty="0">
                          <a:solidFill>
                            <a:srgbClr val="000000"/>
                          </a:solidFill>
                          <a:effectLst/>
                          <a:latin typeface="Calibri" panose="020F0502020204030204" pitchFamily="34" charset="0"/>
                        </a:rPr>
                        <a:t>Data Completeness</a:t>
                      </a:r>
                    </a:p>
                  </a:txBody>
                  <a:tcPr marL="1800" marR="1800" marT="18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00"/>
                    </a:solidFill>
                  </a:tcPr>
                </a:tc>
                <a:tc>
                  <a:txBody>
                    <a:bodyPr/>
                    <a:lstStyle/>
                    <a:p>
                      <a:pPr algn="l" fontAlgn="b">
                        <a:buNone/>
                      </a:pPr>
                      <a:r>
                        <a:rPr lang="en-US" sz="900" b="0" i="0" u="none" strike="noStrike" dirty="0">
                          <a:solidFill>
                            <a:srgbClr val="000000"/>
                          </a:solidFill>
                          <a:effectLst/>
                          <a:latin typeface="Calibri" panose="020F0502020204030204" pitchFamily="34" charset="0"/>
                        </a:rPr>
                        <a:t>All Landsat data characteristics are fully documented and machine readable. They are integrated within the delivered data as a metadata file (MTL). This includes data filename, instrument ID, processing level, measured quantity name, point of contact, data access, and time stamp. Spatial and temporal resolutions are also included, while spectral resolution and uncertainty can be found here - </a:t>
                      </a:r>
                      <a:r>
                        <a:rPr lang="en-US" sz="900" b="0" i="0" u="sng" strike="noStrike" dirty="0">
                          <a:solidFill>
                            <a:srgbClr val="000000"/>
                          </a:solidFill>
                          <a:effectLst/>
                          <a:latin typeface="Calibri" panose="020F0502020204030204" pitchFamily="34" charset="0"/>
                        </a:rPr>
                        <a:t>https://landsat.usgs.gov/spectral-characteristics-viewer. </a:t>
                      </a:r>
                      <a:r>
                        <a:rPr lang="en-US" sz="900" b="0" i="0" u="none" strike="noStrike" dirty="0">
                          <a:solidFill>
                            <a:srgbClr val="000000"/>
                          </a:solidFill>
                          <a:effectLst/>
                          <a:latin typeface="Calibri" panose="020F0502020204030204" pitchFamily="34" charset="0"/>
                        </a:rPr>
                        <a:t>Data is available through an open access portal with automated delivery capability.</a:t>
                      </a:r>
                    </a:p>
                  </a:txBody>
                  <a:tcPr marL="1800" marR="1800" marT="18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74124170"/>
                  </a:ext>
                </a:extLst>
              </a:tr>
              <a:tr h="239341">
                <a:tc>
                  <a:txBody>
                    <a:bodyPr/>
                    <a:lstStyle/>
                    <a:p>
                      <a:pPr algn="l" fontAlgn="b">
                        <a:buNone/>
                      </a:pPr>
                      <a:r>
                        <a:rPr lang="en-US" sz="900" b="0" i="0" u="none" strike="noStrike">
                          <a:solidFill>
                            <a:srgbClr val="000000"/>
                          </a:solidFill>
                          <a:effectLst/>
                          <a:latin typeface="Calibri" panose="020F0502020204030204" pitchFamily="34" charset="0"/>
                        </a:rPr>
                        <a:t>Availability and Usability</a:t>
                      </a:r>
                    </a:p>
                  </a:txBody>
                  <a:tcPr marL="1800" marR="1800" marT="18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00"/>
                    </a:solidFill>
                  </a:tcPr>
                </a:tc>
                <a:tc>
                  <a:txBody>
                    <a:bodyPr/>
                    <a:lstStyle/>
                    <a:p>
                      <a:pPr algn="l" fontAlgn="b">
                        <a:buNone/>
                      </a:pPr>
                      <a:r>
                        <a:rPr lang="en-US" sz="900" b="0" i="0" u="none" strike="noStrike">
                          <a:solidFill>
                            <a:srgbClr val="000000"/>
                          </a:solidFill>
                          <a:effectLst/>
                          <a:latin typeface="Calibri" panose="020F0502020204030204" pitchFamily="34" charset="0"/>
                        </a:rPr>
                        <a:t>Landsat Collection 2 data fully meets the FAIR principles of Findable, Accessible, Interoperable, and Reusable data and has an associated data management plan. Data is openly available for public download and is free of charge at </a:t>
                      </a:r>
                      <a:r>
                        <a:rPr lang="en-US" sz="900" b="0" i="0" u="sng" strike="noStrike">
                          <a:solidFill>
                            <a:srgbClr val="000000"/>
                          </a:solidFill>
                          <a:effectLst/>
                          <a:latin typeface="Calibri" panose="020F0502020204030204" pitchFamily="34" charset="0"/>
                        </a:rPr>
                        <a:t>https://earthexplorer.usgs.gov/ </a:t>
                      </a:r>
                      <a:endParaRPr lang="en-US" sz="900" b="0" i="0" u="none" strike="noStrike">
                        <a:solidFill>
                          <a:srgbClr val="000000"/>
                        </a:solidFill>
                        <a:effectLst/>
                        <a:latin typeface="Calibri" panose="020F0502020204030204" pitchFamily="34" charset="0"/>
                      </a:endParaRPr>
                    </a:p>
                  </a:txBody>
                  <a:tcPr marL="1800" marR="1800" marT="18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79701834"/>
                  </a:ext>
                </a:extLst>
              </a:tr>
              <a:tr h="822398">
                <a:tc>
                  <a:txBody>
                    <a:bodyPr/>
                    <a:lstStyle/>
                    <a:p>
                      <a:pPr algn="l" fontAlgn="b">
                        <a:buNone/>
                      </a:pPr>
                      <a:r>
                        <a:rPr lang="en-US" sz="900" b="0" i="0" u="none" strike="noStrike">
                          <a:solidFill>
                            <a:srgbClr val="000000"/>
                          </a:solidFill>
                          <a:effectLst/>
                          <a:latin typeface="Calibri" panose="020F0502020204030204" pitchFamily="34" charset="0"/>
                        </a:rPr>
                        <a:t>Data Format</a:t>
                      </a:r>
                    </a:p>
                  </a:txBody>
                  <a:tcPr marL="1800" marR="1800" marT="18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00"/>
                    </a:solidFill>
                  </a:tcPr>
                </a:tc>
                <a:tc>
                  <a:txBody>
                    <a:bodyPr/>
                    <a:lstStyle/>
                    <a:p>
                      <a:pPr algn="l" fontAlgn="b">
                        <a:buNone/>
                      </a:pPr>
                      <a:r>
                        <a:rPr lang="en-US" sz="900" b="0" i="0" u="none" strike="noStrike" dirty="0">
                          <a:solidFill>
                            <a:srgbClr val="000000"/>
                          </a:solidFill>
                          <a:effectLst/>
                          <a:latin typeface="Calibri" panose="020F0502020204030204" pitchFamily="34" charset="0"/>
                        </a:rPr>
                        <a:t>Data are provided in GEOTIFF format with accompanying information, flags, and metadata. Data is a widely used and not proprietary file format. The flag and metadata provide an appropriate breadth of information and the naming conventions are standard</a:t>
                      </a:r>
                    </a:p>
                  </a:txBody>
                  <a:tcPr marL="1800" marR="1800" marT="18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3064067"/>
                  </a:ext>
                </a:extLst>
              </a:tr>
              <a:tr h="1153516">
                <a:tc>
                  <a:txBody>
                    <a:bodyPr/>
                    <a:lstStyle/>
                    <a:p>
                      <a:pPr algn="l" fontAlgn="b">
                        <a:buNone/>
                      </a:pPr>
                      <a:r>
                        <a:rPr lang="en-US" sz="900" b="0" i="0" u="none" strike="noStrike">
                          <a:solidFill>
                            <a:srgbClr val="000000"/>
                          </a:solidFill>
                          <a:effectLst/>
                          <a:latin typeface="Calibri" panose="020F0502020204030204" pitchFamily="34" charset="0"/>
                        </a:rPr>
                        <a:t>Ancillary Data</a:t>
                      </a:r>
                    </a:p>
                  </a:txBody>
                  <a:tcPr marL="1800" marR="1800" marT="18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00"/>
                    </a:solidFill>
                  </a:tcPr>
                </a:tc>
                <a:tc>
                  <a:txBody>
                    <a:bodyPr/>
                    <a:lstStyle/>
                    <a:p>
                      <a:pPr algn="l" fontAlgn="b">
                        <a:buNone/>
                      </a:pPr>
                      <a:r>
                        <a:rPr lang="en-US" sz="900" b="0" i="0" u="none" strike="noStrike" dirty="0">
                          <a:solidFill>
                            <a:srgbClr val="000000"/>
                          </a:solidFill>
                          <a:effectLst/>
                          <a:latin typeface="Calibri" panose="020F0502020204030204" pitchFamily="34" charset="0"/>
                        </a:rPr>
                        <a:t>Comprehensive auxiliary data is fully specified per FRM observations, such as the MODIS Fused and VIIRS ozone and water vapor retrieval data inputs for the surface reflectance product, which can be downloaded from </a:t>
                      </a:r>
                      <a:r>
                        <a:rPr lang="en-US" sz="900" b="0" i="0" u="sng" strike="noStrike" dirty="0">
                          <a:solidFill>
                            <a:srgbClr val="000000"/>
                          </a:solidFill>
                          <a:effectLst/>
                          <a:latin typeface="Calibri" panose="020F0502020204030204" pitchFamily="34" charset="0"/>
                        </a:rPr>
                        <a:t>https://earthexplorer.usgs.gov/</a:t>
                      </a:r>
                      <a:r>
                        <a:rPr lang="en-US" sz="900" b="0" i="0" u="none" strike="noStrike" dirty="0">
                          <a:solidFill>
                            <a:srgbClr val="000000"/>
                          </a:solidFill>
                          <a:effectLst/>
                          <a:latin typeface="Calibri" panose="020F0502020204030204" pitchFamily="34" charset="0"/>
                        </a:rPr>
                        <a:t> with FPM observations. Other data inputs, such as ETOPO5 surface pressure calculation, Landsat 8-9 Ratio Map for LaSRC aerosol retrieval, and the Landsat atmospheric correction of a Lambertian surface Look Up Tables can be found at </a:t>
                      </a:r>
                      <a:r>
                        <a:rPr lang="en-US" sz="900" b="0" i="0" u="sng" strike="noStrike" dirty="0">
                          <a:solidFill>
                            <a:srgbClr val="000000"/>
                          </a:solidFill>
                          <a:effectLst/>
                          <a:latin typeface="Calibri" panose="020F0502020204030204" pitchFamily="34" charset="0"/>
                        </a:rPr>
                        <a:t>https://www.usgs.gov/landsat-missions/landsat-collection-2-atmospheric-auxiliary-data#SRNCEPNCAR</a:t>
                      </a:r>
                      <a:r>
                        <a:rPr lang="en-US" sz="900" b="0" i="0" u="none" strike="noStrike" dirty="0">
                          <a:solidFill>
                            <a:srgbClr val="000000"/>
                          </a:solidFill>
                          <a:effectLst/>
                          <a:latin typeface="Calibri" panose="020F0502020204030204" pitchFamily="34" charset="0"/>
                        </a:rPr>
                        <a:t>. The surface temperature product has input data in the form of the GEOS models for atmospheric profile retrieval and ASTER for emissivity calculation, which can be downloaded with the FRM observations from </a:t>
                      </a:r>
                      <a:r>
                        <a:rPr lang="en-US" sz="900" b="0" i="0" u="none" strike="noStrike" dirty="0" err="1">
                          <a:solidFill>
                            <a:srgbClr val="000000"/>
                          </a:solidFill>
                          <a:effectLst/>
                          <a:latin typeface="Calibri" panose="020F0502020204030204" pitchFamily="34" charset="0"/>
                        </a:rPr>
                        <a:t>EarthExplorer</a:t>
                      </a:r>
                      <a:r>
                        <a:rPr lang="en-US" sz="900" b="0" i="0" u="none" strike="noStrike" dirty="0">
                          <a:solidFill>
                            <a:srgbClr val="000000"/>
                          </a:solidFill>
                          <a:effectLst/>
                          <a:latin typeface="Calibri" panose="020F0502020204030204" pitchFamily="34" charset="0"/>
                        </a:rPr>
                        <a:t>. More information on the auxiliary data can be found here: </a:t>
                      </a:r>
                      <a:r>
                        <a:rPr lang="en-US" sz="900" b="0" i="0" u="sng" strike="noStrike" dirty="0">
                          <a:solidFill>
                            <a:srgbClr val="000000"/>
                          </a:solidFill>
                          <a:effectLst/>
                          <a:latin typeface="Calibri" panose="020F0502020204030204" pitchFamily="34" charset="0"/>
                        </a:rPr>
                        <a:t>https://www.usgs.gov/media/files/landsat-atmospheric-auxiliary-data-dfcb</a:t>
                      </a:r>
                      <a:r>
                        <a:rPr lang="en-US" sz="900" b="0" i="0" u="none" strike="noStrike" dirty="0">
                          <a:solidFill>
                            <a:srgbClr val="000000"/>
                          </a:solidFill>
                          <a:effectLst/>
                          <a:latin typeface="Calibri" panose="020F0502020204030204" pitchFamily="34" charset="0"/>
                        </a:rPr>
                        <a:t>. All inputs are fully SI traceable. </a:t>
                      </a:r>
                    </a:p>
                  </a:txBody>
                  <a:tcPr marL="1800" marR="1800" marT="18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82550060"/>
                  </a:ext>
                </a:extLst>
              </a:tr>
            </a:tbl>
          </a:graphicData>
        </a:graphic>
      </p:graphicFrame>
    </p:spTree>
    <p:extLst>
      <p:ext uri="{BB962C8B-B14F-4D97-AF65-F5344CB8AC3E}">
        <p14:creationId xmlns:p14="http://schemas.microsoft.com/office/powerpoint/2010/main" val="34590104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CD3E4-DEE8-50EE-DE2C-76E12FC27B20}"/>
              </a:ext>
            </a:extLst>
          </p:cNvPr>
          <p:cNvSpPr>
            <a:spLocks noGrp="1"/>
          </p:cNvSpPr>
          <p:nvPr>
            <p:ph type="title"/>
          </p:nvPr>
        </p:nvSpPr>
        <p:spPr/>
        <p:txBody>
          <a:bodyPr/>
          <a:lstStyle/>
          <a:p>
            <a:r>
              <a:rPr lang="en-US" dirty="0"/>
              <a:t>Metrology</a:t>
            </a:r>
          </a:p>
        </p:txBody>
      </p:sp>
      <p:graphicFrame>
        <p:nvGraphicFramePr>
          <p:cNvPr id="4" name="Table 3">
            <a:extLst>
              <a:ext uri="{FF2B5EF4-FFF2-40B4-BE49-F238E27FC236}">
                <a16:creationId xmlns:a16="http://schemas.microsoft.com/office/drawing/2014/main" id="{179F8215-3F71-CB7A-BD62-752BA5BFBEA2}"/>
              </a:ext>
            </a:extLst>
          </p:cNvPr>
          <p:cNvGraphicFramePr>
            <a:graphicFrameLocks noGrp="1"/>
          </p:cNvGraphicFramePr>
          <p:nvPr>
            <p:extLst>
              <p:ext uri="{D42A27DB-BD31-4B8C-83A1-F6EECF244321}">
                <p14:modId xmlns:p14="http://schemas.microsoft.com/office/powerpoint/2010/main" val="1992685203"/>
              </p:ext>
            </p:extLst>
          </p:nvPr>
        </p:nvGraphicFramePr>
        <p:xfrm>
          <a:off x="175540" y="934036"/>
          <a:ext cx="8791479" cy="3469959"/>
        </p:xfrm>
        <a:graphic>
          <a:graphicData uri="http://schemas.openxmlformats.org/drawingml/2006/table">
            <a:tbl>
              <a:tblPr/>
              <a:tblGrid>
                <a:gridCol w="2518906">
                  <a:extLst>
                    <a:ext uri="{9D8B030D-6E8A-4147-A177-3AD203B41FA5}">
                      <a16:colId xmlns:a16="http://schemas.microsoft.com/office/drawing/2014/main" val="628008209"/>
                    </a:ext>
                  </a:extLst>
                </a:gridCol>
                <a:gridCol w="6272573">
                  <a:extLst>
                    <a:ext uri="{9D8B030D-6E8A-4147-A177-3AD203B41FA5}">
                      <a16:colId xmlns:a16="http://schemas.microsoft.com/office/drawing/2014/main" val="1661922373"/>
                    </a:ext>
                  </a:extLst>
                </a:gridCol>
              </a:tblGrid>
              <a:tr h="786260">
                <a:tc>
                  <a:txBody>
                    <a:bodyPr/>
                    <a:lstStyle/>
                    <a:p>
                      <a:pPr algn="l" fontAlgn="b">
                        <a:buNone/>
                      </a:pPr>
                      <a:r>
                        <a:rPr lang="en-US" sz="900" b="0" i="0" u="none" strike="noStrike">
                          <a:solidFill>
                            <a:srgbClr val="000000"/>
                          </a:solidFill>
                          <a:effectLst/>
                          <a:latin typeface="Calibri" panose="020F0502020204030204" pitchFamily="34" charset="0"/>
                        </a:rPr>
                        <a:t>Uncertainty Characterization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b">
                        <a:buNone/>
                      </a:pPr>
                      <a:r>
                        <a:rPr lang="en-US" sz="900" b="0" i="0" u="none" strike="noStrike" dirty="0">
                          <a:solidFill>
                            <a:srgbClr val="000000"/>
                          </a:solidFill>
                          <a:effectLst/>
                          <a:latin typeface="Calibri" panose="020F0502020204030204" pitchFamily="34" charset="0"/>
                        </a:rPr>
                        <a:t>The radiometric calibration of Landsat OLI is metrologically traceable to the standards of NIST and GUM. The USGS calibration sources used for pre-launch calibration were calibrated to NIST radiance and reflectance standards, and their calibration was transferred to at least one on-board calibration device that would remain radiometrically stable through launch. Uncertainty between L8 and L9 has been characterized with distinctions made between random and systematic sources of uncertainty, however correlations between sources of uncertainty have only been briefly studied. Level 2 product and per-pixel radiometric uncertainty characterizations are being finalized. </a:t>
                      </a:r>
                      <a:r>
                        <a:rPr lang="en-US" sz="900" b="0" i="0" u="none" strike="noStrike" dirty="0">
                          <a:solidFill>
                            <a:srgbClr val="FF0000"/>
                          </a:solidFill>
                          <a:effectLst/>
                          <a:latin typeface="Calibri" panose="020F0502020204030204" pitchFamily="34" charset="0"/>
                        </a:rPr>
                        <a:t>(Level 1 by itself may qualify as ideal)</a:t>
                      </a:r>
                      <a:endParaRPr lang="en-US" sz="9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70293806"/>
                  </a:ext>
                </a:extLst>
              </a:tr>
              <a:tr h="1428656">
                <a:tc>
                  <a:txBody>
                    <a:bodyPr/>
                    <a:lstStyle/>
                    <a:p>
                      <a:pPr algn="l" fontAlgn="b">
                        <a:buNone/>
                      </a:pPr>
                      <a:r>
                        <a:rPr lang="en-US" sz="900" b="0" i="0" u="none" strike="noStrike">
                          <a:solidFill>
                            <a:srgbClr val="000000"/>
                          </a:solidFill>
                          <a:effectLst/>
                          <a:latin typeface="Calibri" panose="020F0502020204030204" pitchFamily="34" charset="0"/>
                        </a:rPr>
                        <a:t>Traceability Documentation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00"/>
                    </a:solidFill>
                  </a:tcPr>
                </a:tc>
                <a:tc>
                  <a:txBody>
                    <a:bodyPr/>
                    <a:lstStyle/>
                    <a:p>
                      <a:pPr algn="l" fontAlgn="b">
                        <a:buNone/>
                      </a:pPr>
                      <a:r>
                        <a:rPr lang="en-US" sz="900" b="0" i="0" u="none" strike="noStrike" dirty="0">
                          <a:solidFill>
                            <a:srgbClr val="000000"/>
                          </a:solidFill>
                          <a:effectLst/>
                          <a:latin typeface="Calibri" panose="020F0502020204030204" pitchFamily="34" charset="0"/>
                        </a:rPr>
                        <a:t>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6404040"/>
                  </a:ext>
                </a:extLst>
              </a:tr>
              <a:tr h="458174">
                <a:tc>
                  <a:txBody>
                    <a:bodyPr/>
                    <a:lstStyle/>
                    <a:p>
                      <a:pPr algn="l" fontAlgn="b">
                        <a:buNone/>
                      </a:pPr>
                      <a:r>
                        <a:rPr lang="en-US" sz="900" b="0" i="0" u="none" strike="noStrike">
                          <a:solidFill>
                            <a:srgbClr val="000000"/>
                          </a:solidFill>
                          <a:effectLst/>
                          <a:latin typeface="Calibri" panose="020F0502020204030204" pitchFamily="34" charset="0"/>
                        </a:rPr>
                        <a:t>Comparison / Calibration of FRM</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00"/>
                    </a:solidFill>
                  </a:tcPr>
                </a:tc>
                <a:tc>
                  <a:txBody>
                    <a:bodyPr/>
                    <a:lstStyle/>
                    <a:p>
                      <a:pPr algn="l" fontAlgn="b">
                        <a:buNone/>
                      </a:pPr>
                      <a:r>
                        <a:rPr lang="en-US" sz="900" b="0" i="0" u="none" strike="noStrike">
                          <a:solidFill>
                            <a:srgbClr val="000000"/>
                          </a:solidFill>
                          <a:effectLst/>
                          <a:latin typeface="Calibri" panose="020F0502020204030204" pitchFamily="34" charset="0"/>
                        </a:rPr>
                        <a:t>Landsat 8 and 9 are routinely validated with various vicarious methods, including RadCalNet sites, an FRM-like network of sites. Psuedo invariant calibration sites are also used to test stability of the sensors. The sensors are also compared to Sentinel-2 and other satellite instruments to verify consistency.</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66517605"/>
                  </a:ext>
                </a:extLst>
              </a:tr>
              <a:tr h="760169">
                <a:tc>
                  <a:txBody>
                    <a:bodyPr/>
                    <a:lstStyle/>
                    <a:p>
                      <a:pPr algn="l" fontAlgn="b">
                        <a:buNone/>
                      </a:pPr>
                      <a:r>
                        <a:rPr lang="en-US" sz="900" b="0" i="0" u="none" strike="noStrike">
                          <a:solidFill>
                            <a:srgbClr val="000000"/>
                          </a:solidFill>
                          <a:effectLst/>
                          <a:latin typeface="Calibri" panose="020F0502020204030204" pitchFamily="34" charset="0"/>
                        </a:rPr>
                        <a:t>Adequacy for Intended Class of Instrument / Measurand</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00"/>
                    </a:solidFill>
                  </a:tcPr>
                </a:tc>
                <a:tc>
                  <a:txBody>
                    <a:bodyPr/>
                    <a:lstStyle/>
                    <a:p>
                      <a:pPr algn="l" fontAlgn="b">
                        <a:buNone/>
                      </a:pPr>
                      <a:r>
                        <a:rPr lang="en-US" sz="900" b="0" i="0" u="none" strike="noStrike" dirty="0">
                          <a:solidFill>
                            <a:srgbClr val="000000"/>
                          </a:solidFill>
                          <a:effectLst/>
                          <a:latin typeface="Calibri" panose="020F0502020204030204" pitchFamily="34" charset="0"/>
                        </a:rPr>
                        <a:t>Landsat's uncertainty is typically smaller than that of any instrument in its class. Landsat TOA reflectance </a:t>
                      </a:r>
                      <a:r>
                        <a:rPr lang="en-US" sz="900" b="0" i="0" u="none" strike="noStrike" dirty="0" err="1">
                          <a:solidFill>
                            <a:srgbClr val="000000"/>
                          </a:solidFill>
                          <a:effectLst/>
                          <a:latin typeface="Calibri" panose="020F0502020204030204" pitchFamily="34" charset="0"/>
                        </a:rPr>
                        <a:t>uncertaities</a:t>
                      </a:r>
                      <a:r>
                        <a:rPr lang="en-US" sz="900" b="0" i="0" u="none" strike="noStrike" dirty="0">
                          <a:solidFill>
                            <a:srgbClr val="000000"/>
                          </a:solidFill>
                          <a:effectLst/>
                          <a:latin typeface="Calibri" panose="020F0502020204030204" pitchFamily="34" charset="0"/>
                        </a:rPr>
                        <a:t> are sufficiently in line with (and exceed) high radiometric accuracy requirements (&lt;3% TOA reflectance)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93171988"/>
                  </a:ext>
                </a:extLst>
              </a:tr>
            </a:tbl>
          </a:graphicData>
        </a:graphic>
      </p:graphicFrame>
      <p:pic>
        <p:nvPicPr>
          <p:cNvPr id="11" name="Picture 10">
            <a:extLst>
              <a:ext uri="{FF2B5EF4-FFF2-40B4-BE49-F238E27FC236}">
                <a16:creationId xmlns:a16="http://schemas.microsoft.com/office/drawing/2014/main" id="{5D3819DF-1C7C-52F9-0778-BA102F5851F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01961" y="1828760"/>
            <a:ext cx="2988286" cy="1213217"/>
          </a:xfrm>
          <a:prstGeom prst="rect">
            <a:avLst/>
          </a:prstGeom>
        </p:spPr>
      </p:pic>
    </p:spTree>
    <p:extLst>
      <p:ext uri="{BB962C8B-B14F-4D97-AF65-F5344CB8AC3E}">
        <p14:creationId xmlns:p14="http://schemas.microsoft.com/office/powerpoint/2010/main" val="1471732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25686-3664-D087-024F-894E036CDB34}"/>
              </a:ext>
            </a:extLst>
          </p:cNvPr>
          <p:cNvSpPr>
            <a:spLocks noGrp="1"/>
          </p:cNvSpPr>
          <p:nvPr>
            <p:ph type="title"/>
          </p:nvPr>
        </p:nvSpPr>
        <p:spPr/>
        <p:txBody>
          <a:bodyPr/>
          <a:lstStyle/>
          <a:p>
            <a:r>
              <a:rPr lang="en-US" dirty="0"/>
              <a:t>Completeness, Coverage, and Distribution</a:t>
            </a:r>
          </a:p>
        </p:txBody>
      </p:sp>
      <p:graphicFrame>
        <p:nvGraphicFramePr>
          <p:cNvPr id="4" name="Table 3">
            <a:extLst>
              <a:ext uri="{FF2B5EF4-FFF2-40B4-BE49-F238E27FC236}">
                <a16:creationId xmlns:a16="http://schemas.microsoft.com/office/drawing/2014/main" id="{BB20323C-AC49-02E7-DC1C-E971D6D3437F}"/>
              </a:ext>
            </a:extLst>
          </p:cNvPr>
          <p:cNvGraphicFramePr>
            <a:graphicFrameLocks noGrp="1"/>
          </p:cNvGraphicFramePr>
          <p:nvPr>
            <p:extLst>
              <p:ext uri="{D42A27DB-BD31-4B8C-83A1-F6EECF244321}">
                <p14:modId xmlns:p14="http://schemas.microsoft.com/office/powerpoint/2010/main" val="3214039520"/>
              </p:ext>
            </p:extLst>
          </p:nvPr>
        </p:nvGraphicFramePr>
        <p:xfrm>
          <a:off x="175540" y="938213"/>
          <a:ext cx="8752150" cy="3408362"/>
        </p:xfrm>
        <a:graphic>
          <a:graphicData uri="http://schemas.openxmlformats.org/drawingml/2006/table">
            <a:tbl>
              <a:tblPr/>
              <a:tblGrid>
                <a:gridCol w="2389886">
                  <a:extLst>
                    <a:ext uri="{9D8B030D-6E8A-4147-A177-3AD203B41FA5}">
                      <a16:colId xmlns:a16="http://schemas.microsoft.com/office/drawing/2014/main" val="3585530019"/>
                    </a:ext>
                  </a:extLst>
                </a:gridCol>
                <a:gridCol w="6362264">
                  <a:extLst>
                    <a:ext uri="{9D8B030D-6E8A-4147-A177-3AD203B41FA5}">
                      <a16:colId xmlns:a16="http://schemas.microsoft.com/office/drawing/2014/main" val="1053789580"/>
                    </a:ext>
                  </a:extLst>
                </a:gridCol>
              </a:tblGrid>
              <a:tr h="925745">
                <a:tc>
                  <a:txBody>
                    <a:bodyPr/>
                    <a:lstStyle/>
                    <a:p>
                      <a:pPr algn="l" fontAlgn="b">
                        <a:buNone/>
                      </a:pPr>
                      <a:r>
                        <a:rPr lang="en-US" sz="900" b="0" i="0" u="none" strike="noStrike">
                          <a:solidFill>
                            <a:srgbClr val="000000"/>
                          </a:solidFill>
                          <a:effectLst/>
                          <a:latin typeface="Calibri" panose="020F0502020204030204" pitchFamily="34" charset="0"/>
                        </a:rPr>
                        <a:t>Validation Capacity</a:t>
                      </a:r>
                    </a:p>
                  </a:txBody>
                  <a:tcPr marL="1396" marR="1396" marT="13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b">
                        <a:buNone/>
                      </a:pPr>
                      <a:r>
                        <a:rPr lang="en-US" sz="900" b="0" i="0" u="none" strike="noStrike">
                          <a:solidFill>
                            <a:srgbClr val="000000"/>
                          </a:solidFill>
                          <a:effectLst/>
                          <a:latin typeface="Calibri" panose="020F0502020204030204" pitchFamily="34" charset="0"/>
                        </a:rPr>
                        <a:t>Landsat 8 and 9 have a great capacity for validation of other satellites, with a radiometric uncertainty characterization of &lt;3%. The only drawbacks for validation are strict sensor paths with a temporal resolution of 8 days, compensating for banded spectral responses between sensors, and spatial/pixel differences between sensors</a:t>
                      </a:r>
                    </a:p>
                  </a:txBody>
                  <a:tcPr marL="1396" marR="1396" marT="13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94087385"/>
                  </a:ext>
                </a:extLst>
              </a:tr>
              <a:tr h="460778">
                <a:tc>
                  <a:txBody>
                    <a:bodyPr/>
                    <a:lstStyle/>
                    <a:p>
                      <a:pPr algn="l" fontAlgn="b">
                        <a:buNone/>
                      </a:pPr>
                      <a:r>
                        <a:rPr lang="en-US" sz="900" b="0" i="0" u="none" strike="noStrike">
                          <a:solidFill>
                            <a:srgbClr val="000000"/>
                          </a:solidFill>
                          <a:effectLst/>
                          <a:latin typeface="Calibri" panose="020F0502020204030204" pitchFamily="34" charset="0"/>
                        </a:rPr>
                        <a:t>Graphical Coverage</a:t>
                      </a:r>
                    </a:p>
                  </a:txBody>
                  <a:tcPr marL="1396" marR="1396" marT="13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00"/>
                    </a:solidFill>
                  </a:tcPr>
                </a:tc>
                <a:tc>
                  <a:txBody>
                    <a:bodyPr/>
                    <a:lstStyle/>
                    <a:p>
                      <a:pPr algn="l" fontAlgn="b">
                        <a:buNone/>
                      </a:pPr>
                      <a:r>
                        <a:rPr lang="en-US" sz="900" b="0" i="0" u="none" strike="noStrike">
                          <a:solidFill>
                            <a:srgbClr val="000000"/>
                          </a:solidFill>
                          <a:effectLst/>
                          <a:latin typeface="Calibri" panose="020F0502020204030204" pitchFamily="34" charset="0"/>
                        </a:rPr>
                        <a:t>Landsat 8 and 9 provide total global coverage between 82.6 degrees north latitude and 82.6 degrees south latitude. They each have a 15 degree FOV and a 185 km swath width</a:t>
                      </a:r>
                    </a:p>
                  </a:txBody>
                  <a:tcPr marL="1396" marR="1396" marT="13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68163422"/>
                  </a:ext>
                </a:extLst>
              </a:tr>
              <a:tr h="488704">
                <a:tc>
                  <a:txBody>
                    <a:bodyPr/>
                    <a:lstStyle/>
                    <a:p>
                      <a:pPr algn="l" fontAlgn="b">
                        <a:buNone/>
                      </a:pPr>
                      <a:r>
                        <a:rPr lang="en-US" sz="900" b="0" i="0" u="none" strike="noStrike">
                          <a:solidFill>
                            <a:srgbClr val="000000"/>
                          </a:solidFill>
                          <a:effectLst/>
                          <a:latin typeface="Calibri" panose="020F0502020204030204" pitchFamily="34" charset="0"/>
                        </a:rPr>
                        <a:t>Temporal Sampling</a:t>
                      </a:r>
                    </a:p>
                  </a:txBody>
                  <a:tcPr marL="1396" marR="1396" marT="13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00"/>
                    </a:solidFill>
                  </a:tcPr>
                </a:tc>
                <a:tc>
                  <a:txBody>
                    <a:bodyPr/>
                    <a:lstStyle/>
                    <a:p>
                      <a:pPr algn="l" fontAlgn="b">
                        <a:buNone/>
                      </a:pPr>
                      <a:r>
                        <a:rPr lang="en-US" sz="900" b="0" i="0" u="none" strike="noStrike" dirty="0">
                          <a:solidFill>
                            <a:srgbClr val="000000"/>
                          </a:solidFill>
                          <a:effectLst/>
                          <a:latin typeface="Calibri" panose="020F0502020204030204" pitchFamily="34" charset="0"/>
                        </a:rPr>
                        <a:t>Landsat 8 and 9 individually have a temporal resolution of 16 days. As a constellation and with an offset of 8 days, the instruments together have a temporal resolution of 8 days, with some overlapping regions on the WRS-2 projection</a:t>
                      </a:r>
                    </a:p>
                  </a:txBody>
                  <a:tcPr marL="1396" marR="1396" marT="13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81311615"/>
                  </a:ext>
                </a:extLst>
              </a:tr>
              <a:tr h="638108">
                <a:tc>
                  <a:txBody>
                    <a:bodyPr/>
                    <a:lstStyle/>
                    <a:p>
                      <a:pPr algn="l" fontAlgn="b">
                        <a:buNone/>
                      </a:pPr>
                      <a:r>
                        <a:rPr lang="en-US" sz="900" b="0" i="0" u="none" strike="noStrike">
                          <a:solidFill>
                            <a:srgbClr val="000000"/>
                          </a:solidFill>
                          <a:effectLst/>
                          <a:latin typeface="Calibri" panose="020F0502020204030204" pitchFamily="34" charset="0"/>
                        </a:rPr>
                        <a:t>Centralized data, processing, quality assessment and adherence to community standards</a:t>
                      </a:r>
                    </a:p>
                  </a:txBody>
                  <a:tcPr marL="1396" marR="1396" marT="13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00"/>
                    </a:solidFill>
                  </a:tcPr>
                </a:tc>
                <a:tc>
                  <a:txBody>
                    <a:bodyPr/>
                    <a:lstStyle/>
                    <a:p>
                      <a:pPr algn="l" fontAlgn="b">
                        <a:buNone/>
                      </a:pPr>
                      <a:r>
                        <a:rPr lang="en-US" sz="900" b="0" i="0" u="none" strike="noStrike" dirty="0">
                          <a:solidFill>
                            <a:srgbClr val="000000"/>
                          </a:solidFill>
                          <a:effectLst/>
                          <a:latin typeface="Calibri" panose="020F0502020204030204" pitchFamily="34" charset="0"/>
                        </a:rPr>
                        <a:t>Landsat 8 and 9 data can be downloaded from Earth Explorer, processing quality is constantly reviewed and refined with quarterly CPF updates, and Landsat data deliverables follow community standards with over 200 million downloads</a:t>
                      </a:r>
                    </a:p>
                  </a:txBody>
                  <a:tcPr marL="1396" marR="1396" marT="13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75165222"/>
                  </a:ext>
                </a:extLst>
              </a:tr>
              <a:tr h="895027">
                <a:tc>
                  <a:txBody>
                    <a:bodyPr/>
                    <a:lstStyle/>
                    <a:p>
                      <a:pPr algn="l" fontAlgn="b">
                        <a:buNone/>
                      </a:pPr>
                      <a:r>
                        <a:rPr lang="en-US" sz="900" b="0" i="0" u="none" strike="noStrike">
                          <a:solidFill>
                            <a:srgbClr val="000000"/>
                          </a:solidFill>
                          <a:effectLst/>
                          <a:latin typeface="Calibri" panose="020F0502020204030204" pitchFamily="34" charset="0"/>
                        </a:rPr>
                        <a:t>Timeliness</a:t>
                      </a:r>
                    </a:p>
                  </a:txBody>
                  <a:tcPr marL="1396" marR="1396" marT="13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00"/>
                    </a:solidFill>
                  </a:tcPr>
                </a:tc>
                <a:tc>
                  <a:txBody>
                    <a:bodyPr/>
                    <a:lstStyle/>
                    <a:p>
                      <a:pPr algn="l" fontAlgn="b">
                        <a:buNone/>
                      </a:pPr>
                      <a:r>
                        <a:rPr lang="en-US" sz="900" b="0" i="0" u="none" strike="noStrike" dirty="0">
                          <a:solidFill>
                            <a:srgbClr val="000000"/>
                          </a:solidFill>
                          <a:effectLst/>
                          <a:latin typeface="Calibri" panose="020F0502020204030204" pitchFamily="34" charset="0"/>
                        </a:rPr>
                        <a:t>Landsat 8 Level 1 products are initially processed as Real Time products within 4-6 hours. Tier 1/Tier 2 versions of the L8 Level 1 products are made available about 10 days later, and Level 2 products are delivered within 24 hours after that. Landsat 9 Level 1 products are processed as tiered products, so those are made available with 4-6 hours of acquisition, and Level 2 products are delivered around 3 days after acquisition. Analysis Ready Data for  both sensors are made available 2-3 days after their respective Level 2 products are generated. These timeframes can be found here - </a:t>
                      </a:r>
                      <a:r>
                        <a:rPr lang="en-US" sz="900" b="0" i="0" u="sng" strike="noStrike" dirty="0">
                          <a:solidFill>
                            <a:srgbClr val="000000"/>
                          </a:solidFill>
                          <a:effectLst/>
                          <a:latin typeface="Calibri" panose="020F0502020204030204" pitchFamily="34" charset="0"/>
                        </a:rPr>
                        <a:t>https://www.usgs.gov/landsat-missions/landsat-collection-2 </a:t>
                      </a:r>
                      <a:endParaRPr lang="en-US" sz="900" b="0" i="0" u="none" strike="noStrike" dirty="0">
                        <a:solidFill>
                          <a:srgbClr val="000000"/>
                        </a:solidFill>
                        <a:effectLst/>
                        <a:latin typeface="Calibri" panose="020F0502020204030204" pitchFamily="34" charset="0"/>
                      </a:endParaRPr>
                    </a:p>
                  </a:txBody>
                  <a:tcPr marL="1396" marR="1396" marT="139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89451195"/>
                  </a:ext>
                </a:extLst>
              </a:tr>
            </a:tbl>
          </a:graphicData>
        </a:graphic>
      </p:graphicFrame>
    </p:spTree>
    <p:extLst>
      <p:ext uri="{BB962C8B-B14F-4D97-AF65-F5344CB8AC3E}">
        <p14:creationId xmlns:p14="http://schemas.microsoft.com/office/powerpoint/2010/main" val="28054743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0E3F6-A414-1F78-ED84-E7922FBC4B2D}"/>
              </a:ext>
            </a:extLst>
          </p:cNvPr>
          <p:cNvSpPr>
            <a:spLocks noGrp="1"/>
          </p:cNvSpPr>
          <p:nvPr>
            <p:ph type="title"/>
          </p:nvPr>
        </p:nvSpPr>
        <p:spPr/>
        <p:txBody>
          <a:bodyPr/>
          <a:lstStyle/>
          <a:p>
            <a:r>
              <a:rPr lang="en-US" dirty="0"/>
              <a:t>Maturity Matrix Points</a:t>
            </a:r>
          </a:p>
        </p:txBody>
      </p:sp>
      <p:sp>
        <p:nvSpPr>
          <p:cNvPr id="3" name="Content Placeholder 2">
            <a:extLst>
              <a:ext uri="{FF2B5EF4-FFF2-40B4-BE49-F238E27FC236}">
                <a16:creationId xmlns:a16="http://schemas.microsoft.com/office/drawing/2014/main" id="{D5F883C2-6F0A-95A6-6D2A-01BC56DC5B31}"/>
              </a:ext>
            </a:extLst>
          </p:cNvPr>
          <p:cNvSpPr>
            <a:spLocks noGrp="1"/>
          </p:cNvSpPr>
          <p:nvPr>
            <p:ph sz="half" idx="1"/>
          </p:nvPr>
        </p:nvSpPr>
        <p:spPr/>
        <p:txBody>
          <a:bodyPr>
            <a:normAutofit fontScale="85000" lnSpcReduction="10000"/>
          </a:bodyPr>
          <a:lstStyle/>
          <a:p>
            <a:r>
              <a:rPr lang="en-US" dirty="0"/>
              <a:t>Ideal cells come from leveraging: </a:t>
            </a:r>
          </a:p>
          <a:p>
            <a:pPr lvl="1"/>
            <a:r>
              <a:rPr lang="en-US" dirty="0"/>
              <a:t>Landsat’s prelaunch NIST traceability</a:t>
            </a:r>
          </a:p>
          <a:p>
            <a:pPr lvl="1"/>
            <a:r>
              <a:rPr lang="en-US" dirty="0"/>
              <a:t>Cal/Val, Science, Flight Ops, Data Management Teams at EROS</a:t>
            </a:r>
          </a:p>
          <a:p>
            <a:pPr lvl="1"/>
            <a:r>
              <a:rPr lang="en-US" dirty="0"/>
              <a:t>50 years of data and experience</a:t>
            </a:r>
          </a:p>
          <a:p>
            <a:pPr lvl="1"/>
            <a:endParaRPr lang="en-US" dirty="0"/>
          </a:p>
          <a:p>
            <a:r>
              <a:rPr lang="en-US" dirty="0"/>
              <a:t>Excellent cells come from the inherent nature of being an Earth-observing sensors for comparison</a:t>
            </a:r>
          </a:p>
          <a:p>
            <a:pPr lvl="1"/>
            <a:r>
              <a:rPr lang="en-US" dirty="0"/>
              <a:t>Spatial, spectral, and temporal differences from other satellites will introduce uncertainty</a:t>
            </a:r>
          </a:p>
          <a:p>
            <a:pPr lvl="1"/>
            <a:endParaRPr lang="en-US" dirty="0"/>
          </a:p>
          <a:p>
            <a:r>
              <a:rPr lang="en-US" dirty="0"/>
              <a:t>Received feedback on our matrix</a:t>
            </a:r>
          </a:p>
          <a:p>
            <a:pPr lvl="1"/>
            <a:r>
              <a:rPr lang="en-US" dirty="0"/>
              <a:t>There is probably enough evidence of excellent grades, maybe not ideal</a:t>
            </a:r>
          </a:p>
          <a:p>
            <a:pPr lvl="1"/>
            <a:r>
              <a:rPr lang="en-US" dirty="0"/>
              <a:t>Add more detailed procedures for pixel transformations or other satellite comparison steps</a:t>
            </a:r>
          </a:p>
        </p:txBody>
      </p:sp>
    </p:spTree>
    <p:extLst>
      <p:ext uri="{BB962C8B-B14F-4D97-AF65-F5344CB8AC3E}">
        <p14:creationId xmlns:p14="http://schemas.microsoft.com/office/powerpoint/2010/main" val="15130180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23BA6-2A47-63FD-8410-3C14B6A7194F}"/>
              </a:ext>
            </a:extLst>
          </p:cNvPr>
          <p:cNvSpPr>
            <a:spLocks noGrp="1"/>
          </p:cNvSpPr>
          <p:nvPr>
            <p:ph type="title"/>
          </p:nvPr>
        </p:nvSpPr>
        <p:spPr/>
        <p:txBody>
          <a:bodyPr/>
          <a:lstStyle/>
          <a:p>
            <a:r>
              <a:rPr lang="en-US" dirty="0"/>
              <a:t>Other Possible Exercise Submissions</a:t>
            </a:r>
          </a:p>
        </p:txBody>
      </p:sp>
      <p:sp>
        <p:nvSpPr>
          <p:cNvPr id="3" name="Content Placeholder 2">
            <a:extLst>
              <a:ext uri="{FF2B5EF4-FFF2-40B4-BE49-F238E27FC236}">
                <a16:creationId xmlns:a16="http://schemas.microsoft.com/office/drawing/2014/main" id="{8F0424ED-68F2-AEF9-4D36-438A63091354}"/>
              </a:ext>
            </a:extLst>
          </p:cNvPr>
          <p:cNvSpPr>
            <a:spLocks noGrp="1"/>
          </p:cNvSpPr>
          <p:nvPr>
            <p:ph sz="half" idx="1"/>
          </p:nvPr>
        </p:nvSpPr>
        <p:spPr/>
        <p:txBody>
          <a:bodyPr/>
          <a:lstStyle/>
          <a:p>
            <a:r>
              <a:rPr lang="en-US" dirty="0"/>
              <a:t>L8/L9 Sensors Separately</a:t>
            </a:r>
          </a:p>
          <a:p>
            <a:pPr lvl="1"/>
            <a:r>
              <a:rPr lang="en-US" dirty="0"/>
              <a:t>Very similar to constellation exercise, main difference is temporal resolution reduction</a:t>
            </a:r>
          </a:p>
          <a:p>
            <a:pPr lvl="1"/>
            <a:endParaRPr lang="en-US" dirty="0"/>
          </a:p>
          <a:p>
            <a:r>
              <a:rPr lang="en-US" dirty="0"/>
              <a:t>Landsat Earth Explorer Archive as a whole</a:t>
            </a:r>
          </a:p>
          <a:p>
            <a:pPr lvl="1"/>
            <a:r>
              <a:rPr lang="en-US" dirty="0"/>
              <a:t>Over 50 years of data</a:t>
            </a:r>
          </a:p>
          <a:p>
            <a:pPr lvl="1"/>
            <a:r>
              <a:rPr lang="en-US" dirty="0"/>
              <a:t>Retroactively calibrate sensors</a:t>
            </a:r>
          </a:p>
        </p:txBody>
      </p:sp>
    </p:spTree>
    <p:extLst>
      <p:ext uri="{BB962C8B-B14F-4D97-AF65-F5344CB8AC3E}">
        <p14:creationId xmlns:p14="http://schemas.microsoft.com/office/powerpoint/2010/main" val="28886344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13ED991-CBDC-9CCE-F806-6D1FAB4F0204}"/>
              </a:ext>
            </a:extLst>
          </p:cNvPr>
          <p:cNvSpPr>
            <a:spLocks noGrp="1"/>
          </p:cNvSpPr>
          <p:nvPr>
            <p:ph type="title"/>
          </p:nvPr>
        </p:nvSpPr>
        <p:spPr/>
        <p:txBody>
          <a:bodyPr/>
          <a:lstStyle/>
          <a:p>
            <a:r>
              <a:rPr lang="en-US" dirty="0"/>
              <a:t>Thank you!</a:t>
            </a:r>
          </a:p>
        </p:txBody>
      </p:sp>
    </p:spTree>
    <p:extLst>
      <p:ext uri="{BB962C8B-B14F-4D97-AF65-F5344CB8AC3E}">
        <p14:creationId xmlns:p14="http://schemas.microsoft.com/office/powerpoint/2010/main" val="10047490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AAD19D-2990-0F3B-8305-18CCA878CA43}"/>
              </a:ext>
            </a:extLst>
          </p:cNvPr>
          <p:cNvSpPr>
            <a:spLocks noGrp="1"/>
          </p:cNvSpPr>
          <p:nvPr>
            <p:ph type="title"/>
          </p:nvPr>
        </p:nvSpPr>
        <p:spPr/>
        <p:txBody>
          <a:bodyPr/>
          <a:lstStyle/>
          <a:p>
            <a:r>
              <a:rPr lang="en-US" dirty="0"/>
              <a:t>Bonus Slides</a:t>
            </a:r>
          </a:p>
        </p:txBody>
      </p:sp>
    </p:spTree>
    <p:extLst>
      <p:ext uri="{BB962C8B-B14F-4D97-AF65-F5344CB8AC3E}">
        <p14:creationId xmlns:p14="http://schemas.microsoft.com/office/powerpoint/2010/main" val="11521057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DCCF2A-9771-96F6-828D-1BB908BCBF92}"/>
              </a:ext>
            </a:extLst>
          </p:cNvPr>
          <p:cNvSpPr>
            <a:spLocks noGrp="1"/>
          </p:cNvSpPr>
          <p:nvPr>
            <p:ph type="title"/>
          </p:nvPr>
        </p:nvSpPr>
        <p:spPr/>
        <p:txBody>
          <a:bodyPr/>
          <a:lstStyle/>
          <a:p>
            <a:r>
              <a:rPr lang="en-US" dirty="0"/>
              <a:t>FRM Grading L8 and L9 Separately</a:t>
            </a:r>
          </a:p>
        </p:txBody>
      </p:sp>
      <p:sp>
        <p:nvSpPr>
          <p:cNvPr id="4" name="TextBox 3">
            <a:extLst>
              <a:ext uri="{FF2B5EF4-FFF2-40B4-BE49-F238E27FC236}">
                <a16:creationId xmlns:a16="http://schemas.microsoft.com/office/drawing/2014/main" id="{4A020212-EBDB-E07F-1179-94EE40F4B1A6}"/>
              </a:ext>
            </a:extLst>
          </p:cNvPr>
          <p:cNvSpPr txBox="1"/>
          <p:nvPr/>
        </p:nvSpPr>
        <p:spPr>
          <a:xfrm>
            <a:off x="255895" y="846614"/>
            <a:ext cx="8632209" cy="646331"/>
          </a:xfrm>
          <a:prstGeom prst="rect">
            <a:avLst/>
          </a:prstGeom>
          <a:noFill/>
        </p:spPr>
        <p:txBody>
          <a:bodyPr wrap="square">
            <a:spAutoFit/>
          </a:bodyPr>
          <a:lstStyle/>
          <a:p>
            <a:r>
              <a:rPr lang="en-US" dirty="0"/>
              <a:t>Grades mostly stay the same if L8 and L9 are graded independently of each other</a:t>
            </a:r>
          </a:p>
          <a:p>
            <a:r>
              <a:rPr lang="en-US" dirty="0"/>
              <a:t>(with different reasonings) </a:t>
            </a:r>
          </a:p>
        </p:txBody>
      </p:sp>
      <p:pic>
        <p:nvPicPr>
          <p:cNvPr id="7" name="Picture 6">
            <a:extLst>
              <a:ext uri="{FF2B5EF4-FFF2-40B4-BE49-F238E27FC236}">
                <a16:creationId xmlns:a16="http://schemas.microsoft.com/office/drawing/2014/main" id="{B561E9DB-E1A9-03B7-8174-432D313CAD0E}"/>
              </a:ext>
            </a:extLst>
          </p:cNvPr>
          <p:cNvPicPr>
            <a:picLocks noChangeAspect="1"/>
          </p:cNvPicPr>
          <p:nvPr/>
        </p:nvPicPr>
        <p:blipFill>
          <a:blip r:embed="rId2"/>
          <a:stretch>
            <a:fillRect/>
          </a:stretch>
        </p:blipFill>
        <p:spPr>
          <a:xfrm>
            <a:off x="703384" y="1492945"/>
            <a:ext cx="7502769" cy="2918795"/>
          </a:xfrm>
          <a:prstGeom prst="rect">
            <a:avLst/>
          </a:prstGeom>
        </p:spPr>
      </p:pic>
    </p:spTree>
    <p:extLst>
      <p:ext uri="{BB962C8B-B14F-4D97-AF65-F5344CB8AC3E}">
        <p14:creationId xmlns:p14="http://schemas.microsoft.com/office/powerpoint/2010/main" val="30381641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4070D0-E24B-C2DA-CD41-CF6739EFEC60}"/>
              </a:ext>
            </a:extLst>
          </p:cNvPr>
          <p:cNvSpPr>
            <a:spLocks noGrp="1"/>
          </p:cNvSpPr>
          <p:nvPr>
            <p:ph type="title"/>
          </p:nvPr>
        </p:nvSpPr>
        <p:spPr/>
        <p:txBody>
          <a:bodyPr/>
          <a:lstStyle/>
          <a:p>
            <a:r>
              <a:rPr lang="en-US" dirty="0"/>
              <a:t>FRM Grading L8 and L9 Separately</a:t>
            </a:r>
          </a:p>
        </p:txBody>
      </p:sp>
      <p:pic>
        <p:nvPicPr>
          <p:cNvPr id="5" name="Picture 4">
            <a:extLst>
              <a:ext uri="{FF2B5EF4-FFF2-40B4-BE49-F238E27FC236}">
                <a16:creationId xmlns:a16="http://schemas.microsoft.com/office/drawing/2014/main" id="{0D5CFCB0-8054-6664-087A-28ADFB093563}"/>
              </a:ext>
            </a:extLst>
          </p:cNvPr>
          <p:cNvPicPr>
            <a:picLocks noChangeAspect="1"/>
          </p:cNvPicPr>
          <p:nvPr/>
        </p:nvPicPr>
        <p:blipFill rotWithShape="1">
          <a:blip r:embed="rId2"/>
          <a:srcRect t="42877"/>
          <a:stretch/>
        </p:blipFill>
        <p:spPr>
          <a:xfrm>
            <a:off x="-1" y="2571750"/>
            <a:ext cx="4555019" cy="1508307"/>
          </a:xfrm>
          <a:prstGeom prst="rect">
            <a:avLst/>
          </a:prstGeom>
          <a:ln>
            <a:solidFill>
              <a:schemeClr val="tx1"/>
            </a:solidFill>
          </a:ln>
        </p:spPr>
      </p:pic>
      <p:sp>
        <p:nvSpPr>
          <p:cNvPr id="6" name="TextBox 5">
            <a:extLst>
              <a:ext uri="{FF2B5EF4-FFF2-40B4-BE49-F238E27FC236}">
                <a16:creationId xmlns:a16="http://schemas.microsoft.com/office/drawing/2014/main" id="{2B8FBED1-0EFD-0937-AC84-3657839D2310}"/>
              </a:ext>
            </a:extLst>
          </p:cNvPr>
          <p:cNvSpPr txBox="1"/>
          <p:nvPr/>
        </p:nvSpPr>
        <p:spPr>
          <a:xfrm>
            <a:off x="36148" y="1125200"/>
            <a:ext cx="4494431" cy="1661993"/>
          </a:xfrm>
          <a:prstGeom prst="rect">
            <a:avLst/>
          </a:prstGeom>
          <a:noFill/>
        </p:spPr>
        <p:txBody>
          <a:bodyPr wrap="square" rtlCol="0">
            <a:spAutoFit/>
          </a:bodyPr>
          <a:lstStyle/>
          <a:p>
            <a:r>
              <a:rPr lang="en-US" sz="1400" dirty="0"/>
              <a:t>Notes:</a:t>
            </a:r>
          </a:p>
          <a:p>
            <a:pPr lvl="1"/>
            <a:r>
              <a:rPr lang="en-US" sz="1400" dirty="0"/>
              <a:t>One advantage of independent grading of sensors is that L8 is interoperable with L9 (and vice versa), improving its range of instruments. There are already examples of L8 being used to calibrate L9. Temporal resolution, however, decreases</a:t>
            </a:r>
          </a:p>
          <a:p>
            <a:endParaRPr lang="en-US" dirty="0"/>
          </a:p>
        </p:txBody>
      </p:sp>
      <p:sp>
        <p:nvSpPr>
          <p:cNvPr id="8" name="TextBox 7">
            <a:extLst>
              <a:ext uri="{FF2B5EF4-FFF2-40B4-BE49-F238E27FC236}">
                <a16:creationId xmlns:a16="http://schemas.microsoft.com/office/drawing/2014/main" id="{173D381F-23FB-6B09-40F7-E95C39A9CFF8}"/>
              </a:ext>
            </a:extLst>
          </p:cNvPr>
          <p:cNvSpPr txBox="1"/>
          <p:nvPr/>
        </p:nvSpPr>
        <p:spPr>
          <a:xfrm>
            <a:off x="4530579" y="1263698"/>
            <a:ext cx="4572000" cy="1384995"/>
          </a:xfrm>
          <a:prstGeom prst="rect">
            <a:avLst/>
          </a:prstGeom>
          <a:noFill/>
        </p:spPr>
        <p:txBody>
          <a:bodyPr wrap="square">
            <a:spAutoFit/>
          </a:bodyPr>
          <a:lstStyle/>
          <a:p>
            <a:pPr lvl="1"/>
            <a:r>
              <a:rPr lang="en-US" sz="1400" dirty="0"/>
              <a:t>Sensor independence is a large part of the language with FRMs and assessment often uses independence as a measure of excellence. L9’s development and initial cross-calibration were dependent on L8. A note is made in L9’s assessment to justify its grade considering this</a:t>
            </a:r>
          </a:p>
        </p:txBody>
      </p:sp>
      <p:pic>
        <p:nvPicPr>
          <p:cNvPr id="10" name="Picture 9">
            <a:extLst>
              <a:ext uri="{FF2B5EF4-FFF2-40B4-BE49-F238E27FC236}">
                <a16:creationId xmlns:a16="http://schemas.microsoft.com/office/drawing/2014/main" id="{C9728DAC-324D-CD8C-C3FB-A4B8FF6EDED5}"/>
              </a:ext>
            </a:extLst>
          </p:cNvPr>
          <p:cNvPicPr>
            <a:picLocks noChangeAspect="1"/>
          </p:cNvPicPr>
          <p:nvPr/>
        </p:nvPicPr>
        <p:blipFill rotWithShape="1">
          <a:blip r:embed="rId3"/>
          <a:srcRect t="78213"/>
          <a:stretch/>
        </p:blipFill>
        <p:spPr>
          <a:xfrm>
            <a:off x="4588984" y="2787193"/>
            <a:ext cx="4607283" cy="937796"/>
          </a:xfrm>
          <a:prstGeom prst="rect">
            <a:avLst/>
          </a:prstGeom>
          <a:ln>
            <a:solidFill>
              <a:schemeClr val="tx1"/>
            </a:solidFill>
          </a:ln>
        </p:spPr>
      </p:pic>
    </p:spTree>
    <p:extLst>
      <p:ext uri="{BB962C8B-B14F-4D97-AF65-F5344CB8AC3E}">
        <p14:creationId xmlns:p14="http://schemas.microsoft.com/office/powerpoint/2010/main" val="3394111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DCCF2A-9771-96F6-828D-1BB908BCBF92}"/>
              </a:ext>
            </a:extLst>
          </p:cNvPr>
          <p:cNvSpPr>
            <a:spLocks noGrp="1"/>
          </p:cNvSpPr>
          <p:nvPr>
            <p:ph type="title"/>
          </p:nvPr>
        </p:nvSpPr>
        <p:spPr>
          <a:xfrm>
            <a:off x="175539" y="266252"/>
            <a:ext cx="8920693" cy="484287"/>
          </a:xfrm>
        </p:spPr>
        <p:txBody>
          <a:bodyPr/>
          <a:lstStyle/>
          <a:p>
            <a:r>
              <a:rPr lang="en-US" sz="2500" dirty="0"/>
              <a:t>FRM Grading Legacy Landsat Sensors and USGS Archive</a:t>
            </a:r>
          </a:p>
        </p:txBody>
      </p:sp>
      <p:sp>
        <p:nvSpPr>
          <p:cNvPr id="4" name="TextBox 3">
            <a:extLst>
              <a:ext uri="{FF2B5EF4-FFF2-40B4-BE49-F238E27FC236}">
                <a16:creationId xmlns:a16="http://schemas.microsoft.com/office/drawing/2014/main" id="{4A020212-EBDB-E07F-1179-94EE40F4B1A6}"/>
              </a:ext>
            </a:extLst>
          </p:cNvPr>
          <p:cNvSpPr txBox="1"/>
          <p:nvPr/>
        </p:nvSpPr>
        <p:spPr>
          <a:xfrm>
            <a:off x="255895" y="846614"/>
            <a:ext cx="8632209" cy="1200329"/>
          </a:xfrm>
          <a:prstGeom prst="rect">
            <a:avLst/>
          </a:prstGeom>
          <a:noFill/>
        </p:spPr>
        <p:txBody>
          <a:bodyPr wrap="square">
            <a:spAutoFit/>
          </a:bodyPr>
          <a:lstStyle/>
          <a:p>
            <a:r>
              <a:rPr lang="en-US" sz="1800" dirty="0"/>
              <a:t>Grades largely stay the same as L8/L9 constellation, due to using the similar levels of traceability, documentation, and data distribution. There are notes on cross-</a:t>
            </a:r>
            <a:r>
              <a:rPr lang="en-US" sz="1800" dirty="0" err="1"/>
              <a:t>cal</a:t>
            </a:r>
            <a:r>
              <a:rPr lang="en-US" sz="1800" dirty="0"/>
              <a:t> uncertainty propagating back to L1, differences in spectral/spatial/radiometric resolution, and differences in algorithms and ADDs such as LEDAPS vs </a:t>
            </a:r>
            <a:r>
              <a:rPr lang="en-US" sz="1800" dirty="0" err="1"/>
              <a:t>LaSRC</a:t>
            </a:r>
            <a:endParaRPr lang="en-US" sz="1800" dirty="0"/>
          </a:p>
        </p:txBody>
      </p:sp>
      <p:pic>
        <p:nvPicPr>
          <p:cNvPr id="7" name="Picture 6">
            <a:extLst>
              <a:ext uri="{FF2B5EF4-FFF2-40B4-BE49-F238E27FC236}">
                <a16:creationId xmlns:a16="http://schemas.microsoft.com/office/drawing/2014/main" id="{EB4F5995-48E0-EBC9-6A54-AC0A390A6D97}"/>
              </a:ext>
            </a:extLst>
          </p:cNvPr>
          <p:cNvPicPr>
            <a:picLocks noChangeAspect="1"/>
          </p:cNvPicPr>
          <p:nvPr/>
        </p:nvPicPr>
        <p:blipFill>
          <a:blip r:embed="rId2"/>
          <a:stretch>
            <a:fillRect/>
          </a:stretch>
        </p:blipFill>
        <p:spPr>
          <a:xfrm>
            <a:off x="1977292" y="2143018"/>
            <a:ext cx="5189415" cy="2018833"/>
          </a:xfrm>
          <a:prstGeom prst="rect">
            <a:avLst/>
          </a:prstGeom>
        </p:spPr>
      </p:pic>
    </p:spTree>
    <p:extLst>
      <p:ext uri="{BB962C8B-B14F-4D97-AF65-F5344CB8AC3E}">
        <p14:creationId xmlns:p14="http://schemas.microsoft.com/office/powerpoint/2010/main" val="17997255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A0E17-19D9-12B0-879B-6A1438379444}"/>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D0AE0E12-C4A8-0737-DE0F-3172B9615AA6}"/>
              </a:ext>
            </a:extLst>
          </p:cNvPr>
          <p:cNvSpPr>
            <a:spLocks noGrp="1"/>
          </p:cNvSpPr>
          <p:nvPr>
            <p:ph sz="half" idx="1"/>
          </p:nvPr>
        </p:nvSpPr>
        <p:spPr/>
        <p:txBody>
          <a:bodyPr/>
          <a:lstStyle/>
          <a:p>
            <a:r>
              <a:rPr lang="en-US" dirty="0"/>
              <a:t>Site and Tool Feedback</a:t>
            </a:r>
          </a:p>
          <a:p>
            <a:endParaRPr lang="en-US" dirty="0"/>
          </a:p>
          <a:p>
            <a:r>
              <a:rPr lang="en-US" dirty="0"/>
              <a:t>L8/L9 Constellation Exercise</a:t>
            </a:r>
          </a:p>
          <a:p>
            <a:endParaRPr lang="en-US" dirty="0"/>
          </a:p>
          <a:p>
            <a:r>
              <a:rPr lang="en-US" dirty="0"/>
              <a:t>Other Landsat Exercise Possibilities</a:t>
            </a:r>
          </a:p>
        </p:txBody>
      </p:sp>
    </p:spTree>
    <p:extLst>
      <p:ext uri="{BB962C8B-B14F-4D97-AF65-F5344CB8AC3E}">
        <p14:creationId xmlns:p14="http://schemas.microsoft.com/office/powerpoint/2010/main" val="13239405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110EE-BF1A-B9F7-E759-FCAE73E6D788}"/>
              </a:ext>
            </a:extLst>
          </p:cNvPr>
          <p:cNvSpPr>
            <a:spLocks noGrp="1"/>
          </p:cNvSpPr>
          <p:nvPr>
            <p:ph type="title"/>
          </p:nvPr>
        </p:nvSpPr>
        <p:spPr>
          <a:xfrm>
            <a:off x="1" y="266252"/>
            <a:ext cx="9409470" cy="484287"/>
          </a:xfrm>
        </p:spPr>
        <p:txBody>
          <a:bodyPr/>
          <a:lstStyle/>
          <a:p>
            <a:r>
              <a:rPr lang="en-US" sz="2500" dirty="0"/>
              <a:t>FRM Grading Legacy Landsat Sensors and USGS Archive</a:t>
            </a:r>
          </a:p>
        </p:txBody>
      </p:sp>
      <p:pic>
        <p:nvPicPr>
          <p:cNvPr id="5" name="Picture 4">
            <a:extLst>
              <a:ext uri="{FF2B5EF4-FFF2-40B4-BE49-F238E27FC236}">
                <a16:creationId xmlns:a16="http://schemas.microsoft.com/office/drawing/2014/main" id="{F2D65FE8-1E8E-E90B-13BA-DD14DD8C34BF}"/>
              </a:ext>
            </a:extLst>
          </p:cNvPr>
          <p:cNvPicPr>
            <a:picLocks noChangeAspect="1"/>
          </p:cNvPicPr>
          <p:nvPr/>
        </p:nvPicPr>
        <p:blipFill rotWithShape="1">
          <a:blip r:embed="rId2"/>
          <a:srcRect t="73651"/>
          <a:stretch/>
        </p:blipFill>
        <p:spPr>
          <a:xfrm>
            <a:off x="0" y="1091787"/>
            <a:ext cx="4850176" cy="1187008"/>
          </a:xfrm>
          <a:prstGeom prst="rect">
            <a:avLst/>
          </a:prstGeom>
          <a:ln>
            <a:solidFill>
              <a:schemeClr val="tx1"/>
            </a:solidFill>
          </a:ln>
        </p:spPr>
      </p:pic>
      <p:pic>
        <p:nvPicPr>
          <p:cNvPr id="9" name="Picture 8">
            <a:extLst>
              <a:ext uri="{FF2B5EF4-FFF2-40B4-BE49-F238E27FC236}">
                <a16:creationId xmlns:a16="http://schemas.microsoft.com/office/drawing/2014/main" id="{B7F229DF-4105-3553-EDB5-42D71C0092D0}"/>
              </a:ext>
            </a:extLst>
          </p:cNvPr>
          <p:cNvPicPr>
            <a:picLocks noChangeAspect="1"/>
          </p:cNvPicPr>
          <p:nvPr/>
        </p:nvPicPr>
        <p:blipFill rotWithShape="1">
          <a:blip r:embed="rId3"/>
          <a:srcRect t="48332"/>
          <a:stretch/>
        </p:blipFill>
        <p:spPr>
          <a:xfrm>
            <a:off x="4850176" y="1938939"/>
            <a:ext cx="4293824" cy="1556487"/>
          </a:xfrm>
          <a:prstGeom prst="rect">
            <a:avLst/>
          </a:prstGeom>
          <a:ln>
            <a:solidFill>
              <a:schemeClr val="tx1"/>
            </a:solidFill>
          </a:ln>
        </p:spPr>
      </p:pic>
      <p:pic>
        <p:nvPicPr>
          <p:cNvPr id="11" name="Picture 10">
            <a:extLst>
              <a:ext uri="{FF2B5EF4-FFF2-40B4-BE49-F238E27FC236}">
                <a16:creationId xmlns:a16="http://schemas.microsoft.com/office/drawing/2014/main" id="{C3FE4B58-AE6F-1F70-8CBD-126622FD2DFA}"/>
              </a:ext>
            </a:extLst>
          </p:cNvPr>
          <p:cNvPicPr>
            <a:picLocks noChangeAspect="1"/>
          </p:cNvPicPr>
          <p:nvPr/>
        </p:nvPicPr>
        <p:blipFill rotWithShape="1">
          <a:blip r:embed="rId4"/>
          <a:srcRect t="68345"/>
          <a:stretch/>
        </p:blipFill>
        <p:spPr>
          <a:xfrm>
            <a:off x="87067" y="2620043"/>
            <a:ext cx="4654860" cy="1257300"/>
          </a:xfrm>
          <a:prstGeom prst="rect">
            <a:avLst/>
          </a:prstGeom>
          <a:ln>
            <a:solidFill>
              <a:schemeClr val="tx1"/>
            </a:solidFill>
          </a:ln>
        </p:spPr>
      </p:pic>
    </p:spTree>
    <p:extLst>
      <p:ext uri="{BB962C8B-B14F-4D97-AF65-F5344CB8AC3E}">
        <p14:creationId xmlns:p14="http://schemas.microsoft.com/office/powerpoint/2010/main" val="13164736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7209BC-EA99-CE8B-ED12-0175BC39C98E}"/>
              </a:ext>
            </a:extLst>
          </p:cNvPr>
          <p:cNvSpPr>
            <a:spLocks noGrp="1"/>
          </p:cNvSpPr>
          <p:nvPr>
            <p:ph type="title"/>
          </p:nvPr>
        </p:nvSpPr>
        <p:spPr/>
        <p:txBody>
          <a:bodyPr/>
          <a:lstStyle/>
          <a:p>
            <a:r>
              <a:rPr lang="en-US" dirty="0"/>
              <a:t>Tool Feedback - Positive</a:t>
            </a:r>
          </a:p>
        </p:txBody>
      </p:sp>
      <p:pic>
        <p:nvPicPr>
          <p:cNvPr id="5" name="Picture 4">
            <a:extLst>
              <a:ext uri="{FF2B5EF4-FFF2-40B4-BE49-F238E27FC236}">
                <a16:creationId xmlns:a16="http://schemas.microsoft.com/office/drawing/2014/main" id="{06216309-1BF8-0FB6-594C-526F59FF5578}"/>
              </a:ext>
            </a:extLst>
          </p:cNvPr>
          <p:cNvPicPr>
            <a:picLocks noChangeAspect="1"/>
          </p:cNvPicPr>
          <p:nvPr/>
        </p:nvPicPr>
        <p:blipFill>
          <a:blip r:embed="rId2"/>
          <a:stretch>
            <a:fillRect/>
          </a:stretch>
        </p:blipFill>
        <p:spPr>
          <a:xfrm>
            <a:off x="3899100" y="1007806"/>
            <a:ext cx="4344113" cy="3328220"/>
          </a:xfrm>
          <a:prstGeom prst="rect">
            <a:avLst/>
          </a:prstGeom>
        </p:spPr>
      </p:pic>
      <p:sp>
        <p:nvSpPr>
          <p:cNvPr id="6" name="TextBox 5">
            <a:extLst>
              <a:ext uri="{FF2B5EF4-FFF2-40B4-BE49-F238E27FC236}">
                <a16:creationId xmlns:a16="http://schemas.microsoft.com/office/drawing/2014/main" id="{FB0B16EE-42D9-61EC-DA77-51A4BE52DF41}"/>
              </a:ext>
            </a:extLst>
          </p:cNvPr>
          <p:cNvSpPr txBox="1"/>
          <p:nvPr/>
        </p:nvSpPr>
        <p:spPr>
          <a:xfrm>
            <a:off x="0" y="1102255"/>
            <a:ext cx="4065771" cy="3416320"/>
          </a:xfrm>
          <a:prstGeom prst="rect">
            <a:avLst/>
          </a:prstGeom>
          <a:noFill/>
        </p:spPr>
        <p:txBody>
          <a:bodyPr wrap="square" rtlCol="0">
            <a:spAutoFit/>
          </a:bodyPr>
          <a:lstStyle/>
          <a:p>
            <a:pPr marL="285750" indent="-285750">
              <a:buFont typeface="Arial" panose="020B0604020202020204" pitchFamily="34" charset="0"/>
              <a:buChar char="•"/>
            </a:pPr>
            <a:r>
              <a:rPr lang="en-US" dirty="0"/>
              <a:t>The answer select is easily readable and understandable. A reviewer or assessor could theoretically do this without necessarily reading through the assessment framework document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 like having html for the comment section, can easily copy and paste from an external source or add hyperlinks for supporting evidence </a:t>
            </a:r>
          </a:p>
          <a:p>
            <a:endParaRPr lang="en-US" dirty="0"/>
          </a:p>
        </p:txBody>
      </p:sp>
    </p:spTree>
    <p:extLst>
      <p:ext uri="{BB962C8B-B14F-4D97-AF65-F5344CB8AC3E}">
        <p14:creationId xmlns:p14="http://schemas.microsoft.com/office/powerpoint/2010/main" val="218292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1C8F5-7B05-5F6B-81A7-EF1208FED1AF}"/>
              </a:ext>
            </a:extLst>
          </p:cNvPr>
          <p:cNvSpPr>
            <a:spLocks noGrp="1"/>
          </p:cNvSpPr>
          <p:nvPr>
            <p:ph type="title"/>
          </p:nvPr>
        </p:nvSpPr>
        <p:spPr/>
        <p:txBody>
          <a:bodyPr/>
          <a:lstStyle/>
          <a:p>
            <a:r>
              <a:rPr lang="en-US" dirty="0"/>
              <a:t>Tool Feedback - Constructive</a:t>
            </a:r>
          </a:p>
        </p:txBody>
      </p:sp>
      <p:pic>
        <p:nvPicPr>
          <p:cNvPr id="5" name="Picture 4">
            <a:extLst>
              <a:ext uri="{FF2B5EF4-FFF2-40B4-BE49-F238E27FC236}">
                <a16:creationId xmlns:a16="http://schemas.microsoft.com/office/drawing/2014/main" id="{53BB5627-65F0-6C09-560A-B37B218505D4}"/>
              </a:ext>
            </a:extLst>
          </p:cNvPr>
          <p:cNvPicPr>
            <a:picLocks noChangeAspect="1"/>
          </p:cNvPicPr>
          <p:nvPr/>
        </p:nvPicPr>
        <p:blipFill>
          <a:blip r:embed="rId2"/>
          <a:stretch>
            <a:fillRect/>
          </a:stretch>
        </p:blipFill>
        <p:spPr>
          <a:xfrm>
            <a:off x="3844411" y="1573408"/>
            <a:ext cx="4719485" cy="1981987"/>
          </a:xfrm>
          <a:prstGeom prst="rect">
            <a:avLst/>
          </a:prstGeom>
        </p:spPr>
      </p:pic>
      <p:sp>
        <p:nvSpPr>
          <p:cNvPr id="8" name="TextBox 7">
            <a:extLst>
              <a:ext uri="{FF2B5EF4-FFF2-40B4-BE49-F238E27FC236}">
                <a16:creationId xmlns:a16="http://schemas.microsoft.com/office/drawing/2014/main" id="{F8629054-253F-88DB-1F74-D07BACDE5EA5}"/>
              </a:ext>
            </a:extLst>
          </p:cNvPr>
          <p:cNvSpPr txBox="1"/>
          <p:nvPr/>
        </p:nvSpPr>
        <p:spPr>
          <a:xfrm>
            <a:off x="0" y="837089"/>
            <a:ext cx="3778102" cy="3970318"/>
          </a:xfrm>
          <a:prstGeom prst="rect">
            <a:avLst/>
          </a:prstGeom>
          <a:noFill/>
        </p:spPr>
        <p:txBody>
          <a:bodyPr wrap="square" rtlCol="0">
            <a:spAutoFit/>
          </a:bodyPr>
          <a:lstStyle/>
          <a:p>
            <a:pPr marL="285750" indent="-285750">
              <a:buFont typeface="Arial" panose="020B0604020202020204" pitchFamily="34" charset="0"/>
              <a:buChar char="•"/>
            </a:pPr>
            <a:r>
              <a:rPr lang="en-US" dirty="0"/>
              <a:t>It might be nice to see attachments from the maturity matrix page, especially if they’re traceability diagrams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 had to come back to the tool a couple times to finish. At least on first time through, it didn’t feel like there was an easy way to get to the exact cell I wanted to edit. Maybe a link or a way to edit directly from the matrix page</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3350386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1B50B-8AD5-6612-C091-E0654AF7332D}"/>
              </a:ext>
            </a:extLst>
          </p:cNvPr>
          <p:cNvSpPr>
            <a:spLocks noGrp="1"/>
          </p:cNvSpPr>
          <p:nvPr>
            <p:ph type="title"/>
          </p:nvPr>
        </p:nvSpPr>
        <p:spPr/>
        <p:txBody>
          <a:bodyPr/>
          <a:lstStyle/>
          <a:p>
            <a:r>
              <a:rPr lang="en-US" dirty="0"/>
              <a:t>Landsat Assessment Exercise</a:t>
            </a:r>
          </a:p>
        </p:txBody>
      </p:sp>
      <p:sp>
        <p:nvSpPr>
          <p:cNvPr id="3" name="Content Placeholder 2">
            <a:extLst>
              <a:ext uri="{FF2B5EF4-FFF2-40B4-BE49-F238E27FC236}">
                <a16:creationId xmlns:a16="http://schemas.microsoft.com/office/drawing/2014/main" id="{1612205A-FA6A-2A13-BA65-5B3006AE399A}"/>
              </a:ext>
            </a:extLst>
          </p:cNvPr>
          <p:cNvSpPr>
            <a:spLocks noGrp="1"/>
          </p:cNvSpPr>
          <p:nvPr>
            <p:ph sz="half" idx="1"/>
          </p:nvPr>
        </p:nvSpPr>
        <p:spPr/>
        <p:txBody>
          <a:bodyPr/>
          <a:lstStyle/>
          <a:p>
            <a:r>
              <a:rPr lang="en-US" dirty="0"/>
              <a:t>FRMs are usually thought of as a subset of in-situ measurements for satellite </a:t>
            </a:r>
            <a:r>
              <a:rPr lang="en-US" dirty="0" err="1"/>
              <a:t>cal</a:t>
            </a:r>
            <a:r>
              <a:rPr lang="en-US" dirty="0"/>
              <a:t>/</a:t>
            </a:r>
            <a:r>
              <a:rPr lang="en-US" dirty="0" err="1"/>
              <a:t>val</a:t>
            </a:r>
            <a:r>
              <a:rPr lang="en-US" dirty="0"/>
              <a:t> (ASD), but they can also be from another satellite if the sensor meets CEOS-FRM criteria</a:t>
            </a:r>
          </a:p>
          <a:p>
            <a:pPr lvl="1"/>
            <a:r>
              <a:rPr lang="en-US" dirty="0"/>
              <a:t>SI Traceable Satellites (</a:t>
            </a:r>
            <a:r>
              <a:rPr lang="en-US" dirty="0" err="1"/>
              <a:t>SITSats</a:t>
            </a:r>
            <a:r>
              <a:rPr lang="en-US" dirty="0"/>
              <a:t>) are a good example for these</a:t>
            </a:r>
          </a:p>
          <a:p>
            <a:pPr lvl="1"/>
            <a:r>
              <a:rPr lang="en-US" b="1" dirty="0"/>
              <a:t>We believe Landsat currently displays properties of a high-level FRM platform</a:t>
            </a:r>
          </a:p>
          <a:p>
            <a:pPr lvl="1"/>
            <a:r>
              <a:rPr lang="en-US" dirty="0"/>
              <a:t>Language in requirements promotes interoperability with a large number of satellites</a:t>
            </a:r>
          </a:p>
          <a:p>
            <a:pPr lvl="2"/>
            <a:r>
              <a:rPr lang="en-US" dirty="0"/>
              <a:t>Main concern that reduces any of Landsat’s grades in maturity matrix</a:t>
            </a:r>
          </a:p>
          <a:p>
            <a:endParaRPr lang="en-US" dirty="0"/>
          </a:p>
        </p:txBody>
      </p:sp>
      <p:pic>
        <p:nvPicPr>
          <p:cNvPr id="5" name="Picture 4">
            <a:extLst>
              <a:ext uri="{FF2B5EF4-FFF2-40B4-BE49-F238E27FC236}">
                <a16:creationId xmlns:a16="http://schemas.microsoft.com/office/drawing/2014/main" id="{C27D63EB-F8F2-241E-ECEE-64767F394197}"/>
              </a:ext>
            </a:extLst>
          </p:cNvPr>
          <p:cNvPicPr>
            <a:picLocks noChangeAspect="1"/>
          </p:cNvPicPr>
          <p:nvPr/>
        </p:nvPicPr>
        <p:blipFill>
          <a:blip r:embed="rId2"/>
          <a:stretch>
            <a:fillRect/>
          </a:stretch>
        </p:blipFill>
        <p:spPr>
          <a:xfrm>
            <a:off x="990100" y="842721"/>
            <a:ext cx="7163800" cy="3458058"/>
          </a:xfrm>
          <a:prstGeom prst="rect">
            <a:avLst/>
          </a:prstGeom>
        </p:spPr>
      </p:pic>
      <p:sp>
        <p:nvSpPr>
          <p:cNvPr id="6" name="TextBox 5">
            <a:extLst>
              <a:ext uri="{FF2B5EF4-FFF2-40B4-BE49-F238E27FC236}">
                <a16:creationId xmlns:a16="http://schemas.microsoft.com/office/drawing/2014/main" id="{F2A798BC-AF88-D4E3-732F-7FC6DED57729}"/>
              </a:ext>
            </a:extLst>
          </p:cNvPr>
          <p:cNvSpPr txBox="1"/>
          <p:nvPr/>
        </p:nvSpPr>
        <p:spPr>
          <a:xfrm>
            <a:off x="5667779" y="147977"/>
            <a:ext cx="3342968" cy="646331"/>
          </a:xfrm>
          <a:prstGeom prst="rect">
            <a:avLst/>
          </a:prstGeom>
          <a:noFill/>
        </p:spPr>
        <p:txBody>
          <a:bodyPr wrap="square" rtlCol="0">
            <a:spAutoFit/>
          </a:bodyPr>
          <a:lstStyle/>
          <a:p>
            <a:r>
              <a:rPr lang="en-US" dirty="0"/>
              <a:t>From the FRM Assessment Framework Document:</a:t>
            </a:r>
          </a:p>
        </p:txBody>
      </p:sp>
    </p:spTree>
    <p:extLst>
      <p:ext uri="{BB962C8B-B14F-4D97-AF65-F5344CB8AC3E}">
        <p14:creationId xmlns:p14="http://schemas.microsoft.com/office/powerpoint/2010/main" val="3149945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DCCF2A-9771-96F6-828D-1BB908BCBF92}"/>
              </a:ext>
            </a:extLst>
          </p:cNvPr>
          <p:cNvSpPr>
            <a:spLocks noGrp="1"/>
          </p:cNvSpPr>
          <p:nvPr>
            <p:ph type="title"/>
          </p:nvPr>
        </p:nvSpPr>
        <p:spPr/>
        <p:txBody>
          <a:bodyPr/>
          <a:lstStyle/>
          <a:p>
            <a:r>
              <a:rPr lang="en-US" dirty="0"/>
              <a:t>L8/L9 Constellation</a:t>
            </a:r>
          </a:p>
        </p:txBody>
      </p:sp>
      <p:pic>
        <p:nvPicPr>
          <p:cNvPr id="6" name="Picture 5">
            <a:extLst>
              <a:ext uri="{FF2B5EF4-FFF2-40B4-BE49-F238E27FC236}">
                <a16:creationId xmlns:a16="http://schemas.microsoft.com/office/drawing/2014/main" id="{56A08A8B-EC1D-4ED5-318B-D29C802D0730}"/>
              </a:ext>
            </a:extLst>
          </p:cNvPr>
          <p:cNvPicPr>
            <a:picLocks noChangeAspect="1"/>
          </p:cNvPicPr>
          <p:nvPr/>
        </p:nvPicPr>
        <p:blipFill>
          <a:blip r:embed="rId2"/>
          <a:stretch>
            <a:fillRect/>
          </a:stretch>
        </p:blipFill>
        <p:spPr>
          <a:xfrm>
            <a:off x="343876" y="846200"/>
            <a:ext cx="8284308" cy="3222836"/>
          </a:xfrm>
          <a:prstGeom prst="rect">
            <a:avLst/>
          </a:prstGeom>
        </p:spPr>
      </p:pic>
    </p:spTree>
    <p:extLst>
      <p:ext uri="{BB962C8B-B14F-4D97-AF65-F5344CB8AC3E}">
        <p14:creationId xmlns:p14="http://schemas.microsoft.com/office/powerpoint/2010/main" val="411345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F4228-392E-F7EC-34C5-A84B0B3188B6}"/>
              </a:ext>
            </a:extLst>
          </p:cNvPr>
          <p:cNvSpPr>
            <a:spLocks noGrp="1"/>
          </p:cNvSpPr>
          <p:nvPr>
            <p:ph type="title"/>
          </p:nvPr>
        </p:nvSpPr>
        <p:spPr/>
        <p:txBody>
          <a:bodyPr/>
          <a:lstStyle/>
          <a:p>
            <a:r>
              <a:rPr lang="en-US" dirty="0"/>
              <a:t>Nature of FRM</a:t>
            </a:r>
          </a:p>
        </p:txBody>
      </p:sp>
      <p:graphicFrame>
        <p:nvGraphicFramePr>
          <p:cNvPr id="4" name="Table 3">
            <a:extLst>
              <a:ext uri="{FF2B5EF4-FFF2-40B4-BE49-F238E27FC236}">
                <a16:creationId xmlns:a16="http://schemas.microsoft.com/office/drawing/2014/main" id="{209C93B3-D4C7-43CA-2ED0-85AD07A763E8}"/>
              </a:ext>
            </a:extLst>
          </p:cNvPr>
          <p:cNvGraphicFramePr>
            <a:graphicFrameLocks noGrp="1"/>
          </p:cNvGraphicFramePr>
          <p:nvPr>
            <p:extLst>
              <p:ext uri="{D42A27DB-BD31-4B8C-83A1-F6EECF244321}">
                <p14:modId xmlns:p14="http://schemas.microsoft.com/office/powerpoint/2010/main" val="3690392860"/>
              </p:ext>
            </p:extLst>
          </p:nvPr>
        </p:nvGraphicFramePr>
        <p:xfrm>
          <a:off x="175540" y="906024"/>
          <a:ext cx="8791479" cy="3476611"/>
        </p:xfrm>
        <a:graphic>
          <a:graphicData uri="http://schemas.openxmlformats.org/drawingml/2006/table">
            <a:tbl>
              <a:tblPr/>
              <a:tblGrid>
                <a:gridCol w="2504835">
                  <a:extLst>
                    <a:ext uri="{9D8B030D-6E8A-4147-A177-3AD203B41FA5}">
                      <a16:colId xmlns:a16="http://schemas.microsoft.com/office/drawing/2014/main" val="432601024"/>
                    </a:ext>
                  </a:extLst>
                </a:gridCol>
                <a:gridCol w="6286644">
                  <a:extLst>
                    <a:ext uri="{9D8B030D-6E8A-4147-A177-3AD203B41FA5}">
                      <a16:colId xmlns:a16="http://schemas.microsoft.com/office/drawing/2014/main" val="2261769066"/>
                    </a:ext>
                  </a:extLst>
                </a:gridCol>
              </a:tblGrid>
              <a:tr h="1630181">
                <a:tc>
                  <a:txBody>
                    <a:bodyPr/>
                    <a:lstStyle/>
                    <a:p>
                      <a:pPr algn="l" fontAlgn="b">
                        <a:buNone/>
                      </a:pPr>
                      <a:r>
                        <a:rPr lang="en-US" sz="900" b="0" i="0" u="none" strike="noStrike" dirty="0">
                          <a:solidFill>
                            <a:srgbClr val="000000"/>
                          </a:solidFill>
                          <a:effectLst/>
                          <a:latin typeface="Calibri" panose="020F0502020204030204" pitchFamily="34" charset="0"/>
                        </a:rPr>
                        <a:t>Descriptor</a:t>
                      </a:r>
                    </a:p>
                  </a:txBody>
                  <a:tcPr marL="1865" marR="1865" marT="186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00"/>
                    </a:solidFill>
                  </a:tcPr>
                </a:tc>
                <a:tc>
                  <a:txBody>
                    <a:bodyPr/>
                    <a:lstStyle/>
                    <a:p>
                      <a:pPr algn="l" fontAlgn="b">
                        <a:buNone/>
                      </a:pPr>
                      <a:r>
                        <a:rPr lang="en-US" sz="900" b="0" i="0" u="none" strike="noStrike" dirty="0">
                          <a:solidFill>
                            <a:srgbClr val="000000"/>
                          </a:solidFill>
                          <a:effectLst/>
                          <a:latin typeface="Calibri" panose="020F0502020204030204" pitchFamily="34" charset="0"/>
                        </a:rPr>
                        <a:t>OLI - FRM4 TOA reflectance from a satellite, FRM4 surface reflectance from a satellite</a:t>
                      </a:r>
                      <a:br>
                        <a:rPr lang="en-US" sz="900" b="0" i="0" u="none" strike="noStrike" dirty="0">
                          <a:solidFill>
                            <a:srgbClr val="000000"/>
                          </a:solidFill>
                          <a:effectLst/>
                          <a:latin typeface="Calibri" panose="020F0502020204030204" pitchFamily="34" charset="0"/>
                        </a:rPr>
                      </a:br>
                      <a:r>
                        <a:rPr lang="en-US" sz="900" b="0" i="0" u="none" strike="noStrike" dirty="0">
                          <a:solidFill>
                            <a:srgbClr val="000000"/>
                          </a:solidFill>
                          <a:effectLst/>
                          <a:latin typeface="Calibri" panose="020F0502020204030204" pitchFamily="34" charset="0"/>
                        </a:rPr>
                        <a:t>TIRS - FRM4STS (surface temperature from a satellite) </a:t>
                      </a:r>
                      <a:br>
                        <a:rPr lang="en-US" sz="900" b="0" i="0" u="none" strike="noStrike" dirty="0">
                          <a:solidFill>
                            <a:srgbClr val="000000"/>
                          </a:solidFill>
                          <a:effectLst/>
                          <a:latin typeface="Calibri" panose="020F0502020204030204" pitchFamily="34" charset="0"/>
                        </a:rPr>
                      </a:br>
                      <a:r>
                        <a:rPr lang="en-US" sz="900" b="0" i="0" u="none" strike="noStrike" dirty="0">
                          <a:solidFill>
                            <a:srgbClr val="000000"/>
                          </a:solidFill>
                          <a:effectLst/>
                          <a:latin typeface="Calibri" panose="020F0502020204030204" pitchFamily="34" charset="0"/>
                        </a:rPr>
                        <a:t>Class of Instrument – Earth-observing, space-based push broom sensor, 11 wavelength bands each (9 bands each in L8 and L9 OLI, 2 bands each in L8 and L9 TIRS)</a:t>
                      </a:r>
                      <a:br>
                        <a:rPr lang="en-US" sz="900" b="0" i="0" u="none" strike="noStrike" dirty="0">
                          <a:solidFill>
                            <a:srgbClr val="000000"/>
                          </a:solidFill>
                          <a:effectLst/>
                          <a:latin typeface="Calibri" panose="020F0502020204030204" pitchFamily="34" charset="0"/>
                        </a:rPr>
                      </a:br>
                      <a:r>
                        <a:rPr lang="en-US" sz="900" b="0" i="0" u="none" strike="noStrike" dirty="0">
                          <a:solidFill>
                            <a:srgbClr val="000000"/>
                          </a:solidFill>
                          <a:effectLst/>
                          <a:latin typeface="Calibri" panose="020F0502020204030204" pitchFamily="34" charset="0"/>
                        </a:rPr>
                        <a:t>Resolution – Each sensor has 16-day temporal resolution, constellation has 8-day. 30m spatial resolution (bands 1-7, 9) 10m resolution (band 8) 100m resolution (band 10-11, resampled to 30m). Landsat 8 has a 12-bit radiometric resolution while Landsat 9 has a 14-bit resolution</a:t>
                      </a:r>
                      <a:br>
                        <a:rPr lang="en-US" sz="900" b="0" i="0" u="none" strike="noStrike" dirty="0">
                          <a:solidFill>
                            <a:srgbClr val="000000"/>
                          </a:solidFill>
                          <a:effectLst/>
                          <a:latin typeface="Calibri" panose="020F0502020204030204" pitchFamily="34" charset="0"/>
                        </a:rPr>
                      </a:br>
                      <a:r>
                        <a:rPr lang="en-US" sz="900" b="0" i="0" u="none" strike="noStrike" dirty="0">
                          <a:solidFill>
                            <a:srgbClr val="000000"/>
                          </a:solidFill>
                          <a:effectLst/>
                          <a:latin typeface="Calibri" panose="020F0502020204030204" pitchFamily="34" charset="0"/>
                        </a:rPr>
                        <a:t>Best achievable uncertainties - &lt;3% TOA reflectance uncertainty</a:t>
                      </a:r>
                      <a:br>
                        <a:rPr lang="en-US" sz="900" b="0" i="0" u="none" strike="noStrike" dirty="0">
                          <a:solidFill>
                            <a:srgbClr val="000000"/>
                          </a:solidFill>
                          <a:effectLst/>
                          <a:latin typeface="Calibri" panose="020F0502020204030204" pitchFamily="34" charset="0"/>
                        </a:rPr>
                      </a:br>
                      <a:r>
                        <a:rPr lang="en-US" sz="900" b="0" i="0" u="none" strike="noStrike" dirty="0">
                          <a:solidFill>
                            <a:srgbClr val="000000"/>
                          </a:solidFill>
                          <a:effectLst/>
                          <a:latin typeface="Calibri" panose="020F0502020204030204" pitchFamily="34" charset="0"/>
                        </a:rPr>
                        <a:t>FRM owner/operator contact details - </a:t>
                      </a:r>
                      <a:r>
                        <a:rPr lang="en-US" sz="900" b="0" i="0" u="sng" strike="noStrike" dirty="0">
                          <a:solidFill>
                            <a:srgbClr val="000000"/>
                          </a:solidFill>
                          <a:effectLst/>
                          <a:latin typeface="Calibri" panose="020F0502020204030204" pitchFamily="34" charset="0"/>
                        </a:rPr>
                        <a:t>https://www.usgs.gov/</a:t>
                      </a:r>
                      <a:r>
                        <a:rPr lang="en-US" sz="900" b="0" i="0" u="none" strike="noStrike" dirty="0">
                          <a:solidFill>
                            <a:srgbClr val="000000"/>
                          </a:solidFill>
                          <a:effectLst/>
                          <a:latin typeface="Calibri" panose="020F0502020204030204" pitchFamily="34" charset="0"/>
                        </a:rPr>
                        <a:t> </a:t>
                      </a:r>
                      <a:br>
                        <a:rPr lang="en-US" sz="900" b="0" i="0" u="none" strike="noStrike" dirty="0">
                          <a:solidFill>
                            <a:srgbClr val="000000"/>
                          </a:solidFill>
                          <a:effectLst/>
                          <a:latin typeface="Calibri" panose="020F0502020204030204" pitchFamily="34" charset="0"/>
                        </a:rPr>
                      </a:br>
                      <a:r>
                        <a:rPr lang="en-US" sz="900" b="0" i="0" u="none" strike="noStrike" dirty="0">
                          <a:solidFill>
                            <a:srgbClr val="000000"/>
                          </a:solidFill>
                          <a:effectLst/>
                          <a:latin typeface="Calibri" panose="020F0502020204030204" pitchFamily="34" charset="0"/>
                        </a:rPr>
                        <a:t>Approximate start of FRM operations – 50 years of unbroken Earth observation, L8 launched in 2013, L9 launched in 2021</a:t>
                      </a:r>
                      <a:br>
                        <a:rPr lang="en-US" sz="900" b="0" i="0" u="none" strike="noStrike" dirty="0">
                          <a:solidFill>
                            <a:srgbClr val="000000"/>
                          </a:solidFill>
                          <a:effectLst/>
                          <a:latin typeface="Calibri" panose="020F0502020204030204" pitchFamily="34" charset="0"/>
                        </a:rPr>
                      </a:br>
                      <a:r>
                        <a:rPr lang="en-US" sz="900" b="0" i="0" u="none" strike="noStrike" dirty="0">
                          <a:solidFill>
                            <a:srgbClr val="000000"/>
                          </a:solidFill>
                          <a:effectLst/>
                          <a:latin typeface="Calibri" panose="020F0502020204030204" pitchFamily="34" charset="0"/>
                        </a:rPr>
                        <a:t>L9 information - </a:t>
                      </a:r>
                      <a:r>
                        <a:rPr lang="en-US" sz="900" b="0" i="0" u="sng" strike="noStrike" dirty="0">
                          <a:solidFill>
                            <a:srgbClr val="000000"/>
                          </a:solidFill>
                          <a:effectLst/>
                          <a:latin typeface="Calibri" panose="020F0502020204030204" pitchFamily="34" charset="0"/>
                        </a:rPr>
                        <a:t>https://www.usgs.gov/landsat-missions/landsat-9</a:t>
                      </a:r>
                      <a:r>
                        <a:rPr lang="en-US" sz="900" b="0" i="0" u="none" strike="noStrike" dirty="0">
                          <a:solidFill>
                            <a:srgbClr val="000000"/>
                          </a:solidFill>
                          <a:effectLst/>
                          <a:latin typeface="Calibri" panose="020F0502020204030204" pitchFamily="34" charset="0"/>
                        </a:rPr>
                        <a:t> </a:t>
                      </a:r>
                      <a:br>
                        <a:rPr lang="en-US" sz="900" b="0" i="0" u="none" strike="noStrike" dirty="0">
                          <a:solidFill>
                            <a:srgbClr val="000000"/>
                          </a:solidFill>
                          <a:effectLst/>
                          <a:latin typeface="Calibri" panose="020F0502020204030204" pitchFamily="34" charset="0"/>
                        </a:rPr>
                      </a:br>
                      <a:r>
                        <a:rPr lang="en-US" sz="900" b="0" i="0" u="none" strike="noStrike" dirty="0">
                          <a:solidFill>
                            <a:srgbClr val="000000"/>
                          </a:solidFill>
                          <a:effectLst/>
                          <a:latin typeface="Calibri" panose="020F0502020204030204" pitchFamily="34" charset="0"/>
                        </a:rPr>
                        <a:t>L8 information - </a:t>
                      </a:r>
                      <a:r>
                        <a:rPr lang="en-US" sz="900" b="0" i="0" u="sng" strike="noStrike" dirty="0">
                          <a:solidFill>
                            <a:srgbClr val="000000"/>
                          </a:solidFill>
                          <a:effectLst/>
                          <a:latin typeface="Calibri" panose="020F0502020204030204" pitchFamily="34" charset="0"/>
                        </a:rPr>
                        <a:t>https://www.usgs.gov/landsat-missions/landsat-8 </a:t>
                      </a:r>
                      <a:br>
                        <a:rPr lang="en-US" sz="900" b="0" i="0" u="none" strike="noStrike" dirty="0">
                          <a:solidFill>
                            <a:srgbClr val="000000"/>
                          </a:solidFill>
                          <a:effectLst/>
                          <a:latin typeface="Calibri" panose="020F0502020204030204" pitchFamily="34" charset="0"/>
                        </a:rPr>
                      </a:br>
                      <a:r>
                        <a:rPr lang="en-US" sz="900" b="0" i="0" u="none" strike="noStrike" dirty="0">
                          <a:solidFill>
                            <a:srgbClr val="000000"/>
                          </a:solidFill>
                          <a:effectLst/>
                          <a:latin typeface="Calibri" panose="020F0502020204030204" pitchFamily="34" charset="0"/>
                        </a:rPr>
                        <a:t>Access to FRM Data - </a:t>
                      </a:r>
                      <a:r>
                        <a:rPr lang="en-US" sz="900" b="0" i="0" u="sng" strike="noStrike" dirty="0">
                          <a:solidFill>
                            <a:srgbClr val="000000"/>
                          </a:solidFill>
                          <a:effectLst/>
                          <a:latin typeface="Calibri" panose="020F0502020204030204" pitchFamily="34" charset="0"/>
                        </a:rPr>
                        <a:t>https://earthexplorer.usgs.gov/</a:t>
                      </a:r>
                      <a:r>
                        <a:rPr lang="en-US" sz="900" b="0" i="0" u="none" strike="noStrike" dirty="0">
                          <a:solidFill>
                            <a:srgbClr val="000000"/>
                          </a:solidFill>
                          <a:effectLst/>
                          <a:latin typeface="Calibri" panose="020F0502020204030204" pitchFamily="34" charset="0"/>
                        </a:rPr>
                        <a:t> </a:t>
                      </a:r>
                    </a:p>
                  </a:txBody>
                  <a:tcPr marL="1865" marR="1865" marT="186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631511872"/>
                  </a:ext>
                </a:extLst>
              </a:tr>
              <a:tr h="266668">
                <a:tc>
                  <a:txBody>
                    <a:bodyPr/>
                    <a:lstStyle/>
                    <a:p>
                      <a:pPr algn="l" fontAlgn="b">
                        <a:buNone/>
                      </a:pPr>
                      <a:r>
                        <a:rPr lang="en-US" sz="900" b="0" i="0" u="none" strike="noStrike">
                          <a:solidFill>
                            <a:srgbClr val="000000"/>
                          </a:solidFill>
                          <a:effectLst/>
                          <a:latin typeface="Calibri" panose="020F0502020204030204" pitchFamily="34" charset="0"/>
                        </a:rPr>
                        <a:t>Location / Availability of FRM</a:t>
                      </a:r>
                    </a:p>
                  </a:txBody>
                  <a:tcPr marL="1865" marR="1865" marT="186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00"/>
                    </a:solidFill>
                  </a:tcPr>
                </a:tc>
                <a:tc>
                  <a:txBody>
                    <a:bodyPr/>
                    <a:lstStyle/>
                    <a:p>
                      <a:pPr algn="l" fontAlgn="b">
                        <a:buNone/>
                      </a:pPr>
                      <a:r>
                        <a:rPr lang="en-US" sz="900" b="0" i="0" u="none" strike="noStrike">
                          <a:solidFill>
                            <a:srgbClr val="000000"/>
                          </a:solidFill>
                          <a:effectLst/>
                          <a:latin typeface="Calibri" panose="020F0502020204030204" pitchFamily="34" charset="0"/>
                        </a:rPr>
                        <a:t>Landsat 8 and 9 provide year-round, global coverage where data is available for public download and free of charge</a:t>
                      </a:r>
                    </a:p>
                  </a:txBody>
                  <a:tcPr marL="1865" marR="1865" marT="186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688525360"/>
                  </a:ext>
                </a:extLst>
              </a:tr>
              <a:tr h="593100">
                <a:tc>
                  <a:txBody>
                    <a:bodyPr/>
                    <a:lstStyle/>
                    <a:p>
                      <a:pPr algn="l" fontAlgn="b">
                        <a:buNone/>
                      </a:pPr>
                      <a:r>
                        <a:rPr lang="en-US" sz="900" b="0" i="0" u="none" strike="noStrike">
                          <a:solidFill>
                            <a:srgbClr val="000000"/>
                          </a:solidFill>
                          <a:effectLst/>
                          <a:latin typeface="Calibri" panose="020F0502020204030204" pitchFamily="34" charset="0"/>
                        </a:rPr>
                        <a:t>Range of Instruments</a:t>
                      </a:r>
                    </a:p>
                  </a:txBody>
                  <a:tcPr marL="1865" marR="1865" marT="186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b">
                        <a:buNone/>
                      </a:pPr>
                      <a:r>
                        <a:rPr lang="en-US" sz="900" b="0" i="0" u="none" strike="noStrike" dirty="0">
                          <a:solidFill>
                            <a:srgbClr val="000000"/>
                          </a:solidFill>
                          <a:effectLst/>
                          <a:latin typeface="Calibri" panose="020F0502020204030204" pitchFamily="34" charset="0"/>
                        </a:rPr>
                        <a:t>Given that Landsat 8 and 9 OLI are multispectral sensors, they may not be as universally transferable to other instruments as a hyperspectral sensor would. Instruments with similar spectral band coverage can be more easily compared with an SBAF correction, such as Sentinel and MODIS. Spectral and spatial differences will increase uncertainty</a:t>
                      </a:r>
                    </a:p>
                  </a:txBody>
                  <a:tcPr marL="1865" marR="1865" marT="186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2794413"/>
                  </a:ext>
                </a:extLst>
              </a:tr>
              <a:tr h="831898">
                <a:tc>
                  <a:txBody>
                    <a:bodyPr/>
                    <a:lstStyle/>
                    <a:p>
                      <a:pPr algn="l" fontAlgn="b">
                        <a:buNone/>
                      </a:pPr>
                      <a:r>
                        <a:rPr lang="en-US" sz="900" b="0" i="0" u="none" strike="noStrike">
                          <a:solidFill>
                            <a:srgbClr val="000000"/>
                          </a:solidFill>
                          <a:effectLst/>
                          <a:latin typeface="Calibri" panose="020F0502020204030204" pitchFamily="34" charset="0"/>
                        </a:rPr>
                        <a:t>Complementary Observations</a:t>
                      </a:r>
                    </a:p>
                  </a:txBody>
                  <a:tcPr marL="1865" marR="1865" marT="186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00"/>
                    </a:solidFill>
                  </a:tcPr>
                </a:tc>
                <a:tc>
                  <a:txBody>
                    <a:bodyPr/>
                    <a:lstStyle/>
                    <a:p>
                      <a:pPr algn="l" fontAlgn="b">
                        <a:buNone/>
                      </a:pPr>
                      <a:r>
                        <a:rPr lang="en-US" sz="900" b="0" i="0" u="none" strike="noStrike" dirty="0">
                          <a:solidFill>
                            <a:srgbClr val="000000"/>
                          </a:solidFill>
                          <a:effectLst/>
                          <a:latin typeface="Calibri" panose="020F0502020204030204" pitchFamily="34" charset="0"/>
                        </a:rPr>
                        <a:t>Several products are produced with the OLI and TIRS sensors on board Landsat 8 and 9, such as Level 1 TOA reflectance, Level 2 Surface Reflectance, and Surface Temperature, all of which are FRM quality</a:t>
                      </a:r>
                    </a:p>
                  </a:txBody>
                  <a:tcPr marL="1865" marR="1865" marT="186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8982887"/>
                  </a:ext>
                </a:extLst>
              </a:tr>
            </a:tbl>
          </a:graphicData>
        </a:graphic>
      </p:graphicFrame>
    </p:spTree>
    <p:extLst>
      <p:ext uri="{BB962C8B-B14F-4D97-AF65-F5344CB8AC3E}">
        <p14:creationId xmlns:p14="http://schemas.microsoft.com/office/powerpoint/2010/main" val="21114068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30704A-2862-304C-8CCC-0FF23A0F4660}"/>
              </a:ext>
            </a:extLst>
          </p:cNvPr>
          <p:cNvSpPr>
            <a:spLocks noGrp="1"/>
          </p:cNvSpPr>
          <p:nvPr>
            <p:ph type="title"/>
          </p:nvPr>
        </p:nvSpPr>
        <p:spPr/>
        <p:txBody>
          <a:bodyPr/>
          <a:lstStyle/>
          <a:p>
            <a:r>
              <a:rPr lang="en-US" dirty="0"/>
              <a:t>FRM Instrumentation</a:t>
            </a:r>
          </a:p>
        </p:txBody>
      </p:sp>
      <p:graphicFrame>
        <p:nvGraphicFramePr>
          <p:cNvPr id="4" name="Table 3">
            <a:extLst>
              <a:ext uri="{FF2B5EF4-FFF2-40B4-BE49-F238E27FC236}">
                <a16:creationId xmlns:a16="http://schemas.microsoft.com/office/drawing/2014/main" id="{55A44838-8C7A-A5BB-E991-55C1D4760A13}"/>
              </a:ext>
            </a:extLst>
          </p:cNvPr>
          <p:cNvGraphicFramePr>
            <a:graphicFrameLocks noGrp="1"/>
          </p:cNvGraphicFramePr>
          <p:nvPr>
            <p:extLst>
              <p:ext uri="{D42A27DB-BD31-4B8C-83A1-F6EECF244321}">
                <p14:modId xmlns:p14="http://schemas.microsoft.com/office/powerpoint/2010/main" val="4037050080"/>
              </p:ext>
            </p:extLst>
          </p:nvPr>
        </p:nvGraphicFramePr>
        <p:xfrm>
          <a:off x="175540" y="859554"/>
          <a:ext cx="8752150" cy="3499197"/>
        </p:xfrm>
        <a:graphic>
          <a:graphicData uri="http://schemas.openxmlformats.org/drawingml/2006/table">
            <a:tbl>
              <a:tblPr/>
              <a:tblGrid>
                <a:gridCol w="2603682">
                  <a:extLst>
                    <a:ext uri="{9D8B030D-6E8A-4147-A177-3AD203B41FA5}">
                      <a16:colId xmlns:a16="http://schemas.microsoft.com/office/drawing/2014/main" val="2309481375"/>
                    </a:ext>
                  </a:extLst>
                </a:gridCol>
                <a:gridCol w="6148468">
                  <a:extLst>
                    <a:ext uri="{9D8B030D-6E8A-4147-A177-3AD203B41FA5}">
                      <a16:colId xmlns:a16="http://schemas.microsoft.com/office/drawing/2014/main" val="2730841779"/>
                    </a:ext>
                  </a:extLst>
                </a:gridCol>
              </a:tblGrid>
              <a:tr h="940728">
                <a:tc>
                  <a:txBody>
                    <a:bodyPr/>
                    <a:lstStyle/>
                    <a:p>
                      <a:pPr algn="l" fontAlgn="b">
                        <a:buNone/>
                      </a:pPr>
                      <a:r>
                        <a:rPr lang="en-US" sz="900" b="0" i="0" u="none" strike="noStrike">
                          <a:solidFill>
                            <a:srgbClr val="000000"/>
                          </a:solidFill>
                          <a:effectLst/>
                          <a:latin typeface="Calibri" panose="020F0502020204030204" pitchFamily="34" charset="0"/>
                        </a:rPr>
                        <a:t>Instrument Documentation</a:t>
                      </a:r>
                    </a:p>
                  </a:txBody>
                  <a:tcPr marL="1518" marR="1518" marT="15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00"/>
                    </a:solidFill>
                  </a:tcPr>
                </a:tc>
                <a:tc>
                  <a:txBody>
                    <a:bodyPr/>
                    <a:lstStyle/>
                    <a:p>
                      <a:pPr algn="l" fontAlgn="b">
                        <a:buNone/>
                      </a:pPr>
                      <a:r>
                        <a:rPr lang="en-US" sz="900" b="0" i="0" u="none" strike="noStrike" dirty="0">
                          <a:solidFill>
                            <a:srgbClr val="000000"/>
                          </a:solidFill>
                          <a:effectLst/>
                          <a:latin typeface="Calibri" panose="020F0502020204030204" pitchFamily="34" charset="0"/>
                        </a:rPr>
                        <a:t>The manual providing instrument documentation, radiometric characterization and calibration, and data usage for Landsat 8 is available here - </a:t>
                      </a:r>
                      <a:r>
                        <a:rPr lang="en-US" sz="900" b="0" i="0" u="sng" strike="noStrike" dirty="0">
                          <a:solidFill>
                            <a:srgbClr val="000000"/>
                          </a:solidFill>
                          <a:effectLst/>
                          <a:latin typeface="Calibri" panose="020F0502020204030204" pitchFamily="34" charset="0"/>
                        </a:rPr>
                        <a:t>https://www.usgs.gov/media/files/landsat-8-data-users-handbook</a:t>
                      </a:r>
                      <a:r>
                        <a:rPr lang="en-US" sz="900" b="0" i="0" u="none" strike="noStrike" dirty="0">
                          <a:solidFill>
                            <a:srgbClr val="000000"/>
                          </a:solidFill>
                          <a:effectLst/>
                          <a:latin typeface="Calibri" panose="020F0502020204030204" pitchFamily="34" charset="0"/>
                        </a:rPr>
                        <a:t> and for Landsat 9 is available here </a:t>
                      </a:r>
                      <a:r>
                        <a:rPr lang="en-US" sz="900" b="0" i="0" u="sng" strike="noStrike" dirty="0">
                          <a:solidFill>
                            <a:srgbClr val="000000"/>
                          </a:solidFill>
                          <a:effectLst/>
                          <a:latin typeface="Calibri" panose="020F0502020204030204" pitchFamily="34" charset="0"/>
                        </a:rPr>
                        <a:t>https://www.usgs.gov/media/files/landsat-8-data-users-handbook</a:t>
                      </a:r>
                      <a:r>
                        <a:rPr lang="en-US" sz="900" b="0" i="0" u="none" strike="noStrike" dirty="0">
                          <a:solidFill>
                            <a:srgbClr val="000000"/>
                          </a:solidFill>
                          <a:effectLst/>
                          <a:latin typeface="Calibri" panose="020F0502020204030204" pitchFamily="34" charset="0"/>
                        </a:rPr>
                        <a:t>. Documentation for all atmospheric, radiometric, and geometric processing algorithms for L8 and L9 sensors is found here -  </a:t>
                      </a:r>
                      <a:r>
                        <a:rPr lang="en-US" sz="900" b="0" i="0" u="sng" strike="noStrike" dirty="0">
                          <a:solidFill>
                            <a:srgbClr val="000000"/>
                          </a:solidFill>
                          <a:effectLst/>
                          <a:latin typeface="Calibri" panose="020F0502020204030204" pitchFamily="34" charset="0"/>
                        </a:rPr>
                        <a:t>https://www.usgs.gov/media/files/landsat-8-9-calibration-validation-algorithm-description-document</a:t>
                      </a:r>
                      <a:endParaRPr lang="en-US" sz="900" b="0" i="0" u="none" strike="noStrike" dirty="0">
                        <a:solidFill>
                          <a:srgbClr val="000000"/>
                        </a:solidFill>
                        <a:effectLst/>
                        <a:latin typeface="Calibri" panose="020F0502020204030204" pitchFamily="34" charset="0"/>
                      </a:endParaRPr>
                    </a:p>
                  </a:txBody>
                  <a:tcPr marL="1518" marR="1518" marT="15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574894689"/>
                  </a:ext>
                </a:extLst>
              </a:tr>
              <a:tr h="899138">
                <a:tc>
                  <a:txBody>
                    <a:bodyPr/>
                    <a:lstStyle/>
                    <a:p>
                      <a:pPr algn="l" fontAlgn="b">
                        <a:buNone/>
                      </a:pPr>
                      <a:r>
                        <a:rPr lang="en-US" sz="900" b="0" i="0" u="none" strike="noStrike">
                          <a:solidFill>
                            <a:srgbClr val="000000"/>
                          </a:solidFill>
                          <a:effectLst/>
                          <a:latin typeface="Calibri" panose="020F0502020204030204" pitchFamily="34" charset="0"/>
                        </a:rPr>
                        <a:t>Evidence of Traceable Calibration </a:t>
                      </a:r>
                    </a:p>
                  </a:txBody>
                  <a:tcPr marL="1518" marR="1518" marT="15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00"/>
                    </a:solidFill>
                  </a:tcPr>
                </a:tc>
                <a:tc>
                  <a:txBody>
                    <a:bodyPr/>
                    <a:lstStyle/>
                    <a:p>
                      <a:pPr algn="l" fontAlgn="b">
                        <a:buNone/>
                      </a:pPr>
                      <a:r>
                        <a:rPr lang="en-US" sz="900" b="0" i="0" u="none" strike="noStrike" dirty="0">
                          <a:solidFill>
                            <a:srgbClr val="000000"/>
                          </a:solidFill>
                          <a:effectLst/>
                          <a:latin typeface="Calibri" panose="020F0502020204030204" pitchFamily="34" charset="0"/>
                        </a:rPr>
                        <a:t>Exhaustive documentation for each instrument and product is available and continuously updated. Both a radiance and reflectance based calibration: radiance </a:t>
                      </a:r>
                      <a:r>
                        <a:rPr lang="en-US" sz="900" b="0" i="0" u="none" strike="noStrike" dirty="0" err="1">
                          <a:solidFill>
                            <a:srgbClr val="000000"/>
                          </a:solidFill>
                          <a:effectLst/>
                          <a:latin typeface="Calibri" panose="020F0502020204030204" pitchFamily="34" charset="0"/>
                        </a:rPr>
                        <a:t>cal</a:t>
                      </a:r>
                      <a:r>
                        <a:rPr lang="en-US" sz="900" b="0" i="0" u="none" strike="noStrike" dirty="0">
                          <a:solidFill>
                            <a:srgbClr val="000000"/>
                          </a:solidFill>
                          <a:effectLst/>
                          <a:latin typeface="Calibri" panose="020F0502020204030204" pitchFamily="34" charset="0"/>
                        </a:rPr>
                        <a:t> tied to NIST standard of spectral irradiance and reflectance </a:t>
                      </a:r>
                      <a:r>
                        <a:rPr lang="en-US" sz="900" b="0" i="0" u="none" strike="noStrike" dirty="0" err="1">
                          <a:solidFill>
                            <a:srgbClr val="000000"/>
                          </a:solidFill>
                          <a:effectLst/>
                          <a:latin typeface="Calibri" panose="020F0502020204030204" pitchFamily="34" charset="0"/>
                        </a:rPr>
                        <a:t>cal</a:t>
                      </a:r>
                      <a:r>
                        <a:rPr lang="en-US" sz="900" b="0" i="0" u="none" strike="noStrike" dirty="0">
                          <a:solidFill>
                            <a:srgbClr val="000000"/>
                          </a:solidFill>
                          <a:effectLst/>
                          <a:latin typeface="Calibri" panose="020F0502020204030204" pitchFamily="34" charset="0"/>
                        </a:rPr>
                        <a:t> tied to NIST through STARR calibrated reference sensor. Both are provided to users, with each separately traceable to their standards. Landsat Quarterly Calibration and Validation Reports can be found here - </a:t>
                      </a:r>
                      <a:r>
                        <a:rPr lang="en-US" sz="900" b="0" i="0" u="sng" strike="noStrike" dirty="0">
                          <a:solidFill>
                            <a:srgbClr val="000000"/>
                          </a:solidFill>
                          <a:effectLst/>
                          <a:latin typeface="Calibri" panose="020F0502020204030204" pitchFamily="34" charset="0"/>
                        </a:rPr>
                        <a:t>https://www.usgs.gov/calval/landsat-calibration-and-validation</a:t>
                      </a:r>
                      <a:r>
                        <a:rPr lang="en-US" sz="900" b="0" i="0" u="none" strike="noStrike" dirty="0">
                          <a:solidFill>
                            <a:srgbClr val="000000"/>
                          </a:solidFill>
                          <a:effectLst/>
                          <a:latin typeface="Calibri" panose="020F0502020204030204" pitchFamily="34" charset="0"/>
                        </a:rPr>
                        <a:t>. Uncertainty estimates for Landsat 8 can be found here - </a:t>
                      </a:r>
                      <a:r>
                        <a:rPr lang="en-US" sz="900" b="0" i="0" u="sng" strike="noStrike" dirty="0">
                          <a:solidFill>
                            <a:srgbClr val="000000"/>
                          </a:solidFill>
                          <a:effectLst/>
                          <a:latin typeface="Calibri" panose="020F0502020204030204" pitchFamily="34" charset="0"/>
                        </a:rPr>
                        <a:t>https://www.usgs.gov/landsat-missions/landsat-radiometric-uncertainty</a:t>
                      </a:r>
                      <a:r>
                        <a:rPr lang="en-US" sz="900" b="0" i="0" u="none" strike="noStrike" dirty="0">
                          <a:solidFill>
                            <a:srgbClr val="000000"/>
                          </a:solidFill>
                          <a:effectLst/>
                          <a:latin typeface="Calibri" panose="020F0502020204030204" pitchFamily="34" charset="0"/>
                        </a:rPr>
                        <a:t> with </a:t>
                      </a:r>
                      <a:r>
                        <a:rPr lang="en-US" sz="900" b="0" i="0" u="none" strike="noStrike" dirty="0" err="1">
                          <a:solidFill>
                            <a:srgbClr val="000000"/>
                          </a:solidFill>
                          <a:effectLst/>
                          <a:latin typeface="Calibri" panose="020F0502020204030204" pitchFamily="34" charset="0"/>
                        </a:rPr>
                        <a:t>unceratinties</a:t>
                      </a:r>
                      <a:r>
                        <a:rPr lang="en-US" sz="900" b="0" i="0" u="none" strike="noStrike" dirty="0">
                          <a:solidFill>
                            <a:srgbClr val="000000"/>
                          </a:solidFill>
                          <a:effectLst/>
                          <a:latin typeface="Calibri" panose="020F0502020204030204" pitchFamily="34" charset="0"/>
                        </a:rPr>
                        <a:t> &lt;3% in reflectance space and &lt;5% in radiance space. Landsat 9 was cross-calibrated to match with Landsat 8, having uncertainties within 1% according to </a:t>
                      </a:r>
                      <a:r>
                        <a:rPr lang="en-US" sz="900" b="0" i="0" u="sng" strike="noStrike" dirty="0">
                          <a:solidFill>
                            <a:srgbClr val="000000"/>
                          </a:solidFill>
                          <a:effectLst/>
                          <a:latin typeface="Calibri" panose="020F0502020204030204" pitchFamily="34" charset="0"/>
                        </a:rPr>
                        <a:t>https://www.mdpi.com/2072-4292/15/7/1788</a:t>
                      </a:r>
                      <a:r>
                        <a:rPr lang="en-US" sz="900" b="0" i="0" u="none" strike="noStrike" dirty="0">
                          <a:solidFill>
                            <a:srgbClr val="000000"/>
                          </a:solidFill>
                          <a:effectLst/>
                          <a:latin typeface="Calibri" panose="020F0502020204030204" pitchFamily="34" charset="0"/>
                        </a:rPr>
                        <a:t>. </a:t>
                      </a:r>
                    </a:p>
                  </a:txBody>
                  <a:tcPr marL="1518" marR="1518" marT="15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34225633"/>
                  </a:ext>
                </a:extLst>
              </a:tr>
              <a:tr h="648435">
                <a:tc>
                  <a:txBody>
                    <a:bodyPr/>
                    <a:lstStyle/>
                    <a:p>
                      <a:pPr algn="l" fontAlgn="b">
                        <a:buNone/>
                      </a:pPr>
                      <a:r>
                        <a:rPr lang="en-US" sz="900" b="0" i="0" u="none" strike="noStrike">
                          <a:solidFill>
                            <a:srgbClr val="000000"/>
                          </a:solidFill>
                          <a:effectLst/>
                          <a:latin typeface="Calibri" panose="020F0502020204030204" pitchFamily="34" charset="0"/>
                        </a:rPr>
                        <a:t>Q/A Maintenance</a:t>
                      </a:r>
                    </a:p>
                  </a:txBody>
                  <a:tcPr marL="1518" marR="1518" marT="15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00"/>
                    </a:solidFill>
                  </a:tcPr>
                </a:tc>
                <a:tc>
                  <a:txBody>
                    <a:bodyPr/>
                    <a:lstStyle/>
                    <a:p>
                      <a:pPr algn="l" fontAlgn="b">
                        <a:buNone/>
                      </a:pPr>
                      <a:r>
                        <a:rPr lang="en-US" sz="900" b="0" i="0" u="none" strike="noStrike" dirty="0">
                          <a:solidFill>
                            <a:srgbClr val="000000"/>
                          </a:solidFill>
                          <a:effectLst/>
                          <a:latin typeface="Calibri" panose="020F0502020204030204" pitchFamily="34" charset="0"/>
                        </a:rPr>
                        <a:t>Operation and </a:t>
                      </a:r>
                      <a:r>
                        <a:rPr lang="en-US" sz="900" b="0" i="0" u="none" strike="noStrike" dirty="0" err="1">
                          <a:solidFill>
                            <a:srgbClr val="000000"/>
                          </a:solidFill>
                          <a:effectLst/>
                          <a:latin typeface="Calibri" panose="020F0502020204030204" pitchFamily="34" charset="0"/>
                        </a:rPr>
                        <a:t>maintenence</a:t>
                      </a:r>
                      <a:r>
                        <a:rPr lang="en-US" sz="900" b="0" i="0" u="none" strike="noStrike" dirty="0">
                          <a:solidFill>
                            <a:srgbClr val="000000"/>
                          </a:solidFill>
                          <a:effectLst/>
                          <a:latin typeface="Calibri" panose="020F0502020204030204" pitchFamily="34" charset="0"/>
                        </a:rPr>
                        <a:t> are exhaustively documented. Landsat performance is monitored for sensor decay. Calibration parameter files (CPFs) are constantly updated to provide radiometric and geometric coefficients needed for processing Landsat </a:t>
                      </a:r>
                      <a:r>
                        <a:rPr lang="en-US" sz="900" b="0" i="0" u="none" strike="noStrike" dirty="0" err="1">
                          <a:solidFill>
                            <a:srgbClr val="000000"/>
                          </a:solidFill>
                          <a:effectLst/>
                          <a:latin typeface="Calibri" panose="020F0502020204030204" pitchFamily="34" charset="0"/>
                        </a:rPr>
                        <a:t>iamge</a:t>
                      </a:r>
                      <a:r>
                        <a:rPr lang="en-US" sz="900" b="0" i="0" u="none" strike="noStrike" dirty="0">
                          <a:solidFill>
                            <a:srgbClr val="000000"/>
                          </a:solidFill>
                          <a:effectLst/>
                          <a:latin typeface="Calibri" panose="020F0502020204030204" pitchFamily="34" charset="0"/>
                        </a:rPr>
                        <a:t> data. Each CPF in a specific timeframe contains calibration coefficients that have been adjusted to correct for the time-varying performance of L8 and L9. This documentation can be found here - </a:t>
                      </a:r>
                      <a:r>
                        <a:rPr lang="en-US" sz="900" b="0" i="0" u="sng" strike="noStrike" dirty="0">
                          <a:solidFill>
                            <a:srgbClr val="000000"/>
                          </a:solidFill>
                          <a:effectLst/>
                          <a:latin typeface="Calibri" panose="020F0502020204030204" pitchFamily="34" charset="0"/>
                        </a:rPr>
                        <a:t>https://www.usgs.gov/media/files/landsat-8-9-calibration-parameter-file-data-format-control-book</a:t>
                      </a:r>
                      <a:endParaRPr lang="en-US" sz="900" b="0" i="0" u="none" strike="noStrike" dirty="0">
                        <a:solidFill>
                          <a:srgbClr val="000000"/>
                        </a:solidFill>
                        <a:effectLst/>
                        <a:latin typeface="Calibri" panose="020F0502020204030204" pitchFamily="34" charset="0"/>
                      </a:endParaRPr>
                    </a:p>
                  </a:txBody>
                  <a:tcPr marL="1518" marR="1518" marT="15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993909600"/>
                  </a:ext>
                </a:extLst>
              </a:tr>
              <a:tr h="909513">
                <a:tc>
                  <a:txBody>
                    <a:bodyPr/>
                    <a:lstStyle/>
                    <a:p>
                      <a:pPr algn="l" fontAlgn="b">
                        <a:buNone/>
                      </a:pPr>
                      <a:r>
                        <a:rPr lang="en-US" sz="900" b="0" i="0" u="none" strike="noStrike">
                          <a:solidFill>
                            <a:srgbClr val="000000"/>
                          </a:solidFill>
                          <a:effectLst/>
                          <a:latin typeface="Calibri" panose="020F0502020204030204" pitchFamily="34" charset="0"/>
                        </a:rPr>
                        <a:t>Operator Expertise</a:t>
                      </a:r>
                    </a:p>
                  </a:txBody>
                  <a:tcPr marL="1518" marR="1518" marT="15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00"/>
                    </a:solidFill>
                  </a:tcPr>
                </a:tc>
                <a:tc>
                  <a:txBody>
                    <a:bodyPr/>
                    <a:lstStyle/>
                    <a:p>
                      <a:pPr algn="l" fontAlgn="b">
                        <a:buNone/>
                      </a:pPr>
                      <a:r>
                        <a:rPr lang="en-US" sz="900" b="0" i="0" u="none" strike="noStrike" dirty="0">
                          <a:solidFill>
                            <a:srgbClr val="000000"/>
                          </a:solidFill>
                          <a:effectLst/>
                          <a:latin typeface="Calibri" panose="020F0502020204030204" pitchFamily="34" charset="0"/>
                        </a:rPr>
                        <a:t>There is an excellent level of operator expertise as the EROS center has been in operation for over 50 years with dedicated teams for flight operations, data management, calibration/validation, science, and more</a:t>
                      </a:r>
                    </a:p>
                  </a:txBody>
                  <a:tcPr marL="1518" marR="1518" marT="15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536083214"/>
                  </a:ext>
                </a:extLst>
              </a:tr>
            </a:tbl>
          </a:graphicData>
        </a:graphic>
      </p:graphicFrame>
    </p:spTree>
    <p:extLst>
      <p:ext uri="{BB962C8B-B14F-4D97-AF65-F5344CB8AC3E}">
        <p14:creationId xmlns:p14="http://schemas.microsoft.com/office/powerpoint/2010/main" val="38087904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62159F-E145-FBF3-D7B8-3E4D94D8D9DE}"/>
              </a:ext>
            </a:extLst>
          </p:cNvPr>
          <p:cNvSpPr>
            <a:spLocks noGrp="1"/>
          </p:cNvSpPr>
          <p:nvPr>
            <p:ph type="title"/>
          </p:nvPr>
        </p:nvSpPr>
        <p:spPr/>
        <p:txBody>
          <a:bodyPr/>
          <a:lstStyle/>
          <a:p>
            <a:r>
              <a:rPr lang="en-US" dirty="0"/>
              <a:t>Operations/Sampling</a:t>
            </a:r>
          </a:p>
        </p:txBody>
      </p:sp>
      <p:graphicFrame>
        <p:nvGraphicFramePr>
          <p:cNvPr id="7" name="Table 6">
            <a:extLst>
              <a:ext uri="{FF2B5EF4-FFF2-40B4-BE49-F238E27FC236}">
                <a16:creationId xmlns:a16="http://schemas.microsoft.com/office/drawing/2014/main" id="{EF70BA73-CEEC-B7EE-8007-FC50B5725104}"/>
              </a:ext>
            </a:extLst>
          </p:cNvPr>
          <p:cNvGraphicFramePr>
            <a:graphicFrameLocks noGrp="1"/>
          </p:cNvGraphicFramePr>
          <p:nvPr>
            <p:extLst>
              <p:ext uri="{D42A27DB-BD31-4B8C-83A1-F6EECF244321}">
                <p14:modId xmlns:p14="http://schemas.microsoft.com/office/powerpoint/2010/main" val="4222656536"/>
              </p:ext>
            </p:extLst>
          </p:nvPr>
        </p:nvGraphicFramePr>
        <p:xfrm>
          <a:off x="175540" y="938213"/>
          <a:ext cx="8773075" cy="3480314"/>
        </p:xfrm>
        <a:graphic>
          <a:graphicData uri="http://schemas.openxmlformats.org/drawingml/2006/table">
            <a:tbl>
              <a:tblPr/>
              <a:tblGrid>
                <a:gridCol w="3067707">
                  <a:extLst>
                    <a:ext uri="{9D8B030D-6E8A-4147-A177-3AD203B41FA5}">
                      <a16:colId xmlns:a16="http://schemas.microsoft.com/office/drawing/2014/main" val="3681225167"/>
                    </a:ext>
                  </a:extLst>
                </a:gridCol>
                <a:gridCol w="5705368">
                  <a:extLst>
                    <a:ext uri="{9D8B030D-6E8A-4147-A177-3AD203B41FA5}">
                      <a16:colId xmlns:a16="http://schemas.microsoft.com/office/drawing/2014/main" val="3867512469"/>
                    </a:ext>
                  </a:extLst>
                </a:gridCol>
              </a:tblGrid>
              <a:tr h="1140133">
                <a:tc>
                  <a:txBody>
                    <a:bodyPr/>
                    <a:lstStyle/>
                    <a:p>
                      <a:pPr algn="l" fontAlgn="b">
                        <a:buNone/>
                      </a:pPr>
                      <a:r>
                        <a:rPr lang="en-US" sz="900" b="0" i="0" u="none" strike="noStrike" dirty="0">
                          <a:solidFill>
                            <a:srgbClr val="000000"/>
                          </a:solidFill>
                          <a:effectLst/>
                          <a:latin typeface="Calibri" panose="020F0502020204030204" pitchFamily="34" charset="0"/>
                        </a:rPr>
                        <a:t>Automation Level</a:t>
                      </a:r>
                    </a:p>
                  </a:txBody>
                  <a:tcPr marL="1720" marR="1720" marT="17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00"/>
                    </a:solidFill>
                  </a:tcPr>
                </a:tc>
                <a:tc>
                  <a:txBody>
                    <a:bodyPr/>
                    <a:lstStyle/>
                    <a:p>
                      <a:pPr algn="l" fontAlgn="b">
                        <a:buNone/>
                      </a:pPr>
                      <a:r>
                        <a:rPr lang="en-US" sz="900" b="0" i="0" u="none" strike="noStrike" dirty="0">
                          <a:solidFill>
                            <a:srgbClr val="000000"/>
                          </a:solidFill>
                          <a:effectLst/>
                          <a:latin typeface="Calibri" panose="020F0502020204030204" pitchFamily="34" charset="0"/>
                        </a:rPr>
                        <a:t>Landsat data acquisition, calibration, processing, quality assurance, and data distribution is fully automated and centralized at the EROS data center. A large data center such as EROS may be suffer from data access outages which must be manually attended to, while the Landsat sensors may suffer from GPS faults that will require manual intervention from flight ops. Certain processes such as reprocessing after calibration and CPF calculation may also require manual intervention from the </a:t>
                      </a:r>
                      <a:r>
                        <a:rPr lang="en-US" sz="900" b="0" i="0" u="none" strike="noStrike" dirty="0" err="1">
                          <a:solidFill>
                            <a:srgbClr val="000000"/>
                          </a:solidFill>
                          <a:effectLst/>
                          <a:latin typeface="Calibri" panose="020F0502020204030204" pitchFamily="34" charset="0"/>
                        </a:rPr>
                        <a:t>cal</a:t>
                      </a:r>
                      <a:r>
                        <a:rPr lang="en-US" sz="900" b="0" i="0" u="none" strike="noStrike" dirty="0">
                          <a:solidFill>
                            <a:srgbClr val="000000"/>
                          </a:solidFill>
                          <a:effectLst/>
                          <a:latin typeface="Calibri" panose="020F0502020204030204" pitchFamily="34" charset="0"/>
                        </a:rPr>
                        <a:t>/</a:t>
                      </a:r>
                      <a:r>
                        <a:rPr lang="en-US" sz="900" b="0" i="0" u="none" strike="noStrike" dirty="0" err="1">
                          <a:solidFill>
                            <a:srgbClr val="000000"/>
                          </a:solidFill>
                          <a:effectLst/>
                          <a:latin typeface="Calibri" panose="020F0502020204030204" pitchFamily="34" charset="0"/>
                        </a:rPr>
                        <a:t>val</a:t>
                      </a:r>
                      <a:r>
                        <a:rPr lang="en-US" sz="900" b="0" i="0" u="none" strike="noStrike" dirty="0">
                          <a:solidFill>
                            <a:srgbClr val="000000"/>
                          </a:solidFill>
                          <a:effectLst/>
                          <a:latin typeface="Calibri" panose="020F0502020204030204" pitchFamily="34" charset="0"/>
                        </a:rPr>
                        <a:t> team. Even with these manual interventions, the teams make sure there is a continuous stream of high-quality data.</a:t>
                      </a:r>
                    </a:p>
                  </a:txBody>
                  <a:tcPr marL="1720" marR="1720" marT="17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97197269"/>
                  </a:ext>
                </a:extLst>
              </a:tr>
              <a:tr h="380044">
                <a:tc>
                  <a:txBody>
                    <a:bodyPr/>
                    <a:lstStyle/>
                    <a:p>
                      <a:pPr algn="l" fontAlgn="b">
                        <a:buNone/>
                      </a:pPr>
                      <a:r>
                        <a:rPr lang="en-US" sz="900" b="0" i="0" u="none" strike="noStrike">
                          <a:solidFill>
                            <a:srgbClr val="000000"/>
                          </a:solidFill>
                          <a:effectLst/>
                          <a:latin typeface="Calibri" panose="020F0502020204030204" pitchFamily="34" charset="0"/>
                        </a:rPr>
                        <a:t>Measurand Sampling / Represenativeness</a:t>
                      </a:r>
                    </a:p>
                  </a:txBody>
                  <a:tcPr marL="1720" marR="1720" marT="17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00"/>
                    </a:solidFill>
                  </a:tcPr>
                </a:tc>
                <a:tc>
                  <a:txBody>
                    <a:bodyPr/>
                    <a:lstStyle/>
                    <a:p>
                      <a:pPr algn="l" fontAlgn="b">
                        <a:buNone/>
                      </a:pPr>
                      <a:r>
                        <a:rPr lang="en-US" sz="900" b="0" i="0" u="none" strike="noStrike">
                          <a:solidFill>
                            <a:srgbClr val="000000"/>
                          </a:solidFill>
                          <a:effectLst/>
                          <a:latin typeface="Calibri" panose="020F0502020204030204" pitchFamily="34" charset="0"/>
                        </a:rPr>
                        <a:t>Landsat 8 and 9 are global, Earth-observing sensors that combined collect ~1,500 scenes everyday. The products acquired come from across the planet with a wide range of varying climates, biomes, land covers, and illumation conditions, which make equal use of the entire spectrum of bands aboard the sensor. Lunar measurements are also performed by Landsat. </a:t>
                      </a:r>
                    </a:p>
                  </a:txBody>
                  <a:tcPr marL="1720" marR="1720" marT="17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60738520"/>
                  </a:ext>
                </a:extLst>
              </a:tr>
              <a:tr h="785884">
                <a:tc>
                  <a:txBody>
                    <a:bodyPr/>
                    <a:lstStyle/>
                    <a:p>
                      <a:pPr algn="l" fontAlgn="b">
                        <a:buNone/>
                      </a:pPr>
                      <a:r>
                        <a:rPr lang="en-US" sz="900" b="0" i="0" u="none" strike="noStrike">
                          <a:solidFill>
                            <a:srgbClr val="000000"/>
                          </a:solidFill>
                          <a:effectLst/>
                          <a:latin typeface="Calibri" panose="020F0502020204030204" pitchFamily="34" charset="0"/>
                        </a:rPr>
                        <a:t>ATBDs on Processing / Software</a:t>
                      </a:r>
                    </a:p>
                  </a:txBody>
                  <a:tcPr marL="1720" marR="1720" marT="17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00"/>
                    </a:solidFill>
                  </a:tcPr>
                </a:tc>
                <a:tc>
                  <a:txBody>
                    <a:bodyPr/>
                    <a:lstStyle/>
                    <a:p>
                      <a:pPr algn="l" fontAlgn="b">
                        <a:buNone/>
                      </a:pPr>
                      <a:r>
                        <a:rPr lang="en-US" sz="900" b="0" i="0" u="none" strike="noStrike">
                          <a:solidFill>
                            <a:srgbClr val="000000"/>
                          </a:solidFill>
                          <a:effectLst/>
                          <a:latin typeface="Calibri" panose="020F0502020204030204" pitchFamily="34" charset="0"/>
                        </a:rPr>
                        <a:t>All algorithms used for Landsat 8 and 9 are described in the Landsat 8-9 Calibration and Validation (Cal/Val) Algorithm Description Document, which can be found here - </a:t>
                      </a:r>
                      <a:r>
                        <a:rPr lang="en-US" sz="900" b="0" i="0" u="sng" strike="noStrike">
                          <a:solidFill>
                            <a:srgbClr val="000000"/>
                          </a:solidFill>
                          <a:effectLst/>
                          <a:latin typeface="Calibri" panose="020F0502020204030204" pitchFamily="34" charset="0"/>
                        </a:rPr>
                        <a:t> https://www.usgs.gov/media/files/landsat-8-9-calibration-validation-algorithm-description-document. </a:t>
                      </a:r>
                      <a:r>
                        <a:rPr lang="en-US" sz="900" b="0" i="0" u="none" strike="noStrike">
                          <a:solidFill>
                            <a:srgbClr val="000000"/>
                          </a:solidFill>
                          <a:effectLst/>
                          <a:latin typeface="Calibri" panose="020F0502020204030204" pitchFamily="34" charset="0"/>
                        </a:rPr>
                        <a:t>This document "details all atmospheric, radiometric, and geometric processing algorithms for the data processing and image assessment of the Landsat 8 (L8) and Landsat 9 (L9) sensors". These algorithms include OLI and TIRS geometric and radiometric algorithms, as well as the Land Surface Relectance Code (LaSRC) Level 2 Surface Reflectance Product algorithm.</a:t>
                      </a:r>
                    </a:p>
                  </a:txBody>
                  <a:tcPr marL="1720" marR="1720" marT="17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5274152"/>
                  </a:ext>
                </a:extLst>
              </a:tr>
              <a:tr h="1102301">
                <a:tc>
                  <a:txBody>
                    <a:bodyPr/>
                    <a:lstStyle/>
                    <a:p>
                      <a:pPr algn="l" fontAlgn="b">
                        <a:buNone/>
                      </a:pPr>
                      <a:r>
                        <a:rPr lang="en-US" sz="900" b="0" i="0" u="none" strike="noStrike">
                          <a:solidFill>
                            <a:srgbClr val="000000"/>
                          </a:solidFill>
                          <a:effectLst/>
                          <a:latin typeface="Calibri" panose="020F0502020204030204" pitchFamily="34" charset="0"/>
                        </a:rPr>
                        <a:t>Guidelines on Transformation to Satellite Pixel</a:t>
                      </a:r>
                    </a:p>
                  </a:txBody>
                  <a:tcPr marL="1720" marR="1720" marT="17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00"/>
                    </a:solidFill>
                  </a:tcPr>
                </a:tc>
                <a:tc>
                  <a:txBody>
                    <a:bodyPr/>
                    <a:lstStyle/>
                    <a:p>
                      <a:pPr algn="l" fontAlgn="b">
                        <a:buNone/>
                      </a:pPr>
                      <a:r>
                        <a:rPr lang="en-US" sz="900" b="0" i="0" u="none" strike="noStrike" dirty="0">
                          <a:solidFill>
                            <a:srgbClr val="000000"/>
                          </a:solidFill>
                          <a:effectLst/>
                          <a:latin typeface="Calibri" panose="020F0502020204030204" pitchFamily="34" charset="0"/>
                        </a:rPr>
                        <a:t>Landsat 8 and 9 are already Earth-observing instruments that have data products with satellite pixels. These products include both Level 1 TOA reflectance and Level 2 surface reflectance, and conversion from digital numbers (DNs) to respective reflectance (or radiance) units can be found in the Landsat 8 and 9 User Handbooks. Landsat's interoperability with other satellite instruments with different-sized spatial pixels and differing spectral bands such as Sentinel and MODIS have been discussed in papers like the following - </a:t>
                      </a:r>
                      <a:r>
                        <a:rPr lang="en-US" sz="900" b="0" i="0" u="sng" strike="noStrike" dirty="0">
                          <a:solidFill>
                            <a:srgbClr val="000000"/>
                          </a:solidFill>
                          <a:effectLst/>
                          <a:latin typeface="Calibri" panose="020F0502020204030204" pitchFamily="34" charset="0"/>
                        </a:rPr>
                        <a:t>https://ntrs.nasa.gov/api/citations/20190028665/downloads/20190028665.pdf.</a:t>
                      </a:r>
                      <a:r>
                        <a:rPr lang="en-US" sz="900" b="0" i="0" u="none" strike="noStrike" dirty="0">
                          <a:solidFill>
                            <a:srgbClr val="000000"/>
                          </a:solidFill>
                          <a:effectLst/>
                          <a:latin typeface="Calibri" panose="020F0502020204030204" pitchFamily="34" charset="0"/>
                        </a:rPr>
                        <a:t> Discussion on geometric harmonization between Landsat and Sentinel can be found here  - </a:t>
                      </a:r>
                      <a:r>
                        <a:rPr lang="en-US" sz="900" b="0" i="0" u="sng" strike="noStrike" dirty="0">
                          <a:solidFill>
                            <a:srgbClr val="000000"/>
                          </a:solidFill>
                          <a:effectLst/>
                          <a:latin typeface="Calibri" panose="020F0502020204030204" pitchFamily="34" charset="0"/>
                        </a:rPr>
                        <a:t>https://www.usgs.gov/publications/co-registration-accuracy-between-landsat-8-and-sentinel-2-orthorectified-products</a:t>
                      </a:r>
                      <a:endParaRPr lang="en-US" sz="900" b="0" i="0" u="none" strike="noStrike" dirty="0">
                        <a:solidFill>
                          <a:srgbClr val="000000"/>
                        </a:solidFill>
                        <a:effectLst/>
                        <a:latin typeface="Calibri" panose="020F0502020204030204" pitchFamily="34" charset="0"/>
                      </a:endParaRPr>
                    </a:p>
                  </a:txBody>
                  <a:tcPr marL="1720" marR="1720" marT="17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87668304"/>
                  </a:ext>
                </a:extLst>
              </a:tr>
            </a:tbl>
          </a:graphicData>
        </a:graphic>
      </p:graphicFrame>
    </p:spTree>
    <p:extLst>
      <p:ext uri="{BB962C8B-B14F-4D97-AF65-F5344CB8AC3E}">
        <p14:creationId xmlns:p14="http://schemas.microsoft.com/office/powerpoint/2010/main" val="425281360"/>
      </p:ext>
    </p:extLst>
  </p:cSld>
  <p:clrMapOvr>
    <a:masterClrMapping/>
  </p:clrMapOvr>
</p:sld>
</file>

<file path=ppt/theme/theme1.xml><?xml version="1.0" encoding="utf-8"?>
<a:theme xmlns:a="http://schemas.openxmlformats.org/drawingml/2006/main" name="ECCO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hlink"/>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200" b="1" i="0" u="none" strike="noStrike" cap="none" normalizeH="0" baseline="0" smtClean="0">
            <a:ln>
              <a:noFill/>
            </a:ln>
            <a:solidFill>
              <a:schemeClr val="bg2"/>
            </a:solidFill>
            <a:effectLst/>
            <a:latin typeface="Arial" charset="0"/>
          </a:defRPr>
        </a:defPPr>
      </a:lstStyle>
    </a:spDef>
    <a:lnDef>
      <a:spPr bwMode="auto">
        <a:xfrm>
          <a:off x="0" y="0"/>
          <a:ext cx="1" cy="1"/>
        </a:xfrm>
        <a:custGeom>
          <a:avLst/>
          <a:gdLst/>
          <a:ahLst/>
          <a:cxnLst/>
          <a:rect l="0" t="0" r="0" b="0"/>
          <a:pathLst/>
        </a:custGeom>
        <a:solidFill>
          <a:schemeClr val="hlink"/>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200" b="1" i="0" u="none" strike="noStrike" cap="none" normalizeH="0" baseline="0" smtClean="0">
            <a:ln>
              <a:noFill/>
            </a:ln>
            <a:solidFill>
              <a:schemeClr val="bg2"/>
            </a:solidFill>
            <a:effectLst/>
            <a:latin typeface="Arial" charset="0"/>
          </a:defRPr>
        </a:defPPr>
      </a:lstStyle>
    </a:lnDef>
  </a:objectDefaults>
  <a:extraClrSchemeLst>
    <a:extraClrScheme>
      <a:clrScheme name="Project Overview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Project Overview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Project Overview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LSDS-2001 Earth Resources Observation and Science (EROS) CalVal Center of Excellence (ECCOE) PowerPoint Template -v5.0 2024_02_27.potx" id="{92DBCD44-A53E-4F7D-B170-902833FF5A6A}" vid="{80FBB950-3D86-425C-9B60-217912223FCC}"/>
    </a:ext>
  </a:extLst>
</a:theme>
</file>

<file path=ppt/theme/theme2.xml><?xml version="1.0" encoding="utf-8"?>
<a:theme xmlns:a="http://schemas.openxmlformats.org/drawingml/2006/main" name="1_ECCO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hlink"/>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200" b="1" i="0" u="none" strike="noStrike" cap="none" normalizeH="0" baseline="0" smtClean="0">
            <a:ln>
              <a:noFill/>
            </a:ln>
            <a:solidFill>
              <a:schemeClr val="bg2"/>
            </a:solidFill>
            <a:effectLst/>
            <a:latin typeface="Arial" charset="0"/>
          </a:defRPr>
        </a:defPPr>
      </a:lstStyle>
    </a:spDef>
    <a:lnDef>
      <a:spPr bwMode="auto">
        <a:xfrm>
          <a:off x="0" y="0"/>
          <a:ext cx="1" cy="1"/>
        </a:xfrm>
        <a:custGeom>
          <a:avLst/>
          <a:gdLst/>
          <a:ahLst/>
          <a:cxnLst/>
          <a:rect l="0" t="0" r="0" b="0"/>
          <a:pathLst/>
        </a:custGeom>
        <a:solidFill>
          <a:schemeClr val="hlink"/>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200" b="1" i="0" u="none" strike="noStrike" cap="none" normalizeH="0" baseline="0" smtClean="0">
            <a:ln>
              <a:noFill/>
            </a:ln>
            <a:solidFill>
              <a:schemeClr val="bg2"/>
            </a:solidFill>
            <a:effectLst/>
            <a:latin typeface="Arial" charset="0"/>
          </a:defRPr>
        </a:defPPr>
      </a:lstStyle>
    </a:lnDef>
  </a:objectDefaults>
  <a:extraClrSchemeLst>
    <a:extraClrScheme>
      <a:clrScheme name="Project Overview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Project Overview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Project Overview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LSDS-2001 Earth Resources Observation and Science (EROS) CalVal Center of Excellence (ECCOE) PowerPoint Template -v5.0 2024_02_27.potx" id="{92DBCD44-A53E-4F7D-B170-902833FF5A6A}" vid="{DDDE9D67-A159-4E7B-9DC9-6B237BEE4B09}"/>
    </a:ext>
  </a:extLst>
</a:theme>
</file>

<file path=ppt/theme/theme3.xml><?xml version="1.0" encoding="utf-8"?>
<a:theme xmlns:a="http://schemas.openxmlformats.org/drawingml/2006/main" name="2_ECCO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hlink"/>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200" b="1" i="0" u="none" strike="noStrike" cap="none" normalizeH="0" baseline="0" smtClean="0">
            <a:ln>
              <a:noFill/>
            </a:ln>
            <a:solidFill>
              <a:schemeClr val="bg2"/>
            </a:solidFill>
            <a:effectLst/>
            <a:latin typeface="Arial" charset="0"/>
          </a:defRPr>
        </a:defPPr>
      </a:lstStyle>
    </a:spDef>
    <a:lnDef>
      <a:spPr bwMode="auto">
        <a:xfrm>
          <a:off x="0" y="0"/>
          <a:ext cx="1" cy="1"/>
        </a:xfrm>
        <a:custGeom>
          <a:avLst/>
          <a:gdLst/>
          <a:ahLst/>
          <a:cxnLst/>
          <a:rect l="0" t="0" r="0" b="0"/>
          <a:pathLst/>
        </a:custGeom>
        <a:solidFill>
          <a:schemeClr val="hlink"/>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200" b="1" i="0" u="none" strike="noStrike" cap="none" normalizeH="0" baseline="0" smtClean="0">
            <a:ln>
              <a:noFill/>
            </a:ln>
            <a:solidFill>
              <a:schemeClr val="bg2"/>
            </a:solidFill>
            <a:effectLst/>
            <a:latin typeface="Arial" charset="0"/>
          </a:defRPr>
        </a:defPPr>
      </a:lstStyle>
    </a:lnDef>
  </a:objectDefaults>
  <a:extraClrSchemeLst>
    <a:extraClrScheme>
      <a:clrScheme name="Project Overview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Project Overview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Project Overview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LSDS-2001 Earth Resources Observation and Science (EROS) CalVal Center of Excellence (ECCOE) PowerPoint Template -v5.0 2024_02_27.potx" id="{92DBCD44-A53E-4F7D-B170-902833FF5A6A}" vid="{3DC08049-04EF-4384-B9C6-B4B74FA36701}"/>
    </a:ext>
  </a:extLst>
</a:theme>
</file>

<file path=ppt/theme/theme4.xml><?xml version="1.0" encoding="utf-8"?>
<a:theme xmlns:a="http://schemas.openxmlformats.org/drawingml/2006/main" name="3_ECCO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hlink"/>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200" b="1" i="0" u="none" strike="noStrike" cap="none" normalizeH="0" baseline="0" smtClean="0">
            <a:ln>
              <a:noFill/>
            </a:ln>
            <a:solidFill>
              <a:schemeClr val="bg2"/>
            </a:solidFill>
            <a:effectLst/>
            <a:latin typeface="Arial" charset="0"/>
          </a:defRPr>
        </a:defPPr>
      </a:lstStyle>
    </a:spDef>
    <a:lnDef>
      <a:spPr bwMode="auto">
        <a:xfrm>
          <a:off x="0" y="0"/>
          <a:ext cx="1" cy="1"/>
        </a:xfrm>
        <a:custGeom>
          <a:avLst/>
          <a:gdLst/>
          <a:ahLst/>
          <a:cxnLst/>
          <a:rect l="0" t="0" r="0" b="0"/>
          <a:pathLst/>
        </a:custGeom>
        <a:solidFill>
          <a:schemeClr val="hlink"/>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200" b="1" i="0" u="none" strike="noStrike" cap="none" normalizeH="0" baseline="0" smtClean="0">
            <a:ln>
              <a:noFill/>
            </a:ln>
            <a:solidFill>
              <a:schemeClr val="bg2"/>
            </a:solidFill>
            <a:effectLst/>
            <a:latin typeface="Arial" charset="0"/>
          </a:defRPr>
        </a:defPPr>
      </a:lstStyle>
    </a:lnDef>
  </a:objectDefaults>
  <a:extraClrSchemeLst>
    <a:extraClrScheme>
      <a:clrScheme name="Project Overview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Project Overview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Project Overview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LSDS-2001 Earth Resources Observation and Science (EROS) CalVal Center of Excellence (ECCOE) PowerPoint Template -v5.0 2024_02_27.potx" id="{92DBCD44-A53E-4F7D-B170-902833FF5A6A}" vid="{631BE3CD-73A3-47E3-B829-2FE2D24C66BE}"/>
    </a:ext>
  </a:ext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d36856fe-d4a9-4f0b-87a7-8fa063632c32">ZZH6CWYCZWVZ-50133077-127</_dlc_DocId>
    <_dlc_DocIdUrl xmlns="d36856fe-d4a9-4f0b-87a7-8fa063632c32">
      <Url>https://doimspp.sharepoint.com/sites/GS-EROSDocumentsManagement/_layouts/15/DocIdRedir.aspx?ID=ZZH6CWYCZWVZ-50133077-127</Url>
      <Description>ZZH6CWYCZWVZ-50133077-127</Description>
    </_dlc_DocIdUrl>
    <Notes xmlns="959659a4-5c55-4dcd-a18c-6ebd422014a9"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E9BDC00A0E40B408D59AB911935FCCD" ma:contentTypeVersion="7" ma:contentTypeDescription="Create a new document." ma:contentTypeScope="" ma:versionID="f106e7245357c5816ffef8a00f550a9e">
  <xsd:schema xmlns:xsd="http://www.w3.org/2001/XMLSchema" xmlns:xs="http://www.w3.org/2001/XMLSchema" xmlns:p="http://schemas.microsoft.com/office/2006/metadata/properties" xmlns:ns2="959659a4-5c55-4dcd-a18c-6ebd422014a9" xmlns:ns3="d36856fe-d4a9-4f0b-87a7-8fa063632c32" targetNamespace="http://schemas.microsoft.com/office/2006/metadata/properties" ma:root="true" ma:fieldsID="bd6d7cc119cf870184681f5202d92dcf" ns2:_="" ns3:_="">
    <xsd:import namespace="959659a4-5c55-4dcd-a18c-6ebd422014a9"/>
    <xsd:import namespace="d36856fe-d4a9-4f0b-87a7-8fa063632c3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Notes" minOccurs="0"/>
                <xsd:element ref="ns3:_dlc_DocId" minOccurs="0"/>
                <xsd:element ref="ns3:_dlc_DocIdUrl" minOccurs="0"/>
                <xsd:element ref="ns3:_dlc_DocIdPersistId"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59659a4-5c55-4dcd-a18c-6ebd422014a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Notes" ma:index="12" nillable="true" ma:displayName="Notes" ma:description="Notes notes notes" ma:format="Dropdown" ma:internalName="Notes">
      <xsd:simpleType>
        <xsd:restriction base="dms:Note">
          <xsd:maxLength value="255"/>
        </xsd:restriction>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SearchProperties" ma:index="1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36856fe-d4a9-4f0b-87a7-8fa063632c32"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_dlc_DocId" ma:index="13" nillable="true" ma:displayName="Document ID Value" ma:description="The value of the document ID assigned to this item." ma:internalName="_dlc_DocId" ma:readOnly="true">
      <xsd:simpleType>
        <xsd:restriction base="dms:Text"/>
      </xsd:simpleType>
    </xsd:element>
    <xsd:element name="_dlc_DocIdUrl" ma:index="14"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5"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C0422D8-3B1F-4ACE-8497-C68967C7EF87}">
  <ds:schemaRefs>
    <ds:schemaRef ds:uri="http://schemas.microsoft.com/office/2006/documentManagement/types"/>
    <ds:schemaRef ds:uri="http://purl.org/dc/elements/1.1/"/>
    <ds:schemaRef ds:uri="http://schemas.microsoft.com/office/2006/metadata/properties"/>
    <ds:schemaRef ds:uri="http://purl.org/dc/terms/"/>
    <ds:schemaRef ds:uri="http://schemas.microsoft.com/office/infopath/2007/PartnerControls"/>
    <ds:schemaRef ds:uri="http://purl.org/dc/dcmitype/"/>
    <ds:schemaRef ds:uri="http://schemas.openxmlformats.org/package/2006/metadata/core-properties"/>
    <ds:schemaRef ds:uri="d36856fe-d4a9-4f0b-87a7-8fa063632c32"/>
    <ds:schemaRef ds:uri="959659a4-5c55-4dcd-a18c-6ebd422014a9"/>
    <ds:schemaRef ds:uri="http://www.w3.org/XML/1998/namespace"/>
  </ds:schemaRefs>
</ds:datastoreItem>
</file>

<file path=customXml/itemProps2.xml><?xml version="1.0" encoding="utf-8"?>
<ds:datastoreItem xmlns:ds="http://schemas.openxmlformats.org/officeDocument/2006/customXml" ds:itemID="{F4E02F6C-59A7-40B3-8E2C-5D3690A9714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59659a4-5c55-4dcd-a18c-6ebd422014a9"/>
    <ds:schemaRef ds:uri="d36856fe-d4a9-4f0b-87a7-8fa063632c3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7D89AB3-13C6-4A96-BEE5-5FAEA82121D4}">
  <ds:schemaRefs>
    <ds:schemaRef ds:uri="http://schemas.microsoft.com/sharepoint/events"/>
  </ds:schemaRefs>
</ds:datastoreItem>
</file>

<file path=customXml/itemProps4.xml><?xml version="1.0" encoding="utf-8"?>
<ds:datastoreItem xmlns:ds="http://schemas.openxmlformats.org/officeDocument/2006/customXml" ds:itemID="{7F0035B7-32CE-4835-A5DB-E5868B7758FD}">
  <ds:schemaRefs>
    <ds:schemaRef ds:uri="http://schemas.microsoft.com/sharepoint/v3/contenttype/forms"/>
  </ds:schemaRefs>
</ds:datastoreItem>
</file>

<file path=docMetadata/LabelInfo.xml><?xml version="1.0" encoding="utf-8"?>
<clbl:labelList xmlns:clbl="http://schemas.microsoft.com/office/2020/mipLabelMetadata">
  <clbl:label id="{6dd02d64-b7f3-43f7-a145-cfd68d338edf}" enabled="1" method="Standard" siteId="{0693b5ba-4b18-4d7b-9341-f32f400a5494}" contentBits="0" removed="0"/>
</clbl:labelList>
</file>

<file path=docProps/app.xml><?xml version="1.0" encoding="utf-8"?>
<Properties xmlns="http://schemas.openxmlformats.org/officeDocument/2006/extended-properties" xmlns:vt="http://schemas.openxmlformats.org/officeDocument/2006/docPropsVTypes">
  <Template>LSDS-2001 Earth Resources Observation and Science (EROS) CalVal Center of Excellence (ECCOE) PowerPoint Template -v5.0 2024_02_27</Template>
  <TotalTime>469</TotalTime>
  <Words>2628</Words>
  <Application>Microsoft Office PowerPoint</Application>
  <PresentationFormat>On-screen Show (16:9)</PresentationFormat>
  <Paragraphs>118</Paragraphs>
  <Slides>20</Slides>
  <Notes>0</Notes>
  <HiddenSlides>0</HiddenSlides>
  <MMClips>0</MMClips>
  <ScaleCrop>false</ScaleCrop>
  <HeadingPairs>
    <vt:vector size="6" baseType="variant">
      <vt:variant>
        <vt:lpstr>Fonts Used</vt:lpstr>
      </vt:variant>
      <vt:variant>
        <vt:i4>5</vt:i4>
      </vt:variant>
      <vt:variant>
        <vt:lpstr>Theme</vt:lpstr>
      </vt:variant>
      <vt:variant>
        <vt:i4>4</vt:i4>
      </vt:variant>
      <vt:variant>
        <vt:lpstr>Slide Titles</vt:lpstr>
      </vt:variant>
      <vt:variant>
        <vt:i4>20</vt:i4>
      </vt:variant>
    </vt:vector>
  </HeadingPairs>
  <TitlesOfParts>
    <vt:vector size="29" baseType="lpstr">
      <vt:lpstr>Arial</vt:lpstr>
      <vt:lpstr>Calibri</vt:lpstr>
      <vt:lpstr>Times New Roman</vt:lpstr>
      <vt:lpstr>Univers 67 Condensed</vt:lpstr>
      <vt:lpstr>Wingdings</vt:lpstr>
      <vt:lpstr>ECCOE</vt:lpstr>
      <vt:lpstr>1_ECCOE</vt:lpstr>
      <vt:lpstr>2_ECCOE</vt:lpstr>
      <vt:lpstr>3_ECCOE</vt:lpstr>
      <vt:lpstr>Landsat FRM Grading Exercise</vt:lpstr>
      <vt:lpstr>Outline</vt:lpstr>
      <vt:lpstr>Tool Feedback - Positive</vt:lpstr>
      <vt:lpstr>Tool Feedback - Constructive</vt:lpstr>
      <vt:lpstr>Landsat Assessment Exercise</vt:lpstr>
      <vt:lpstr>L8/L9 Constellation</vt:lpstr>
      <vt:lpstr>Nature of FRM</vt:lpstr>
      <vt:lpstr>FRM Instrumentation</vt:lpstr>
      <vt:lpstr>Operations/Sampling</vt:lpstr>
      <vt:lpstr>Data</vt:lpstr>
      <vt:lpstr>Metrology</vt:lpstr>
      <vt:lpstr>Completeness, Coverage, and Distribution</vt:lpstr>
      <vt:lpstr>Maturity Matrix Points</vt:lpstr>
      <vt:lpstr>Other Possible Exercise Submissions</vt:lpstr>
      <vt:lpstr>Thank you!</vt:lpstr>
      <vt:lpstr>Bonus Slides</vt:lpstr>
      <vt:lpstr>FRM Grading L8 and L9 Separately</vt:lpstr>
      <vt:lpstr>FRM Grading L8 and L9 Separately</vt:lpstr>
      <vt:lpstr>FRM Grading Legacy Landsat Sensors and USGS Archive</vt:lpstr>
      <vt:lpstr>FRM Grading Legacy Landsat Sensors and USGS Archive</vt:lpstr>
    </vt:vector>
  </TitlesOfParts>
  <Manager/>
  <Company>Department of the Interior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Click to add Title</dc:title>
  <dc:creator>Gross, Garrison (Contractor)</dc:creator>
  <cp:lastModifiedBy>Gross, Garrison (Contractor)</cp:lastModifiedBy>
  <cp:revision>8</cp:revision>
  <dcterms:created xsi:type="dcterms:W3CDTF">2024-07-29T14:37:53Z</dcterms:created>
  <dcterms:modified xsi:type="dcterms:W3CDTF">2026-04-21T16:32:03Z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0x010100CE9BDC00A0E40B408D59AB911935FCCD</vt:lpwstr>
  </property>
  <property fmtid="{D5CDD505-2E9C-101B-9397-08002B2CF9AE}" pid="3" name="_dlc_DocIdItemGuid">
    <vt:lpwstr>0899603b-f177-411a-861d-3721952249e4</vt:lpwstr>
  </property>
</Properties>
</file>

<file path=userCustomization/customUI.xml><?xml version="1.0" encoding="utf-8"?>
<mso:customUI xmlns:mso="http://schemas.microsoft.com/office/2006/01/customui">
  <mso:ribbon>
    <mso:qat>
      <mso:documentControls>
        <mso:control idQ="mso:PlaybackTipPlay" visible="true"/>
      </mso:documentControls>
    </mso:qat>
  </mso:ribbon>
</mso:customUI>
</file>