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3" r:id="rId1"/>
    <p:sldMasterId id="2147483654" r:id="rId2"/>
  </p:sldMasterIdLst>
  <p:notesMasterIdLst>
    <p:notesMasterId r:id="rId16"/>
  </p:notesMasterIdLst>
  <p:sldIdLst>
    <p:sldId id="256" r:id="rId3"/>
    <p:sldId id="258" r:id="rId4"/>
    <p:sldId id="293" r:id="rId5"/>
    <p:sldId id="259" r:id="rId6"/>
    <p:sldId id="300" r:id="rId7"/>
    <p:sldId id="294" r:id="rId8"/>
    <p:sldId id="295" r:id="rId9"/>
    <p:sldId id="296" r:id="rId10"/>
    <p:sldId id="297" r:id="rId11"/>
    <p:sldId id="298" r:id="rId12"/>
    <p:sldId id="299" r:id="rId13"/>
    <p:sldId id="289" r:id="rId14"/>
    <p:sldId id="292" r:id="rId15"/>
  </p:sldIdLst>
  <p:sldSz cx="12192000" cy="6858000"/>
  <p:notesSz cx="6858000" cy="9144000"/>
  <p:embeddedFontLst>
    <p:embeddedFont>
      <p:font typeface="Montserrat" pitchFamily="2" charset="77"/>
      <p:regular r:id="rId17"/>
      <p:bold r:id="rId18"/>
      <p:italic r:id="rId19"/>
      <p:boldItalic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2932A3-018C-F04B-8E54-53BB8720296C}" v="37" dt="2026-04-18T10:05:23.48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–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8591"/>
    <p:restoredTop sz="94673"/>
  </p:normalViewPr>
  <p:slideViewPr>
    <p:cSldViewPr snapToGrid="0">
      <p:cViewPr varScale="1">
        <p:scale>
          <a:sx n="131" d="100"/>
          <a:sy n="131" d="100"/>
        </p:scale>
        <p:origin x="216" y="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26" Type="http://schemas.microsoft.com/office/2015/10/relationships/revisionInfo" Target="revisionInfo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olo Castracane" userId="79409e68-a20d-42e3-af0c-ad1c5702f6f2" providerId="ADAL" clId="{18E488AC-0E78-5B6E-AEB5-216EDC26EF68}"/>
    <pc:docChg chg="undo custSel addSld delSld modSld modMainMaster">
      <pc:chgData name="Paolo Castracane" userId="79409e68-a20d-42e3-af0c-ad1c5702f6f2" providerId="ADAL" clId="{18E488AC-0E78-5B6E-AEB5-216EDC26EF68}" dt="2026-04-18T10:05:23.480" v="1745"/>
      <pc:docMkLst>
        <pc:docMk/>
      </pc:docMkLst>
      <pc:sldChg chg="modSp mod">
        <pc:chgData name="Paolo Castracane" userId="79409e68-a20d-42e3-af0c-ad1c5702f6f2" providerId="ADAL" clId="{18E488AC-0E78-5B6E-AEB5-216EDC26EF68}" dt="2026-04-14T16:10:52.580" v="83" actId="1076"/>
        <pc:sldMkLst>
          <pc:docMk/>
          <pc:sldMk cId="0" sldId="256"/>
        </pc:sldMkLst>
        <pc:spChg chg="mod">
          <ac:chgData name="Paolo Castracane" userId="79409e68-a20d-42e3-af0c-ad1c5702f6f2" providerId="ADAL" clId="{18E488AC-0E78-5B6E-AEB5-216EDC26EF68}" dt="2026-04-14T16:10:52.580" v="83" actId="1076"/>
          <ac:spMkLst>
            <pc:docMk/>
            <pc:sldMk cId="0" sldId="256"/>
            <ac:spMk id="66" creationId="{00000000-0000-0000-0000-000000000000}"/>
          </ac:spMkLst>
        </pc:spChg>
        <pc:spChg chg="mod">
          <ac:chgData name="Paolo Castracane" userId="79409e68-a20d-42e3-af0c-ad1c5702f6f2" providerId="ADAL" clId="{18E488AC-0E78-5B6E-AEB5-216EDC26EF68}" dt="2026-04-14T16:10:21.428" v="40" actId="20577"/>
          <ac:spMkLst>
            <pc:docMk/>
            <pc:sldMk cId="0" sldId="256"/>
            <ac:spMk id="67" creationId="{00000000-0000-0000-0000-000000000000}"/>
          </ac:spMkLst>
        </pc:spChg>
      </pc:sldChg>
      <pc:sldChg chg="modSp add mod">
        <pc:chgData name="Paolo Castracane" userId="79409e68-a20d-42e3-af0c-ad1c5702f6f2" providerId="ADAL" clId="{18E488AC-0E78-5B6E-AEB5-216EDC26EF68}" dt="2026-04-17T12:28:40.757" v="246" actId="20577"/>
        <pc:sldMkLst>
          <pc:docMk/>
          <pc:sldMk cId="0" sldId="258"/>
        </pc:sldMkLst>
        <pc:spChg chg="mod">
          <ac:chgData name="Paolo Castracane" userId="79409e68-a20d-42e3-af0c-ad1c5702f6f2" providerId="ADAL" clId="{18E488AC-0E78-5B6E-AEB5-216EDC26EF68}" dt="2026-04-17T12:28:40.757" v="246" actId="20577"/>
          <ac:spMkLst>
            <pc:docMk/>
            <pc:sldMk cId="0" sldId="258"/>
            <ac:spMk id="4" creationId="{DB8B3A78-BD8F-281F-9DFC-7E059AE86582}"/>
          </ac:spMkLst>
        </pc:spChg>
      </pc:sldChg>
      <pc:sldChg chg="modSp add mod">
        <pc:chgData name="Paolo Castracane" userId="79409e68-a20d-42e3-af0c-ad1c5702f6f2" providerId="ADAL" clId="{18E488AC-0E78-5B6E-AEB5-216EDC26EF68}" dt="2026-04-17T16:34:00.582" v="1737" actId="20577"/>
        <pc:sldMkLst>
          <pc:docMk/>
          <pc:sldMk cId="0" sldId="259"/>
        </pc:sldMkLst>
        <pc:spChg chg="mod">
          <ac:chgData name="Paolo Castracane" userId="79409e68-a20d-42e3-af0c-ad1c5702f6f2" providerId="ADAL" clId="{18E488AC-0E78-5B6E-AEB5-216EDC26EF68}" dt="2026-04-17T16:34:00.582" v="1737" actId="20577"/>
          <ac:spMkLst>
            <pc:docMk/>
            <pc:sldMk cId="0" sldId="259"/>
            <ac:spMk id="6" creationId="{02EFCAD5-920F-5BA1-D1DD-48CD2F1E1EEF}"/>
          </ac:spMkLst>
        </pc:spChg>
      </pc:sldChg>
      <pc:sldChg chg="addSp delSp modSp add mod">
        <pc:chgData name="Paolo Castracane" userId="79409e68-a20d-42e3-af0c-ad1c5702f6f2" providerId="ADAL" clId="{18E488AC-0E78-5B6E-AEB5-216EDC26EF68}" dt="2026-04-17T15:53:42.161" v="1667" actId="1076"/>
        <pc:sldMkLst>
          <pc:docMk/>
          <pc:sldMk cId="4205592773" sldId="289"/>
        </pc:sldMkLst>
        <pc:picChg chg="add mod">
          <ac:chgData name="Paolo Castracane" userId="79409e68-a20d-42e3-af0c-ad1c5702f6f2" providerId="ADAL" clId="{18E488AC-0E78-5B6E-AEB5-216EDC26EF68}" dt="2026-04-17T15:53:33.941" v="1666" actId="1076"/>
          <ac:picMkLst>
            <pc:docMk/>
            <pc:sldMk cId="4205592773" sldId="289"/>
            <ac:picMk id="5" creationId="{12A4370B-E463-7299-313A-CC53C2F7C527}"/>
          </ac:picMkLst>
        </pc:picChg>
        <pc:picChg chg="del">
          <ac:chgData name="Paolo Castracane" userId="79409e68-a20d-42e3-af0c-ad1c5702f6f2" providerId="ADAL" clId="{18E488AC-0E78-5B6E-AEB5-216EDC26EF68}" dt="2026-04-17T15:08:16.647" v="1009" actId="478"/>
          <ac:picMkLst>
            <pc:docMk/>
            <pc:sldMk cId="4205592773" sldId="289"/>
            <ac:picMk id="7" creationId="{D01150BA-1621-E170-F3FD-E8CB21C5B5CF}"/>
          </ac:picMkLst>
        </pc:picChg>
        <pc:picChg chg="add mod">
          <ac:chgData name="Paolo Castracane" userId="79409e68-a20d-42e3-af0c-ad1c5702f6f2" providerId="ADAL" clId="{18E488AC-0E78-5B6E-AEB5-216EDC26EF68}" dt="2026-04-17T15:53:14.663" v="1660" actId="1076"/>
          <ac:picMkLst>
            <pc:docMk/>
            <pc:sldMk cId="4205592773" sldId="289"/>
            <ac:picMk id="8" creationId="{B0869337-ECED-3513-5B57-601B7A44D26C}"/>
          </ac:picMkLst>
        </pc:picChg>
        <pc:picChg chg="del">
          <ac:chgData name="Paolo Castracane" userId="79409e68-a20d-42e3-af0c-ad1c5702f6f2" providerId="ADAL" clId="{18E488AC-0E78-5B6E-AEB5-216EDC26EF68}" dt="2026-04-17T15:08:17.668" v="1010" actId="478"/>
          <ac:picMkLst>
            <pc:docMk/>
            <pc:sldMk cId="4205592773" sldId="289"/>
            <ac:picMk id="9" creationId="{334BA764-BA1D-093C-A5FE-7804DB580546}"/>
          </ac:picMkLst>
        </pc:picChg>
        <pc:picChg chg="add mod">
          <ac:chgData name="Paolo Castracane" userId="79409e68-a20d-42e3-af0c-ad1c5702f6f2" providerId="ADAL" clId="{18E488AC-0E78-5B6E-AEB5-216EDC26EF68}" dt="2026-04-17T15:53:21.550" v="1663" actId="1076"/>
          <ac:picMkLst>
            <pc:docMk/>
            <pc:sldMk cId="4205592773" sldId="289"/>
            <ac:picMk id="11" creationId="{EADA1E14-F867-7CB4-21D2-20FFC299E9C8}"/>
          </ac:picMkLst>
        </pc:picChg>
        <pc:picChg chg="del">
          <ac:chgData name="Paolo Castracane" userId="79409e68-a20d-42e3-af0c-ad1c5702f6f2" providerId="ADAL" clId="{18E488AC-0E78-5B6E-AEB5-216EDC26EF68}" dt="2026-04-17T15:08:18.840" v="1011" actId="478"/>
          <ac:picMkLst>
            <pc:docMk/>
            <pc:sldMk cId="4205592773" sldId="289"/>
            <ac:picMk id="12" creationId="{711B0879-85F3-4F95-A012-193C0A3A3CE0}"/>
          </ac:picMkLst>
        </pc:picChg>
        <pc:picChg chg="add mod">
          <ac:chgData name="Paolo Castracane" userId="79409e68-a20d-42e3-af0c-ad1c5702f6f2" providerId="ADAL" clId="{18E488AC-0E78-5B6E-AEB5-216EDC26EF68}" dt="2026-04-17T15:53:42.161" v="1667" actId="1076"/>
          <ac:picMkLst>
            <pc:docMk/>
            <pc:sldMk cId="4205592773" sldId="289"/>
            <ac:picMk id="14" creationId="{F9575112-E758-C2B2-4F35-1E76A4D7E109}"/>
          </ac:picMkLst>
        </pc:picChg>
      </pc:sldChg>
      <pc:sldChg chg="modSp add mod">
        <pc:chgData name="Paolo Castracane" userId="79409e68-a20d-42e3-af0c-ad1c5702f6f2" providerId="ADAL" clId="{18E488AC-0E78-5B6E-AEB5-216EDC26EF68}" dt="2026-04-17T15:53:55.909" v="1669" actId="20577"/>
        <pc:sldMkLst>
          <pc:docMk/>
          <pc:sldMk cId="385846746" sldId="292"/>
        </pc:sldMkLst>
        <pc:spChg chg="mod">
          <ac:chgData name="Paolo Castracane" userId="79409e68-a20d-42e3-af0c-ad1c5702f6f2" providerId="ADAL" clId="{18E488AC-0E78-5B6E-AEB5-216EDC26EF68}" dt="2026-04-17T15:53:55.909" v="1669" actId="20577"/>
          <ac:spMkLst>
            <pc:docMk/>
            <pc:sldMk cId="385846746" sldId="292"/>
            <ac:spMk id="2" creationId="{00CAB135-140E-EDD9-0583-C75BBC47787F}"/>
          </ac:spMkLst>
        </pc:spChg>
      </pc:sldChg>
      <pc:sldChg chg="add">
        <pc:chgData name="Paolo Castracane" userId="79409e68-a20d-42e3-af0c-ad1c5702f6f2" providerId="ADAL" clId="{18E488AC-0E78-5B6E-AEB5-216EDC26EF68}" dt="2026-04-14T16:13:26.510" v="85"/>
        <pc:sldMkLst>
          <pc:docMk/>
          <pc:sldMk cId="0" sldId="293"/>
        </pc:sldMkLst>
      </pc:sldChg>
      <pc:sldChg chg="addSp delSp modSp new mod">
        <pc:chgData name="Paolo Castracane" userId="79409e68-a20d-42e3-af0c-ad1c5702f6f2" providerId="ADAL" clId="{18E488AC-0E78-5B6E-AEB5-216EDC26EF68}" dt="2026-04-17T13:48:04.002" v="827" actId="20577"/>
        <pc:sldMkLst>
          <pc:docMk/>
          <pc:sldMk cId="3652427005" sldId="294"/>
        </pc:sldMkLst>
        <pc:spChg chg="del">
          <ac:chgData name="Paolo Castracane" userId="79409e68-a20d-42e3-af0c-ad1c5702f6f2" providerId="ADAL" clId="{18E488AC-0E78-5B6E-AEB5-216EDC26EF68}" dt="2026-04-17T12:38:08.542" v="247" actId="478"/>
          <ac:spMkLst>
            <pc:docMk/>
            <pc:sldMk cId="3652427005" sldId="294"/>
            <ac:spMk id="2" creationId="{D780B1C3-EB5A-F79A-AEDD-9F392D29F07A}"/>
          </ac:spMkLst>
        </pc:spChg>
        <pc:spChg chg="mod">
          <ac:chgData name="Paolo Castracane" userId="79409e68-a20d-42e3-af0c-ad1c5702f6f2" providerId="ADAL" clId="{18E488AC-0E78-5B6E-AEB5-216EDC26EF68}" dt="2026-04-17T13:48:04.002" v="827" actId="20577"/>
          <ac:spMkLst>
            <pc:docMk/>
            <pc:sldMk cId="3652427005" sldId="294"/>
            <ac:spMk id="3" creationId="{0F3EA5D7-2E0A-7C20-3762-C10C92F0B399}"/>
          </ac:spMkLst>
        </pc:spChg>
        <pc:spChg chg="add mod">
          <ac:chgData name="Paolo Castracane" userId="79409e68-a20d-42e3-af0c-ad1c5702f6f2" providerId="ADAL" clId="{18E488AC-0E78-5B6E-AEB5-216EDC26EF68}" dt="2026-04-17T12:45:48.251" v="364" actId="14100"/>
          <ac:spMkLst>
            <pc:docMk/>
            <pc:sldMk cId="3652427005" sldId="294"/>
            <ac:spMk id="8" creationId="{A038E661-ED1B-0184-6E13-0BA4A5892EF7}"/>
          </ac:spMkLst>
        </pc:spChg>
        <pc:picChg chg="add mod">
          <ac:chgData name="Paolo Castracane" userId="79409e68-a20d-42e3-af0c-ad1c5702f6f2" providerId="ADAL" clId="{18E488AC-0E78-5B6E-AEB5-216EDC26EF68}" dt="2026-04-17T12:39:07.178" v="265" actId="1076"/>
          <ac:picMkLst>
            <pc:docMk/>
            <pc:sldMk cId="3652427005" sldId="294"/>
            <ac:picMk id="5" creationId="{1B9A7096-3885-B6B1-7231-950EA4247795}"/>
          </ac:picMkLst>
        </pc:picChg>
        <pc:picChg chg="add mod">
          <ac:chgData name="Paolo Castracane" userId="79409e68-a20d-42e3-af0c-ad1c5702f6f2" providerId="ADAL" clId="{18E488AC-0E78-5B6E-AEB5-216EDC26EF68}" dt="2026-04-17T12:45:35.199" v="362" actId="1076"/>
          <ac:picMkLst>
            <pc:docMk/>
            <pc:sldMk cId="3652427005" sldId="294"/>
            <ac:picMk id="7" creationId="{8E698BD3-635E-78EB-A299-C888BECFFF2A}"/>
          </ac:picMkLst>
        </pc:picChg>
      </pc:sldChg>
      <pc:sldChg chg="addSp delSp modSp new mod">
        <pc:chgData name="Paolo Castracane" userId="79409e68-a20d-42e3-af0c-ad1c5702f6f2" providerId="ADAL" clId="{18E488AC-0E78-5B6E-AEB5-216EDC26EF68}" dt="2026-04-17T13:48:13.456" v="835" actId="20577"/>
        <pc:sldMkLst>
          <pc:docMk/>
          <pc:sldMk cId="140129444" sldId="295"/>
        </pc:sldMkLst>
        <pc:spChg chg="del">
          <ac:chgData name="Paolo Castracane" userId="79409e68-a20d-42e3-af0c-ad1c5702f6f2" providerId="ADAL" clId="{18E488AC-0E78-5B6E-AEB5-216EDC26EF68}" dt="2026-04-17T12:42:37.676" v="330" actId="478"/>
          <ac:spMkLst>
            <pc:docMk/>
            <pc:sldMk cId="140129444" sldId="295"/>
            <ac:spMk id="2" creationId="{A4A2E609-764D-49D8-95BA-0305BE248D82}"/>
          </ac:spMkLst>
        </pc:spChg>
        <pc:spChg chg="mod">
          <ac:chgData name="Paolo Castracane" userId="79409e68-a20d-42e3-af0c-ad1c5702f6f2" providerId="ADAL" clId="{18E488AC-0E78-5B6E-AEB5-216EDC26EF68}" dt="2026-04-17T13:48:13.456" v="835" actId="20577"/>
          <ac:spMkLst>
            <pc:docMk/>
            <pc:sldMk cId="140129444" sldId="295"/>
            <ac:spMk id="3" creationId="{207288AD-6BC3-876E-A98C-8E4EEC2A45AC}"/>
          </ac:spMkLst>
        </pc:spChg>
        <pc:spChg chg="add mod">
          <ac:chgData name="Paolo Castracane" userId="79409e68-a20d-42e3-af0c-ad1c5702f6f2" providerId="ADAL" clId="{18E488AC-0E78-5B6E-AEB5-216EDC26EF68}" dt="2026-04-17T13:36:29.751" v="731" actId="1076"/>
          <ac:spMkLst>
            <pc:docMk/>
            <pc:sldMk cId="140129444" sldId="295"/>
            <ac:spMk id="8" creationId="{CF5CAB34-D0BD-729D-C418-038EB7F9AF12}"/>
          </ac:spMkLst>
        </pc:spChg>
        <pc:spChg chg="add del mod">
          <ac:chgData name="Paolo Castracane" userId="79409e68-a20d-42e3-af0c-ad1c5702f6f2" providerId="ADAL" clId="{18E488AC-0E78-5B6E-AEB5-216EDC26EF68}" dt="2026-04-17T13:36:35.325" v="733"/>
          <ac:spMkLst>
            <pc:docMk/>
            <pc:sldMk cId="140129444" sldId="295"/>
            <ac:spMk id="9" creationId="{5CF0E030-5F5A-FC3C-B98A-EC5D193CC171}"/>
          </ac:spMkLst>
        </pc:spChg>
        <pc:picChg chg="add mod">
          <ac:chgData name="Paolo Castracane" userId="79409e68-a20d-42e3-af0c-ad1c5702f6f2" providerId="ADAL" clId="{18E488AC-0E78-5B6E-AEB5-216EDC26EF68}" dt="2026-04-17T12:45:22.824" v="360" actId="1076"/>
          <ac:picMkLst>
            <pc:docMk/>
            <pc:sldMk cId="140129444" sldId="295"/>
            <ac:picMk id="5" creationId="{54B81A39-5D03-6272-205F-35E71F230E89}"/>
          </ac:picMkLst>
        </pc:picChg>
        <pc:picChg chg="add mod">
          <ac:chgData name="Paolo Castracane" userId="79409e68-a20d-42e3-af0c-ad1c5702f6f2" providerId="ADAL" clId="{18E488AC-0E78-5B6E-AEB5-216EDC26EF68}" dt="2026-04-17T12:45:09.908" v="356" actId="1076"/>
          <ac:picMkLst>
            <pc:docMk/>
            <pc:sldMk cId="140129444" sldId="295"/>
            <ac:picMk id="7" creationId="{6795DEF2-E3E9-AC5B-5AD5-40AAD81DE574}"/>
          </ac:picMkLst>
        </pc:picChg>
      </pc:sldChg>
      <pc:sldChg chg="addSp delSp modSp new mod">
        <pc:chgData name="Paolo Castracane" userId="79409e68-a20d-42e3-af0c-ad1c5702f6f2" providerId="ADAL" clId="{18E488AC-0E78-5B6E-AEB5-216EDC26EF68}" dt="2026-04-17T15:41:38.605" v="1393" actId="113"/>
        <pc:sldMkLst>
          <pc:docMk/>
          <pc:sldMk cId="496252696" sldId="296"/>
        </pc:sldMkLst>
        <pc:spChg chg="del">
          <ac:chgData name="Paolo Castracane" userId="79409e68-a20d-42e3-af0c-ad1c5702f6f2" providerId="ADAL" clId="{18E488AC-0E78-5B6E-AEB5-216EDC26EF68}" dt="2026-04-17T13:45:05.386" v="734" actId="478"/>
          <ac:spMkLst>
            <pc:docMk/>
            <pc:sldMk cId="496252696" sldId="296"/>
            <ac:spMk id="2" creationId="{665C01EB-B66E-8CCA-C146-0E4D0BA00F58}"/>
          </ac:spMkLst>
        </pc:spChg>
        <pc:spChg chg="mod">
          <ac:chgData name="Paolo Castracane" userId="79409e68-a20d-42e3-af0c-ad1c5702f6f2" providerId="ADAL" clId="{18E488AC-0E78-5B6E-AEB5-216EDC26EF68}" dt="2026-04-17T13:47:54.222" v="818" actId="20577"/>
          <ac:spMkLst>
            <pc:docMk/>
            <pc:sldMk cId="496252696" sldId="296"/>
            <ac:spMk id="3" creationId="{BF61A8F6-402A-97E9-A46A-BF4CE641AF12}"/>
          </ac:spMkLst>
        </pc:spChg>
        <pc:spChg chg="add mod">
          <ac:chgData name="Paolo Castracane" userId="79409e68-a20d-42e3-af0c-ad1c5702f6f2" providerId="ADAL" clId="{18E488AC-0E78-5B6E-AEB5-216EDC26EF68}" dt="2026-04-17T15:41:38.605" v="1393" actId="113"/>
          <ac:spMkLst>
            <pc:docMk/>
            <pc:sldMk cId="496252696" sldId="296"/>
            <ac:spMk id="9" creationId="{665FBFAD-F2D5-7747-265D-CF0C8641B0EB}"/>
          </ac:spMkLst>
        </pc:spChg>
        <pc:graphicFrameChg chg="add mod modGraphic">
          <ac:chgData name="Paolo Castracane" userId="79409e68-a20d-42e3-af0c-ad1c5702f6f2" providerId="ADAL" clId="{18E488AC-0E78-5B6E-AEB5-216EDC26EF68}" dt="2026-04-17T15:39:08.789" v="1348" actId="1076"/>
          <ac:graphicFrameMkLst>
            <pc:docMk/>
            <pc:sldMk cId="496252696" sldId="296"/>
            <ac:graphicFrameMk id="4" creationId="{4003C8AF-FF30-0887-5383-9452C7C34DC7}"/>
          </ac:graphicFrameMkLst>
        </pc:graphicFrameChg>
        <pc:picChg chg="add mod">
          <ac:chgData name="Paolo Castracane" userId="79409e68-a20d-42e3-af0c-ad1c5702f6f2" providerId="ADAL" clId="{18E488AC-0E78-5B6E-AEB5-216EDC26EF68}" dt="2026-04-17T13:49:46.289" v="847" actId="14100"/>
          <ac:picMkLst>
            <pc:docMk/>
            <pc:sldMk cId="496252696" sldId="296"/>
            <ac:picMk id="6" creationId="{4BB7E254-398C-30C5-DCD7-1A2310082828}"/>
          </ac:picMkLst>
        </pc:picChg>
        <pc:picChg chg="add mod">
          <ac:chgData name="Paolo Castracane" userId="79409e68-a20d-42e3-af0c-ad1c5702f6f2" providerId="ADAL" clId="{18E488AC-0E78-5B6E-AEB5-216EDC26EF68}" dt="2026-04-17T13:49:38.008" v="845" actId="1076"/>
          <ac:picMkLst>
            <pc:docMk/>
            <pc:sldMk cId="496252696" sldId="296"/>
            <ac:picMk id="8" creationId="{EE29E7AE-BA2F-E54F-2E1A-3B8009B4A989}"/>
          </ac:picMkLst>
        </pc:picChg>
      </pc:sldChg>
      <pc:sldChg chg="addSp delSp modSp new mod">
        <pc:chgData name="Paolo Castracane" userId="79409e68-a20d-42e3-af0c-ad1c5702f6f2" providerId="ADAL" clId="{18E488AC-0E78-5B6E-AEB5-216EDC26EF68}" dt="2026-04-17T15:07:24.730" v="1007" actId="14100"/>
        <pc:sldMkLst>
          <pc:docMk/>
          <pc:sldMk cId="3470530234" sldId="297"/>
        </pc:sldMkLst>
        <pc:spChg chg="del">
          <ac:chgData name="Paolo Castracane" userId="79409e68-a20d-42e3-af0c-ad1c5702f6f2" providerId="ADAL" clId="{18E488AC-0E78-5B6E-AEB5-216EDC26EF68}" dt="2026-04-17T13:50:52.878" v="875" actId="478"/>
          <ac:spMkLst>
            <pc:docMk/>
            <pc:sldMk cId="3470530234" sldId="297"/>
            <ac:spMk id="2" creationId="{19913CE5-0D9B-422E-89ED-178284E51B49}"/>
          </ac:spMkLst>
        </pc:spChg>
        <pc:spChg chg="mod">
          <ac:chgData name="Paolo Castracane" userId="79409e68-a20d-42e3-af0c-ad1c5702f6f2" providerId="ADAL" clId="{18E488AC-0E78-5B6E-AEB5-216EDC26EF68}" dt="2026-04-17T14:39:42.686" v="911" actId="20577"/>
          <ac:spMkLst>
            <pc:docMk/>
            <pc:sldMk cId="3470530234" sldId="297"/>
            <ac:spMk id="3" creationId="{1CB5D3A0-8BCE-1881-57BC-982A498279A8}"/>
          </ac:spMkLst>
        </pc:spChg>
        <pc:spChg chg="add mod">
          <ac:chgData name="Paolo Castracane" userId="79409e68-a20d-42e3-af0c-ad1c5702f6f2" providerId="ADAL" clId="{18E488AC-0E78-5B6E-AEB5-216EDC26EF68}" dt="2026-04-17T14:40:10.671" v="915" actId="692"/>
          <ac:spMkLst>
            <pc:docMk/>
            <pc:sldMk cId="3470530234" sldId="297"/>
            <ac:spMk id="8" creationId="{4071EE6F-83FA-7A52-99A2-3C3EE67C0A8B}"/>
          </ac:spMkLst>
        </pc:spChg>
        <pc:spChg chg="add mod">
          <ac:chgData name="Paolo Castracane" userId="79409e68-a20d-42e3-af0c-ad1c5702f6f2" providerId="ADAL" clId="{18E488AC-0E78-5B6E-AEB5-216EDC26EF68}" dt="2026-04-17T15:05:51.805" v="932" actId="1076"/>
          <ac:spMkLst>
            <pc:docMk/>
            <pc:sldMk cId="3470530234" sldId="297"/>
            <ac:spMk id="10" creationId="{40843560-3461-BDAD-EECB-36A4E8BD7C4A}"/>
          </ac:spMkLst>
        </pc:spChg>
        <pc:spChg chg="add mod">
          <ac:chgData name="Paolo Castracane" userId="79409e68-a20d-42e3-af0c-ad1c5702f6f2" providerId="ADAL" clId="{18E488AC-0E78-5B6E-AEB5-216EDC26EF68}" dt="2026-04-17T15:07:02.785" v="1006" actId="1076"/>
          <ac:spMkLst>
            <pc:docMk/>
            <pc:sldMk cId="3470530234" sldId="297"/>
            <ac:spMk id="13" creationId="{3BA128AB-7EAE-619A-6AD4-21E5B181C1A5}"/>
          </ac:spMkLst>
        </pc:spChg>
        <pc:picChg chg="add mod">
          <ac:chgData name="Paolo Castracane" userId="79409e68-a20d-42e3-af0c-ad1c5702f6f2" providerId="ADAL" clId="{18E488AC-0E78-5B6E-AEB5-216EDC26EF68}" dt="2026-04-17T15:06:11.097" v="949" actId="1038"/>
          <ac:picMkLst>
            <pc:docMk/>
            <pc:sldMk cId="3470530234" sldId="297"/>
            <ac:picMk id="5" creationId="{C309BEAF-CB82-7896-7646-7104298AA29E}"/>
          </ac:picMkLst>
        </pc:picChg>
        <pc:picChg chg="add mod">
          <ac:chgData name="Paolo Castracane" userId="79409e68-a20d-42e3-af0c-ad1c5702f6f2" providerId="ADAL" clId="{18E488AC-0E78-5B6E-AEB5-216EDC26EF68}" dt="2026-04-17T14:38:04.713" v="893" actId="1076"/>
          <ac:picMkLst>
            <pc:docMk/>
            <pc:sldMk cId="3470530234" sldId="297"/>
            <ac:picMk id="7" creationId="{81B15757-B1FA-2993-DA83-4C1C3EDB164D}"/>
          </ac:picMkLst>
        </pc:picChg>
        <pc:picChg chg="add mod">
          <ac:chgData name="Paolo Castracane" userId="79409e68-a20d-42e3-af0c-ad1c5702f6f2" providerId="ADAL" clId="{18E488AC-0E78-5B6E-AEB5-216EDC26EF68}" dt="2026-04-17T15:07:24.730" v="1007" actId="14100"/>
          <ac:picMkLst>
            <pc:docMk/>
            <pc:sldMk cId="3470530234" sldId="297"/>
            <ac:picMk id="12" creationId="{EC353546-3B5E-EC2D-755C-188A7E3867AC}"/>
          </ac:picMkLst>
        </pc:picChg>
      </pc:sldChg>
      <pc:sldChg chg="addSp delSp modSp new mod">
        <pc:chgData name="Paolo Castracane" userId="79409e68-a20d-42e3-af0c-ad1c5702f6f2" providerId="ADAL" clId="{18E488AC-0E78-5B6E-AEB5-216EDC26EF68}" dt="2026-04-17T15:24:02.650" v="1321" actId="122"/>
        <pc:sldMkLst>
          <pc:docMk/>
          <pc:sldMk cId="3413338510" sldId="298"/>
        </pc:sldMkLst>
        <pc:spChg chg="del">
          <ac:chgData name="Paolo Castracane" userId="79409e68-a20d-42e3-af0c-ad1c5702f6f2" providerId="ADAL" clId="{18E488AC-0E78-5B6E-AEB5-216EDC26EF68}" dt="2026-04-17T15:07:36.448" v="1008" actId="478"/>
          <ac:spMkLst>
            <pc:docMk/>
            <pc:sldMk cId="3413338510" sldId="298"/>
            <ac:spMk id="2" creationId="{7397D82A-39B2-6EB8-64EC-CBAC493D6AB8}"/>
          </ac:spMkLst>
        </pc:spChg>
        <pc:spChg chg="mod">
          <ac:chgData name="Paolo Castracane" userId="79409e68-a20d-42e3-af0c-ad1c5702f6f2" providerId="ADAL" clId="{18E488AC-0E78-5B6E-AEB5-216EDC26EF68}" dt="2026-04-14T16:19:02.235" v="188" actId="20577"/>
          <ac:spMkLst>
            <pc:docMk/>
            <pc:sldMk cId="3413338510" sldId="298"/>
            <ac:spMk id="3" creationId="{AE5B2DB5-75A1-125C-E122-B1207C05B8B7}"/>
          </ac:spMkLst>
        </pc:spChg>
        <pc:spChg chg="add mod">
          <ac:chgData name="Paolo Castracane" userId="79409e68-a20d-42e3-af0c-ad1c5702f6f2" providerId="ADAL" clId="{18E488AC-0E78-5B6E-AEB5-216EDC26EF68}" dt="2026-04-17T15:22:10.874" v="1230" actId="1038"/>
          <ac:spMkLst>
            <pc:docMk/>
            <pc:sldMk cId="3413338510" sldId="298"/>
            <ac:spMk id="12" creationId="{D842DA34-CF33-4791-1149-577DE8F94F7A}"/>
          </ac:spMkLst>
        </pc:spChg>
        <pc:spChg chg="add mod">
          <ac:chgData name="Paolo Castracane" userId="79409e68-a20d-42e3-af0c-ad1c5702f6f2" providerId="ADAL" clId="{18E488AC-0E78-5B6E-AEB5-216EDC26EF68}" dt="2026-04-17T15:23:49.987" v="1318" actId="1076"/>
          <ac:spMkLst>
            <pc:docMk/>
            <pc:sldMk cId="3413338510" sldId="298"/>
            <ac:spMk id="13" creationId="{724F8797-1C5C-6EC6-8678-06D199610F3B}"/>
          </ac:spMkLst>
        </pc:spChg>
        <pc:spChg chg="add mod">
          <ac:chgData name="Paolo Castracane" userId="79409e68-a20d-42e3-af0c-ad1c5702f6f2" providerId="ADAL" clId="{18E488AC-0E78-5B6E-AEB5-216EDC26EF68}" dt="2026-04-17T15:22:04.716" v="1207" actId="1076"/>
          <ac:spMkLst>
            <pc:docMk/>
            <pc:sldMk cId="3413338510" sldId="298"/>
            <ac:spMk id="14" creationId="{4426AE21-3458-6515-4DF2-1CB18349ABFF}"/>
          </ac:spMkLst>
        </pc:spChg>
        <pc:spChg chg="add mod">
          <ac:chgData name="Paolo Castracane" userId="79409e68-a20d-42e3-af0c-ad1c5702f6f2" providerId="ADAL" clId="{18E488AC-0E78-5B6E-AEB5-216EDC26EF68}" dt="2026-04-17T15:24:02.650" v="1321" actId="122"/>
          <ac:spMkLst>
            <pc:docMk/>
            <pc:sldMk cId="3413338510" sldId="298"/>
            <ac:spMk id="15" creationId="{999CCE76-2F1B-295A-4948-DC4BFFDC79B7}"/>
          </ac:spMkLst>
        </pc:spChg>
        <pc:picChg chg="add mod">
          <ac:chgData name="Paolo Castracane" userId="79409e68-a20d-42e3-af0c-ad1c5702f6f2" providerId="ADAL" clId="{18E488AC-0E78-5B6E-AEB5-216EDC26EF68}" dt="2026-04-17T15:21:47.704" v="1190" actId="1076"/>
          <ac:picMkLst>
            <pc:docMk/>
            <pc:sldMk cId="3413338510" sldId="298"/>
            <ac:picMk id="5" creationId="{1547317A-D122-42F3-E2EA-639212709BE8}"/>
          </ac:picMkLst>
        </pc:picChg>
        <pc:picChg chg="add mod">
          <ac:chgData name="Paolo Castracane" userId="79409e68-a20d-42e3-af0c-ad1c5702f6f2" providerId="ADAL" clId="{18E488AC-0E78-5B6E-AEB5-216EDC26EF68}" dt="2026-04-17T15:22:39.310" v="1236" actId="1076"/>
          <ac:picMkLst>
            <pc:docMk/>
            <pc:sldMk cId="3413338510" sldId="298"/>
            <ac:picMk id="7" creationId="{D5AD9FC9-B53D-2F6C-DF24-0EF032312C74}"/>
          </ac:picMkLst>
        </pc:picChg>
        <pc:picChg chg="add mod">
          <ac:chgData name="Paolo Castracane" userId="79409e68-a20d-42e3-af0c-ad1c5702f6f2" providerId="ADAL" clId="{18E488AC-0E78-5B6E-AEB5-216EDC26EF68}" dt="2026-04-17T15:22:36.323" v="1235" actId="14100"/>
          <ac:picMkLst>
            <pc:docMk/>
            <pc:sldMk cId="3413338510" sldId="298"/>
            <ac:picMk id="9" creationId="{57FA7A2D-B45F-30C0-930D-B5C5EA0EF52D}"/>
          </ac:picMkLst>
        </pc:picChg>
        <pc:picChg chg="add mod">
          <ac:chgData name="Paolo Castracane" userId="79409e68-a20d-42e3-af0c-ad1c5702f6f2" providerId="ADAL" clId="{18E488AC-0E78-5B6E-AEB5-216EDC26EF68}" dt="2026-04-17T15:23:53.992" v="1319" actId="1076"/>
          <ac:picMkLst>
            <pc:docMk/>
            <pc:sldMk cId="3413338510" sldId="298"/>
            <ac:picMk id="11" creationId="{4779C628-4616-3D2A-69DF-A776734C8848}"/>
          </ac:picMkLst>
        </pc:picChg>
      </pc:sldChg>
      <pc:sldChg chg="addSp delSp modSp new mod">
        <pc:chgData name="Paolo Castracane" userId="79409e68-a20d-42e3-af0c-ad1c5702f6f2" providerId="ADAL" clId="{18E488AC-0E78-5B6E-AEB5-216EDC26EF68}" dt="2026-04-17T15:46:46.689" v="1616" actId="20577"/>
        <pc:sldMkLst>
          <pc:docMk/>
          <pc:sldMk cId="457148460" sldId="299"/>
        </pc:sldMkLst>
        <pc:spChg chg="del">
          <ac:chgData name="Paolo Castracane" userId="79409e68-a20d-42e3-af0c-ad1c5702f6f2" providerId="ADAL" clId="{18E488AC-0E78-5B6E-AEB5-216EDC26EF68}" dt="2026-04-17T15:24:19.106" v="1322" actId="478"/>
          <ac:spMkLst>
            <pc:docMk/>
            <pc:sldMk cId="457148460" sldId="299"/>
            <ac:spMk id="2" creationId="{7EE45467-FDE6-9BD1-09AC-FC6D226F74A6}"/>
          </ac:spMkLst>
        </pc:spChg>
        <pc:spChg chg="mod">
          <ac:chgData name="Paolo Castracane" userId="79409e68-a20d-42e3-af0c-ad1c5702f6f2" providerId="ADAL" clId="{18E488AC-0E78-5B6E-AEB5-216EDC26EF68}" dt="2026-04-14T16:19:37.358" v="233" actId="20577"/>
          <ac:spMkLst>
            <pc:docMk/>
            <pc:sldMk cId="457148460" sldId="299"/>
            <ac:spMk id="3" creationId="{485649E2-C2F2-B87E-F291-64A1AB47F677}"/>
          </ac:spMkLst>
        </pc:spChg>
        <pc:spChg chg="add mod">
          <ac:chgData name="Paolo Castracane" userId="79409e68-a20d-42e3-af0c-ad1c5702f6f2" providerId="ADAL" clId="{18E488AC-0E78-5B6E-AEB5-216EDC26EF68}" dt="2026-04-17T15:46:46.689" v="1616" actId="20577"/>
          <ac:spMkLst>
            <pc:docMk/>
            <pc:sldMk cId="457148460" sldId="299"/>
            <ac:spMk id="10" creationId="{F999B18D-05C3-934B-BA04-37F052D18DA4}"/>
          </ac:spMkLst>
        </pc:spChg>
        <pc:picChg chg="add mod">
          <ac:chgData name="Paolo Castracane" userId="79409e68-a20d-42e3-af0c-ad1c5702f6f2" providerId="ADAL" clId="{18E488AC-0E78-5B6E-AEB5-216EDC26EF68}" dt="2026-04-17T15:37:29.522" v="1334" actId="1076"/>
          <ac:picMkLst>
            <pc:docMk/>
            <pc:sldMk cId="457148460" sldId="299"/>
            <ac:picMk id="5" creationId="{850C8EEC-04E6-D7A2-32CC-264705CBFC7B}"/>
          </ac:picMkLst>
        </pc:picChg>
        <pc:picChg chg="add mod">
          <ac:chgData name="Paolo Castracane" userId="79409e68-a20d-42e3-af0c-ad1c5702f6f2" providerId="ADAL" clId="{18E488AC-0E78-5B6E-AEB5-216EDC26EF68}" dt="2026-04-17T15:37:57.136" v="1343" actId="1076"/>
          <ac:picMkLst>
            <pc:docMk/>
            <pc:sldMk cId="457148460" sldId="299"/>
            <ac:picMk id="7" creationId="{4F264216-D4DA-12A9-BA5B-E77E756A0979}"/>
          </ac:picMkLst>
        </pc:picChg>
        <pc:picChg chg="add mod">
          <ac:chgData name="Paolo Castracane" userId="79409e68-a20d-42e3-af0c-ad1c5702f6f2" providerId="ADAL" clId="{18E488AC-0E78-5B6E-AEB5-216EDC26EF68}" dt="2026-04-17T15:38:13.724" v="1347" actId="1076"/>
          <ac:picMkLst>
            <pc:docMk/>
            <pc:sldMk cId="457148460" sldId="299"/>
            <ac:picMk id="9" creationId="{36AC3C3E-55BB-B5D3-D4E7-5AB2CCF886E2}"/>
          </ac:picMkLst>
        </pc:picChg>
      </pc:sldChg>
      <pc:sldChg chg="addSp delSp modSp new mod">
        <pc:chgData name="Paolo Castracane" userId="79409e68-a20d-42e3-af0c-ad1c5702f6f2" providerId="ADAL" clId="{18E488AC-0E78-5B6E-AEB5-216EDC26EF68}" dt="2026-04-17T16:15:56.487" v="1700" actId="255"/>
        <pc:sldMkLst>
          <pc:docMk/>
          <pc:sldMk cId="3613052383" sldId="300"/>
        </pc:sldMkLst>
        <pc:spChg chg="del">
          <ac:chgData name="Paolo Castracane" userId="79409e68-a20d-42e3-af0c-ad1c5702f6f2" providerId="ADAL" clId="{18E488AC-0E78-5B6E-AEB5-216EDC26EF68}" dt="2026-04-17T15:57:36.906" v="1670" actId="478"/>
          <ac:spMkLst>
            <pc:docMk/>
            <pc:sldMk cId="3613052383" sldId="300"/>
            <ac:spMk id="2" creationId="{22859CAA-7762-06C2-AA80-14580C59C1FD}"/>
          </ac:spMkLst>
        </pc:spChg>
        <pc:spChg chg="mod">
          <ac:chgData name="Paolo Castracane" userId="79409e68-a20d-42e3-af0c-ad1c5702f6f2" providerId="ADAL" clId="{18E488AC-0E78-5B6E-AEB5-216EDC26EF68}" dt="2026-04-16T14:33:15.840" v="244" actId="20577"/>
          <ac:spMkLst>
            <pc:docMk/>
            <pc:sldMk cId="3613052383" sldId="300"/>
            <ac:spMk id="3" creationId="{D9BE8315-38B5-E8BC-9E46-40C6EF4657F7}"/>
          </ac:spMkLst>
        </pc:spChg>
        <pc:spChg chg="add mod">
          <ac:chgData name="Paolo Castracane" userId="79409e68-a20d-42e3-af0c-ad1c5702f6f2" providerId="ADAL" clId="{18E488AC-0E78-5B6E-AEB5-216EDC26EF68}" dt="2026-04-17T15:57:48.008" v="1674"/>
          <ac:spMkLst>
            <pc:docMk/>
            <pc:sldMk cId="3613052383" sldId="300"/>
            <ac:spMk id="5" creationId="{38903073-643F-DA2B-1AD1-577EE53B6CC9}"/>
          </ac:spMkLst>
        </pc:spChg>
        <pc:graphicFrameChg chg="add mod">
          <ac:chgData name="Paolo Castracane" userId="79409e68-a20d-42e3-af0c-ad1c5702f6f2" providerId="ADAL" clId="{18E488AC-0E78-5B6E-AEB5-216EDC26EF68}" dt="2026-04-17T15:57:45.775" v="1673" actId="1076"/>
          <ac:graphicFrameMkLst>
            <pc:docMk/>
            <pc:sldMk cId="3613052383" sldId="300"/>
            <ac:graphicFrameMk id="4" creationId="{84331624-A6FA-A605-0301-0863F62A8561}"/>
          </ac:graphicFrameMkLst>
        </pc:graphicFrameChg>
        <pc:graphicFrameChg chg="add mod modGraphic">
          <ac:chgData name="Paolo Castracane" userId="79409e68-a20d-42e3-af0c-ad1c5702f6f2" providerId="ADAL" clId="{18E488AC-0E78-5B6E-AEB5-216EDC26EF68}" dt="2026-04-17T16:13:36.832" v="1679" actId="1076"/>
          <ac:graphicFrameMkLst>
            <pc:docMk/>
            <pc:sldMk cId="3613052383" sldId="300"/>
            <ac:graphicFrameMk id="6" creationId="{AD743722-C6A2-DEFB-4B4B-808D83984618}"/>
          </ac:graphicFrameMkLst>
        </pc:graphicFrameChg>
        <pc:graphicFrameChg chg="add del mod">
          <ac:chgData name="Paolo Castracane" userId="79409e68-a20d-42e3-af0c-ad1c5702f6f2" providerId="ADAL" clId="{18E488AC-0E78-5B6E-AEB5-216EDC26EF68}" dt="2026-04-17T16:14:51.564" v="1692" actId="478"/>
          <ac:graphicFrameMkLst>
            <pc:docMk/>
            <pc:sldMk cId="3613052383" sldId="300"/>
            <ac:graphicFrameMk id="7" creationId="{6981EC1C-93A2-ECEE-ED9F-78604BE8A872}"/>
          </ac:graphicFrameMkLst>
        </pc:graphicFrameChg>
        <pc:graphicFrameChg chg="add mod modGraphic">
          <ac:chgData name="Paolo Castracane" userId="79409e68-a20d-42e3-af0c-ad1c5702f6f2" providerId="ADAL" clId="{18E488AC-0E78-5B6E-AEB5-216EDC26EF68}" dt="2026-04-17T16:15:56.487" v="1700" actId="255"/>
          <ac:graphicFrameMkLst>
            <pc:docMk/>
            <pc:sldMk cId="3613052383" sldId="300"/>
            <ac:graphicFrameMk id="8" creationId="{7B994546-48CF-F4D8-DE1D-AE73DA921C1F}"/>
          </ac:graphicFrameMkLst>
        </pc:graphicFrameChg>
      </pc:sldChg>
      <pc:sldMasterChg chg="delSldLayout">
        <pc:chgData name="Paolo Castracane" userId="79409e68-a20d-42e3-af0c-ad1c5702f6f2" providerId="ADAL" clId="{18E488AC-0E78-5B6E-AEB5-216EDC26EF68}" dt="2026-04-14T16:10:59.126" v="84" actId="2696"/>
        <pc:sldMasterMkLst>
          <pc:docMk/>
          <pc:sldMasterMk cId="0" sldId="2147483653"/>
        </pc:sldMasterMkLst>
      </pc:sldMasterChg>
      <pc:sldMasterChg chg="modSldLayout">
        <pc:chgData name="Paolo Castracane" userId="79409e68-a20d-42e3-af0c-ad1c5702f6f2" providerId="ADAL" clId="{18E488AC-0E78-5B6E-AEB5-216EDC26EF68}" dt="2026-04-18T10:05:23.480" v="1745"/>
        <pc:sldMasterMkLst>
          <pc:docMk/>
          <pc:sldMasterMk cId="3923147630" sldId="2147483654"/>
        </pc:sldMasterMkLst>
        <pc:sldLayoutChg chg="addSp delSp modSp mod">
          <pc:chgData name="Paolo Castracane" userId="79409e68-a20d-42e3-af0c-ad1c5702f6f2" providerId="ADAL" clId="{18E488AC-0E78-5B6E-AEB5-216EDC26EF68}" dt="2026-04-18T10:05:03.425" v="1739"/>
          <pc:sldLayoutMkLst>
            <pc:docMk/>
            <pc:sldMasterMk cId="3923147630" sldId="2147483654"/>
            <pc:sldLayoutMk cId="3152447450" sldId="2147483656"/>
          </pc:sldLayoutMkLst>
          <pc:spChg chg="add mod">
            <ac:chgData name="Paolo Castracane" userId="79409e68-a20d-42e3-af0c-ad1c5702f6f2" providerId="ADAL" clId="{18E488AC-0E78-5B6E-AEB5-216EDC26EF68}" dt="2026-04-18T10:05:03.425" v="1739"/>
            <ac:spMkLst>
              <pc:docMk/>
              <pc:sldMasterMk cId="3923147630" sldId="2147483654"/>
              <pc:sldLayoutMk cId="3152447450" sldId="2147483656"/>
              <ac:spMk id="2" creationId="{F8D6AD25-A334-AE7A-E511-321943A44F43}"/>
            </ac:spMkLst>
          </pc:spChg>
          <pc:spChg chg="del">
            <ac:chgData name="Paolo Castracane" userId="79409e68-a20d-42e3-af0c-ad1c5702f6f2" providerId="ADAL" clId="{18E488AC-0E78-5B6E-AEB5-216EDC26EF68}" dt="2026-04-18T10:05:02.022" v="1738" actId="478"/>
            <ac:spMkLst>
              <pc:docMk/>
              <pc:sldMasterMk cId="3923147630" sldId="2147483654"/>
              <pc:sldLayoutMk cId="3152447450" sldId="2147483656"/>
              <ac:spMk id="28" creationId="{00000000-0000-0000-0000-000000000000}"/>
            </ac:spMkLst>
          </pc:spChg>
        </pc:sldLayoutChg>
        <pc:sldLayoutChg chg="addSp delSp modSp mod">
          <pc:chgData name="Paolo Castracane" userId="79409e68-a20d-42e3-af0c-ad1c5702f6f2" providerId="ADAL" clId="{18E488AC-0E78-5B6E-AEB5-216EDC26EF68}" dt="2026-04-18T10:05:10.320" v="1741"/>
          <pc:sldLayoutMkLst>
            <pc:docMk/>
            <pc:sldMasterMk cId="3923147630" sldId="2147483654"/>
            <pc:sldLayoutMk cId="4036230124" sldId="2147483657"/>
          </pc:sldLayoutMkLst>
          <pc:spChg chg="add mod">
            <ac:chgData name="Paolo Castracane" userId="79409e68-a20d-42e3-af0c-ad1c5702f6f2" providerId="ADAL" clId="{18E488AC-0E78-5B6E-AEB5-216EDC26EF68}" dt="2026-04-18T10:05:10.320" v="1741"/>
            <ac:spMkLst>
              <pc:docMk/>
              <pc:sldMasterMk cId="3923147630" sldId="2147483654"/>
              <pc:sldLayoutMk cId="4036230124" sldId="2147483657"/>
              <ac:spMk id="2" creationId="{F8779B35-E801-D62B-C70A-075DB4ADF4A6}"/>
            </ac:spMkLst>
          </pc:spChg>
          <pc:spChg chg="del">
            <ac:chgData name="Paolo Castracane" userId="79409e68-a20d-42e3-af0c-ad1c5702f6f2" providerId="ADAL" clId="{18E488AC-0E78-5B6E-AEB5-216EDC26EF68}" dt="2026-04-18T10:05:09.002" v="1740" actId="478"/>
            <ac:spMkLst>
              <pc:docMk/>
              <pc:sldMasterMk cId="3923147630" sldId="2147483654"/>
              <pc:sldLayoutMk cId="4036230124" sldId="2147483657"/>
              <ac:spMk id="41" creationId="{00000000-0000-0000-0000-000000000000}"/>
            </ac:spMkLst>
          </pc:spChg>
        </pc:sldLayoutChg>
        <pc:sldLayoutChg chg="addSp delSp modSp mod">
          <pc:chgData name="Paolo Castracane" userId="79409e68-a20d-42e3-af0c-ad1c5702f6f2" providerId="ADAL" clId="{18E488AC-0E78-5B6E-AEB5-216EDC26EF68}" dt="2026-04-18T10:05:17.160" v="1743"/>
          <pc:sldLayoutMkLst>
            <pc:docMk/>
            <pc:sldMasterMk cId="3923147630" sldId="2147483654"/>
            <pc:sldLayoutMk cId="530221337" sldId="2147483658"/>
          </pc:sldLayoutMkLst>
          <pc:spChg chg="add mod">
            <ac:chgData name="Paolo Castracane" userId="79409e68-a20d-42e3-af0c-ad1c5702f6f2" providerId="ADAL" clId="{18E488AC-0E78-5B6E-AEB5-216EDC26EF68}" dt="2026-04-18T10:05:17.160" v="1743"/>
            <ac:spMkLst>
              <pc:docMk/>
              <pc:sldMasterMk cId="3923147630" sldId="2147483654"/>
              <pc:sldLayoutMk cId="530221337" sldId="2147483658"/>
              <ac:spMk id="2" creationId="{5E08C0D4-508A-6BD1-3194-BEE203894CC2}"/>
            </ac:spMkLst>
          </pc:spChg>
          <pc:spChg chg="del">
            <ac:chgData name="Paolo Castracane" userId="79409e68-a20d-42e3-af0c-ad1c5702f6f2" providerId="ADAL" clId="{18E488AC-0E78-5B6E-AEB5-216EDC26EF68}" dt="2026-04-18T10:05:15.653" v="1742" actId="478"/>
            <ac:spMkLst>
              <pc:docMk/>
              <pc:sldMasterMk cId="3923147630" sldId="2147483654"/>
              <pc:sldLayoutMk cId="530221337" sldId="2147483658"/>
              <ac:spMk id="50" creationId="{00000000-0000-0000-0000-000000000000}"/>
            </ac:spMkLst>
          </pc:spChg>
        </pc:sldLayoutChg>
        <pc:sldLayoutChg chg="addSp delSp modSp mod">
          <pc:chgData name="Paolo Castracane" userId="79409e68-a20d-42e3-af0c-ad1c5702f6f2" providerId="ADAL" clId="{18E488AC-0E78-5B6E-AEB5-216EDC26EF68}" dt="2026-04-18T10:05:23.480" v="1745"/>
          <pc:sldLayoutMkLst>
            <pc:docMk/>
            <pc:sldMasterMk cId="3923147630" sldId="2147483654"/>
            <pc:sldLayoutMk cId="3307038218" sldId="2147483659"/>
          </pc:sldLayoutMkLst>
          <pc:spChg chg="add mod">
            <ac:chgData name="Paolo Castracane" userId="79409e68-a20d-42e3-af0c-ad1c5702f6f2" providerId="ADAL" clId="{18E488AC-0E78-5B6E-AEB5-216EDC26EF68}" dt="2026-04-18T10:05:23.480" v="1745"/>
            <ac:spMkLst>
              <pc:docMk/>
              <pc:sldMasterMk cId="3923147630" sldId="2147483654"/>
              <pc:sldLayoutMk cId="3307038218" sldId="2147483659"/>
              <ac:spMk id="2" creationId="{2C220730-5FFF-4A94-2086-89C4D0857D51}"/>
            </ac:spMkLst>
          </pc:spChg>
          <pc:spChg chg="del">
            <ac:chgData name="Paolo Castracane" userId="79409e68-a20d-42e3-af0c-ad1c5702f6f2" providerId="ADAL" clId="{18E488AC-0E78-5B6E-AEB5-216EDC26EF68}" dt="2026-04-18T10:05:22.173" v="1744" actId="478"/>
            <ac:spMkLst>
              <pc:docMk/>
              <pc:sldMasterMk cId="3923147630" sldId="2147483654"/>
              <pc:sldLayoutMk cId="3307038218" sldId="2147483659"/>
              <ac:spMk id="61" creationId="{00000000-0000-0000-0000-000000000000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6079409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1542076404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1542076404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7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39951858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6348024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11914388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34770644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3671543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01750" y="2265730"/>
            <a:ext cx="8288157" cy="2756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 rotWithShape="1">
          <a:blip r:embed="rId3">
            <a:alphaModFix/>
          </a:blip>
          <a:srcRect b="-114"/>
          <a:stretch/>
        </p:blipFill>
        <p:spPr>
          <a:xfrm rot="10800000" flipH="1">
            <a:off x="2824280" y="4824248"/>
            <a:ext cx="5391556" cy="2038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 descr="A picture containing natur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77344" y="-1"/>
            <a:ext cx="3714656" cy="268681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"/>
          <p:cNvSpPr/>
          <p:nvPr/>
        </p:nvSpPr>
        <p:spPr>
          <a:xfrm flipH="1">
            <a:off x="5456394" y="1968439"/>
            <a:ext cx="6751471" cy="4901119"/>
          </a:xfrm>
          <a:custGeom>
            <a:avLst/>
            <a:gdLst/>
            <a:ahLst/>
            <a:cxnLst/>
            <a:rect l="l" t="t" r="r" b="b"/>
            <a:pathLst>
              <a:path w="6751471" h="4901119" extrusionOk="0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 flipH="1">
            <a:off x="-4784" y="-14542"/>
            <a:ext cx="12199164" cy="6874921"/>
          </a:xfrm>
          <a:custGeom>
            <a:avLst/>
            <a:gdLst/>
            <a:ahLst/>
            <a:cxnLst/>
            <a:rect l="l" t="t" r="r" b="b"/>
            <a:pathLst>
              <a:path w="14761910" h="6836301" extrusionOk="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27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Google Shape;17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8431" y="5311498"/>
            <a:ext cx="2738896" cy="150851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Google Shape;18;p2"/>
          <p:cNvPicPr preferRelativeResize="0"/>
          <p:nvPr/>
        </p:nvPicPr>
        <p:blipFill rotWithShape="1">
          <a:blip r:embed="rId6">
            <a:alphaModFix amt="34000"/>
          </a:blip>
          <a:srcRect l="32582" t="2399" r="8554" b="-8774"/>
          <a:stretch/>
        </p:blipFill>
        <p:spPr>
          <a:xfrm rot="5400000">
            <a:off x="5734286" y="-1016167"/>
            <a:ext cx="5455273" cy="7480884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 rotWithShape="1">
          <a:blip r:embed="rId6">
            <a:alphaModFix amt="34000"/>
          </a:blip>
          <a:srcRect l="54017" t="36082" r="11355" b="674"/>
          <a:stretch/>
        </p:blipFill>
        <p:spPr>
          <a:xfrm rot="-5400000">
            <a:off x="5792642" y="4819952"/>
            <a:ext cx="1719709" cy="2366806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20" name="Google Shape;20;p2"/>
          <p:cNvSpPr txBox="1">
            <a:spLocks noGrp="1"/>
          </p:cNvSpPr>
          <p:nvPr>
            <p:ph type="title"/>
          </p:nvPr>
        </p:nvSpPr>
        <p:spPr>
          <a:xfrm>
            <a:off x="176047" y="175938"/>
            <a:ext cx="6157185" cy="3972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Montserrat"/>
              <a:buNone/>
              <a:defRPr sz="800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" name="Google Shape;33;p4"/>
          <p:cNvPicPr preferRelativeResize="0"/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5" name="Google Shape;35;p4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4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4"/>
          <p:cNvSpPr txBox="1">
            <a:spLocks noGrp="1"/>
          </p:cNvSpPr>
          <p:nvPr>
            <p:ph type="body" idx="1"/>
          </p:nvPr>
        </p:nvSpPr>
        <p:spPr>
          <a:xfrm>
            <a:off x="386632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sz="2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sz="24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8" name="Google Shape;38;p4"/>
          <p:cNvSpPr txBox="1">
            <a:spLocks noGrp="1"/>
          </p:cNvSpPr>
          <p:nvPr>
            <p:ph type="body" idx="2"/>
          </p:nvPr>
        </p:nvSpPr>
        <p:spPr>
          <a:xfrm>
            <a:off x="6296361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sz="2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sz="24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9" name="Google Shape;39;p4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lang="en-GB" sz="1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1400"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" name="Google Shape;40;p4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sz="440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1" name="Google Shape;41;p4"/>
          <p:cNvSpPr txBox="1"/>
          <p:nvPr/>
        </p:nvSpPr>
        <p:spPr>
          <a:xfrm>
            <a:off x="-24375" y="6562800"/>
            <a:ext cx="5875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b="1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CEOS WGCV-56, 20-24 April 2026</a:t>
            </a:r>
            <a:endParaRPr b="1" dirty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5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" name="Google Shape;44;p5"/>
          <p:cNvPicPr preferRelativeResize="0"/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6" name="Google Shape;46;p5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5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5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lang="en-GB" sz="1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1400"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" name="Google Shape;49;p5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sz="440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0" name="Google Shape;50;p5"/>
          <p:cNvSpPr txBox="1"/>
          <p:nvPr/>
        </p:nvSpPr>
        <p:spPr>
          <a:xfrm>
            <a:off x="-24375" y="6562800"/>
            <a:ext cx="5875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CEOS WGCV-56, 20-24 April 2026</a:t>
            </a: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6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" name="Google Shape;53;p6"/>
          <p:cNvPicPr preferRelativeResize="0"/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5" name="Google Shape;55;p6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6"/>
          <p:cNvSpPr txBox="1">
            <a:spLocks noGrp="1"/>
          </p:cNvSpPr>
          <p:nvPr>
            <p:ph type="body" idx="1"/>
          </p:nvPr>
        </p:nvSpPr>
        <p:spPr>
          <a:xfrm>
            <a:off x="5180012" y="1373852"/>
            <a:ext cx="6172200" cy="4694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"/>
              <a:buChar char="❖"/>
              <a:defRPr sz="32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4064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▪"/>
              <a:defRPr sz="2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810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o"/>
              <a:defRPr sz="24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8" name="Google Shape;58;p6"/>
          <p:cNvSpPr txBox="1">
            <a:spLocks noGrp="1"/>
          </p:cNvSpPr>
          <p:nvPr>
            <p:ph type="body" idx="2"/>
          </p:nvPr>
        </p:nvSpPr>
        <p:spPr>
          <a:xfrm>
            <a:off x="839788" y="1373852"/>
            <a:ext cx="3932237" cy="4630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sz="12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sz="1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sz="1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sz="1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sz="1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sz="1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sz="1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9" name="Google Shape;59;p6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lang="en-GB" sz="1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1400"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0" name="Google Shape;60;p6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sz="440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1" name="Google Shape;61;p6"/>
          <p:cNvSpPr txBox="1"/>
          <p:nvPr/>
        </p:nvSpPr>
        <p:spPr>
          <a:xfrm>
            <a:off x="-24375" y="6562800"/>
            <a:ext cx="5875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CEOS WGCV-56, 20-24 April 2026</a:t>
            </a: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01750" y="2265730"/>
            <a:ext cx="8288157" cy="2756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 rotWithShape="1">
          <a:blip r:embed="rId3">
            <a:alphaModFix/>
          </a:blip>
          <a:srcRect b="-113"/>
          <a:stretch/>
        </p:blipFill>
        <p:spPr>
          <a:xfrm rot="10800000" flipH="1">
            <a:off x="2824280" y="4824248"/>
            <a:ext cx="5391556" cy="2038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 descr="A picture containing natur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77344" y="-1"/>
            <a:ext cx="3714656" cy="268681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"/>
          <p:cNvSpPr/>
          <p:nvPr/>
        </p:nvSpPr>
        <p:spPr>
          <a:xfrm flipH="1">
            <a:off x="5456394" y="1968439"/>
            <a:ext cx="6751471" cy="4901119"/>
          </a:xfrm>
          <a:custGeom>
            <a:avLst/>
            <a:gdLst/>
            <a:ahLst/>
            <a:cxnLst/>
            <a:rect l="l" t="t" r="r" b="b"/>
            <a:pathLst>
              <a:path w="6751471" h="4901119" extrusionOk="0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 flipH="1">
            <a:off x="-4784" y="-14542"/>
            <a:ext cx="12199164" cy="6874921"/>
          </a:xfrm>
          <a:custGeom>
            <a:avLst/>
            <a:gdLst/>
            <a:ahLst/>
            <a:cxnLst/>
            <a:rect l="l" t="t" r="r" b="b"/>
            <a:pathLst>
              <a:path w="14761910" h="6836301" extrusionOk="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27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Google Shape;17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8431" y="5311498"/>
            <a:ext cx="2738896" cy="150851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Google Shape;18;p2"/>
          <p:cNvPicPr preferRelativeResize="0"/>
          <p:nvPr/>
        </p:nvPicPr>
        <p:blipFill rotWithShape="1">
          <a:blip r:embed="rId6">
            <a:alphaModFix amt="34000"/>
          </a:blip>
          <a:srcRect l="32582" t="2399" r="8554" b="-8773"/>
          <a:stretch/>
        </p:blipFill>
        <p:spPr>
          <a:xfrm rot="5400000">
            <a:off x="5734286" y="-1016167"/>
            <a:ext cx="5455273" cy="7480884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 rotWithShape="1">
          <a:blip r:embed="rId6">
            <a:alphaModFix amt="34000"/>
          </a:blip>
          <a:srcRect l="54016" t="36081" r="11355" b="673"/>
          <a:stretch/>
        </p:blipFill>
        <p:spPr>
          <a:xfrm rot="-5400000">
            <a:off x="5792642" y="4819952"/>
            <a:ext cx="1719709" cy="2366806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20" name="Google Shape;20;p2"/>
          <p:cNvSpPr txBox="1">
            <a:spLocks noGrp="1"/>
          </p:cNvSpPr>
          <p:nvPr>
            <p:ph type="title"/>
          </p:nvPr>
        </p:nvSpPr>
        <p:spPr>
          <a:xfrm>
            <a:off x="176047" y="175938"/>
            <a:ext cx="6157185" cy="3972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Montserrat"/>
              <a:buNone/>
              <a:defRPr sz="800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6842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3"/>
          <p:cNvPicPr preferRelativeResize="0"/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5" name="Google Shape;25;p3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lang="en-GB" sz="14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1400" b="1" i="0" u="none" strike="noStrike" cap="non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" name="Google Shape;29;p3"/>
          <p:cNvSpPr txBox="1">
            <a:spLocks noGrp="1"/>
          </p:cNvSpPr>
          <p:nvPr>
            <p:ph type="body" idx="1"/>
          </p:nvPr>
        </p:nvSpPr>
        <p:spPr>
          <a:xfrm>
            <a:off x="324233" y="1558533"/>
            <a:ext cx="11495400" cy="46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sz="2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sz="24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 dirty="0"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sz="440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" name="Google Shape;41;p4">
            <a:extLst>
              <a:ext uri="{FF2B5EF4-FFF2-40B4-BE49-F238E27FC236}">
                <a16:creationId xmlns:a16="http://schemas.microsoft.com/office/drawing/2014/main" id="{F8D6AD25-A334-AE7A-E511-321943A44F43}"/>
              </a:ext>
            </a:extLst>
          </p:cNvPr>
          <p:cNvSpPr txBox="1"/>
          <p:nvPr userDrawn="1"/>
        </p:nvSpPr>
        <p:spPr>
          <a:xfrm>
            <a:off x="-24375" y="6562800"/>
            <a:ext cx="5875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b="1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CEOS WGCV-56, 20-24 April 2026</a:t>
            </a:r>
            <a:endParaRPr b="1" dirty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152447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" name="Google Shape;33;p4"/>
          <p:cNvPicPr preferRelativeResize="0"/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5" name="Google Shape;35;p4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4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4"/>
          <p:cNvSpPr txBox="1">
            <a:spLocks noGrp="1"/>
          </p:cNvSpPr>
          <p:nvPr>
            <p:ph type="body" idx="1"/>
          </p:nvPr>
        </p:nvSpPr>
        <p:spPr>
          <a:xfrm>
            <a:off x="386632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sz="2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sz="24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8" name="Google Shape;38;p4"/>
          <p:cNvSpPr txBox="1">
            <a:spLocks noGrp="1"/>
          </p:cNvSpPr>
          <p:nvPr>
            <p:ph type="body" idx="2"/>
          </p:nvPr>
        </p:nvSpPr>
        <p:spPr>
          <a:xfrm>
            <a:off x="6296361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sz="2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sz="24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9" name="Google Shape;39;p4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lang="en-GB" sz="1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1400"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" name="Google Shape;40;p4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sz="440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" name="Google Shape;41;p4">
            <a:extLst>
              <a:ext uri="{FF2B5EF4-FFF2-40B4-BE49-F238E27FC236}">
                <a16:creationId xmlns:a16="http://schemas.microsoft.com/office/drawing/2014/main" id="{F8779B35-E801-D62B-C70A-075DB4ADF4A6}"/>
              </a:ext>
            </a:extLst>
          </p:cNvPr>
          <p:cNvSpPr txBox="1"/>
          <p:nvPr userDrawn="1"/>
        </p:nvSpPr>
        <p:spPr>
          <a:xfrm>
            <a:off x="-24375" y="6562800"/>
            <a:ext cx="5875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b="1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CEOS WGCV-56, 20-24 April 2026</a:t>
            </a:r>
            <a:endParaRPr b="1" dirty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4036230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5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" name="Google Shape;44;p5"/>
          <p:cNvPicPr preferRelativeResize="0"/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6" name="Google Shape;46;p5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5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5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lang="en-GB" sz="1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1400"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" name="Google Shape;49;p5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sz="440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" name="Google Shape;41;p4">
            <a:extLst>
              <a:ext uri="{FF2B5EF4-FFF2-40B4-BE49-F238E27FC236}">
                <a16:creationId xmlns:a16="http://schemas.microsoft.com/office/drawing/2014/main" id="{5E08C0D4-508A-6BD1-3194-BEE203894CC2}"/>
              </a:ext>
            </a:extLst>
          </p:cNvPr>
          <p:cNvSpPr txBox="1"/>
          <p:nvPr userDrawn="1"/>
        </p:nvSpPr>
        <p:spPr>
          <a:xfrm>
            <a:off x="-24375" y="6562800"/>
            <a:ext cx="5875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b="1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CEOS WGCV-56, 20-24 April 2026</a:t>
            </a:r>
            <a:endParaRPr b="1" dirty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530221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6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" name="Google Shape;53;p6"/>
          <p:cNvPicPr preferRelativeResize="0"/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5" name="Google Shape;55;p6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6"/>
          <p:cNvSpPr txBox="1">
            <a:spLocks noGrp="1"/>
          </p:cNvSpPr>
          <p:nvPr>
            <p:ph type="body" idx="1"/>
          </p:nvPr>
        </p:nvSpPr>
        <p:spPr>
          <a:xfrm>
            <a:off x="5180012" y="1373852"/>
            <a:ext cx="6172200" cy="4694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"/>
              <a:buChar char="❖"/>
              <a:defRPr sz="32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4064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▪"/>
              <a:defRPr sz="2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810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o"/>
              <a:defRPr sz="24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8" name="Google Shape;58;p6"/>
          <p:cNvSpPr txBox="1">
            <a:spLocks noGrp="1"/>
          </p:cNvSpPr>
          <p:nvPr>
            <p:ph type="body" idx="2"/>
          </p:nvPr>
        </p:nvSpPr>
        <p:spPr>
          <a:xfrm>
            <a:off x="839788" y="1373852"/>
            <a:ext cx="3932237" cy="4630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sz="12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sz="1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sz="1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sz="1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sz="1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sz="1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sz="1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9" name="Google Shape;59;p6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lang="en-GB" sz="1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1400"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0" name="Google Shape;60;p6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sz="440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" name="Google Shape;41;p4">
            <a:extLst>
              <a:ext uri="{FF2B5EF4-FFF2-40B4-BE49-F238E27FC236}">
                <a16:creationId xmlns:a16="http://schemas.microsoft.com/office/drawing/2014/main" id="{2C220730-5FFF-4A94-2086-89C4D0857D51}"/>
              </a:ext>
            </a:extLst>
          </p:cNvPr>
          <p:cNvSpPr txBox="1"/>
          <p:nvPr userDrawn="1"/>
        </p:nvSpPr>
        <p:spPr>
          <a:xfrm>
            <a:off x="-24375" y="6562800"/>
            <a:ext cx="5875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b="1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CEOS WGCV-56, 20-24 April 2026</a:t>
            </a:r>
            <a:endParaRPr b="1" dirty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307038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7;p1"/>
          <p:cNvPicPr preferRelativeResize="0"/>
          <p:nvPr/>
        </p:nvPicPr>
        <p:blipFill rotWithShape="1">
          <a:blip r:embed="rId6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" name="Google Shape;9;p1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1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7;p1"/>
          <p:cNvPicPr preferRelativeResize="0"/>
          <p:nvPr/>
        </p:nvPicPr>
        <p:blipFill rotWithShape="1">
          <a:blip r:embed="rId7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" name="Google Shape;9;p1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1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314763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calvalportal.ceos.org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calvalportal.ceos.org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calvalportal.ceos.org/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calvalportal.ceos.org/acsg_repository" TargetMode="External"/><Relationship Id="rId3" Type="http://schemas.openxmlformats.org/officeDocument/2006/relationships/image" Target="../media/image9.png"/><Relationship Id="rId7" Type="http://schemas.openxmlformats.org/officeDocument/2006/relationships/hyperlink" Target="https://calvalportal.ceos.org/acsg_page2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calvalportal.ceos.org/acsg_page1" TargetMode="External"/><Relationship Id="rId5" Type="http://schemas.openxmlformats.org/officeDocument/2006/relationships/hyperlink" Target="https://calvalportal.ceos.org/acsg1" TargetMode="Externa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hyperlink" Target="https://calvalportal.ceos.org/documents/10136/958898/CEOS-FRM_Assessment_Framework_V2_20250704.pdf/e4bda462-018d-4a12-5d01-4103b0faed6c?t=1751618407348" TargetMode="Externa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7"/>
          <p:cNvSpPr/>
          <p:nvPr/>
        </p:nvSpPr>
        <p:spPr>
          <a:xfrm>
            <a:off x="6841800" y="3845176"/>
            <a:ext cx="5350200" cy="26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b="1" dirty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200" b="1" i="0" u="none" strike="noStrike" cap="none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Paolo Castracane</a:t>
            </a:r>
          </a:p>
          <a:p>
            <a:pPr marL="0" marR="0" lvl="0" indent="0" algn="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200" b="1" dirty="0" err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Starion</a:t>
            </a:r>
            <a:r>
              <a:rPr lang="nl-NL" sz="2200" b="1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nl-NL" sz="2200" b="1" dirty="0" err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for</a:t>
            </a:r>
            <a:r>
              <a:rPr lang="nl-NL" sz="2200" b="1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ESA/ESRIN</a:t>
            </a:r>
            <a:endParaRPr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 i="0" u="none" strike="noStrike" cap="none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Agenda Item 8.3</a:t>
            </a:r>
            <a:endParaRPr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 b="1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WGCV-56 / LSI-VC-19 Joint Meeting</a:t>
            </a:r>
            <a:endParaRPr sz="2100" b="1" dirty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Sioux Falls, SD, USA</a:t>
            </a:r>
            <a:endParaRPr sz="2200" b="1" dirty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20-24 April, 2026</a:t>
            </a:r>
            <a:endParaRPr sz="2200" b="1" i="0" u="none" strike="noStrike" cap="none" dirty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7" name="Google Shape;67;p7"/>
          <p:cNvSpPr txBox="1">
            <a:spLocks noGrp="1"/>
          </p:cNvSpPr>
          <p:nvPr>
            <p:ph type="title"/>
          </p:nvPr>
        </p:nvSpPr>
        <p:spPr>
          <a:xfrm>
            <a:off x="176050" y="175950"/>
            <a:ext cx="9476400" cy="397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4000" dirty="0"/>
              <a:t>CEOS WGCV-56 / LSI-VC-19</a:t>
            </a:r>
            <a:br>
              <a:rPr lang="en-GB" sz="4000" dirty="0"/>
            </a:br>
            <a:r>
              <a:rPr lang="en-GB" sz="4000" dirty="0"/>
              <a:t>Joint Meeting</a:t>
            </a:r>
            <a:br>
              <a:rPr lang="en-GB" sz="4000" dirty="0"/>
            </a:br>
            <a:r>
              <a:rPr lang="en-GB" sz="4000" dirty="0"/>
              <a:t>CEOS Cal/Val Portal</a:t>
            </a:r>
            <a:endParaRPr sz="4000" i="1" dirty="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E5B2DB5-75A1-125C-E122-B1207C05B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</a:t>
            </a:r>
            <a:r>
              <a:rPr lang="en-IT" dirty="0"/>
              <a:t>re-flight Calibration WS forum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47317A-D122-42F3-E2EA-639212709B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7792" y="1542661"/>
            <a:ext cx="3754926" cy="47856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AD9FC9-B53D-2F6C-DF24-0EF032312C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016" y="3670042"/>
            <a:ext cx="3013878" cy="23991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FA7A2D-B45F-30C0-930D-B5C5EA0EF5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6017" y="3858165"/>
            <a:ext cx="2394856" cy="1680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779C628-4616-3D2A-69DF-A776734C88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3131" y="1180852"/>
            <a:ext cx="3359424" cy="183968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842DA34-CF33-4791-1149-577DE8F94F7A}"/>
              </a:ext>
            </a:extLst>
          </p:cNvPr>
          <p:cNvSpPr txBox="1"/>
          <p:nvPr/>
        </p:nvSpPr>
        <p:spPr>
          <a:xfrm>
            <a:off x="4768190" y="5685453"/>
            <a:ext cx="20466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Workshop Repository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4F8797-1C5C-6EC6-8678-06D199610F3B}"/>
              </a:ext>
            </a:extLst>
          </p:cNvPr>
          <p:cNvSpPr txBox="1"/>
          <p:nvPr/>
        </p:nvSpPr>
        <p:spPr>
          <a:xfrm>
            <a:off x="4240306" y="3094156"/>
            <a:ext cx="24570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Presentations available!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426AE21-3458-6515-4DF2-1CB18349ABFF}"/>
              </a:ext>
            </a:extLst>
          </p:cNvPr>
          <p:cNvSpPr txBox="1"/>
          <p:nvPr/>
        </p:nvSpPr>
        <p:spPr>
          <a:xfrm>
            <a:off x="7887478" y="1107233"/>
            <a:ext cx="24325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Workshop dedicated Forum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99CCE76-2F1B-295A-4948-DC4BFFDC79B7}"/>
              </a:ext>
            </a:extLst>
          </p:cNvPr>
          <p:cNvSpPr txBox="1"/>
          <p:nvPr/>
        </p:nvSpPr>
        <p:spPr>
          <a:xfrm>
            <a:off x="503175" y="2832546"/>
            <a:ext cx="30355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S</a:t>
            </a:r>
            <a:r>
              <a:rPr lang="en-IT" dirty="0"/>
              <a:t>hared doc for Executive Summary and Recommendations</a:t>
            </a:r>
          </a:p>
        </p:txBody>
      </p:sp>
    </p:spTree>
    <p:extLst>
      <p:ext uri="{BB962C8B-B14F-4D97-AF65-F5344CB8AC3E}">
        <p14:creationId xmlns:p14="http://schemas.microsoft.com/office/powerpoint/2010/main" val="34133385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85649E2-C2F2-B87E-F291-64A1AB47F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ACIX-III land/Aqua and CMIX II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0C8EEC-04E6-D7A2-32CC-264705CBFC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3068" y="1188099"/>
            <a:ext cx="3773073" cy="49980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264216-D4DA-12A9-BA5B-E77E756A09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7121" y="1773185"/>
            <a:ext cx="3940628" cy="1454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6AC3C3E-55BB-B5D3-D4E7-5AB2CCF886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8101" y="3687147"/>
            <a:ext cx="3191582" cy="18007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999B18D-05C3-934B-BA04-37F052D18DA4}"/>
              </a:ext>
            </a:extLst>
          </p:cNvPr>
          <p:cNvSpPr txBox="1"/>
          <p:nvPr/>
        </p:nvSpPr>
        <p:spPr>
          <a:xfrm>
            <a:off x="176048" y="2133137"/>
            <a:ext cx="3831376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800" dirty="0">
                <a:latin typeface="Arial" panose="020B0604020202020204" pitchFamily="34" charset="0"/>
                <a:cs typeface="Arial" panose="020B0604020202020204" pitchFamily="34" charset="0"/>
              </a:rPr>
              <a:t>Intercomparison Exercises:</a:t>
            </a:r>
          </a:p>
          <a:p>
            <a:r>
              <a:rPr lang="en-IT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1800" dirty="0">
                <a:latin typeface="Arial" panose="020B0604020202020204" pitchFamily="34" charset="0"/>
                <a:cs typeface="Arial" panose="020B0604020202020204" pitchFamily="34" charset="0"/>
              </a:rPr>
              <a:t>ACIX III Land (ready except Result Form)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1800" dirty="0">
                <a:latin typeface="Arial" panose="020B0604020202020204" pitchFamily="34" charset="0"/>
                <a:cs typeface="Arial" panose="020B0604020202020204" pitchFamily="34" charset="0"/>
              </a:rPr>
              <a:t>ACIX III Aqua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1800" dirty="0">
                <a:latin typeface="Arial" panose="020B0604020202020204" pitchFamily="34" charset="0"/>
                <a:cs typeface="Arial" panose="020B0604020202020204" pitchFamily="34" charset="0"/>
              </a:rPr>
              <a:t>CMIX II</a:t>
            </a:r>
          </a:p>
          <a:p>
            <a:endParaRPr lang="en-IT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IT" sz="1800" dirty="0">
                <a:latin typeface="Arial" panose="020B0604020202020204" pitchFamily="34" charset="0"/>
                <a:cs typeface="Arial" panose="020B0604020202020204" pitchFamily="34" charset="0"/>
              </a:rPr>
              <a:t>Input material collected from</a:t>
            </a:r>
          </a:p>
          <a:p>
            <a:endParaRPr lang="en-IT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kern="1200" dirty="0">
                <a:latin typeface="Arial" panose="020B0604020202020204" pitchFamily="34" charset="0"/>
                <a:cs typeface="Arial" panose="020B0604020202020204" pitchFamily="34" charset="0"/>
              </a:rPr>
              <a:t>Noelle Cremer and </a:t>
            </a:r>
          </a:p>
          <a:p>
            <a:r>
              <a:rPr lang="en-US" sz="1800" kern="1200" dirty="0">
                <a:latin typeface="Arial" panose="020B0604020202020204" pitchFamily="34" charset="0"/>
                <a:cs typeface="Arial" panose="020B0604020202020204" pitchFamily="34" charset="0"/>
              </a:rPr>
              <a:t>Michela Perrone (Serco)</a:t>
            </a:r>
            <a:endParaRPr lang="en-IT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4571484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61879A5-05F7-1230-96C3-4F300CD055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9061" y="2689583"/>
            <a:ext cx="4787839" cy="1858749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IT" sz="2400" dirty="0"/>
              <a:t>News content updates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T" sz="2400" dirty="0"/>
              <a:t>Outreach, video tutorials, X post, contact and support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T" sz="2400" dirty="0"/>
              <a:t>Newsletter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01F3F09-CD0A-7225-9AAD-CD7311B50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Outreach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A4370B-E463-7299-313A-CC53C2F7C5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53731">
            <a:off x="5583117" y="941155"/>
            <a:ext cx="2844800" cy="30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0869337-ECED-3513-5B57-601B7A44D2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0685" y="1215346"/>
            <a:ext cx="3014134" cy="3048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ADA1E14-F867-7CB4-21D2-20FFC299E9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8808" y="4014331"/>
            <a:ext cx="2863850" cy="2076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9575112-E758-C2B2-4F35-1E76A4D7E1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173615">
            <a:off x="8288336" y="3823493"/>
            <a:ext cx="3445287" cy="22329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55927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0CAB135-140E-EDD9-0583-C75BBC4778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6048" y="1135994"/>
            <a:ext cx="10132965" cy="2116569"/>
          </a:xfrm>
        </p:spPr>
        <p:txBody>
          <a:bodyPr/>
          <a:lstStyle/>
          <a:p>
            <a:pPr marL="222250" indent="-171450">
              <a:buSzPct val="100000"/>
              <a:buFont typeface="Arial" panose="020B0604020202020204" pitchFamily="34" charset="0"/>
              <a:buChar char="•"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Several ongoing activities (e.g. Subgroups updates,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FRMSat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webpage, pre-flight Calibration, ACIX and CMIX exercises, etc.)</a:t>
            </a:r>
          </a:p>
          <a:p>
            <a:pPr marL="222250" indent="-171450">
              <a:buSzPct val="100000"/>
              <a:buFont typeface="Arial" panose="020B0604020202020204" pitchFamily="34" charset="0"/>
              <a:buChar char="•"/>
            </a:pPr>
            <a:r>
              <a:rPr lang="en-IT" sz="1800" dirty="0">
                <a:latin typeface="Arial" panose="020B0604020202020204" pitchFamily="34" charset="0"/>
                <a:cs typeface="Arial" panose="020B0604020202020204" pitchFamily="34" charset="0"/>
              </a:rPr>
              <a:t>Continue collaboration with CEOS WGISS (e.g. </a:t>
            </a:r>
            <a:r>
              <a:rPr lang="en-IT" sz="1800" kern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WGISS Data Management and Stewardship Maturity Matrix teams and the Interoperability team) and WMO GSICS</a:t>
            </a:r>
            <a:endParaRPr lang="en-IT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2250" indent="-171450">
              <a:buSzPct val="100000"/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Coordinate </a:t>
            </a:r>
            <a:r>
              <a:rPr lang="en-IT" sz="1800" dirty="0">
                <a:latin typeface="Arial" panose="020B0604020202020204" pitchFamily="34" charset="0"/>
                <a:cs typeface="Arial" panose="020B0604020202020204" pitchFamily="34" charset="0"/>
              </a:rPr>
              <a:t>outreach with CEOS.org team – CEOS Newsletter examples:</a:t>
            </a:r>
          </a:p>
          <a:p>
            <a:pPr marL="50800" indent="0">
              <a:buNone/>
            </a:pPr>
            <a:endParaRPr lang="en-IT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800" indent="0">
              <a:buNone/>
            </a:pPr>
            <a:endParaRPr lang="en-IT" sz="26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A7262EB-03F1-496B-5BA7-10DB9E7CA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/>
              <a:t>Conclusion</a:t>
            </a:r>
            <a:endParaRPr lang="en-IT" sz="3200" dirty="0"/>
          </a:p>
        </p:txBody>
      </p:sp>
      <p:pic>
        <p:nvPicPr>
          <p:cNvPr id="5" name="Picture 4" descr="A screenshot of a website&#10;&#10;Description automatically generated">
            <a:extLst>
              <a:ext uri="{FF2B5EF4-FFF2-40B4-BE49-F238E27FC236}">
                <a16:creationId xmlns:a16="http://schemas.microsoft.com/office/drawing/2014/main" id="{435D504A-499D-751C-621B-C2744923A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354" y="3346025"/>
            <a:ext cx="3096787" cy="28549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 descr="A screenshot of a web page&#10;&#10;Description automatically generated">
            <a:extLst>
              <a:ext uri="{FF2B5EF4-FFF2-40B4-BE49-F238E27FC236}">
                <a16:creationId xmlns:a16="http://schemas.microsoft.com/office/drawing/2014/main" id="{BC7903D9-D0C5-F472-EBD9-B9DAEB3ABA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8296" y="3686979"/>
            <a:ext cx="4752184" cy="203502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58467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8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100000"/>
              </a:lnSpc>
              <a:buClr>
                <a:schemeClr val="dk1"/>
              </a:buClr>
            </a:pPr>
            <a:r>
              <a:rPr lang="en-GB" dirty="0"/>
              <a:t>Table of Contents</a:t>
            </a:r>
            <a:endParaRPr dirty="0"/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DB8B3A78-BD8F-281F-9DFC-7E059AE865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3498" y="1131075"/>
            <a:ext cx="6232809" cy="4662871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IT" dirty="0">
                <a:latin typeface="Arial" panose="020B0604020202020204" pitchFamily="34" charset="0"/>
                <a:cs typeface="Arial" panose="020B0604020202020204" pitchFamily="34" charset="0"/>
              </a:rPr>
              <a:t>CEOS Cal/Val Portal Overview</a:t>
            </a:r>
          </a:p>
          <a:p>
            <a:pPr>
              <a:buFont typeface="Wingdings" pitchFamily="2" charset="2"/>
              <a:buChar char="Ø"/>
            </a:pPr>
            <a:r>
              <a:rPr lang="en-IT" dirty="0">
                <a:latin typeface="Arial" panose="020B0604020202020204" pitchFamily="34" charset="0"/>
                <a:cs typeface="Arial" panose="020B0604020202020204" pitchFamily="34" charset="0"/>
              </a:rPr>
              <a:t>ACTIONs from WGCV-55</a:t>
            </a:r>
          </a:p>
          <a:p>
            <a:pPr>
              <a:buFont typeface="Wingdings" pitchFamily="2" charset="2"/>
              <a:buChar char="Ø"/>
            </a:pPr>
            <a:r>
              <a:rPr lang="en-IT" dirty="0">
                <a:latin typeface="Arial" panose="020B0604020202020204" pitchFamily="34" charset="0"/>
                <a:cs typeface="Arial" panose="020B0604020202020204" pitchFamily="34" charset="0"/>
              </a:rPr>
              <a:t>Content Updates</a:t>
            </a:r>
          </a:p>
          <a:p>
            <a:pPr>
              <a:buFont typeface="Wingdings" pitchFamily="2" charset="2"/>
              <a:buChar char="Ø"/>
            </a:pPr>
            <a:r>
              <a:rPr lang="en-IT" dirty="0">
                <a:latin typeface="Arial" panose="020B0604020202020204" pitchFamily="34" charset="0"/>
                <a:cs typeface="Arial" panose="020B0604020202020204" pitchFamily="34" charset="0"/>
              </a:rPr>
              <a:t>Outreach</a:t>
            </a:r>
          </a:p>
          <a:p>
            <a:pPr>
              <a:buFont typeface="Wingdings" pitchFamily="2" charset="2"/>
              <a:buChar char="Ø"/>
            </a:pPr>
            <a:r>
              <a:rPr lang="en-IT" dirty="0"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E5B714-9C19-47CE-CC92-BED737768D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8237" y="1558533"/>
            <a:ext cx="3973111" cy="3807955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76B982-AF20-2D3D-F0DD-CAB012CC6963}"/>
              </a:ext>
            </a:extLst>
          </p:cNvPr>
          <p:cNvSpPr txBox="1"/>
          <p:nvPr/>
        </p:nvSpPr>
        <p:spPr>
          <a:xfrm>
            <a:off x="7940842" y="5565799"/>
            <a:ext cx="24613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  <a:hlinkClick r:id="rId4"/>
              </a:rPr>
              <a:t>https://</a:t>
            </a:r>
            <a:r>
              <a:rPr kumimoji="0" lang="en-GB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  <a:hlinkClick r:id="rId4"/>
              </a:rPr>
              <a:t>calvalportal.ceos.org</a:t>
            </a:r>
            <a:endParaRPr kumimoji="0" lang="en-IT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9"/>
          <p:cNvSpPr txBox="1">
            <a:spLocks noGrp="1"/>
          </p:cNvSpPr>
          <p:nvPr>
            <p:ph type="body" idx="1"/>
          </p:nvPr>
        </p:nvSpPr>
        <p:spPr>
          <a:xfrm>
            <a:off x="242369" y="1241019"/>
            <a:ext cx="5577984" cy="437596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SzPts val="1800"/>
              <a:buNone/>
            </a:pPr>
            <a:r>
              <a:rPr lang="en-GB" sz="1867" dirty="0">
                <a:latin typeface="Arial" panose="020B0604020202020204" pitchFamily="34" charset="0"/>
                <a:cs typeface="Arial" panose="020B0604020202020204" pitchFamily="34" charset="0"/>
              </a:rPr>
              <a:t>The CEOS </a:t>
            </a:r>
            <a:r>
              <a:rPr lang="en-GB" sz="1867" dirty="0" err="1">
                <a:latin typeface="Arial" panose="020B0604020202020204" pitchFamily="34" charset="0"/>
                <a:cs typeface="Arial" panose="020B0604020202020204" pitchFamily="34" charset="0"/>
              </a:rPr>
              <a:t>CalVal</a:t>
            </a:r>
            <a:r>
              <a:rPr lang="en-GB" sz="1867" dirty="0">
                <a:latin typeface="Arial" panose="020B0604020202020204" pitchFamily="34" charset="0"/>
                <a:cs typeface="Arial" panose="020B0604020202020204" pitchFamily="34" charset="0"/>
              </a:rPr>
              <a:t> portal (</a:t>
            </a:r>
            <a:r>
              <a:rPr lang="en-GB" sz="1867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https://calvalportal.ceos.org/</a:t>
            </a:r>
            <a:r>
              <a:rPr lang="en-GB" sz="1867" dirty="0">
                <a:latin typeface="Arial" panose="020B0604020202020204" pitchFamily="34" charset="0"/>
                <a:cs typeface="Arial" panose="020B0604020202020204" pitchFamily="34" charset="0"/>
              </a:rPr>
              <a:t>) serves as the main forum for exchange and information sharing for the CEOS Working Group on Calibration and Validation.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1800"/>
              <a:buNone/>
            </a:pPr>
            <a:endParaRPr lang="en-GB" sz="1867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SzPts val="1800"/>
              <a:buNone/>
            </a:pPr>
            <a:r>
              <a:rPr lang="en-GB" sz="1867" dirty="0">
                <a:latin typeface="Arial" panose="020B0604020202020204" pitchFamily="34" charset="0"/>
                <a:cs typeface="Arial" panose="020B0604020202020204" pitchFamily="34" charset="0"/>
              </a:rPr>
              <a:t>it provides access to agreed good practices and Cal/Val protocols to the wider Earth Observation community within CEOS and beyond.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SzPts val="1800"/>
              <a:buNone/>
            </a:pPr>
            <a:endParaRPr lang="en-GB" sz="1867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SzPts val="1800"/>
              <a:buNone/>
            </a:pPr>
            <a:r>
              <a:rPr lang="en-GB" sz="1867" dirty="0">
                <a:latin typeface="Arial" panose="020B0604020202020204" pitchFamily="34" charset="0"/>
                <a:cs typeface="Arial" panose="020B0604020202020204" pitchFamily="34" charset="0"/>
              </a:rPr>
              <a:t>It connects users to reference data and networks and provides reliable, up-to-date and user-friendly information useful for Cal/Val tasks, facilitating data interoperability and performance assessment through an operational CEOS coordinated and  internationally harmonised Cal/Val infrastructure consistent with QA4EO principles.</a:t>
            </a:r>
          </a:p>
          <a:p>
            <a:pPr marL="457189" indent="-342891">
              <a:buSzPts val="1800"/>
            </a:pPr>
            <a:endParaRPr dirty="0"/>
          </a:p>
        </p:txBody>
      </p:sp>
      <p:sp>
        <p:nvSpPr>
          <p:cNvPr id="80" name="Google Shape;80;p9"/>
          <p:cNvSpPr txBox="1">
            <a:spLocks noGrp="1"/>
          </p:cNvSpPr>
          <p:nvPr>
            <p:ph type="title"/>
          </p:nvPr>
        </p:nvSpPr>
        <p:spPr>
          <a:xfrm>
            <a:off x="176050" y="55287"/>
            <a:ext cx="4896695" cy="779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GB" sz="3400" dirty="0"/>
              <a:t>CEOS Cal/Val Portal </a:t>
            </a:r>
            <a:br>
              <a:rPr lang="en-GB" sz="3400" dirty="0"/>
            </a:br>
            <a:r>
              <a:rPr lang="en-GB" sz="3400" dirty="0"/>
              <a:t>Overview </a:t>
            </a:r>
            <a:endParaRPr sz="3400" dirty="0"/>
          </a:p>
        </p:txBody>
      </p:sp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F984357F-3B49-C437-CE14-74F2CE22C7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1649" y="1029884"/>
            <a:ext cx="5353876" cy="549559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9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100000"/>
              </a:lnSpc>
              <a:buClr>
                <a:schemeClr val="dk1"/>
              </a:buClr>
            </a:pPr>
            <a:r>
              <a:rPr lang="en-US" dirty="0"/>
              <a:t>Overview - numbers</a:t>
            </a:r>
            <a:endParaRPr sz="1400" dirty="0">
              <a:solidFill>
                <a:schemeClr val="dk1"/>
              </a:solidFill>
            </a:endParaRPr>
          </a:p>
          <a:p>
            <a:endParaRPr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2EFCAD5-920F-5BA1-D1DD-48CD2F1E1EEF}"/>
              </a:ext>
            </a:extLst>
          </p:cNvPr>
          <p:cNvSpPr txBox="1">
            <a:spLocks/>
          </p:cNvSpPr>
          <p:nvPr/>
        </p:nvSpPr>
        <p:spPr>
          <a:xfrm>
            <a:off x="176051" y="1120156"/>
            <a:ext cx="7434783" cy="38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50799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None/>
              <a:tabLst/>
              <a:defRPr/>
            </a:pPr>
            <a:r>
              <a:rPr kumimoji="0" lang="en-GB" sz="18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https://</a:t>
            </a:r>
            <a:r>
              <a:rPr kumimoji="0" lang="en-GB" sz="1800" b="1" i="0" u="sng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calvalportal.ceos.org</a:t>
            </a:r>
            <a:endParaRPr kumimoji="0" lang="en-GB" sz="1800" b="1" i="0" u="sng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50799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Some numbers:  18</a:t>
            </a:r>
            <a:r>
              <a:rPr kumimoji="0" lang="en-GB" sz="18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April 2026:</a:t>
            </a:r>
          </a:p>
          <a:p>
            <a:pPr marL="50799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Users</a:t>
            </a:r>
          </a:p>
          <a:p>
            <a:pPr marL="50799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1441 Registered Users</a:t>
            </a:r>
          </a:p>
          <a:p>
            <a:pPr marL="50799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163 CEOS WGCV SAR Subgroup and 3 super-users</a:t>
            </a:r>
          </a:p>
          <a:p>
            <a:pPr marL="50799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71 MTF Members</a:t>
            </a:r>
          </a:p>
          <a:p>
            <a:pPr marL="50799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None/>
              <a:tabLst/>
              <a:defRPr/>
            </a:pPr>
            <a:r>
              <a:rPr lang="en-GB" sz="1800" dirty="0">
                <a:solidFill>
                  <a:srgbClr val="000000"/>
                </a:solidFill>
              </a:rPr>
              <a:t>25 GCPs Members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50799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23 </a:t>
            </a: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SITSat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Members</a:t>
            </a:r>
          </a:p>
          <a:p>
            <a:pPr marL="50799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12 Cal/Val Doc Repository (rights for editing)</a:t>
            </a:r>
          </a:p>
          <a:p>
            <a:pPr marL="50799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24 Terms and Definitions (rights for editing)</a:t>
            </a:r>
          </a:p>
          <a:p>
            <a:pPr marL="50799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- 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System availability</a:t>
            </a:r>
          </a:p>
          <a:p>
            <a:pPr marL="50799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BC uses Nagios (http://</a:t>
            </a: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www.nagios.org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/) for monitoring the IT services. </a:t>
            </a:r>
          </a:p>
          <a:p>
            <a:pPr marL="50799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The availability of the Cal/Val Portal is close to 100%.</a:t>
            </a:r>
          </a:p>
          <a:p>
            <a:pPr marL="50799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  <a:p>
            <a:pPr marL="50799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None/>
              <a:tabLst/>
              <a:defRPr/>
            </a:pP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2B2280-CFF7-6F1D-C6B9-1BB3EC62FA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0842" y="1262900"/>
            <a:ext cx="3973111" cy="3807955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B94ABF6-E5BB-B38C-49EE-60ACEB782731}"/>
              </a:ext>
            </a:extLst>
          </p:cNvPr>
          <p:cNvSpPr txBox="1"/>
          <p:nvPr/>
        </p:nvSpPr>
        <p:spPr>
          <a:xfrm>
            <a:off x="9035006" y="5160163"/>
            <a:ext cx="24613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  <a:hlinkClick r:id="rId4"/>
              </a:rPr>
              <a:t>https://</a:t>
            </a:r>
            <a:r>
              <a:rPr kumimoji="0" lang="en-GB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  <a:hlinkClick r:id="rId4"/>
              </a:rPr>
              <a:t>calvalportal.ceos.org</a:t>
            </a:r>
            <a:endParaRPr kumimoji="0" lang="en-IT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9BE8315-38B5-E8BC-9E46-40C6EF465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ACTIONS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B994546-48CF-F4D8-DE1D-AE73DA921C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6356545"/>
              </p:ext>
            </p:extLst>
          </p:nvPr>
        </p:nvGraphicFramePr>
        <p:xfrm>
          <a:off x="707571" y="1665174"/>
          <a:ext cx="10515600" cy="4255135"/>
        </p:xfrm>
        <a:graphic>
          <a:graphicData uri="http://schemas.openxmlformats.org/drawingml/2006/table">
            <a:tbl>
              <a:tblPr firstRow="1" firstCol="1" bandRow="1"/>
              <a:tblGrid>
                <a:gridCol w="1554206">
                  <a:extLst>
                    <a:ext uri="{9D8B030D-6E8A-4147-A177-3AD203B41FA5}">
                      <a16:colId xmlns:a16="http://schemas.microsoft.com/office/drawing/2014/main" val="714932592"/>
                    </a:ext>
                  </a:extLst>
                </a:gridCol>
                <a:gridCol w="5830974">
                  <a:extLst>
                    <a:ext uri="{9D8B030D-6E8A-4147-A177-3AD203B41FA5}">
                      <a16:colId xmlns:a16="http://schemas.microsoft.com/office/drawing/2014/main" val="226371883"/>
                    </a:ext>
                  </a:extLst>
                </a:gridCol>
                <a:gridCol w="1505339">
                  <a:extLst>
                    <a:ext uri="{9D8B030D-6E8A-4147-A177-3AD203B41FA5}">
                      <a16:colId xmlns:a16="http://schemas.microsoft.com/office/drawing/2014/main" val="411765124"/>
                    </a:ext>
                  </a:extLst>
                </a:gridCol>
                <a:gridCol w="1625081">
                  <a:extLst>
                    <a:ext uri="{9D8B030D-6E8A-4147-A177-3AD203B41FA5}">
                      <a16:colId xmlns:a16="http://schemas.microsoft.com/office/drawing/2014/main" val="1771214099"/>
                    </a:ext>
                  </a:extLst>
                </a:gridCol>
              </a:tblGrid>
              <a:tr h="4248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T" sz="1600" b="1" kern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ID</a:t>
                      </a:r>
                      <a:endParaRPr lang="en-IT" sz="16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T" sz="1600" b="1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Description</a:t>
                      </a:r>
                      <a:endParaRPr lang="en-IT" sz="16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T" sz="1600" b="1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Due Date</a:t>
                      </a:r>
                      <a:endParaRPr lang="en-IT" sz="16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T" sz="1600" b="1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status</a:t>
                      </a:r>
                      <a:endParaRPr lang="en-IT" sz="16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087698"/>
                  </a:ext>
                </a:extLst>
              </a:tr>
              <a:tr h="4248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T" sz="1600" kern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WGCV-55-01</a:t>
                      </a:r>
                      <a:endParaRPr lang="en-IT" sz="16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T" sz="1600" ker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WGCV Subgroup chairs to communicate subgroup activities to Paolo to be shared on the Cal/Val Portal at https://calvalportal.ceos.org/wgcv.</a:t>
                      </a:r>
                      <a:endParaRPr lang="en-IT" sz="16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T" sz="1600" kern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WGCV-56</a:t>
                      </a:r>
                      <a:endParaRPr lang="en-IT" sz="16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T" sz="1600" ker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Lasting action</a:t>
                      </a:r>
                      <a:endParaRPr lang="en-IT" sz="16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472614"/>
                  </a:ext>
                </a:extLst>
              </a:tr>
              <a:tr h="4324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T" sz="1600" kern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WGCV-55-02</a:t>
                      </a:r>
                      <a:endParaRPr lang="en-IT" sz="16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T" sz="1600" ker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Paolo Castracane to work with Nigel Fox to establish on the Cal/Val Portal an IVOS database on radiometric calibration capabilities.</a:t>
                      </a:r>
                      <a:endParaRPr lang="en-IT" sz="16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T" sz="1600" ker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Q4 2025</a:t>
                      </a:r>
                      <a:endParaRPr lang="en-IT" sz="16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T" sz="1600" ker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Open</a:t>
                      </a:r>
                      <a:endParaRPr lang="en-IT" sz="16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471854"/>
                  </a:ext>
                </a:extLst>
              </a:tr>
              <a:tr h="10345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IT" sz="1600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WGCV-55-09</a:t>
                      </a:r>
                    </a:p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IT" sz="1600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IT" sz="16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Medhavy and Paolo to communicate with Bruce and Stephane</a:t>
                      </a:r>
                    </a:p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IT" sz="16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that WGCV Membership should be notified when new</a:t>
                      </a:r>
                    </a:p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IT" sz="16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SARCalNet site submissions are ready for approval. A step in</a:t>
                      </a:r>
                    </a:p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IT" sz="16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the review and approval process for SARCalNet sites should</a:t>
                      </a:r>
                    </a:p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IT" sz="16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include that WGCV membership is notified.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IT" sz="16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Q3 2025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T" sz="1600" ker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IT" sz="16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T" sz="1600" kern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close</a:t>
                      </a:r>
                      <a:endParaRPr lang="en-IT" sz="16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7299184"/>
                  </a:ext>
                </a:extLst>
              </a:tr>
              <a:tr h="6139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IT" sz="1600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WGCV-55-12</a:t>
                      </a:r>
                    </a:p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IT" sz="1600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IT" sz="1600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Pre-flight Calibration Workshop team (Nigel, Albrecht, Philippe,</a:t>
                      </a:r>
                    </a:p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IT" sz="1600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Paolo) to develop a good practice guidance document to</a:t>
                      </a:r>
                    </a:p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IT" sz="1600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summarise the workshop’s outcomes and recommendations.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IT" sz="1600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Q1 2026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T" sz="1600" kern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In progress</a:t>
                      </a:r>
                      <a:endParaRPr lang="en-IT" sz="16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28662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30523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F3EA5D7-2E0A-7C20-3762-C10C92F0B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ACSG subgroup webpage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9A7096-3885-B6B1-7231-950EA42477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0645" y="1128695"/>
            <a:ext cx="5703103" cy="30356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698BD3-635E-78EB-A299-C888BECFFF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993" y="2007342"/>
            <a:ext cx="3833079" cy="4092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38E661-ED1B-0184-6E13-0BA4A5892EF7}"/>
              </a:ext>
            </a:extLst>
          </p:cNvPr>
          <p:cNvSpPr txBox="1"/>
          <p:nvPr/>
        </p:nvSpPr>
        <p:spPr>
          <a:xfrm>
            <a:off x="512896" y="1751682"/>
            <a:ext cx="533774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600" dirty="0"/>
              <a:t>Structure for ACSG subgroup webpage</a:t>
            </a:r>
          </a:p>
          <a:p>
            <a:endParaRPr lang="en-IT" sz="1600" dirty="0"/>
          </a:p>
          <a:p>
            <a:endParaRPr lang="en-IT" sz="1600" dirty="0"/>
          </a:p>
          <a:p>
            <a:r>
              <a:rPr lang="en-GB" sz="1600" dirty="0"/>
              <a:t>Current pages:</a:t>
            </a:r>
            <a:endParaRPr lang="en-IT" sz="1600" dirty="0"/>
          </a:p>
          <a:p>
            <a:r>
              <a:rPr lang="en-GB" sz="1600" dirty="0"/>
              <a:t> </a:t>
            </a:r>
            <a:endParaRPr lang="en-IT" sz="1600" dirty="0"/>
          </a:p>
          <a:p>
            <a:r>
              <a:rPr lang="en-GB" sz="1600" dirty="0"/>
              <a:t>Entry-page -&gt; </a:t>
            </a:r>
            <a:r>
              <a:rPr lang="en-GB" sz="1600" u="sng" dirty="0">
                <a:hlinkClick r:id="rId5"/>
              </a:rPr>
              <a:t>https://calvalportal.ceos.org/acsg1</a:t>
            </a:r>
            <a:endParaRPr lang="en-IT" sz="1600" dirty="0"/>
          </a:p>
          <a:p>
            <a:r>
              <a:rPr lang="en-GB" sz="1600" dirty="0"/>
              <a:t>Page1 -&gt; </a:t>
            </a:r>
            <a:r>
              <a:rPr lang="en-GB" sz="1600" u="sng" dirty="0">
                <a:hlinkClick r:id="rId6"/>
              </a:rPr>
              <a:t>https://calvalportal.ceos.org/acsg_page1</a:t>
            </a:r>
            <a:endParaRPr lang="en-IT" sz="1600" dirty="0"/>
          </a:p>
          <a:p>
            <a:r>
              <a:rPr lang="en-GB" sz="1600" dirty="0"/>
              <a:t>Page2 -&gt;</a:t>
            </a:r>
            <a:r>
              <a:rPr lang="en-GB" sz="1600" u="sng" dirty="0">
                <a:hlinkClick r:id="rId7"/>
              </a:rPr>
              <a:t>https://calvalportal.ceos.org/acsg_page2</a:t>
            </a:r>
            <a:endParaRPr lang="en-IT" sz="1600" dirty="0"/>
          </a:p>
          <a:p>
            <a:r>
              <a:rPr lang="en-GB" sz="1600" dirty="0"/>
              <a:t>Repository -&gt; </a:t>
            </a:r>
            <a:r>
              <a:rPr lang="en-GB" sz="1600" u="sng" dirty="0">
                <a:hlinkClick r:id="rId8"/>
              </a:rPr>
              <a:t>https://calvalportal.ceos.org/acsg_repository</a:t>
            </a:r>
            <a:endParaRPr lang="en-IT" sz="1600" dirty="0"/>
          </a:p>
          <a:p>
            <a:endParaRPr lang="en-IT" sz="1600" dirty="0"/>
          </a:p>
          <a:p>
            <a:endParaRPr lang="en-IT" sz="1600" dirty="0"/>
          </a:p>
          <a:p>
            <a:r>
              <a:rPr lang="en-GB" sz="1600" dirty="0"/>
              <a:t>Chair has now  “</a:t>
            </a:r>
            <a:r>
              <a:rPr lang="en-GB" sz="1600" dirty="0" err="1"/>
              <a:t>ACSG_superuser</a:t>
            </a:r>
            <a:r>
              <a:rPr lang="en-GB" sz="1600" dirty="0"/>
              <a:t>” role, allowing to edit content (of the ACSG pages) and add documents and materials to the ACSG repository.</a:t>
            </a:r>
            <a:endParaRPr lang="en-IT" sz="1600" dirty="0"/>
          </a:p>
          <a:p>
            <a:endParaRPr lang="en-IT" sz="1600" dirty="0"/>
          </a:p>
          <a:p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36524270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7288AD-6BC3-876E-A98C-8E4EEC2A4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SAR Subgroup webpage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95DEF2-E3E9-AC5B-5AD5-40AAD81DE5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3204" y="1363653"/>
            <a:ext cx="5148916" cy="48664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B81A39-5D03-6272-205F-35E71F230E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0802" y="1897429"/>
            <a:ext cx="4265341" cy="30631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F5CAB34-D0BD-729D-C418-038EB7F9AF12}"/>
              </a:ext>
            </a:extLst>
          </p:cNvPr>
          <p:cNvSpPr txBox="1"/>
          <p:nvPr/>
        </p:nvSpPr>
        <p:spPr>
          <a:xfrm>
            <a:off x="176048" y="1363653"/>
            <a:ext cx="500555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800" dirty="0"/>
              <a:t>The CEOS Cal/Val portal hosts:</a:t>
            </a:r>
          </a:p>
          <a:p>
            <a:endParaRPr lang="en-IT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1800" dirty="0"/>
              <a:t>Announcement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1800" dirty="0"/>
              <a:t>Program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1800" dirty="0"/>
              <a:t>Presentations ( available on Past Proceeding page)</a:t>
            </a:r>
          </a:p>
          <a:p>
            <a:endParaRPr lang="en-IT" sz="1800" dirty="0"/>
          </a:p>
          <a:p>
            <a:r>
              <a:rPr lang="en-GB" sz="1800" dirty="0"/>
              <a:t>F</a:t>
            </a:r>
            <a:r>
              <a:rPr lang="en-IT" sz="1800" dirty="0"/>
              <a:t>or SAR Cal/Val Workshop 2025 in Vancouver Canada, 27-30 Octovber 2025.</a:t>
            </a:r>
          </a:p>
          <a:p>
            <a:endParaRPr lang="en-IT" sz="1800" dirty="0"/>
          </a:p>
          <a:p>
            <a:endParaRPr lang="en-IT" sz="1800" dirty="0"/>
          </a:p>
          <a:p>
            <a:r>
              <a:rPr lang="en-IT" sz="1800" dirty="0"/>
              <a:t>Action on SAR Group Registration – Form to aoutomatize the registration and mailing list maintenance</a:t>
            </a:r>
          </a:p>
          <a:p>
            <a:r>
              <a:rPr lang="en-IT" sz="1800" dirty="0"/>
              <a:t>(in progress)</a:t>
            </a:r>
          </a:p>
          <a:p>
            <a:r>
              <a:rPr lang="en-IT" sz="1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01294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F61A8F6-402A-97E9-A46A-BF4CE641A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TM Subgroup webpage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003C8AF-FF30-0887-5383-9452C7C34D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7635294"/>
              </p:ext>
            </p:extLst>
          </p:nvPr>
        </p:nvGraphicFramePr>
        <p:xfrm>
          <a:off x="335930" y="1239275"/>
          <a:ext cx="3900633" cy="401840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900633">
                  <a:extLst>
                    <a:ext uri="{9D8B030D-6E8A-4147-A177-3AD203B41FA5}">
                      <a16:colId xmlns:a16="http://schemas.microsoft.com/office/drawing/2014/main" val="22222733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400" kern="1200">
                          <a:effectLst/>
                        </a:rPr>
                        <a:t>Terrain Mapping SubGroup (main page</a:t>
                      </a:r>
                      <a:r>
                        <a:rPr lang="en-US" sz="1400" kern="1200">
                          <a:effectLst/>
                        </a:rPr>
                        <a:t>)</a:t>
                      </a:r>
                      <a:endParaRPr lang="en-IT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81338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400" kern="1200" dirty="0">
                          <a:effectLst/>
                        </a:rPr>
                        <a:t> </a:t>
                      </a:r>
                      <a:r>
                        <a:rPr lang="it-IT" sz="1400" kern="1200" dirty="0">
                          <a:effectLst/>
                        </a:rPr>
                        <a:t>TMSG </a:t>
                      </a:r>
                      <a:r>
                        <a:rPr lang="it-IT" sz="1400" kern="1200" dirty="0" err="1">
                          <a:effectLst/>
                        </a:rPr>
                        <a:t>Overview</a:t>
                      </a:r>
                      <a:endParaRPr lang="en-IT" sz="11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64339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1400" kern="1200" dirty="0">
                          <a:effectLst/>
                        </a:rPr>
                        <a:t> DEMIX</a:t>
                      </a:r>
                      <a:endParaRPr lang="en-IT" sz="11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89606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400" kern="1200" dirty="0">
                          <a:effectLst/>
                        </a:rPr>
                        <a:t> SG1-Terminology and Analytical Basis </a:t>
                      </a:r>
                      <a:endParaRPr lang="en-IT" sz="11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18649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marR="0" indent="-28575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GB" sz="1400" b="0" i="0" u="none" strike="noStrike" kern="1200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SG2-Algorithms and Software </a:t>
                      </a:r>
                      <a:endParaRPr lang="en-IT" sz="1400" b="0" i="0" u="none" strike="noStrike" kern="1200" cap="non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16397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marR="0" indent="-28575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GB" sz="1400" b="0" i="0" u="none" strike="noStrike" kern="1200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SG3-Platforms and Processing</a:t>
                      </a:r>
                      <a:endParaRPr lang="en-IT" sz="1400" b="0" i="0" u="none" strike="noStrike" kern="1200" cap="non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6199606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400" kern="1200" dirty="0">
                          <a:effectLst/>
                        </a:rPr>
                        <a:t>DEMIX workshop</a:t>
                      </a:r>
                      <a:r>
                        <a:rPr lang="it-IT" sz="1400" kern="1200" dirty="0" err="1">
                          <a:effectLst/>
                        </a:rPr>
                        <a:t>s</a:t>
                      </a:r>
                      <a:endParaRPr lang="en-IT" sz="11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82615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400" kern="1200" dirty="0">
                          <a:effectLst/>
                        </a:rPr>
                        <a:t>DEMIX workshop</a:t>
                      </a:r>
                      <a:r>
                        <a:rPr lang="it-IT" sz="1400" kern="1200" dirty="0" err="1">
                          <a:effectLst/>
                        </a:rPr>
                        <a:t>s</a:t>
                      </a:r>
                      <a:r>
                        <a:rPr lang="it-IT" sz="1400" kern="1200" dirty="0">
                          <a:effectLst/>
                        </a:rPr>
                        <a:t> 2023</a:t>
                      </a:r>
                      <a:endParaRPr lang="en-IT" sz="11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11413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400" kern="1200" dirty="0">
                          <a:effectLst/>
                        </a:rPr>
                        <a:t>DEMIX workshop</a:t>
                      </a:r>
                      <a:r>
                        <a:rPr lang="it-IT" sz="1400" kern="1200" dirty="0" err="1">
                          <a:effectLst/>
                        </a:rPr>
                        <a:t>s</a:t>
                      </a:r>
                      <a:r>
                        <a:rPr lang="it-IT" sz="1400" kern="1200" dirty="0">
                          <a:effectLst/>
                        </a:rPr>
                        <a:t> 2025</a:t>
                      </a:r>
                      <a:endParaRPr lang="en-IT" sz="11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54741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1400" kern="1200" dirty="0">
                          <a:effectLst/>
                        </a:rPr>
                        <a:t>GCPIX</a:t>
                      </a:r>
                      <a:endParaRPr lang="en-IT" sz="11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23534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1400" kern="1200" dirty="0">
                          <a:effectLst/>
                        </a:rPr>
                        <a:t>TMSG </a:t>
                      </a:r>
                      <a:r>
                        <a:rPr lang="it-IT" sz="1400" kern="1200" dirty="0" err="1">
                          <a:effectLst/>
                        </a:rPr>
                        <a:t>presentations</a:t>
                      </a:r>
                      <a:r>
                        <a:rPr lang="it-IT" sz="1400" kern="1200" dirty="0">
                          <a:effectLst/>
                        </a:rPr>
                        <a:t> </a:t>
                      </a:r>
                      <a:r>
                        <a:rPr lang="it-IT" sz="1400" kern="1200" dirty="0" err="1">
                          <a:effectLst/>
                        </a:rPr>
                        <a:t>at</a:t>
                      </a:r>
                      <a:r>
                        <a:rPr lang="it-IT" sz="1400" kern="1200" dirty="0">
                          <a:effectLst/>
                        </a:rPr>
                        <a:t> WGCV</a:t>
                      </a:r>
                      <a:endParaRPr lang="en-IT" sz="11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5394166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4BB7E254-398C-30C5-DCD7-1A23100828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2604" y="774700"/>
            <a:ext cx="4158996" cy="55900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29E7AE-BA2F-E54F-2E1A-3B8009B4A9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9397" y="1537855"/>
            <a:ext cx="4496673" cy="4545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65FBFAD-F2D5-7747-265D-CF0C8641B0EB}"/>
              </a:ext>
            </a:extLst>
          </p:cNvPr>
          <p:cNvSpPr txBox="1"/>
          <p:nvPr/>
        </p:nvSpPr>
        <p:spPr>
          <a:xfrm>
            <a:off x="335930" y="5541953"/>
            <a:ext cx="42733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I</a:t>
            </a:r>
            <a:r>
              <a:rPr lang="en-IT" sz="2000" dirty="0"/>
              <a:t>nput from Sabrina Pinori (Serco)</a:t>
            </a:r>
          </a:p>
          <a:p>
            <a:r>
              <a:rPr lang="en-IT" sz="2000" b="1" dirty="0"/>
              <a:t>In progress 90% </a:t>
            </a:r>
          </a:p>
        </p:txBody>
      </p:sp>
    </p:spTree>
    <p:extLst>
      <p:ext uri="{BB962C8B-B14F-4D97-AF65-F5344CB8AC3E}">
        <p14:creationId xmlns:p14="http://schemas.microsoft.com/office/powerpoint/2010/main" val="4962526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CB5D3A0-8BCE-1881-57BC-982A49827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SITSat       FRMsat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09BEAF-CB82-7896-7646-7104298AA2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4819" y="1212979"/>
            <a:ext cx="5713216" cy="36841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B15757-B1FA-2993-DA83-4C1C3EDB16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5784" y="3486952"/>
            <a:ext cx="5094255" cy="28202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ight Arrow 7">
            <a:extLst>
              <a:ext uri="{FF2B5EF4-FFF2-40B4-BE49-F238E27FC236}">
                <a16:creationId xmlns:a16="http://schemas.microsoft.com/office/drawing/2014/main" id="{4071EE6F-83FA-7A52-99A2-3C3EE67C0A8B}"/>
              </a:ext>
            </a:extLst>
          </p:cNvPr>
          <p:cNvSpPr/>
          <p:nvPr/>
        </p:nvSpPr>
        <p:spPr>
          <a:xfrm>
            <a:off x="2158481" y="329681"/>
            <a:ext cx="765110" cy="364002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843560-3461-BDAD-EECB-36A4E8BD7C4A}"/>
              </a:ext>
            </a:extLst>
          </p:cNvPr>
          <p:cNvSpPr txBox="1"/>
          <p:nvPr/>
        </p:nvSpPr>
        <p:spPr>
          <a:xfrm>
            <a:off x="152521" y="1492785"/>
            <a:ext cx="5023696" cy="3313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1600"/>
              </a:spcBef>
              <a:spcAft>
                <a:spcPts val="400"/>
              </a:spcAft>
              <a:buNone/>
            </a:pPr>
            <a:r>
              <a:rPr lang="en-GB" sz="1600" b="0" i="0" u="none" strike="noStrike" dirty="0">
                <a:solidFill>
                  <a:srgbClr val="434343"/>
                </a:solidFill>
                <a:effectLst/>
                <a:latin typeface="Calibri" panose="020F0502020204030204" pitchFamily="34" charset="0"/>
              </a:rPr>
              <a:t>Notes: </a:t>
            </a:r>
            <a:r>
              <a:rPr lang="en-GB" sz="1600" b="0" i="0" u="none" strike="noStrike" dirty="0" err="1">
                <a:solidFill>
                  <a:srgbClr val="434343"/>
                </a:solidFill>
                <a:effectLst/>
                <a:latin typeface="Calibri" panose="020F0502020204030204" pitchFamily="34" charset="0"/>
              </a:rPr>
              <a:t>SITSat</a:t>
            </a:r>
            <a:r>
              <a:rPr lang="en-GB" sz="1600" b="0" i="0" u="none" strike="noStrike" dirty="0">
                <a:solidFill>
                  <a:srgbClr val="434343"/>
                </a:solidFill>
                <a:effectLst/>
                <a:latin typeface="Calibri" panose="020F0502020204030204" pitchFamily="34" charset="0"/>
              </a:rPr>
              <a:t> Task Team Meeting - 9 April 2026</a:t>
            </a:r>
            <a:endParaRPr lang="en-GB" b="1" dirty="0">
              <a:effectLst/>
            </a:endParaRPr>
          </a:p>
          <a:p>
            <a:pPr rtl="0">
              <a:buNone/>
            </a:pPr>
            <a:r>
              <a:rPr lang="en-GB" sz="14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Attendees</a:t>
            </a:r>
            <a:r>
              <a:rPr lang="en-GB" sz="1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: Nigel Fox, Yolanda Shea, Thomas August, Paolo Castracane, Harvey Jones, </a:t>
            </a:r>
            <a:r>
              <a:rPr lang="en-GB" sz="14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Medhavy</a:t>
            </a:r>
            <a:r>
              <a:rPr lang="en-GB" sz="1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4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Thankappan</a:t>
            </a:r>
            <a:r>
              <a:rPr lang="en-GB" sz="1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Kurt Thome, Larry Flynn</a:t>
            </a:r>
            <a:endParaRPr lang="en-GB" b="0" dirty="0">
              <a:effectLst/>
            </a:endParaRPr>
          </a:p>
          <a:p>
            <a:pPr>
              <a:buNone/>
            </a:pPr>
            <a:br>
              <a:rPr lang="en-GB" b="0" dirty="0">
                <a:effectLst/>
              </a:rPr>
            </a:br>
            <a:endParaRPr lang="en-GB" b="0" dirty="0">
              <a:effectLst/>
            </a:endParaRPr>
          </a:p>
          <a:p>
            <a:pPr rtl="0">
              <a:buNone/>
            </a:pPr>
            <a:r>
              <a:rPr lang="en-GB" sz="14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Actions</a:t>
            </a:r>
            <a:r>
              <a:rPr lang="en-GB" sz="1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: </a:t>
            </a:r>
            <a:endParaRPr lang="en-GB" b="0" dirty="0">
              <a:effectLst/>
            </a:endParaRPr>
          </a:p>
          <a:p>
            <a:pPr rtl="0" fontAlgn="base">
              <a:buFont typeface="+mj-lt"/>
              <a:buAutoNum type="arabicPeriod"/>
            </a:pPr>
            <a:r>
              <a:rPr lang="en-GB" sz="1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All to share thoughts on the ‘</a:t>
            </a:r>
            <a:r>
              <a:rPr lang="en-GB" sz="14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FRMSat</a:t>
            </a:r>
            <a:r>
              <a:rPr lang="en-GB" sz="1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’ name proposal.</a:t>
            </a:r>
          </a:p>
          <a:p>
            <a:pPr rtl="0" fontAlgn="base">
              <a:buFont typeface="+mj-lt"/>
              <a:buAutoNum type="arabicPeriod"/>
            </a:pPr>
            <a:r>
              <a:rPr lang="en-GB" sz="1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Thomas to share the presentation for TRUTHS lessons learned and foundational report executive summary.</a:t>
            </a:r>
          </a:p>
          <a:p>
            <a:pPr rtl="0" fontAlgn="base">
              <a:buFont typeface="+mj-lt"/>
              <a:buAutoNum type="arabicPeriod"/>
            </a:pPr>
            <a:r>
              <a:rPr lang="en-GB" sz="1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Yolanda to provide Thomas with a slide noting the benefits that CLARREO-PF will provide (e.g. for VIIRS and CERES validation).</a:t>
            </a:r>
          </a:p>
          <a:p>
            <a:pPr rtl="0" fontAlgn="base">
              <a:buFont typeface="+mj-lt"/>
              <a:buAutoNum type="arabicPeriod"/>
            </a:pPr>
            <a:r>
              <a:rPr lang="en-GB" sz="1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Paolo and Nigel to review the </a:t>
            </a:r>
            <a:r>
              <a:rPr lang="en-GB" sz="1400" b="0" i="0" u="sng" strike="noStrike" dirty="0">
                <a:solidFill>
                  <a:srgbClr val="1155CC"/>
                </a:solidFill>
                <a:effectLst/>
                <a:latin typeface="Calibri" panose="020F0502020204030204" pitchFamily="34" charset="0"/>
                <a:hlinkClick r:id="rId5"/>
              </a:rPr>
              <a:t>CEOS-FRM Guideline</a:t>
            </a:r>
            <a:r>
              <a:rPr lang="en-GB" sz="1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 and criteria to identify areas requiring update to accommodate FRMsats.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C353546-3B5E-EC2D-755C-188A7E3867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7553" y="5026090"/>
            <a:ext cx="1686837" cy="118026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BA128AB-7EAE-619A-6AD4-21E5B181C1A5}"/>
              </a:ext>
            </a:extLst>
          </p:cNvPr>
          <p:cNvSpPr txBox="1"/>
          <p:nvPr/>
        </p:nvSpPr>
        <p:spPr>
          <a:xfrm>
            <a:off x="497633" y="5424196"/>
            <a:ext cx="36513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..proposal for new logo [Thomas August]</a:t>
            </a:r>
          </a:p>
        </p:txBody>
      </p:sp>
    </p:spTree>
    <p:extLst>
      <p:ext uri="{BB962C8B-B14F-4D97-AF65-F5344CB8AC3E}">
        <p14:creationId xmlns:p14="http://schemas.microsoft.com/office/powerpoint/2010/main" val="3470530234"/>
      </p:ext>
    </p:extLst>
  </p:cSld>
  <p:clrMapOvr>
    <a:masterClrMapping/>
  </p:clrMapOvr>
</p:sld>
</file>

<file path=ppt/theme/theme1.xml><?xml version="1.0" encoding="utf-8"?>
<a:theme xmlns:a="http://schemas.openxmlformats.org/drawingml/2006/main" name="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Metadata/LabelInfo.xml><?xml version="1.0" encoding="utf-8"?>
<clbl:labelList xmlns:clbl="http://schemas.microsoft.com/office/2020/mipLabelMetadata">
  <clbl:label id="{3976fa30-1907-4356-8241-62ea5e1c0256}" enabled="1" method="Standard" siteId="{9a5cacd0-2bef-4dd7-ac5c-7ebe1f54f495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345</TotalTime>
  <Words>881</Words>
  <Application>Microsoft Macintosh PowerPoint</Application>
  <PresentationFormat>Widescreen</PresentationFormat>
  <Paragraphs>140</Paragraphs>
  <Slides>13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Aptos</vt:lpstr>
      <vt:lpstr>Calibri</vt:lpstr>
      <vt:lpstr>Montserrat</vt:lpstr>
      <vt:lpstr>Noto Sans Symbols</vt:lpstr>
      <vt:lpstr>Wingdings</vt:lpstr>
      <vt:lpstr>ceos</vt:lpstr>
      <vt:lpstr>1_ceos</vt:lpstr>
      <vt:lpstr>CEOS WGCV-56 / LSI-VC-19 Joint Meeting CEOS Cal/Val Portal</vt:lpstr>
      <vt:lpstr>Table of Contents</vt:lpstr>
      <vt:lpstr>CEOS Cal/Val Portal  Overview </vt:lpstr>
      <vt:lpstr>Overview - numbers </vt:lpstr>
      <vt:lpstr>ACTIONS</vt:lpstr>
      <vt:lpstr>ACSG subgroup webpage</vt:lpstr>
      <vt:lpstr>SAR Subgroup webpage</vt:lpstr>
      <vt:lpstr>TM Subgroup webpage</vt:lpstr>
      <vt:lpstr>SITSat       FRMsat</vt:lpstr>
      <vt:lpstr>Pre-flight Calibration WS forum</vt:lpstr>
      <vt:lpstr>ACIX-III land/Aqua and CMIX II</vt:lpstr>
      <vt:lpstr>Outreach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Paolo Castracane</cp:lastModifiedBy>
  <cp:revision>1</cp:revision>
  <dcterms:modified xsi:type="dcterms:W3CDTF">2026-04-18T10:05:30Z</dcterms:modified>
</cp:coreProperties>
</file>