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57" r:id="rId3"/>
    <p:sldId id="260" r:id="rId4"/>
    <p:sldId id="264" r:id="rId5"/>
    <p:sldId id="261" r:id="rId6"/>
    <p:sldId id="265" r:id="rId7"/>
    <p:sldId id="258" r:id="rId8"/>
    <p:sldId id="266" r:id="rId9"/>
    <p:sldId id="267" r:id="rId10"/>
    <p:sldId id="268" r:id="rId1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>
      <p:cViewPr varScale="1">
        <p:scale>
          <a:sx n="108" d="100"/>
          <a:sy n="108" d="100"/>
        </p:scale>
        <p:origin x="176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79994-E40A-475C-ABD1-A997F6C86144}" type="datetimeFigureOut">
              <a:rPr lang="de-DE" smtClean="0"/>
              <a:t>30.01.17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1AC9C-6170-46C9-91C8-5BCE4C39056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52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1AC9C-6170-46C9-91C8-5BCE4C39056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68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8F92-7406-4A14-9FF0-9A7B58DB1E1B}" type="datetimeFigureOut">
              <a:rPr lang="de-DE" smtClean="0"/>
              <a:t>30.01.17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A85-D198-4C80-80C5-CA2540F9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48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8F92-7406-4A14-9FF0-9A7B58DB1E1B}" type="datetimeFigureOut">
              <a:rPr lang="de-DE" smtClean="0"/>
              <a:t>30.01.17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A85-D198-4C80-80C5-CA2540F9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17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8F92-7406-4A14-9FF0-9A7B58DB1E1B}" type="datetimeFigureOut">
              <a:rPr lang="de-DE" smtClean="0"/>
              <a:t>30.01.17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A85-D198-4C80-80C5-CA2540F9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50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8F92-7406-4A14-9FF0-9A7B58DB1E1B}" type="datetimeFigureOut">
              <a:rPr lang="de-DE" smtClean="0"/>
              <a:t>30.01.17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A85-D198-4C80-80C5-CA2540F9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62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8F92-7406-4A14-9FF0-9A7B58DB1E1B}" type="datetimeFigureOut">
              <a:rPr lang="de-DE" smtClean="0"/>
              <a:t>30.01.17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A85-D198-4C80-80C5-CA2540F9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57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8F92-7406-4A14-9FF0-9A7B58DB1E1B}" type="datetimeFigureOut">
              <a:rPr lang="de-DE" smtClean="0"/>
              <a:t>30.01.17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A85-D198-4C80-80C5-CA2540F9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73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8F92-7406-4A14-9FF0-9A7B58DB1E1B}" type="datetimeFigureOut">
              <a:rPr lang="de-DE" smtClean="0"/>
              <a:t>30.01.17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A85-D198-4C80-80C5-CA2540F9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7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8F92-7406-4A14-9FF0-9A7B58DB1E1B}" type="datetimeFigureOut">
              <a:rPr lang="de-DE" smtClean="0"/>
              <a:t>30.01.17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A85-D198-4C80-80C5-CA2540F9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50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8F92-7406-4A14-9FF0-9A7B58DB1E1B}" type="datetimeFigureOut">
              <a:rPr lang="de-DE" smtClean="0"/>
              <a:t>30.01.17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A85-D198-4C80-80C5-CA2540F9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26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8F92-7406-4A14-9FF0-9A7B58DB1E1B}" type="datetimeFigureOut">
              <a:rPr lang="de-DE" smtClean="0"/>
              <a:t>30.01.17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A85-D198-4C80-80C5-CA2540F9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36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8F92-7406-4A14-9FF0-9A7B58DB1E1B}" type="datetimeFigureOut">
              <a:rPr lang="de-DE" smtClean="0"/>
              <a:t>30.01.17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A85-D198-4C80-80C5-CA2540F9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49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A8F92-7406-4A14-9FF0-9A7B58DB1E1B}" type="datetimeFigureOut">
              <a:rPr lang="de-DE" smtClean="0"/>
              <a:t>30.01.17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A7A85-D198-4C80-80C5-CA2540F9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80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ieter.hausamann@dlr.de" TargetMode="External"/><Relationship Id="rId3" Type="http://schemas.openxmlformats.org/officeDocument/2006/relationships/hyperlink" Target="mailto:stefani.krznaric@dlr.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v-muenchen.de/en/journey-planner/mobile-services/mvv-app/index.html" TargetMode="External"/><Relationship Id="rId4" Type="http://schemas.openxmlformats.org/officeDocument/2006/relationships/hyperlink" Target="http://www.dlr.de/dlr/en/" TargetMode="External"/><Relationship Id="rId5" Type="http://schemas.openxmlformats.org/officeDocument/2006/relationships/hyperlink" Target="http://www.dlr.de/dlr/en/desktopdefault.aspx/tabid-10261" TargetMode="External"/><Relationship Id="rId6" Type="http://schemas.openxmlformats.org/officeDocument/2006/relationships/hyperlink" Target="http://www.hotelseehof.com/" TargetMode="External"/><Relationship Id="rId7" Type="http://schemas.openxmlformats.org/officeDocument/2006/relationships/hyperlink" Target="http://www.seehof-ammersee.de/en/restaurant.html" TargetMode="External"/><Relationship Id="rId8" Type="http://schemas.openxmlformats.org/officeDocument/2006/relationships/hyperlink" Target="http://www.hofbraeuhaus.de/en/index_en.html" TargetMode="External"/><Relationship Id="rId9" Type="http://schemas.openxmlformats.org/officeDocument/2006/relationships/hyperlink" Target="http://www.deutsches-museum.de/en/information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uenchen.de/int/en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Autofit/>
          </a:bodyPr>
          <a:lstStyle/>
          <a:p>
            <a:r>
              <a:rPr lang="de-DE" b="1" dirty="0" smtClean="0"/>
              <a:t>WGCapD-6 Annual Meeting</a:t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DLR Oberpfaffenhofen</a:t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March 27-29, 2017</a:t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sz="2800" dirty="0" smtClean="0"/>
              <a:t>Status: 30</a:t>
            </a:r>
            <a:r>
              <a:rPr lang="de-DE" sz="2800" baseline="30000" dirty="0" smtClean="0"/>
              <a:t>th</a:t>
            </a:r>
            <a:r>
              <a:rPr lang="de-DE" sz="2800" dirty="0" smtClean="0"/>
              <a:t> </a:t>
            </a:r>
            <a:r>
              <a:rPr lang="de-DE" sz="2800" dirty="0" err="1" smtClean="0"/>
              <a:t>January</a:t>
            </a:r>
            <a:r>
              <a:rPr lang="de-DE" sz="2800" dirty="0" smtClean="0"/>
              <a:t>, 2017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306358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DLR Oberpfaffenhofen POCs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Dieter </a:t>
            </a:r>
            <a:r>
              <a:rPr lang="de-DE" dirty="0" err="1" smtClean="0"/>
              <a:t>Hausamann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mobile: 	+49-171-8597800</a:t>
            </a:r>
            <a:br>
              <a:rPr lang="de-DE" dirty="0" smtClean="0"/>
            </a:br>
            <a:r>
              <a:rPr lang="de-DE" dirty="0" err="1" smtClean="0"/>
              <a:t>e-mail</a:t>
            </a:r>
            <a:r>
              <a:rPr lang="de-DE" dirty="0" smtClean="0"/>
              <a:t>:		</a:t>
            </a:r>
            <a:r>
              <a:rPr lang="de-DE" dirty="0" smtClean="0">
                <a:hlinkClick r:id="rId2"/>
              </a:rPr>
              <a:t>dieter.hausamann@dlr.de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Stefani Krznaric</a:t>
            </a:r>
            <a:br>
              <a:rPr lang="de-DE" dirty="0" smtClean="0"/>
            </a:br>
            <a:r>
              <a:rPr lang="de-DE" dirty="0" err="1" smtClean="0"/>
              <a:t>phone</a:t>
            </a:r>
            <a:r>
              <a:rPr lang="de-DE" dirty="0" smtClean="0"/>
              <a:t>: 		+49-8153-281071</a:t>
            </a:r>
            <a:br>
              <a:rPr lang="de-DE" dirty="0" smtClean="0"/>
            </a:br>
            <a:r>
              <a:rPr lang="de-DE" dirty="0" smtClean="0"/>
              <a:t>fax: 		+49-8153-281070</a:t>
            </a:r>
            <a:br>
              <a:rPr lang="de-DE" dirty="0" smtClean="0"/>
            </a:br>
            <a:r>
              <a:rPr lang="de-DE" dirty="0" smtClean="0"/>
              <a:t>mobile:		+49-151-12751967</a:t>
            </a:r>
            <a:br>
              <a:rPr lang="de-DE" dirty="0" smtClean="0"/>
            </a:br>
            <a:r>
              <a:rPr lang="de-DE" dirty="0" err="1" smtClean="0"/>
              <a:t>e-mail</a:t>
            </a:r>
            <a:r>
              <a:rPr lang="de-DE" dirty="0" smtClean="0"/>
              <a:t>:		</a:t>
            </a:r>
            <a:r>
              <a:rPr lang="de-DE" dirty="0" smtClean="0">
                <a:hlinkClick r:id="rId3"/>
              </a:rPr>
              <a:t>stefani.krznaric@dlr.de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563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76" y="-819472"/>
            <a:ext cx="13420800" cy="83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3021" y="-675456"/>
            <a:ext cx="13420800" cy="83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oben 3"/>
          <p:cNvSpPr/>
          <p:nvPr/>
        </p:nvSpPr>
        <p:spPr>
          <a:xfrm rot="1299755">
            <a:off x="7192298" y="898514"/>
            <a:ext cx="834364" cy="261084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AIRPORT MUC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7" name="Pfeil nach oben 6"/>
          <p:cNvSpPr/>
          <p:nvPr/>
        </p:nvSpPr>
        <p:spPr>
          <a:xfrm rot="8136438">
            <a:off x="1279838" y="3822663"/>
            <a:ext cx="900250" cy="1441368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DLR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8" name="Pfeil nach oben 7"/>
          <p:cNvSpPr/>
          <p:nvPr/>
        </p:nvSpPr>
        <p:spPr>
          <a:xfrm rot="17365357">
            <a:off x="2676188" y="5020154"/>
            <a:ext cx="900250" cy="2114152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Hotel Seehof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9" name="Pfeil nach oben 8"/>
          <p:cNvSpPr/>
          <p:nvPr/>
        </p:nvSpPr>
        <p:spPr>
          <a:xfrm rot="9711723">
            <a:off x="343439" y="5459271"/>
            <a:ext cx="900250" cy="144136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Dinner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11" name="Pfeil nach oben 10"/>
          <p:cNvSpPr/>
          <p:nvPr/>
        </p:nvSpPr>
        <p:spPr>
          <a:xfrm rot="19529942">
            <a:off x="6306129" y="4473554"/>
            <a:ext cx="900250" cy="2843075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Deutsches Museum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12" name="Pfeil nach oben 11"/>
          <p:cNvSpPr/>
          <p:nvPr/>
        </p:nvSpPr>
        <p:spPr>
          <a:xfrm rot="9711723">
            <a:off x="4976774" y="2104931"/>
            <a:ext cx="900250" cy="2425693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Hofbräuhaus</a:t>
            </a:r>
            <a:endParaRPr lang="de-D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88640"/>
            <a:ext cx="10332000" cy="64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755576" y="4653136"/>
            <a:ext cx="792088" cy="93610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5796136" y="404664"/>
            <a:ext cx="792088" cy="93610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5156448" y="2949338"/>
            <a:ext cx="792088" cy="93610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4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9737" y="-891480"/>
            <a:ext cx="16002000" cy="100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30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DLR Oberpfaffenhofen - </a:t>
            </a:r>
            <a:r>
              <a:rPr lang="de-DE" sz="2800" b="1" dirty="0" err="1" smtClean="0"/>
              <a:t>Local</a:t>
            </a:r>
            <a:r>
              <a:rPr lang="de-DE" sz="2800" b="1" dirty="0" smtClean="0"/>
              <a:t> Bus System</a:t>
            </a:r>
            <a:endParaRPr lang="de-DE" sz="2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288" y="888606"/>
            <a:ext cx="98298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1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315416"/>
            <a:ext cx="12153600" cy="75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2915816" y="4221088"/>
            <a:ext cx="720080" cy="72008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oben 4"/>
          <p:cNvSpPr/>
          <p:nvPr/>
        </p:nvSpPr>
        <p:spPr>
          <a:xfrm rot="18094342">
            <a:off x="4034021" y="4387296"/>
            <a:ext cx="900250" cy="2114152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VENUE</a:t>
            </a:r>
            <a:endParaRPr lang="de-D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WGCapD-6 </a:t>
            </a:r>
            <a:r>
              <a:rPr lang="de-DE" b="1" dirty="0" err="1" smtClean="0"/>
              <a:t>Important</a:t>
            </a:r>
            <a:r>
              <a:rPr lang="de-DE" b="1" dirty="0" smtClean="0"/>
              <a:t> Links</a:t>
            </a:r>
            <a:endParaRPr lang="de-DE" b="1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 err="1" smtClean="0"/>
              <a:t>Munich</a:t>
            </a:r>
            <a:r>
              <a:rPr lang="de-DE" sz="1800" dirty="0" smtClean="0"/>
              <a:t>:  </a:t>
            </a:r>
            <a:r>
              <a:rPr lang="de-DE" sz="1800" dirty="0" smtClean="0">
                <a:hlinkClick r:id="rId2"/>
              </a:rPr>
              <a:t>http://www.muenchen.de/int/en.html</a:t>
            </a:r>
            <a:r>
              <a:rPr lang="de-DE" sz="1800" dirty="0" smtClean="0"/>
              <a:t> </a:t>
            </a:r>
          </a:p>
          <a:p>
            <a:r>
              <a:rPr lang="de-DE" sz="1800" dirty="0" smtClean="0"/>
              <a:t>Public Transport: </a:t>
            </a:r>
            <a:r>
              <a:rPr lang="de-DE" sz="1800" dirty="0" smtClean="0">
                <a:hlinkClick r:id="rId3"/>
              </a:rPr>
              <a:t>http://www.mvv-muenchen.de/en/journey-planner/mobile-services/mvv-app/index.html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smtClean="0"/>
              <a:t>Bus </a:t>
            </a:r>
            <a:r>
              <a:rPr lang="de-DE" sz="1800" dirty="0" err="1" smtClean="0"/>
              <a:t>Stop</a:t>
            </a:r>
            <a:r>
              <a:rPr lang="de-DE" sz="1800" dirty="0" smtClean="0"/>
              <a:t>: „DLR Oberpfaffenhofen“</a:t>
            </a:r>
          </a:p>
          <a:p>
            <a:r>
              <a:rPr lang="de-DE" sz="1800" dirty="0" smtClean="0"/>
              <a:t>DLR Oberpfaffenhofen: </a:t>
            </a:r>
            <a:r>
              <a:rPr lang="de-DE" sz="1800" dirty="0" smtClean="0">
                <a:hlinkClick r:id="rId4"/>
              </a:rPr>
              <a:t>http://www.dlr.de/dlr/en/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smtClean="0">
                <a:hlinkClick r:id="rId5"/>
              </a:rPr>
              <a:t>http://www.dlr.de/dlr/en/desktopdefault.aspx/tabid-10261</a:t>
            </a:r>
            <a:r>
              <a:rPr lang="de-DE" sz="1800" dirty="0" smtClean="0"/>
              <a:t> </a:t>
            </a:r>
          </a:p>
          <a:p>
            <a:r>
              <a:rPr lang="de-DE" sz="1800" dirty="0" smtClean="0"/>
              <a:t>Hotel Seehof </a:t>
            </a:r>
            <a:r>
              <a:rPr lang="de-DE" sz="1800" dirty="0" err="1" smtClean="0"/>
              <a:t>Wessling</a:t>
            </a:r>
            <a:r>
              <a:rPr lang="de-DE" sz="1800" dirty="0" smtClean="0"/>
              <a:t>: </a:t>
            </a:r>
            <a:r>
              <a:rPr lang="de-DE" sz="1800" dirty="0" smtClean="0">
                <a:hlinkClick r:id="rId6"/>
              </a:rPr>
              <a:t>http://www.hotelseehof.com/</a:t>
            </a:r>
            <a:r>
              <a:rPr lang="de-DE" sz="1800" dirty="0" smtClean="0"/>
              <a:t> </a:t>
            </a:r>
          </a:p>
          <a:p>
            <a:endParaRPr lang="de-DE" sz="1800" dirty="0" smtClean="0"/>
          </a:p>
          <a:p>
            <a:r>
              <a:rPr lang="de-DE" sz="1800" dirty="0" smtClean="0"/>
              <a:t>Restaurant Seehof </a:t>
            </a:r>
            <a:r>
              <a:rPr lang="de-DE" sz="1800" dirty="0" err="1" smtClean="0"/>
              <a:t>Herrsching</a:t>
            </a:r>
            <a:r>
              <a:rPr lang="de-DE" sz="1800" dirty="0" smtClean="0"/>
              <a:t> (</a:t>
            </a:r>
            <a:r>
              <a:rPr lang="de-DE" sz="1800" dirty="0" err="1" smtClean="0"/>
              <a:t>Invited</a:t>
            </a:r>
            <a:r>
              <a:rPr lang="de-DE" sz="1800" dirty="0" smtClean="0"/>
              <a:t> Dinner on </a:t>
            </a:r>
            <a:r>
              <a:rPr lang="de-DE" sz="1800" dirty="0" err="1" smtClean="0"/>
              <a:t>Monday</a:t>
            </a:r>
            <a:r>
              <a:rPr lang="de-DE" sz="1800" dirty="0" smtClean="0"/>
              <a:t>): </a:t>
            </a:r>
            <a:r>
              <a:rPr lang="de-DE" sz="1800" dirty="0" smtClean="0">
                <a:hlinkClick r:id="rId7"/>
              </a:rPr>
              <a:t>http://www.seehof-ammersee.de/en/restaurant.html</a:t>
            </a:r>
            <a:r>
              <a:rPr lang="de-DE" sz="1800" dirty="0" smtClean="0"/>
              <a:t> </a:t>
            </a:r>
          </a:p>
          <a:p>
            <a:r>
              <a:rPr lang="de-DE" sz="1800" dirty="0" smtClean="0"/>
              <a:t>Hofbräuhaus München (Dinner on </a:t>
            </a:r>
            <a:r>
              <a:rPr lang="de-DE" sz="1800" dirty="0" err="1" smtClean="0"/>
              <a:t>Tuesday</a:t>
            </a:r>
            <a:r>
              <a:rPr lang="de-DE" sz="1800" dirty="0" smtClean="0"/>
              <a:t>): </a:t>
            </a:r>
            <a:r>
              <a:rPr lang="de-DE" sz="1800" dirty="0" smtClean="0">
                <a:hlinkClick r:id="rId8"/>
              </a:rPr>
              <a:t>http://www.hofbraeuhaus.de/en/index_en.html</a:t>
            </a:r>
            <a:r>
              <a:rPr lang="de-DE" sz="1800" dirty="0" smtClean="0"/>
              <a:t> </a:t>
            </a:r>
          </a:p>
          <a:p>
            <a:r>
              <a:rPr lang="de-DE" sz="1800" dirty="0" smtClean="0"/>
              <a:t>Deutsches Museum: </a:t>
            </a:r>
            <a:r>
              <a:rPr lang="de-DE" sz="1800" dirty="0" smtClean="0">
                <a:hlinkClick r:id="rId9"/>
              </a:rPr>
              <a:t>http://www.deutsches-museum.de/en/information/</a:t>
            </a:r>
            <a:r>
              <a:rPr lang="de-DE" sz="1800" dirty="0" smtClean="0"/>
              <a:t>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0029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Hotel Seehof </a:t>
            </a:r>
            <a:r>
              <a:rPr lang="de-DE" b="1" dirty="0" err="1" smtClean="0"/>
              <a:t>Wessling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Reservation </a:t>
            </a:r>
            <a:r>
              <a:rPr lang="de-DE" dirty="0" err="1" smtClean="0"/>
              <a:t>Period</a:t>
            </a:r>
            <a:r>
              <a:rPr lang="de-DE" dirty="0" smtClean="0"/>
              <a:t>: March 26 – 30, 2017</a:t>
            </a:r>
          </a:p>
          <a:p>
            <a:r>
              <a:rPr lang="de-DE" b="1" dirty="0" smtClean="0"/>
              <a:t>Reservation Deadline </a:t>
            </a:r>
            <a:r>
              <a:rPr lang="de-DE" b="1" dirty="0" err="1" smtClean="0"/>
              <a:t>February</a:t>
            </a:r>
            <a:r>
              <a:rPr lang="de-DE" b="1" dirty="0" smtClean="0"/>
              <a:t> 15, 2017</a:t>
            </a:r>
          </a:p>
          <a:p>
            <a:r>
              <a:rPr lang="de-DE" dirty="0" err="1" smtClean="0"/>
              <a:t>Room</a:t>
            </a:r>
            <a:r>
              <a:rPr lang="de-DE" dirty="0" smtClean="0"/>
              <a:t> Rate </a:t>
            </a:r>
            <a:r>
              <a:rPr lang="de-DE" dirty="0" err="1" smtClean="0"/>
              <a:t>Includes</a:t>
            </a:r>
            <a:r>
              <a:rPr lang="de-DE" dirty="0" smtClean="0"/>
              <a:t> Breakfast</a:t>
            </a:r>
          </a:p>
          <a:p>
            <a:r>
              <a:rPr lang="de-DE" dirty="0" smtClean="0"/>
              <a:t>15 Standard Single </a:t>
            </a:r>
            <a:r>
              <a:rPr lang="de-DE" dirty="0" err="1" smtClean="0"/>
              <a:t>Room</a:t>
            </a:r>
            <a:r>
              <a:rPr lang="de-DE" dirty="0" smtClean="0"/>
              <a:t>: 90 Euro per </a:t>
            </a:r>
            <a:r>
              <a:rPr lang="de-DE" dirty="0" err="1" smtClean="0"/>
              <a:t>night</a:t>
            </a:r>
            <a:endParaRPr lang="de-DE" dirty="0" smtClean="0"/>
          </a:p>
          <a:p>
            <a:r>
              <a:rPr lang="de-DE" dirty="0" smtClean="0"/>
              <a:t>5 King Size </a:t>
            </a:r>
            <a:r>
              <a:rPr lang="de-DE" dirty="0" err="1" smtClean="0"/>
              <a:t>Rooms</a:t>
            </a:r>
            <a:r>
              <a:rPr lang="de-DE" dirty="0" smtClean="0"/>
              <a:t>: 100 Euro per </a:t>
            </a:r>
            <a:r>
              <a:rPr lang="de-DE" dirty="0" err="1" smtClean="0"/>
              <a:t>night</a:t>
            </a:r>
            <a:endParaRPr lang="de-DE" dirty="0" smtClean="0"/>
          </a:p>
          <a:p>
            <a:r>
              <a:rPr lang="de-DE" dirty="0" smtClean="0"/>
              <a:t>S-Bahn  Train Station („WESSLING“, Line S8, </a:t>
            </a:r>
            <a:r>
              <a:rPr lang="de-DE" dirty="0" err="1" smtClean="0"/>
              <a:t>Direction</a:t>
            </a:r>
            <a:r>
              <a:rPr lang="de-DE" dirty="0" smtClean="0"/>
              <a:t> </a:t>
            </a:r>
            <a:r>
              <a:rPr lang="de-DE" dirty="0" err="1" smtClean="0"/>
              <a:t>Herrsching</a:t>
            </a:r>
            <a:r>
              <a:rPr lang="de-DE" dirty="0" smtClean="0"/>
              <a:t>) in </a:t>
            </a:r>
            <a:r>
              <a:rPr lang="de-DE" dirty="0" err="1" smtClean="0"/>
              <a:t>Waking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endParaRPr lang="de-DE" dirty="0" smtClean="0"/>
          </a:p>
          <a:p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DLR 2 km, Shuttle Bus </a:t>
            </a:r>
            <a:r>
              <a:rPr lang="de-DE" dirty="0" err="1" smtClean="0"/>
              <a:t>planned</a:t>
            </a:r>
            <a:endParaRPr lang="de-DE" dirty="0" smtClean="0"/>
          </a:p>
          <a:p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Accommodation</a:t>
            </a:r>
            <a:r>
              <a:rPr lang="de-DE" dirty="0" smtClean="0"/>
              <a:t> Alternatives in </a:t>
            </a:r>
            <a:r>
              <a:rPr lang="de-DE" dirty="0" err="1" smtClean="0"/>
              <a:t>Munich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261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WGCapD-6 Meeting Schedule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800" dirty="0" smtClean="0"/>
              <a:t>Mon, March 27: 	</a:t>
            </a:r>
            <a:r>
              <a:rPr lang="de-DE" sz="2800" dirty="0" err="1" smtClean="0"/>
              <a:t>Opening</a:t>
            </a:r>
            <a:r>
              <a:rPr lang="de-DE" sz="2800" dirty="0" smtClean="0"/>
              <a:t> Session</a:t>
            </a:r>
          </a:p>
          <a:p>
            <a:pPr marL="0" indent="0">
              <a:buNone/>
            </a:pPr>
            <a:r>
              <a:rPr lang="de-DE" sz="2800" dirty="0"/>
              <a:t>	</a:t>
            </a:r>
            <a:r>
              <a:rPr lang="de-DE" sz="2800" dirty="0" smtClean="0"/>
              <a:t>		Status </a:t>
            </a:r>
            <a:r>
              <a:rPr lang="de-DE" sz="2800" dirty="0" err="1" smtClean="0"/>
              <a:t>of</a:t>
            </a:r>
            <a:r>
              <a:rPr lang="de-DE" sz="2800" dirty="0" smtClean="0"/>
              <a:t> Main Projects</a:t>
            </a:r>
          </a:p>
          <a:p>
            <a:pPr marL="0" indent="0">
              <a:buNone/>
            </a:pPr>
            <a:r>
              <a:rPr lang="de-DE" sz="2800" dirty="0"/>
              <a:t>	</a:t>
            </a:r>
            <a:r>
              <a:rPr lang="de-DE" sz="2800" dirty="0" smtClean="0"/>
              <a:t>		…</a:t>
            </a:r>
          </a:p>
          <a:p>
            <a:pPr marL="0" indent="0">
              <a:buNone/>
            </a:pPr>
            <a:r>
              <a:rPr lang="de-DE" sz="2800" dirty="0" smtClean="0"/>
              <a:t>Tue, March 28:	DLR Oberpfaffenhofen</a:t>
            </a:r>
          </a:p>
          <a:p>
            <a:pPr marL="0" indent="0">
              <a:buNone/>
            </a:pPr>
            <a:r>
              <a:rPr lang="de-DE" sz="2800" dirty="0"/>
              <a:t>	</a:t>
            </a:r>
            <a:r>
              <a:rPr lang="de-DE" sz="2800" dirty="0" smtClean="0"/>
              <a:t>		Other Agency </a:t>
            </a:r>
            <a:r>
              <a:rPr lang="de-DE" sz="2800" dirty="0" err="1" smtClean="0"/>
              <a:t>Presentations</a:t>
            </a:r>
            <a:endParaRPr lang="de-DE" sz="2800" dirty="0" smtClean="0"/>
          </a:p>
          <a:p>
            <a:pPr marL="0" indent="0">
              <a:buNone/>
            </a:pPr>
            <a:r>
              <a:rPr lang="de-DE" sz="2800" dirty="0"/>
              <a:t>	</a:t>
            </a:r>
            <a:r>
              <a:rPr lang="de-DE" sz="2800" dirty="0" smtClean="0"/>
              <a:t>		CEOS – GEO – Other </a:t>
            </a:r>
            <a:r>
              <a:rPr lang="de-DE" sz="2800" dirty="0" err="1" smtClean="0"/>
              <a:t>Organizations</a:t>
            </a:r>
            <a:endParaRPr lang="de-DE" sz="2800" dirty="0" smtClean="0"/>
          </a:p>
          <a:p>
            <a:pPr marL="0" indent="0">
              <a:buNone/>
            </a:pPr>
            <a:r>
              <a:rPr lang="de-DE" sz="2800" dirty="0"/>
              <a:t>	</a:t>
            </a:r>
            <a:r>
              <a:rPr lang="de-DE" sz="2800" dirty="0" smtClean="0"/>
              <a:t>		…</a:t>
            </a:r>
          </a:p>
          <a:p>
            <a:pPr marL="0" indent="0">
              <a:buNone/>
            </a:pPr>
            <a:r>
              <a:rPr lang="de-DE" sz="2800" dirty="0" err="1" smtClean="0"/>
              <a:t>Wed</a:t>
            </a:r>
            <a:r>
              <a:rPr lang="de-DE" sz="2800" dirty="0" smtClean="0"/>
              <a:t>, March 29:	</a:t>
            </a:r>
            <a:r>
              <a:rPr lang="de-DE" sz="2800" dirty="0" err="1" smtClean="0"/>
              <a:t>WGCapD</a:t>
            </a:r>
            <a:r>
              <a:rPr lang="de-DE" sz="2800" dirty="0" smtClean="0"/>
              <a:t> Work Plan &amp; </a:t>
            </a:r>
            <a:r>
              <a:rPr lang="de-DE" sz="2800" dirty="0" err="1" smtClean="0"/>
              <a:t>Strategy</a:t>
            </a:r>
            <a:endParaRPr lang="de-DE" sz="2800" dirty="0" smtClean="0"/>
          </a:p>
          <a:p>
            <a:pPr marL="0" indent="0">
              <a:buNone/>
            </a:pPr>
            <a:r>
              <a:rPr lang="de-DE" sz="2800" dirty="0"/>
              <a:t>	</a:t>
            </a:r>
            <a:r>
              <a:rPr lang="de-DE" sz="2800" dirty="0" smtClean="0"/>
              <a:t>		Final </a:t>
            </a:r>
            <a:r>
              <a:rPr lang="de-DE" sz="2800" dirty="0" err="1" smtClean="0"/>
              <a:t>Discussions</a:t>
            </a:r>
            <a:r>
              <a:rPr lang="de-DE" sz="2800" dirty="0" smtClean="0"/>
              <a:t>/</a:t>
            </a:r>
            <a:r>
              <a:rPr lang="de-DE" sz="2800" dirty="0" err="1" smtClean="0"/>
              <a:t>Decisions</a:t>
            </a:r>
            <a:r>
              <a:rPr lang="de-DE" sz="2800" dirty="0" smtClean="0"/>
              <a:t>/Summary</a:t>
            </a:r>
          </a:p>
          <a:p>
            <a:pPr marL="0" indent="0">
              <a:buNone/>
            </a:pPr>
            <a:r>
              <a:rPr lang="de-DE" sz="2800" dirty="0"/>
              <a:t>	</a:t>
            </a:r>
            <a:r>
              <a:rPr lang="de-DE" sz="2800" dirty="0" smtClean="0"/>
              <a:t>		</a:t>
            </a:r>
          </a:p>
          <a:p>
            <a:pPr marL="0" indent="0">
              <a:buNone/>
            </a:pPr>
            <a:r>
              <a:rPr lang="de-DE" sz="2800" dirty="0"/>
              <a:t>	</a:t>
            </a:r>
            <a:r>
              <a:rPr lang="de-DE" sz="2800" dirty="0" smtClean="0"/>
              <a:t>		</a:t>
            </a:r>
            <a:r>
              <a:rPr lang="de-DE" sz="2800" dirty="0" err="1" smtClean="0"/>
              <a:t>Visit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Deutsches Museum</a:t>
            </a:r>
          </a:p>
          <a:p>
            <a:pPr marL="0" indent="0"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94057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Macintosh PowerPoint</Application>
  <PresentationFormat>On-screen Show (4:3)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Larissa</vt:lpstr>
      <vt:lpstr>WGCapD-6 Annual Meeting  DLR Oberpfaffenhofen  March 27-29, 2017  Status: 30th January, 2017</vt:lpstr>
      <vt:lpstr>PowerPoint Presentation</vt:lpstr>
      <vt:lpstr>PowerPoint Presentation</vt:lpstr>
      <vt:lpstr>PowerPoint Presentation</vt:lpstr>
      <vt:lpstr>DLR Oberpfaffenhofen - Local Bus System</vt:lpstr>
      <vt:lpstr>PowerPoint Presentation</vt:lpstr>
      <vt:lpstr>WGCapD-6 Important Links</vt:lpstr>
      <vt:lpstr>Hotel Seehof Wessling</vt:lpstr>
      <vt:lpstr>WGCapD-6 Meeting Schedule </vt:lpstr>
      <vt:lpstr>DLR Oberpfaffenhofen POCs</vt:lpstr>
    </vt:vector>
  </TitlesOfParts>
  <Company>DLR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Hausamann, Dieter</dc:creator>
  <cp:lastModifiedBy>Microsoft Office User</cp:lastModifiedBy>
  <cp:revision>13</cp:revision>
  <cp:lastPrinted>2016-12-14T11:44:49Z</cp:lastPrinted>
  <dcterms:created xsi:type="dcterms:W3CDTF">2016-12-14T10:29:30Z</dcterms:created>
  <dcterms:modified xsi:type="dcterms:W3CDTF">2017-01-31T02:29:34Z</dcterms:modified>
</cp:coreProperties>
</file>