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9ucj54FCLFuG4KcVR10M6vhw/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2d331b68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c2d331b68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c2d331b687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0b9a3638c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c0b9a3638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c0b9a3638c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2d331b68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c2d331b6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c2d331b68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0b9a3638c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c0b9a363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c0b9a3638c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0b9a3638c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c0b9a3638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c0b9a3638c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0b9a3638c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c0b9a3638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c0b9a3638c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f367f924a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bf367f924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bf367f924a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113b80d04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c113b80d0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c113b80d04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2d3e275b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2d3e275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c2d3e275b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579057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0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99716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09" y="23478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407281" y="4388917"/>
            <a:ext cx="3784869" cy="723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WGCapD-10 Annual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 Vision for the Next Decade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1-4 March 2021 (virtual)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119575" y="3600450"/>
            <a:ext cx="8911883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/>
          <p:nvPr>
            <p:ph idx="2" type="pic"/>
          </p:nvPr>
        </p:nvSpPr>
        <p:spPr>
          <a:xfrm>
            <a:off x="119575" y="970671"/>
            <a:ext cx="8911883" cy="2575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56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119575" y="4025503"/>
            <a:ext cx="8911883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 rot="5400000">
            <a:off x="6012656" y="1721098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1821656" y="-260102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>
            <p:ph idx="12" type="sldNum"/>
          </p:nvPr>
        </p:nvSpPr>
        <p:spPr>
          <a:xfrm>
            <a:off x="8763000" y="4972053"/>
            <a:ext cx="304800" cy="140464"/>
          </a:xfrm>
          <a:prstGeom prst="roundRect">
            <a:avLst>
              <a:gd fmla="val 16667" name="adj"/>
            </a:avLst>
          </a:prstGeom>
          <a:solidFill>
            <a:schemeClr val="lt1">
              <a:alpha val="46666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Arial"/>
              <a:buNone/>
              <a:defRPr b="1" sz="3600" cap="none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457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4648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1526345" y="142673"/>
            <a:ext cx="6330462" cy="6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457201" y="93630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3575050" y="936307"/>
            <a:ext cx="5111750" cy="3658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3"/>
          <p:cNvSpPr txBox="1"/>
          <p:nvPr>
            <p:ph idx="2" type="body"/>
          </p:nvPr>
        </p:nvSpPr>
        <p:spPr>
          <a:xfrm>
            <a:off x="457201" y="1878037"/>
            <a:ext cx="3008313" cy="2716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78471" y="40398"/>
            <a:ext cx="1200163" cy="9049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5385" r="0" t="0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91" y="146302"/>
            <a:ext cx="941799" cy="37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289891" y="4904185"/>
            <a:ext cx="31496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6666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Helvetica Neue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Annual Meeting March 1-4, 2021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4">
            <a:alphaModFix/>
          </a:blip>
          <a:srcRect b="8485" l="50471" r="2076" t="11915"/>
          <a:stretch/>
        </p:blipFill>
        <p:spPr>
          <a:xfrm>
            <a:off x="299251" y="487118"/>
            <a:ext cx="958602" cy="3509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eos.org/ourwork/workinggroups/wgcapd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3120829" y="549870"/>
            <a:ext cx="30835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075235" y="362786"/>
            <a:ext cx="25106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62325" y="1992400"/>
            <a:ext cx="48408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Identifying work plan priorities: 2022-2023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Nancy D. Searby, WGCapD Chair</a:t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Pham Thi Mai Thy, WGCapD Vice-chair</a:t>
            </a:r>
            <a:endParaRPr b="0" i="0" sz="1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2d331b687_0_6"/>
          <p:cNvSpPr txBox="1"/>
          <p:nvPr>
            <p:ph type="title"/>
          </p:nvPr>
        </p:nvSpPr>
        <p:spPr>
          <a:xfrm>
            <a:off x="1621901" y="89074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Backup</a:t>
            </a:r>
            <a:endParaRPr/>
          </a:p>
        </p:txBody>
      </p:sp>
      <p:sp>
        <p:nvSpPr>
          <p:cNvPr id="163" name="Google Shape;163;gc2d331b687_0_6"/>
          <p:cNvSpPr txBox="1"/>
          <p:nvPr>
            <p:ph idx="1" type="body"/>
          </p:nvPr>
        </p:nvSpPr>
        <p:spPr>
          <a:xfrm>
            <a:off x="387400" y="114032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0b9a3638c_0_19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cap="small">
                <a:solidFill>
                  <a:schemeClr val="lt1"/>
                </a:solidFill>
              </a:rPr>
              <a:t>Earth Observation Training, Education, and Capacity Development Network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0" name="Google Shape;170;gc0b9a3638c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175" y="923375"/>
            <a:ext cx="6661076" cy="30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0b9a3638c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951900"/>
            <a:ext cx="3547893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c0b9a3638c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0693" y="3959000"/>
            <a:ext cx="3715574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c0b9a3638c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6051" y="3645650"/>
            <a:ext cx="8572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2d331b687_0_0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WGCapD Plans for 2022-2023 and beyond</a:t>
            </a:r>
            <a:endParaRPr/>
          </a:p>
        </p:txBody>
      </p:sp>
      <p:sp>
        <p:nvSpPr>
          <p:cNvPr id="106" name="Google Shape;106;gc2d331b687_0_0"/>
          <p:cNvSpPr txBox="1"/>
          <p:nvPr>
            <p:ph idx="1" type="body"/>
          </p:nvPr>
        </p:nvSpPr>
        <p:spPr>
          <a:xfrm>
            <a:off x="387400" y="114032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Revisit what’s in our newly updated 2021-2023 workplan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Discuss what we should plan to add next year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Discuss out-year planning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Review next steps for meetings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0b9a3638c_0_1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WGCapD Work Plan Summary - Part 1</a:t>
            </a:r>
            <a:endParaRPr/>
          </a:p>
        </p:txBody>
      </p:sp>
      <p:pic>
        <p:nvPicPr>
          <p:cNvPr id="113" name="Google Shape;113;gc0b9a3638c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26249"/>
            <a:ext cx="8839200" cy="3811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c0b9a3638c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26250"/>
            <a:ext cx="8642075" cy="39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c0b9a3638c_0_33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WGCapD </a:t>
            </a:r>
            <a:r>
              <a:rPr lang="en-US"/>
              <a:t>Work Plan Summary - Part 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0b9a3638c_0_28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WGCapD </a:t>
            </a:r>
            <a:r>
              <a:rPr lang="en-US"/>
              <a:t>Work Plan Summary:</a:t>
            </a:r>
            <a:br>
              <a:rPr lang="en-US"/>
            </a:br>
            <a:r>
              <a:rPr lang="en-US"/>
              <a:t>Recently Closed Deliverables</a:t>
            </a:r>
            <a:endParaRPr/>
          </a:p>
        </p:txBody>
      </p:sp>
      <p:pic>
        <p:nvPicPr>
          <p:cNvPr id="127" name="Google Shape;127;gc0b9a3638c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78649"/>
            <a:ext cx="8839199" cy="377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f367f924a_0_16"/>
          <p:cNvSpPr txBox="1"/>
          <p:nvPr>
            <p:ph type="title"/>
          </p:nvPr>
        </p:nvSpPr>
        <p:spPr>
          <a:xfrm>
            <a:off x="1621901" y="89074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WGCapD Plans for 2022-2023 and beyond</a:t>
            </a:r>
            <a:endParaRPr/>
          </a:p>
        </p:txBody>
      </p:sp>
      <p:sp>
        <p:nvSpPr>
          <p:cNvPr id="134" name="Google Shape;134;gbf367f924a_0_16"/>
          <p:cNvSpPr txBox="1"/>
          <p:nvPr>
            <p:ph idx="1" type="body"/>
          </p:nvPr>
        </p:nvSpPr>
        <p:spPr>
          <a:xfrm>
            <a:off x="387400" y="114032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</a:t>
            </a:r>
            <a:r>
              <a:rPr lang="en-US"/>
              <a:t>hat we should plan to add next year?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about into the future? Vision for the next decade?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113b80d04_0_42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Upcoming WGCapD Meetings</a:t>
            </a:r>
            <a:endParaRPr/>
          </a:p>
        </p:txBody>
      </p:sp>
      <p:sp>
        <p:nvSpPr>
          <p:cNvPr id="141" name="Google Shape;141;gc113b80d04_0_42"/>
          <p:cNvSpPr txBox="1"/>
          <p:nvPr>
            <p:ph idx="1" type="body"/>
          </p:nvPr>
        </p:nvSpPr>
        <p:spPr>
          <a:xfrm>
            <a:off x="387400" y="114032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WGCapD team will </a:t>
            </a:r>
            <a:r>
              <a:rPr lang="en-US"/>
              <a:t>add annual meeting participants to </a:t>
            </a:r>
            <a:r>
              <a:rPr i="1" lang="en-US"/>
              <a:t>WGCapD Community</a:t>
            </a:r>
            <a:r>
              <a:rPr lang="en-US"/>
              <a:t> distribution list to be invited to these meetings: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Monthly WGCapD meetings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First Thursday of a month at 13:00 UTC, next one is April 1st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EOTEC DevNet Regional Community of Practice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Meetings planned for June, exact dates TBD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WGCapD in-person (?) gathering in Germany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September 2021, before or after CGMS VLab’s convening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3120829" y="549870"/>
            <a:ext cx="30835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3075235" y="362786"/>
            <a:ext cx="25106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339969" y="1529863"/>
            <a:ext cx="86985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339979" y="2523000"/>
            <a:ext cx="557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WGCapD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US" sz="18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https://ceos.org/ourwork/workinggroups/wgcapd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>
                <a:solidFill>
                  <a:schemeClr val="lt1"/>
                </a:solidFill>
              </a:rPr>
            </a:br>
            <a:r>
              <a:rPr lang="en-US" sz="1800">
                <a:solidFill>
                  <a:schemeClr val="lt1"/>
                </a:solidFill>
              </a:rPr>
              <a:t>WGCapD-10 page: </a:t>
            </a:r>
            <a:br>
              <a:rPr lang="en-US" sz="1800">
                <a:solidFill>
                  <a:schemeClr val="lt1"/>
                </a:solidFill>
              </a:rPr>
            </a:br>
            <a:r>
              <a:rPr lang="en-US" sz="1800">
                <a:solidFill>
                  <a:schemeClr val="lt1"/>
                </a:solidFill>
              </a:rPr>
              <a:t>https://ceos.org/meetings/wgcapd-10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c2d3e275b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2016-11-10T19:18:14Z</dcterms:created>
  <dc:creator>Pascal Lecomte</dc:creator>
</cp:coreProperties>
</file>