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8" r:id="rId3"/>
    <p:sldId id="259" r:id="rId4"/>
    <p:sldId id="260" r:id="rId5"/>
    <p:sldId id="261" r:id="rId6"/>
  </p:sldIdLst>
  <p:sldSz cx="9144000" cy="5143500" type="screen16x9"/>
  <p:notesSz cx="6858000" cy="9144000"/>
  <p:embeddedFontLst>
    <p:embeddedFont>
      <p:font typeface="Calibri" panose="020F0502020204030204" pitchFamily="34" charset="0"/>
      <p:regular r:id="rId8"/>
      <p:bold r:id="rId9"/>
      <p:italic r:id="rId10"/>
      <p:boldItalic r:id="rId11"/>
    </p:embeddedFont>
    <p:embeddedFont>
      <p:font typeface="Helvetica Neue"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h4RBUWPmWR3lbG+YONpVgvUGQ8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708"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c8975a8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bc8975a8a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bc8975a8ab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ba35f956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bba35f9562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bba35f9562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c8975a8ab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bc8975a8ab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bc8975a8ab_0_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c8975a8ab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bc8975a8ab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gbc8975a8ab_0_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c8975a8ab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bc8975a8ab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gbc8975a8ab_0_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pic>
        <p:nvPicPr>
          <p:cNvPr id="21" name="Google Shape;21;p15"/>
          <p:cNvPicPr preferRelativeResize="0"/>
          <p:nvPr/>
        </p:nvPicPr>
        <p:blipFill rotWithShape="1">
          <a:blip r:embed="rId2">
            <a:alphaModFix/>
          </a:blip>
          <a:srcRect r="70665"/>
          <a:stretch/>
        </p:blipFill>
        <p:spPr>
          <a:xfrm>
            <a:off x="579057" y="1649"/>
            <a:ext cx="2011743" cy="5143500"/>
          </a:xfrm>
          <a:prstGeom prst="rect">
            <a:avLst/>
          </a:prstGeom>
          <a:noFill/>
          <a:ln>
            <a:noFill/>
          </a:ln>
        </p:spPr>
      </p:pic>
      <p:pic>
        <p:nvPicPr>
          <p:cNvPr id="22" name="Google Shape;22;p15"/>
          <p:cNvPicPr preferRelativeResize="0"/>
          <p:nvPr/>
        </p:nvPicPr>
        <p:blipFill rotWithShape="1">
          <a:blip r:embed="rId2">
            <a:alphaModFix/>
          </a:blip>
          <a:srcRect r="70665"/>
          <a:stretch/>
        </p:blipFill>
        <p:spPr>
          <a:xfrm>
            <a:off x="0" y="0"/>
            <a:ext cx="2011743" cy="5143500"/>
          </a:xfrm>
          <a:prstGeom prst="rect">
            <a:avLst/>
          </a:prstGeom>
          <a:noFill/>
          <a:ln>
            <a:noFill/>
          </a:ln>
        </p:spPr>
      </p:pic>
      <p:pic>
        <p:nvPicPr>
          <p:cNvPr id="23" name="Google Shape;23;p15"/>
          <p:cNvPicPr preferRelativeResize="0"/>
          <p:nvPr/>
        </p:nvPicPr>
        <p:blipFill rotWithShape="1">
          <a:blip r:embed="rId2">
            <a:alphaModFix/>
          </a:blip>
          <a:srcRect/>
          <a:stretch/>
        </p:blipFill>
        <p:spPr>
          <a:xfrm>
            <a:off x="2299716" y="0"/>
            <a:ext cx="6858000" cy="5143500"/>
          </a:xfrm>
          <a:prstGeom prst="rect">
            <a:avLst/>
          </a:prstGeom>
          <a:noFill/>
          <a:ln>
            <a:noFill/>
          </a:ln>
        </p:spPr>
      </p:pic>
      <p:pic>
        <p:nvPicPr>
          <p:cNvPr id="24" name="Google Shape;24;p15"/>
          <p:cNvPicPr preferRelativeResize="0"/>
          <p:nvPr/>
        </p:nvPicPr>
        <p:blipFill rotWithShape="1">
          <a:blip r:embed="rId3">
            <a:alphaModFix/>
          </a:blip>
          <a:srcRect/>
          <a:stretch/>
        </p:blipFill>
        <p:spPr>
          <a:xfrm>
            <a:off x="493009" y="234785"/>
            <a:ext cx="2507906" cy="993132"/>
          </a:xfrm>
          <a:prstGeom prst="rect">
            <a:avLst/>
          </a:prstGeom>
          <a:noFill/>
          <a:ln>
            <a:noFill/>
          </a:ln>
        </p:spPr>
      </p:pic>
      <p:sp>
        <p:nvSpPr>
          <p:cNvPr id="25" name="Google Shape;25;p15"/>
          <p:cNvSpPr txBox="1"/>
          <p:nvPr/>
        </p:nvSpPr>
        <p:spPr>
          <a:xfrm>
            <a:off x="407281" y="4388917"/>
            <a:ext cx="3784869" cy="723342"/>
          </a:xfrm>
          <a:prstGeom prst="rect">
            <a:avLst/>
          </a:prstGeom>
          <a:noFill/>
          <a:ln>
            <a:noFill/>
          </a:ln>
        </p:spPr>
        <p:txBody>
          <a:bodyPr spcFirstLastPara="1" wrap="square" lIns="68550" tIns="34275" rIns="68550" bIns="34275" anchor="t" anchorCtr="0">
            <a:noAutofit/>
          </a:bodyPr>
          <a:lstStyle/>
          <a:p>
            <a:pPr marL="0" marR="0" lvl="0" indent="0" algn="l" rtl="0">
              <a:lnSpc>
                <a:spcPct val="107000"/>
              </a:lnSpc>
              <a:spcBef>
                <a:spcPts val="0"/>
              </a:spcBef>
              <a:spcAft>
                <a:spcPts val="0"/>
              </a:spcAft>
              <a:buClr>
                <a:schemeClr val="lt1"/>
              </a:buClr>
              <a:buSzPts val="2000"/>
              <a:buFont typeface="Arial"/>
              <a:buNone/>
            </a:pPr>
            <a:r>
              <a:rPr lang="en-US" sz="1200" b="1" i="0" u="none" strike="noStrike" cap="none">
                <a:solidFill>
                  <a:schemeClr val="lt1"/>
                </a:solidFill>
                <a:latin typeface="Arial"/>
                <a:ea typeface="Arial"/>
                <a:cs typeface="Arial"/>
                <a:sym typeface="Arial"/>
              </a:rPr>
              <a:t>CEOS WGCapD-10 Annual Meeting</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chemeClr val="lt1"/>
              </a:buClr>
              <a:buSzPts val="2000"/>
              <a:buFont typeface="Arial"/>
              <a:buNone/>
            </a:pPr>
            <a:r>
              <a:rPr lang="en-US" sz="1200" b="1" i="1" u="none" strike="noStrike" cap="none">
                <a:solidFill>
                  <a:schemeClr val="lt1"/>
                </a:solidFill>
                <a:latin typeface="Arial"/>
                <a:ea typeface="Arial"/>
                <a:cs typeface="Arial"/>
                <a:sym typeface="Arial"/>
              </a:rPr>
              <a:t>Building a Vision for the Next Decade</a:t>
            </a:r>
            <a:endParaRPr sz="12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Arial"/>
              <a:buNone/>
            </a:pPr>
            <a:r>
              <a:rPr lang="en-US" sz="1200" b="1" i="0" u="none" strike="noStrike" cap="none">
                <a:solidFill>
                  <a:schemeClr val="lt1"/>
                </a:solidFill>
                <a:latin typeface="Arial"/>
                <a:ea typeface="Arial"/>
                <a:cs typeface="Arial"/>
                <a:sym typeface="Arial"/>
              </a:rPr>
              <a:t>1-4 March 2021 (virtual)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Arial"/>
              <a:buNone/>
            </a:pPr>
            <a:endParaRPr sz="1350" b="0"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Arial"/>
              <a:buNone/>
            </a:pPr>
            <a:endParaRPr sz="15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24"/>
          <p:cNvSpPr txBox="1">
            <a:spLocks noGrp="1"/>
          </p:cNvSpPr>
          <p:nvPr>
            <p:ph type="title"/>
          </p:nvPr>
        </p:nvSpPr>
        <p:spPr>
          <a:xfrm>
            <a:off x="119575" y="3600450"/>
            <a:ext cx="8911883"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A5A5A5"/>
              </a:buClr>
              <a:buSzPts val="2000"/>
              <a:buFont typeface="Arial"/>
              <a:buNone/>
              <a:defRPr sz="2000" b="1">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4"/>
          <p:cNvSpPr>
            <a:spLocks noGrp="1"/>
          </p:cNvSpPr>
          <p:nvPr>
            <p:ph type="pic" idx="2"/>
          </p:nvPr>
        </p:nvSpPr>
        <p:spPr>
          <a:xfrm>
            <a:off x="119575" y="970671"/>
            <a:ext cx="8911883" cy="257501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rgbClr val="002569"/>
              </a:buClr>
              <a:buSzPts val="3200"/>
              <a:buFont typeface="Arial"/>
              <a:buNone/>
              <a:defRPr sz="3200" b="0" i="0" u="none" strike="noStrike" cap="none">
                <a:solidFill>
                  <a:srgbClr val="002569"/>
                </a:solidFill>
                <a:latin typeface="Arial"/>
                <a:ea typeface="Arial"/>
                <a:cs typeface="Arial"/>
                <a:sym typeface="Arial"/>
              </a:defRPr>
            </a:lvl1pPr>
            <a:lvl2pPr marR="0" lvl="1" algn="l" rtl="0">
              <a:lnSpc>
                <a:spcPct val="100000"/>
              </a:lnSpc>
              <a:spcBef>
                <a:spcPts val="560"/>
              </a:spcBef>
              <a:spcAft>
                <a:spcPts val="0"/>
              </a:spcAft>
              <a:buClr>
                <a:srgbClr val="002569"/>
              </a:buClr>
              <a:buSzPts val="2800"/>
              <a:buFont typeface="Arial"/>
              <a:buNone/>
              <a:defRPr sz="2800" b="0" i="0" u="none" strike="noStrike" cap="none">
                <a:solidFill>
                  <a:srgbClr val="002569"/>
                </a:solidFill>
                <a:latin typeface="Arial"/>
                <a:ea typeface="Arial"/>
                <a:cs typeface="Arial"/>
                <a:sym typeface="Arial"/>
              </a:defRPr>
            </a:lvl2pPr>
            <a:lvl3pPr marR="0" lvl="2" algn="l" rtl="0">
              <a:lnSpc>
                <a:spcPct val="100000"/>
              </a:lnSpc>
              <a:spcBef>
                <a:spcPts val="480"/>
              </a:spcBef>
              <a:spcAft>
                <a:spcPts val="0"/>
              </a:spcAft>
              <a:buClr>
                <a:srgbClr val="002569"/>
              </a:buClr>
              <a:buSzPts val="2400"/>
              <a:buFont typeface="Arial"/>
              <a:buNone/>
              <a:defRPr sz="2400" b="0" i="0" u="none" strike="noStrike" cap="none">
                <a:solidFill>
                  <a:srgbClr val="002569"/>
                </a:solidFill>
                <a:latin typeface="Arial"/>
                <a:ea typeface="Arial"/>
                <a:cs typeface="Arial"/>
                <a:sym typeface="Arial"/>
              </a:defRPr>
            </a:lvl3pPr>
            <a:lvl4pPr marR="0" lvl="3" algn="l" rtl="0">
              <a:lnSpc>
                <a:spcPct val="100000"/>
              </a:lnSpc>
              <a:spcBef>
                <a:spcPts val="400"/>
              </a:spcBef>
              <a:spcAft>
                <a:spcPts val="0"/>
              </a:spcAft>
              <a:buClr>
                <a:srgbClr val="002569"/>
              </a:buClr>
              <a:buSzPts val="2000"/>
              <a:buFont typeface="Arial"/>
              <a:buNone/>
              <a:defRPr sz="2000" b="0" i="0" u="none" strike="noStrike" cap="none">
                <a:solidFill>
                  <a:srgbClr val="002569"/>
                </a:solidFill>
                <a:latin typeface="Arial"/>
                <a:ea typeface="Arial"/>
                <a:cs typeface="Arial"/>
                <a:sym typeface="Arial"/>
              </a:defRPr>
            </a:lvl4pPr>
            <a:lvl5pPr marR="0" lvl="4" algn="l" rtl="0">
              <a:lnSpc>
                <a:spcPct val="100000"/>
              </a:lnSpc>
              <a:spcBef>
                <a:spcPts val="400"/>
              </a:spcBef>
              <a:spcAft>
                <a:spcPts val="0"/>
              </a:spcAft>
              <a:buClr>
                <a:srgbClr val="002569"/>
              </a:buClr>
              <a:buSzPts val="2000"/>
              <a:buFont typeface="Arial"/>
              <a:buNone/>
              <a:defRPr sz="2000" b="0" i="0" u="none" strike="noStrike" cap="none">
                <a:solidFill>
                  <a:srgbClr val="002569"/>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6" name="Google Shape;76;p24"/>
          <p:cNvSpPr txBox="1">
            <a:spLocks noGrp="1"/>
          </p:cNvSpPr>
          <p:nvPr>
            <p:ph type="body" idx="1"/>
          </p:nvPr>
        </p:nvSpPr>
        <p:spPr>
          <a:xfrm>
            <a:off x="119575" y="4025503"/>
            <a:ext cx="8911883"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002569"/>
              </a:buClr>
              <a:buSzPts val="1400"/>
              <a:buNone/>
              <a:defRPr sz="1400"/>
            </a:lvl1pPr>
            <a:lvl2pPr marL="914400" lvl="1" indent="-228600" algn="l">
              <a:lnSpc>
                <a:spcPct val="100000"/>
              </a:lnSpc>
              <a:spcBef>
                <a:spcPts val="240"/>
              </a:spcBef>
              <a:spcAft>
                <a:spcPts val="0"/>
              </a:spcAft>
              <a:buClr>
                <a:srgbClr val="002569"/>
              </a:buClr>
              <a:buSzPts val="1200"/>
              <a:buNone/>
              <a:defRPr sz="1200"/>
            </a:lvl2pPr>
            <a:lvl3pPr marL="1371600" lvl="2" indent="-228600" algn="l">
              <a:lnSpc>
                <a:spcPct val="100000"/>
              </a:lnSpc>
              <a:spcBef>
                <a:spcPts val="200"/>
              </a:spcBef>
              <a:spcAft>
                <a:spcPts val="0"/>
              </a:spcAft>
              <a:buClr>
                <a:srgbClr val="002569"/>
              </a:buClr>
              <a:buSzPts val="1000"/>
              <a:buNone/>
              <a:defRPr sz="1000"/>
            </a:lvl3pPr>
            <a:lvl4pPr marL="1828800" lvl="3" indent="-228600" algn="l">
              <a:lnSpc>
                <a:spcPct val="100000"/>
              </a:lnSpc>
              <a:spcBef>
                <a:spcPts val="180"/>
              </a:spcBef>
              <a:spcAft>
                <a:spcPts val="0"/>
              </a:spcAft>
              <a:buClr>
                <a:srgbClr val="002569"/>
              </a:buClr>
              <a:buSzPts val="900"/>
              <a:buNone/>
              <a:defRPr sz="900"/>
            </a:lvl4pPr>
            <a:lvl5pPr marL="2286000" lvl="4" indent="-228600" algn="l">
              <a:lnSpc>
                <a:spcPct val="100000"/>
              </a:lnSpc>
              <a:spcBef>
                <a:spcPts val="180"/>
              </a:spcBef>
              <a:spcAft>
                <a:spcPts val="0"/>
              </a:spcAft>
              <a:buClr>
                <a:srgbClr val="002569"/>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7" name="Google Shape;77;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25"/>
          <p:cNvSpPr txBox="1">
            <a:spLocks noGrp="1"/>
          </p:cNvSpPr>
          <p:nvPr>
            <p:ph type="title"/>
          </p:nvPr>
        </p:nvSpPr>
        <p:spPr>
          <a:xfrm>
            <a:off x="1610751" y="122549"/>
            <a:ext cx="6133513" cy="65117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5"/>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002569"/>
              </a:buClr>
              <a:buSzPts val="1800"/>
              <a:buChar char="•"/>
              <a:defRPr/>
            </a:lvl1pPr>
            <a:lvl2pPr marL="914400" lvl="1" indent="-342900" algn="l">
              <a:lnSpc>
                <a:spcPct val="100000"/>
              </a:lnSpc>
              <a:spcBef>
                <a:spcPts val="360"/>
              </a:spcBef>
              <a:spcAft>
                <a:spcPts val="0"/>
              </a:spcAft>
              <a:buClr>
                <a:srgbClr val="002569"/>
              </a:buClr>
              <a:buSzPts val="1800"/>
              <a:buChar char="–"/>
              <a:defRPr/>
            </a:lvl2pPr>
            <a:lvl3pPr marL="1371600" lvl="2" indent="-342900" algn="l">
              <a:lnSpc>
                <a:spcPct val="100000"/>
              </a:lnSpc>
              <a:spcBef>
                <a:spcPts val="360"/>
              </a:spcBef>
              <a:spcAft>
                <a:spcPts val="0"/>
              </a:spcAft>
              <a:buClr>
                <a:srgbClr val="002569"/>
              </a:buClr>
              <a:buSzPts val="1800"/>
              <a:buChar char="•"/>
              <a:defRPr/>
            </a:lvl3pPr>
            <a:lvl4pPr marL="1828800" lvl="3" indent="-342900" algn="l">
              <a:lnSpc>
                <a:spcPct val="100000"/>
              </a:lnSpc>
              <a:spcBef>
                <a:spcPts val="360"/>
              </a:spcBef>
              <a:spcAft>
                <a:spcPts val="0"/>
              </a:spcAft>
              <a:buClr>
                <a:srgbClr val="002569"/>
              </a:buClr>
              <a:buSzPts val="1800"/>
              <a:buChar char="–"/>
              <a:defRPr/>
            </a:lvl4pPr>
            <a:lvl5pPr marL="2286000" lvl="4" indent="-342900" algn="l">
              <a:lnSpc>
                <a:spcPct val="100000"/>
              </a:lnSpc>
              <a:spcBef>
                <a:spcPts val="360"/>
              </a:spcBef>
              <a:spcAft>
                <a:spcPts val="0"/>
              </a:spcAft>
              <a:buClr>
                <a:srgbClr val="002569"/>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26"/>
          <p:cNvSpPr txBox="1">
            <a:spLocks noGrp="1"/>
          </p:cNvSpPr>
          <p:nvPr>
            <p:ph type="title"/>
          </p:nvPr>
        </p:nvSpPr>
        <p:spPr>
          <a:xfrm rot="5400000">
            <a:off x="6012656" y="1721098"/>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6"/>
          <p:cNvSpPr txBox="1">
            <a:spLocks noGrp="1"/>
          </p:cNvSpPr>
          <p:nvPr>
            <p:ph type="body" idx="1"/>
          </p:nvPr>
        </p:nvSpPr>
        <p:spPr>
          <a:xfrm rot="5400000">
            <a:off x="1821656" y="-260102"/>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002569"/>
              </a:buClr>
              <a:buSzPts val="1800"/>
              <a:buChar char="•"/>
              <a:defRPr/>
            </a:lvl1pPr>
            <a:lvl2pPr marL="914400" lvl="1" indent="-342900" algn="l">
              <a:lnSpc>
                <a:spcPct val="100000"/>
              </a:lnSpc>
              <a:spcBef>
                <a:spcPts val="360"/>
              </a:spcBef>
              <a:spcAft>
                <a:spcPts val="0"/>
              </a:spcAft>
              <a:buClr>
                <a:srgbClr val="002569"/>
              </a:buClr>
              <a:buSzPts val="1800"/>
              <a:buChar char="–"/>
              <a:defRPr/>
            </a:lvl2pPr>
            <a:lvl3pPr marL="1371600" lvl="2" indent="-342900" algn="l">
              <a:lnSpc>
                <a:spcPct val="100000"/>
              </a:lnSpc>
              <a:spcBef>
                <a:spcPts val="360"/>
              </a:spcBef>
              <a:spcAft>
                <a:spcPts val="0"/>
              </a:spcAft>
              <a:buClr>
                <a:srgbClr val="002569"/>
              </a:buClr>
              <a:buSzPts val="1800"/>
              <a:buChar char="•"/>
              <a:defRPr/>
            </a:lvl3pPr>
            <a:lvl4pPr marL="1828800" lvl="3" indent="-342900" algn="l">
              <a:lnSpc>
                <a:spcPct val="100000"/>
              </a:lnSpc>
              <a:spcBef>
                <a:spcPts val="360"/>
              </a:spcBef>
              <a:spcAft>
                <a:spcPts val="0"/>
              </a:spcAft>
              <a:buClr>
                <a:srgbClr val="002569"/>
              </a:buClr>
              <a:buSzPts val="1800"/>
              <a:buChar char="–"/>
              <a:defRPr/>
            </a:lvl4pPr>
            <a:lvl5pPr marL="2286000" lvl="4" indent="-342900" algn="l">
              <a:lnSpc>
                <a:spcPct val="100000"/>
              </a:lnSpc>
              <a:spcBef>
                <a:spcPts val="360"/>
              </a:spcBef>
              <a:spcAft>
                <a:spcPts val="0"/>
              </a:spcAft>
              <a:buClr>
                <a:srgbClr val="002569"/>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1610751" y="122549"/>
            <a:ext cx="6133513" cy="65117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FFFF"/>
              </a:buClr>
              <a:buSzPts val="2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002569"/>
              </a:buClr>
              <a:buSzPts val="2400"/>
              <a:buChar char="•"/>
              <a:defRPr sz="2400">
                <a:latin typeface="Arial"/>
                <a:ea typeface="Arial"/>
                <a:cs typeface="Arial"/>
                <a:sym typeface="Arial"/>
              </a:defRPr>
            </a:lvl1pPr>
            <a:lvl2pPr marL="914400" lvl="1" indent="-355600" algn="l">
              <a:lnSpc>
                <a:spcPct val="100000"/>
              </a:lnSpc>
              <a:spcBef>
                <a:spcPts val="400"/>
              </a:spcBef>
              <a:spcAft>
                <a:spcPts val="0"/>
              </a:spcAft>
              <a:buClr>
                <a:srgbClr val="002569"/>
              </a:buClr>
              <a:buSzPts val="2000"/>
              <a:buChar char="–"/>
              <a:defRPr sz="2000">
                <a:latin typeface="Arial"/>
                <a:ea typeface="Arial"/>
                <a:cs typeface="Arial"/>
                <a:sym typeface="Arial"/>
              </a:defRPr>
            </a:lvl2pPr>
            <a:lvl3pPr marL="1371600" lvl="2" indent="-342900" algn="l">
              <a:lnSpc>
                <a:spcPct val="100000"/>
              </a:lnSpc>
              <a:spcBef>
                <a:spcPts val="360"/>
              </a:spcBef>
              <a:spcAft>
                <a:spcPts val="0"/>
              </a:spcAft>
              <a:buClr>
                <a:srgbClr val="002569"/>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rgbClr val="002569"/>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rgbClr val="002569"/>
              </a:buClr>
              <a:buSzPts val="1600"/>
              <a:buChar char="»"/>
              <a:defRPr sz="16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31"/>
        <p:cNvGrpSpPr/>
        <p:nvPr/>
      </p:nvGrpSpPr>
      <p:grpSpPr>
        <a:xfrm>
          <a:off x="0" y="0"/>
          <a:ext cx="0" cy="0"/>
          <a:chOff x="0" y="0"/>
          <a:chExt cx="0" cy="0"/>
        </a:xfrm>
      </p:grpSpPr>
      <p:sp>
        <p:nvSpPr>
          <p:cNvPr id="32" name="Google Shape;32;p16"/>
          <p:cNvSpPr>
            <a:spLocks noGrp="1"/>
          </p:cNvSpPr>
          <p:nvPr>
            <p:ph type="sldNum" idx="12"/>
          </p:nvPr>
        </p:nvSpPr>
        <p:spPr>
          <a:xfrm>
            <a:off x="8763000" y="4972053"/>
            <a:ext cx="304800" cy="140464"/>
          </a:xfrm>
          <a:prstGeom prst="roundRect">
            <a:avLst>
              <a:gd name="adj" fmla="val 16667"/>
            </a:avLst>
          </a:prstGeom>
          <a:solidFill>
            <a:schemeClr val="lt1">
              <a:alpha val="47843"/>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lnSpc>
                <a:spcPct val="100000"/>
              </a:lnSpc>
              <a:spcBef>
                <a:spcPts val="0"/>
              </a:spcBef>
              <a:spcAft>
                <a:spcPts val="0"/>
              </a:spcAft>
              <a:buClr>
                <a:srgbClr val="1F497D"/>
              </a:buClr>
              <a:buSzPts val="825"/>
              <a:buFont typeface="Helvetica Neue"/>
              <a:buNone/>
              <a:defRPr sz="825" b="0" i="1" u="none" strike="noStrike" cap="none">
                <a:solidFill>
                  <a:srgbClr val="1F497D"/>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1F497D"/>
              </a:buClr>
              <a:buSzPts val="825"/>
              <a:buFont typeface="Helvetica Neue"/>
              <a:buNone/>
              <a:defRPr sz="825" b="0" i="1" u="none" strike="noStrike" cap="none">
                <a:solidFill>
                  <a:srgbClr val="1F497D"/>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1F497D"/>
              </a:buClr>
              <a:buSzPts val="825"/>
              <a:buFont typeface="Helvetica Neue"/>
              <a:buNone/>
              <a:defRPr sz="825" b="0" i="1" u="none" strike="noStrike" cap="none">
                <a:solidFill>
                  <a:srgbClr val="1F497D"/>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1F497D"/>
              </a:buClr>
              <a:buSzPts val="825"/>
              <a:buFont typeface="Helvetica Neue"/>
              <a:buNone/>
              <a:defRPr sz="825" b="0" i="1" u="none" strike="noStrike" cap="none">
                <a:solidFill>
                  <a:srgbClr val="1F497D"/>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1F497D"/>
              </a:buClr>
              <a:buSzPts val="825"/>
              <a:buFont typeface="Helvetica Neue"/>
              <a:buNone/>
              <a:defRPr sz="825" b="0" i="1" u="none" strike="noStrike" cap="none">
                <a:solidFill>
                  <a:srgbClr val="1F497D"/>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1F497D"/>
              </a:buClr>
              <a:buSzPts val="825"/>
              <a:buFont typeface="Helvetica Neue"/>
              <a:buNone/>
              <a:defRPr sz="825" b="0" i="1" u="none" strike="noStrike" cap="none">
                <a:solidFill>
                  <a:srgbClr val="1F497D"/>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1F497D"/>
              </a:buClr>
              <a:buSzPts val="825"/>
              <a:buFont typeface="Helvetica Neue"/>
              <a:buNone/>
              <a:defRPr sz="825" b="0" i="1" u="none" strike="noStrike" cap="none">
                <a:solidFill>
                  <a:srgbClr val="1F497D"/>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1F497D"/>
              </a:buClr>
              <a:buSzPts val="825"/>
              <a:buFont typeface="Helvetica Neue"/>
              <a:buNone/>
              <a:defRPr sz="825" b="0" i="1" u="none" strike="noStrike" cap="none">
                <a:solidFill>
                  <a:srgbClr val="1F497D"/>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1F497D"/>
              </a:buClr>
              <a:buSzPts val="825"/>
              <a:buFont typeface="Helvetica Neue"/>
              <a:buNone/>
              <a:defRPr sz="825" b="0" i="1" u="none" strike="noStrike" cap="none">
                <a:solidFill>
                  <a:srgbClr val="1F497D"/>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3" name="Google Shape;33;p16"/>
          <p:cNvSpPr txBox="1">
            <a:spLocks noGrp="1"/>
          </p:cNvSpPr>
          <p:nvPr>
            <p:ph type="body" idx="1"/>
          </p:nvPr>
        </p:nvSpPr>
        <p:spPr>
          <a:xfrm>
            <a:off x="124691" y="1052080"/>
            <a:ext cx="8884227" cy="3826451"/>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375"/>
              </a:spcBef>
              <a:spcAft>
                <a:spcPts val="0"/>
              </a:spcAft>
              <a:buClr>
                <a:srgbClr val="002569"/>
              </a:buClr>
              <a:buSzPts val="2000"/>
              <a:buFont typeface="Arial"/>
              <a:buChar char="•"/>
              <a:defRPr sz="1500" b="0" i="0" u="none" strike="noStrike" cap="none">
                <a:solidFill>
                  <a:srgbClr val="002569"/>
                </a:solidFill>
                <a:latin typeface="Helvetica Neue"/>
                <a:ea typeface="Helvetica Neue"/>
                <a:cs typeface="Helvetica Neue"/>
                <a:sym typeface="Helvetica Neue"/>
              </a:defRPr>
            </a:lvl1pPr>
            <a:lvl2pPr marL="914400" marR="0" lvl="1" indent="-355600" algn="l">
              <a:lnSpc>
                <a:spcPct val="100000"/>
              </a:lnSpc>
              <a:spcBef>
                <a:spcPts val="375"/>
              </a:spcBef>
              <a:spcAft>
                <a:spcPts val="0"/>
              </a:spcAft>
              <a:buClr>
                <a:srgbClr val="002569"/>
              </a:buClr>
              <a:buSzPts val="2000"/>
              <a:buFont typeface="Courier New"/>
              <a:buChar char="o"/>
              <a:defRPr sz="1500" b="0" i="0" u="none" strike="noStrike" cap="none">
                <a:solidFill>
                  <a:srgbClr val="002569"/>
                </a:solidFill>
                <a:latin typeface="Helvetica Neue"/>
                <a:ea typeface="Helvetica Neue"/>
                <a:cs typeface="Helvetica Neue"/>
                <a:sym typeface="Helvetica Neue"/>
              </a:defRPr>
            </a:lvl2pPr>
            <a:lvl3pPr marL="1371600" marR="0" lvl="2" indent="-355600" algn="l">
              <a:lnSpc>
                <a:spcPct val="100000"/>
              </a:lnSpc>
              <a:spcBef>
                <a:spcPts val="375"/>
              </a:spcBef>
              <a:spcAft>
                <a:spcPts val="0"/>
              </a:spcAft>
              <a:buClr>
                <a:srgbClr val="002569"/>
              </a:buClr>
              <a:buSzPts val="2000"/>
              <a:buFont typeface="Noto Sans Symbols"/>
              <a:buChar char="▪"/>
              <a:defRPr sz="1500" b="0" i="0" u="none" strike="noStrike" cap="none">
                <a:solidFill>
                  <a:srgbClr val="002569"/>
                </a:solidFill>
                <a:latin typeface="Helvetica Neue"/>
                <a:ea typeface="Helvetica Neue"/>
                <a:cs typeface="Helvetica Neue"/>
                <a:sym typeface="Helvetica Neue"/>
              </a:defRPr>
            </a:lvl3pPr>
            <a:lvl4pPr marL="1828800" marR="0" lvl="3" indent="-355600" algn="l">
              <a:lnSpc>
                <a:spcPct val="100000"/>
              </a:lnSpc>
              <a:spcBef>
                <a:spcPts val="375"/>
              </a:spcBef>
              <a:spcAft>
                <a:spcPts val="0"/>
              </a:spcAft>
              <a:buClr>
                <a:srgbClr val="002569"/>
              </a:buClr>
              <a:buSzPts val="2000"/>
              <a:buFont typeface="Arial"/>
              <a:buChar char="▪"/>
              <a:defRPr sz="1500" b="0" i="0" u="none" strike="noStrike" cap="none">
                <a:solidFill>
                  <a:srgbClr val="002569"/>
                </a:solidFill>
                <a:latin typeface="Helvetica Neue"/>
                <a:ea typeface="Helvetica Neue"/>
                <a:cs typeface="Helvetica Neue"/>
                <a:sym typeface="Helvetica Neue"/>
              </a:defRPr>
            </a:lvl4pPr>
            <a:lvl5pPr marL="2286000" marR="0" lvl="4" indent="-355600" algn="l">
              <a:lnSpc>
                <a:spcPct val="100000"/>
              </a:lnSpc>
              <a:spcBef>
                <a:spcPts val="375"/>
              </a:spcBef>
              <a:spcAft>
                <a:spcPts val="0"/>
              </a:spcAft>
              <a:buClr>
                <a:srgbClr val="002569"/>
              </a:buClr>
              <a:buSzPts val="2000"/>
              <a:buFont typeface="Arial"/>
              <a:buChar char="•"/>
              <a:defRPr sz="1500" b="0" i="0" u="none" strike="noStrike" cap="none">
                <a:solidFill>
                  <a:srgbClr val="002569"/>
                </a:solidFill>
                <a:latin typeface="Helvetica Neue"/>
                <a:ea typeface="Helvetica Neue"/>
                <a:cs typeface="Helvetica Neue"/>
                <a:sym typeface="Helvetica Neue"/>
              </a:defRPr>
            </a:lvl5pPr>
            <a:lvl6pPr marL="2743200" marR="0" lvl="5" indent="-228600" algn="l">
              <a:lnSpc>
                <a:spcPct val="100000"/>
              </a:lnSpc>
              <a:spcBef>
                <a:spcPts val="375"/>
              </a:spcBef>
              <a:spcAft>
                <a:spcPts val="0"/>
              </a:spcAft>
              <a:buClr>
                <a:srgbClr val="002569"/>
              </a:buClr>
              <a:buSzPts val="1400"/>
              <a:buNone/>
              <a:defRPr sz="1800" b="0" i="0" u="none" strike="noStrike" cap="none">
                <a:solidFill>
                  <a:srgbClr val="002569"/>
                </a:solidFill>
                <a:latin typeface="Arial"/>
                <a:ea typeface="Arial"/>
                <a:cs typeface="Arial"/>
                <a:sym typeface="Arial"/>
              </a:defRPr>
            </a:lvl6pPr>
            <a:lvl7pPr marL="3200400" marR="0" lvl="6" indent="-228600" algn="l">
              <a:lnSpc>
                <a:spcPct val="100000"/>
              </a:lnSpc>
              <a:spcBef>
                <a:spcPts val="375"/>
              </a:spcBef>
              <a:spcAft>
                <a:spcPts val="0"/>
              </a:spcAft>
              <a:buClr>
                <a:srgbClr val="002569"/>
              </a:buClr>
              <a:buSzPts val="1400"/>
              <a:buNone/>
              <a:defRPr sz="1800" b="0" i="0" u="none" strike="noStrike" cap="none">
                <a:solidFill>
                  <a:srgbClr val="002569"/>
                </a:solidFill>
                <a:latin typeface="Arial"/>
                <a:ea typeface="Arial"/>
                <a:cs typeface="Arial"/>
                <a:sym typeface="Arial"/>
              </a:defRPr>
            </a:lvl7pPr>
            <a:lvl8pPr marL="3657600" marR="0" lvl="7" indent="-228600" algn="l">
              <a:lnSpc>
                <a:spcPct val="100000"/>
              </a:lnSpc>
              <a:spcBef>
                <a:spcPts val="375"/>
              </a:spcBef>
              <a:spcAft>
                <a:spcPts val="0"/>
              </a:spcAft>
              <a:buClr>
                <a:srgbClr val="002569"/>
              </a:buClr>
              <a:buSzPts val="1400"/>
              <a:buNone/>
              <a:defRPr sz="1800" b="0" i="0" u="none" strike="noStrike" cap="none">
                <a:solidFill>
                  <a:srgbClr val="002569"/>
                </a:solidFill>
                <a:latin typeface="Arial"/>
                <a:ea typeface="Arial"/>
                <a:cs typeface="Arial"/>
                <a:sym typeface="Arial"/>
              </a:defRPr>
            </a:lvl8pPr>
            <a:lvl9pPr marL="4114800" marR="0" lvl="8" indent="-228600" algn="l">
              <a:lnSpc>
                <a:spcPct val="100000"/>
              </a:lnSpc>
              <a:spcBef>
                <a:spcPts val="375"/>
              </a:spcBef>
              <a:spcAft>
                <a:spcPts val="0"/>
              </a:spcAft>
              <a:buClr>
                <a:srgbClr val="002569"/>
              </a:buClr>
              <a:buSzPts val="1400"/>
              <a:buNone/>
              <a:defRPr sz="1800" b="0" i="0" u="none" strike="noStrike" cap="none">
                <a:solidFill>
                  <a:srgbClr val="002569"/>
                </a:solidFill>
                <a:latin typeface="Arial"/>
                <a:ea typeface="Arial"/>
                <a:cs typeface="Arial"/>
                <a:sym typeface="Arial"/>
              </a:defRPr>
            </a:lvl9pPr>
          </a:lstStyle>
          <a:p>
            <a:endParaRPr/>
          </a:p>
        </p:txBody>
      </p:sp>
      <p:sp>
        <p:nvSpPr>
          <p:cNvPr id="34" name="Google Shape;34;p16"/>
          <p:cNvSpPr txBox="1">
            <a:spLocks noGrp="1"/>
          </p:cNvSpPr>
          <p:nvPr>
            <p:ph type="body" idx="2"/>
          </p:nvPr>
        </p:nvSpPr>
        <p:spPr>
          <a:xfrm>
            <a:off x="1665515" y="265415"/>
            <a:ext cx="4953000" cy="40005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375"/>
              </a:spcBef>
              <a:spcAft>
                <a:spcPts val="0"/>
              </a:spcAft>
              <a:buClr>
                <a:schemeClr val="lt1"/>
              </a:buClr>
              <a:buSzPts val="2800"/>
              <a:buFont typeface="Arial"/>
              <a:buNone/>
              <a:defRPr sz="2100" b="1" i="0" u="none" strike="noStrike" cap="none">
                <a:solidFill>
                  <a:schemeClr val="lt1"/>
                </a:solidFill>
                <a:latin typeface="Helvetica Neue"/>
                <a:ea typeface="Helvetica Neue"/>
                <a:cs typeface="Helvetica Neue"/>
                <a:sym typeface="Helvetica Neue"/>
              </a:defRPr>
            </a:lvl1pPr>
            <a:lvl2pPr marL="914400" marR="0" lvl="1" indent="-381000" algn="l">
              <a:lnSpc>
                <a:spcPct val="100000"/>
              </a:lnSpc>
              <a:spcBef>
                <a:spcPts val="375"/>
              </a:spcBef>
              <a:spcAft>
                <a:spcPts val="0"/>
              </a:spcAft>
              <a:buClr>
                <a:srgbClr val="002569"/>
              </a:buClr>
              <a:buSzPts val="2400"/>
              <a:buFont typeface="Arial"/>
              <a:buChar char="•"/>
              <a:defRPr sz="1800" b="0" i="0" u="none" strike="noStrike" cap="none">
                <a:solidFill>
                  <a:srgbClr val="002569"/>
                </a:solidFill>
                <a:latin typeface="Arial"/>
                <a:ea typeface="Arial"/>
                <a:cs typeface="Arial"/>
                <a:sym typeface="Arial"/>
              </a:defRPr>
            </a:lvl2pPr>
            <a:lvl3pPr marL="1371600" marR="0" lvl="2" indent="-381000" algn="l">
              <a:lnSpc>
                <a:spcPct val="100000"/>
              </a:lnSpc>
              <a:spcBef>
                <a:spcPts val="375"/>
              </a:spcBef>
              <a:spcAft>
                <a:spcPts val="0"/>
              </a:spcAft>
              <a:buClr>
                <a:srgbClr val="002569"/>
              </a:buClr>
              <a:buSzPts val="2400"/>
              <a:buFont typeface="Arial"/>
              <a:buChar char="o"/>
              <a:defRPr sz="1800" b="0" i="0" u="none" strike="noStrike" cap="none">
                <a:solidFill>
                  <a:srgbClr val="002569"/>
                </a:solidFill>
                <a:latin typeface="Arial"/>
                <a:ea typeface="Arial"/>
                <a:cs typeface="Arial"/>
                <a:sym typeface="Arial"/>
              </a:defRPr>
            </a:lvl3pPr>
            <a:lvl4pPr marL="1828800" marR="0" lvl="3" indent="-381000" algn="l">
              <a:lnSpc>
                <a:spcPct val="100000"/>
              </a:lnSpc>
              <a:spcBef>
                <a:spcPts val="375"/>
              </a:spcBef>
              <a:spcAft>
                <a:spcPts val="0"/>
              </a:spcAft>
              <a:buClr>
                <a:srgbClr val="002569"/>
              </a:buClr>
              <a:buSzPts val="2400"/>
              <a:buFont typeface="Arial"/>
              <a:buChar char="▪"/>
              <a:defRPr sz="1800" b="0" i="0" u="none" strike="noStrike" cap="none">
                <a:solidFill>
                  <a:srgbClr val="002569"/>
                </a:solidFill>
                <a:latin typeface="Arial"/>
                <a:ea typeface="Arial"/>
                <a:cs typeface="Arial"/>
                <a:sym typeface="Arial"/>
              </a:defRPr>
            </a:lvl4pPr>
            <a:lvl5pPr marL="2286000" marR="0" lvl="4" indent="-381000" algn="l">
              <a:lnSpc>
                <a:spcPct val="100000"/>
              </a:lnSpc>
              <a:spcBef>
                <a:spcPts val="375"/>
              </a:spcBef>
              <a:spcAft>
                <a:spcPts val="0"/>
              </a:spcAft>
              <a:buClr>
                <a:srgbClr val="002569"/>
              </a:buClr>
              <a:buSzPts val="2400"/>
              <a:buFont typeface="Arial"/>
              <a:buChar char="•"/>
              <a:defRPr sz="1800" b="0" i="0" u="none" strike="noStrike" cap="none">
                <a:solidFill>
                  <a:srgbClr val="002569"/>
                </a:solidFill>
                <a:latin typeface="Arial"/>
                <a:ea typeface="Arial"/>
                <a:cs typeface="Arial"/>
                <a:sym typeface="Arial"/>
              </a:defRPr>
            </a:lvl5pPr>
            <a:lvl6pPr marL="2743200" marR="0" lvl="5" indent="-228600" algn="l">
              <a:lnSpc>
                <a:spcPct val="100000"/>
              </a:lnSpc>
              <a:spcBef>
                <a:spcPts val="375"/>
              </a:spcBef>
              <a:spcAft>
                <a:spcPts val="0"/>
              </a:spcAft>
              <a:buClr>
                <a:srgbClr val="002569"/>
              </a:buClr>
              <a:buSzPts val="1400"/>
              <a:buNone/>
              <a:defRPr sz="1800" b="0" i="0" u="none" strike="noStrike" cap="none">
                <a:solidFill>
                  <a:srgbClr val="002569"/>
                </a:solidFill>
                <a:latin typeface="Arial"/>
                <a:ea typeface="Arial"/>
                <a:cs typeface="Arial"/>
                <a:sym typeface="Arial"/>
              </a:defRPr>
            </a:lvl6pPr>
            <a:lvl7pPr marL="3200400" marR="0" lvl="6" indent="-228600" algn="l">
              <a:lnSpc>
                <a:spcPct val="100000"/>
              </a:lnSpc>
              <a:spcBef>
                <a:spcPts val="375"/>
              </a:spcBef>
              <a:spcAft>
                <a:spcPts val="0"/>
              </a:spcAft>
              <a:buClr>
                <a:srgbClr val="002569"/>
              </a:buClr>
              <a:buSzPts val="1400"/>
              <a:buNone/>
              <a:defRPr sz="1800" b="0" i="0" u="none" strike="noStrike" cap="none">
                <a:solidFill>
                  <a:srgbClr val="002569"/>
                </a:solidFill>
                <a:latin typeface="Arial"/>
                <a:ea typeface="Arial"/>
                <a:cs typeface="Arial"/>
                <a:sym typeface="Arial"/>
              </a:defRPr>
            </a:lvl7pPr>
            <a:lvl8pPr marL="3657600" marR="0" lvl="7" indent="-228600" algn="l">
              <a:lnSpc>
                <a:spcPct val="100000"/>
              </a:lnSpc>
              <a:spcBef>
                <a:spcPts val="375"/>
              </a:spcBef>
              <a:spcAft>
                <a:spcPts val="0"/>
              </a:spcAft>
              <a:buClr>
                <a:srgbClr val="002569"/>
              </a:buClr>
              <a:buSzPts val="1400"/>
              <a:buNone/>
              <a:defRPr sz="1800" b="0" i="0" u="none" strike="noStrike" cap="none">
                <a:solidFill>
                  <a:srgbClr val="002569"/>
                </a:solidFill>
                <a:latin typeface="Arial"/>
                <a:ea typeface="Arial"/>
                <a:cs typeface="Arial"/>
                <a:sym typeface="Arial"/>
              </a:defRPr>
            </a:lvl8pPr>
            <a:lvl9pPr marL="4114800" marR="0" lvl="8" indent="-228600" algn="l">
              <a:lnSpc>
                <a:spcPct val="100000"/>
              </a:lnSpc>
              <a:spcBef>
                <a:spcPts val="375"/>
              </a:spcBef>
              <a:spcAft>
                <a:spcPts val="0"/>
              </a:spcAft>
              <a:buClr>
                <a:srgbClr val="002569"/>
              </a:buClr>
              <a:buSzPts val="1400"/>
              <a:buNone/>
              <a:defRPr sz="18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8"/>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A5A5A5"/>
              </a:buClr>
              <a:buSzPts val="3600"/>
              <a:buFont typeface="Arial"/>
              <a:buNone/>
              <a:defRPr sz="3600" b="1" cap="none">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560"/>
              </a:spcBef>
              <a:spcAft>
                <a:spcPts val="0"/>
              </a:spcAft>
              <a:buClr>
                <a:srgbClr val="888888"/>
              </a:buClr>
              <a:buSzPts val="2800"/>
              <a:buNone/>
              <a:defRPr sz="28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8" name="Google Shape;38;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19"/>
          <p:cNvSpPr txBox="1">
            <a:spLocks noGrp="1"/>
          </p:cNvSpPr>
          <p:nvPr>
            <p:ph type="title"/>
          </p:nvPr>
        </p:nvSpPr>
        <p:spPr>
          <a:xfrm>
            <a:off x="1610751" y="122549"/>
            <a:ext cx="6133513" cy="65117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FFFF"/>
              </a:buClr>
              <a:buSzPts val="2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9"/>
          <p:cNvSpPr txBox="1">
            <a:spLocks noGrp="1"/>
          </p:cNvSpPr>
          <p:nvPr>
            <p:ph type="body" idx="1"/>
          </p:nvPr>
        </p:nvSpPr>
        <p:spPr>
          <a:xfrm>
            <a:off x="457200" y="1047827"/>
            <a:ext cx="4038600" cy="25455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002569"/>
              </a:buClr>
              <a:buSzPts val="2400"/>
              <a:buChar char="•"/>
              <a:defRPr sz="2400">
                <a:latin typeface="Arial"/>
                <a:ea typeface="Arial"/>
                <a:cs typeface="Arial"/>
                <a:sym typeface="Arial"/>
              </a:defRPr>
            </a:lvl1pPr>
            <a:lvl2pPr marL="914400" lvl="1" indent="-355600" algn="l">
              <a:lnSpc>
                <a:spcPct val="100000"/>
              </a:lnSpc>
              <a:spcBef>
                <a:spcPts val="400"/>
              </a:spcBef>
              <a:spcAft>
                <a:spcPts val="0"/>
              </a:spcAft>
              <a:buClr>
                <a:srgbClr val="002569"/>
              </a:buClr>
              <a:buSzPts val="2000"/>
              <a:buChar char="–"/>
              <a:defRPr sz="2000">
                <a:latin typeface="Arial"/>
                <a:ea typeface="Arial"/>
                <a:cs typeface="Arial"/>
                <a:sym typeface="Arial"/>
              </a:defRPr>
            </a:lvl2pPr>
            <a:lvl3pPr marL="1371600" lvl="2" indent="-342900" algn="l">
              <a:lnSpc>
                <a:spcPct val="100000"/>
              </a:lnSpc>
              <a:spcBef>
                <a:spcPts val="360"/>
              </a:spcBef>
              <a:spcAft>
                <a:spcPts val="0"/>
              </a:spcAft>
              <a:buClr>
                <a:srgbClr val="002569"/>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rgbClr val="002569"/>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rgbClr val="002569"/>
              </a:buClr>
              <a:buSzPts val="1600"/>
              <a:buChar char="»"/>
              <a:defRPr sz="16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4" name="Google Shape;44;p19"/>
          <p:cNvSpPr txBox="1">
            <a:spLocks noGrp="1"/>
          </p:cNvSpPr>
          <p:nvPr>
            <p:ph type="body" idx="2"/>
          </p:nvPr>
        </p:nvSpPr>
        <p:spPr>
          <a:xfrm>
            <a:off x="4648200" y="1047827"/>
            <a:ext cx="4038600" cy="25455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002569"/>
              </a:buClr>
              <a:buSzPts val="2400"/>
              <a:buChar char="•"/>
              <a:defRPr sz="2400">
                <a:latin typeface="Arial"/>
                <a:ea typeface="Arial"/>
                <a:cs typeface="Arial"/>
                <a:sym typeface="Arial"/>
              </a:defRPr>
            </a:lvl1pPr>
            <a:lvl2pPr marL="914400" lvl="1" indent="-355600" algn="l">
              <a:lnSpc>
                <a:spcPct val="100000"/>
              </a:lnSpc>
              <a:spcBef>
                <a:spcPts val="400"/>
              </a:spcBef>
              <a:spcAft>
                <a:spcPts val="0"/>
              </a:spcAft>
              <a:buClr>
                <a:srgbClr val="002569"/>
              </a:buClr>
              <a:buSzPts val="2000"/>
              <a:buChar char="–"/>
              <a:defRPr sz="2000">
                <a:latin typeface="Arial"/>
                <a:ea typeface="Arial"/>
                <a:cs typeface="Arial"/>
                <a:sym typeface="Arial"/>
              </a:defRPr>
            </a:lvl2pPr>
            <a:lvl3pPr marL="1371600" lvl="2" indent="-342900" algn="l">
              <a:lnSpc>
                <a:spcPct val="100000"/>
              </a:lnSpc>
              <a:spcBef>
                <a:spcPts val="360"/>
              </a:spcBef>
              <a:spcAft>
                <a:spcPts val="0"/>
              </a:spcAft>
              <a:buClr>
                <a:srgbClr val="002569"/>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rgbClr val="002569"/>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rgbClr val="002569"/>
              </a:buClr>
              <a:buSzPts val="1600"/>
              <a:buChar char="»"/>
              <a:defRPr sz="16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1526345" y="142673"/>
            <a:ext cx="6330462" cy="616981"/>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FFFF"/>
              </a:buClr>
              <a:buSzPts val="2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002569"/>
              </a:buClr>
              <a:buSzPts val="2000"/>
              <a:buNone/>
              <a:defRPr sz="2000" b="1">
                <a:latin typeface="Arial"/>
                <a:ea typeface="Arial"/>
                <a:cs typeface="Arial"/>
                <a:sym typeface="Arial"/>
              </a:defRPr>
            </a:lvl1pPr>
            <a:lvl2pPr marL="914400" lvl="1" indent="-228600" algn="l">
              <a:lnSpc>
                <a:spcPct val="100000"/>
              </a:lnSpc>
              <a:spcBef>
                <a:spcPts val="400"/>
              </a:spcBef>
              <a:spcAft>
                <a:spcPts val="0"/>
              </a:spcAft>
              <a:buClr>
                <a:srgbClr val="002569"/>
              </a:buClr>
              <a:buSzPts val="2000"/>
              <a:buNone/>
              <a:defRPr sz="2000" b="1"/>
            </a:lvl2pPr>
            <a:lvl3pPr marL="1371600" lvl="2" indent="-228600" algn="l">
              <a:lnSpc>
                <a:spcPct val="100000"/>
              </a:lnSpc>
              <a:spcBef>
                <a:spcPts val="360"/>
              </a:spcBef>
              <a:spcAft>
                <a:spcPts val="0"/>
              </a:spcAft>
              <a:buClr>
                <a:srgbClr val="002569"/>
              </a:buClr>
              <a:buSzPts val="1800"/>
              <a:buNone/>
              <a:defRPr sz="1800" b="1"/>
            </a:lvl3pPr>
            <a:lvl4pPr marL="1828800" lvl="3" indent="-228600" algn="l">
              <a:lnSpc>
                <a:spcPct val="100000"/>
              </a:lnSpc>
              <a:spcBef>
                <a:spcPts val="320"/>
              </a:spcBef>
              <a:spcAft>
                <a:spcPts val="0"/>
              </a:spcAft>
              <a:buClr>
                <a:srgbClr val="002569"/>
              </a:buClr>
              <a:buSzPts val="1600"/>
              <a:buNone/>
              <a:defRPr sz="1600" b="1"/>
            </a:lvl4pPr>
            <a:lvl5pPr marL="2286000" lvl="4" indent="-228600" algn="l">
              <a:lnSpc>
                <a:spcPct val="100000"/>
              </a:lnSpc>
              <a:spcBef>
                <a:spcPts val="320"/>
              </a:spcBef>
              <a:spcAft>
                <a:spcPts val="0"/>
              </a:spcAft>
              <a:buClr>
                <a:srgbClr val="002569"/>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1" name="Google Shape;51;p2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Clr>
                <a:srgbClr val="002569"/>
              </a:buClr>
              <a:buSzPts val="2000"/>
              <a:buChar char="•"/>
              <a:defRPr sz="2000">
                <a:latin typeface="Arial"/>
                <a:ea typeface="Arial"/>
                <a:cs typeface="Arial"/>
                <a:sym typeface="Arial"/>
              </a:defRPr>
            </a:lvl1pPr>
            <a:lvl2pPr marL="914400" lvl="1" indent="-342900" algn="l">
              <a:lnSpc>
                <a:spcPct val="100000"/>
              </a:lnSpc>
              <a:spcBef>
                <a:spcPts val="360"/>
              </a:spcBef>
              <a:spcAft>
                <a:spcPts val="0"/>
              </a:spcAft>
              <a:buClr>
                <a:srgbClr val="002569"/>
              </a:buClr>
              <a:buSzPts val="1800"/>
              <a:buChar char="–"/>
              <a:defRPr sz="1800">
                <a:latin typeface="Arial"/>
                <a:ea typeface="Arial"/>
                <a:cs typeface="Arial"/>
                <a:sym typeface="Arial"/>
              </a:defRPr>
            </a:lvl2pPr>
            <a:lvl3pPr marL="1371600" lvl="2" indent="-330200" algn="l">
              <a:lnSpc>
                <a:spcPct val="100000"/>
              </a:lnSpc>
              <a:spcBef>
                <a:spcPts val="320"/>
              </a:spcBef>
              <a:spcAft>
                <a:spcPts val="0"/>
              </a:spcAft>
              <a:buClr>
                <a:srgbClr val="002569"/>
              </a:buClr>
              <a:buSzPts val="1600"/>
              <a:buChar char="•"/>
              <a:defRPr sz="1600">
                <a:latin typeface="Arial"/>
                <a:ea typeface="Arial"/>
                <a:cs typeface="Arial"/>
                <a:sym typeface="Arial"/>
              </a:defRPr>
            </a:lvl3pPr>
            <a:lvl4pPr marL="1828800" lvl="3" indent="-317500" algn="l">
              <a:lnSpc>
                <a:spcPct val="100000"/>
              </a:lnSpc>
              <a:spcBef>
                <a:spcPts val="280"/>
              </a:spcBef>
              <a:spcAft>
                <a:spcPts val="0"/>
              </a:spcAft>
              <a:buClr>
                <a:srgbClr val="002569"/>
              </a:buClr>
              <a:buSzPts val="1400"/>
              <a:buChar char="–"/>
              <a:defRPr sz="1400">
                <a:latin typeface="Arial"/>
                <a:ea typeface="Arial"/>
                <a:cs typeface="Arial"/>
                <a:sym typeface="Arial"/>
              </a:defRPr>
            </a:lvl4pPr>
            <a:lvl5pPr marL="2286000" lvl="4" indent="-317500" algn="l">
              <a:lnSpc>
                <a:spcPct val="100000"/>
              </a:lnSpc>
              <a:spcBef>
                <a:spcPts val="280"/>
              </a:spcBef>
              <a:spcAft>
                <a:spcPts val="0"/>
              </a:spcAft>
              <a:buClr>
                <a:srgbClr val="002569"/>
              </a:buClr>
              <a:buSzPts val="1400"/>
              <a:buChar char="»"/>
              <a:defRPr sz="1400">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2" name="Google Shape;52;p2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002569"/>
              </a:buClr>
              <a:buSzPts val="2000"/>
              <a:buNone/>
              <a:defRPr sz="2000" b="1">
                <a:latin typeface="Arial"/>
                <a:ea typeface="Arial"/>
                <a:cs typeface="Arial"/>
                <a:sym typeface="Arial"/>
              </a:defRPr>
            </a:lvl1pPr>
            <a:lvl2pPr marL="914400" lvl="1" indent="-228600" algn="l">
              <a:lnSpc>
                <a:spcPct val="100000"/>
              </a:lnSpc>
              <a:spcBef>
                <a:spcPts val="400"/>
              </a:spcBef>
              <a:spcAft>
                <a:spcPts val="0"/>
              </a:spcAft>
              <a:buClr>
                <a:srgbClr val="002569"/>
              </a:buClr>
              <a:buSzPts val="2000"/>
              <a:buNone/>
              <a:defRPr sz="2000" b="1"/>
            </a:lvl2pPr>
            <a:lvl3pPr marL="1371600" lvl="2" indent="-228600" algn="l">
              <a:lnSpc>
                <a:spcPct val="100000"/>
              </a:lnSpc>
              <a:spcBef>
                <a:spcPts val="360"/>
              </a:spcBef>
              <a:spcAft>
                <a:spcPts val="0"/>
              </a:spcAft>
              <a:buClr>
                <a:srgbClr val="002569"/>
              </a:buClr>
              <a:buSzPts val="1800"/>
              <a:buNone/>
              <a:defRPr sz="1800" b="1"/>
            </a:lvl3pPr>
            <a:lvl4pPr marL="1828800" lvl="3" indent="-228600" algn="l">
              <a:lnSpc>
                <a:spcPct val="100000"/>
              </a:lnSpc>
              <a:spcBef>
                <a:spcPts val="320"/>
              </a:spcBef>
              <a:spcAft>
                <a:spcPts val="0"/>
              </a:spcAft>
              <a:buClr>
                <a:srgbClr val="002569"/>
              </a:buClr>
              <a:buSzPts val="1600"/>
              <a:buNone/>
              <a:defRPr sz="1600" b="1"/>
            </a:lvl4pPr>
            <a:lvl5pPr marL="2286000" lvl="4" indent="-228600" algn="l">
              <a:lnSpc>
                <a:spcPct val="100000"/>
              </a:lnSpc>
              <a:spcBef>
                <a:spcPts val="320"/>
              </a:spcBef>
              <a:spcAft>
                <a:spcPts val="0"/>
              </a:spcAft>
              <a:buClr>
                <a:srgbClr val="002569"/>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3" name="Google Shape;53;p2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Clr>
                <a:srgbClr val="002569"/>
              </a:buClr>
              <a:buSzPts val="2000"/>
              <a:buChar char="•"/>
              <a:defRPr sz="2000">
                <a:latin typeface="Arial"/>
                <a:ea typeface="Arial"/>
                <a:cs typeface="Arial"/>
                <a:sym typeface="Arial"/>
              </a:defRPr>
            </a:lvl1pPr>
            <a:lvl2pPr marL="914400" lvl="1" indent="-342900" algn="l">
              <a:lnSpc>
                <a:spcPct val="100000"/>
              </a:lnSpc>
              <a:spcBef>
                <a:spcPts val="360"/>
              </a:spcBef>
              <a:spcAft>
                <a:spcPts val="0"/>
              </a:spcAft>
              <a:buClr>
                <a:srgbClr val="002569"/>
              </a:buClr>
              <a:buSzPts val="1800"/>
              <a:buChar char="–"/>
              <a:defRPr sz="1800">
                <a:latin typeface="Arial"/>
                <a:ea typeface="Arial"/>
                <a:cs typeface="Arial"/>
                <a:sym typeface="Arial"/>
              </a:defRPr>
            </a:lvl2pPr>
            <a:lvl3pPr marL="1371600" lvl="2" indent="-330200" algn="l">
              <a:lnSpc>
                <a:spcPct val="100000"/>
              </a:lnSpc>
              <a:spcBef>
                <a:spcPts val="320"/>
              </a:spcBef>
              <a:spcAft>
                <a:spcPts val="0"/>
              </a:spcAft>
              <a:buClr>
                <a:srgbClr val="002569"/>
              </a:buClr>
              <a:buSzPts val="1600"/>
              <a:buChar char="•"/>
              <a:defRPr sz="1600">
                <a:latin typeface="Arial"/>
                <a:ea typeface="Arial"/>
                <a:cs typeface="Arial"/>
                <a:sym typeface="Arial"/>
              </a:defRPr>
            </a:lvl3pPr>
            <a:lvl4pPr marL="1828800" lvl="3" indent="-317500" algn="l">
              <a:lnSpc>
                <a:spcPct val="100000"/>
              </a:lnSpc>
              <a:spcBef>
                <a:spcPts val="280"/>
              </a:spcBef>
              <a:spcAft>
                <a:spcPts val="0"/>
              </a:spcAft>
              <a:buClr>
                <a:srgbClr val="002569"/>
              </a:buClr>
              <a:buSzPts val="1400"/>
              <a:buChar char="–"/>
              <a:defRPr sz="1400">
                <a:latin typeface="Arial"/>
                <a:ea typeface="Arial"/>
                <a:cs typeface="Arial"/>
                <a:sym typeface="Arial"/>
              </a:defRPr>
            </a:lvl4pPr>
            <a:lvl5pPr marL="2286000" lvl="4" indent="-317500" algn="l">
              <a:lnSpc>
                <a:spcPct val="100000"/>
              </a:lnSpc>
              <a:spcBef>
                <a:spcPts val="280"/>
              </a:spcBef>
              <a:spcAft>
                <a:spcPts val="0"/>
              </a:spcAft>
              <a:buClr>
                <a:srgbClr val="002569"/>
              </a:buClr>
              <a:buSzPts val="1400"/>
              <a:buChar char="»"/>
              <a:defRPr sz="1400">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4" name="Google Shape;54;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1"/>
          <p:cNvSpPr txBox="1">
            <a:spLocks noGrp="1"/>
          </p:cNvSpPr>
          <p:nvPr>
            <p:ph type="title"/>
          </p:nvPr>
        </p:nvSpPr>
        <p:spPr>
          <a:xfrm>
            <a:off x="1610751" y="122549"/>
            <a:ext cx="6133513" cy="65117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457201" y="93630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A5A5A5"/>
              </a:buClr>
              <a:buSzPts val="2000"/>
              <a:buFont typeface="Arial"/>
              <a:buNone/>
              <a:defRPr sz="2000" b="1">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3"/>
          <p:cNvSpPr txBox="1">
            <a:spLocks noGrp="1"/>
          </p:cNvSpPr>
          <p:nvPr>
            <p:ph type="body" idx="1"/>
          </p:nvPr>
        </p:nvSpPr>
        <p:spPr>
          <a:xfrm>
            <a:off x="3575050" y="936307"/>
            <a:ext cx="5111750" cy="365831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002569"/>
              </a:buClr>
              <a:buSzPts val="2400"/>
              <a:buChar char="•"/>
              <a:defRPr sz="2400"/>
            </a:lvl1pPr>
            <a:lvl2pPr marL="914400" lvl="1" indent="-355600" algn="l">
              <a:lnSpc>
                <a:spcPct val="100000"/>
              </a:lnSpc>
              <a:spcBef>
                <a:spcPts val="400"/>
              </a:spcBef>
              <a:spcAft>
                <a:spcPts val="0"/>
              </a:spcAft>
              <a:buClr>
                <a:srgbClr val="002569"/>
              </a:buClr>
              <a:buSzPts val="2000"/>
              <a:buChar char="–"/>
              <a:defRPr sz="2000"/>
            </a:lvl2pPr>
            <a:lvl3pPr marL="1371600" lvl="2" indent="-342900" algn="l">
              <a:lnSpc>
                <a:spcPct val="100000"/>
              </a:lnSpc>
              <a:spcBef>
                <a:spcPts val="360"/>
              </a:spcBef>
              <a:spcAft>
                <a:spcPts val="0"/>
              </a:spcAft>
              <a:buClr>
                <a:srgbClr val="002569"/>
              </a:buClr>
              <a:buSzPts val="1800"/>
              <a:buChar char="•"/>
              <a:defRPr sz="1800"/>
            </a:lvl3pPr>
            <a:lvl4pPr marL="1828800" lvl="3" indent="-330200" algn="l">
              <a:lnSpc>
                <a:spcPct val="100000"/>
              </a:lnSpc>
              <a:spcBef>
                <a:spcPts val="320"/>
              </a:spcBef>
              <a:spcAft>
                <a:spcPts val="0"/>
              </a:spcAft>
              <a:buClr>
                <a:srgbClr val="002569"/>
              </a:buClr>
              <a:buSzPts val="1600"/>
              <a:buChar char="–"/>
              <a:defRPr sz="1600"/>
            </a:lvl4pPr>
            <a:lvl5pPr marL="2286000" lvl="4" indent="-330200" algn="l">
              <a:lnSpc>
                <a:spcPct val="100000"/>
              </a:lnSpc>
              <a:spcBef>
                <a:spcPts val="320"/>
              </a:spcBef>
              <a:spcAft>
                <a:spcPts val="0"/>
              </a:spcAft>
              <a:buClr>
                <a:srgbClr val="002569"/>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9" name="Google Shape;69;p23"/>
          <p:cNvSpPr txBox="1">
            <a:spLocks noGrp="1"/>
          </p:cNvSpPr>
          <p:nvPr>
            <p:ph type="body" idx="2"/>
          </p:nvPr>
        </p:nvSpPr>
        <p:spPr>
          <a:xfrm>
            <a:off x="457201" y="1878037"/>
            <a:ext cx="3008313" cy="271658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002569"/>
              </a:buClr>
              <a:buSzPts val="1400"/>
              <a:buNone/>
              <a:defRPr sz="1400"/>
            </a:lvl1pPr>
            <a:lvl2pPr marL="914400" lvl="1" indent="-228600" algn="l">
              <a:lnSpc>
                <a:spcPct val="100000"/>
              </a:lnSpc>
              <a:spcBef>
                <a:spcPts val="240"/>
              </a:spcBef>
              <a:spcAft>
                <a:spcPts val="0"/>
              </a:spcAft>
              <a:buClr>
                <a:srgbClr val="002569"/>
              </a:buClr>
              <a:buSzPts val="1200"/>
              <a:buNone/>
              <a:defRPr sz="1200"/>
            </a:lvl2pPr>
            <a:lvl3pPr marL="1371600" lvl="2" indent="-228600" algn="l">
              <a:lnSpc>
                <a:spcPct val="100000"/>
              </a:lnSpc>
              <a:spcBef>
                <a:spcPts val="200"/>
              </a:spcBef>
              <a:spcAft>
                <a:spcPts val="0"/>
              </a:spcAft>
              <a:buClr>
                <a:srgbClr val="002569"/>
              </a:buClr>
              <a:buSzPts val="1000"/>
              <a:buNone/>
              <a:defRPr sz="1000"/>
            </a:lvl3pPr>
            <a:lvl4pPr marL="1828800" lvl="3" indent="-228600" algn="l">
              <a:lnSpc>
                <a:spcPct val="100000"/>
              </a:lnSpc>
              <a:spcBef>
                <a:spcPts val="180"/>
              </a:spcBef>
              <a:spcAft>
                <a:spcPts val="0"/>
              </a:spcAft>
              <a:buClr>
                <a:srgbClr val="002569"/>
              </a:buClr>
              <a:buSzPts val="900"/>
              <a:buNone/>
              <a:defRPr sz="900"/>
            </a:lvl4pPr>
            <a:lvl5pPr marL="2286000" lvl="4" indent="-228600" algn="l">
              <a:lnSpc>
                <a:spcPct val="100000"/>
              </a:lnSpc>
              <a:spcBef>
                <a:spcPts val="180"/>
              </a:spcBef>
              <a:spcAft>
                <a:spcPts val="0"/>
              </a:spcAft>
              <a:buClr>
                <a:srgbClr val="002569"/>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0" name="Google Shape;70;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4"/>
          <p:cNvPicPr preferRelativeResize="0"/>
          <p:nvPr/>
        </p:nvPicPr>
        <p:blipFill rotWithShape="1">
          <a:blip r:embed="rId14">
            <a:alphaModFix/>
          </a:blip>
          <a:srcRect/>
          <a:stretch/>
        </p:blipFill>
        <p:spPr>
          <a:xfrm>
            <a:off x="1" y="1"/>
            <a:ext cx="5122141" cy="912917"/>
          </a:xfrm>
          <a:prstGeom prst="rect">
            <a:avLst/>
          </a:prstGeom>
          <a:noFill/>
          <a:ln>
            <a:noFill/>
          </a:ln>
        </p:spPr>
      </p:pic>
      <p:sp>
        <p:nvSpPr>
          <p:cNvPr id="11" name="Google Shape;11;p14"/>
          <p:cNvSpPr/>
          <p:nvPr/>
        </p:nvSpPr>
        <p:spPr>
          <a:xfrm>
            <a:off x="178471" y="40398"/>
            <a:ext cx="1200163" cy="9049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2" name="Google Shape;12;p14"/>
          <p:cNvPicPr preferRelativeResize="0"/>
          <p:nvPr/>
        </p:nvPicPr>
        <p:blipFill rotWithShape="1">
          <a:blip r:embed="rId15">
            <a:alphaModFix/>
          </a:blip>
          <a:srcRect l="5385"/>
          <a:stretch/>
        </p:blipFill>
        <p:spPr>
          <a:xfrm>
            <a:off x="4297679" y="2"/>
            <a:ext cx="4846319" cy="912916"/>
          </a:xfrm>
          <a:prstGeom prst="rect">
            <a:avLst/>
          </a:prstGeom>
          <a:noFill/>
          <a:ln>
            <a:noFill/>
          </a:ln>
        </p:spPr>
      </p:pic>
      <p:sp>
        <p:nvSpPr>
          <p:cNvPr id="13" name="Google Shape;13;p14"/>
          <p:cNvSpPr txBox="1">
            <a:spLocks noGrp="1"/>
          </p:cNvSpPr>
          <p:nvPr>
            <p:ph type="title"/>
          </p:nvPr>
        </p:nvSpPr>
        <p:spPr>
          <a:xfrm>
            <a:off x="1610751" y="122549"/>
            <a:ext cx="6133513" cy="651174"/>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1pPr>
            <a:lvl2pPr marL="914400" marR="0" lvl="1" indent="-355600" algn="l" rtl="0">
              <a:lnSpc>
                <a:spcPct val="100000"/>
              </a:lnSpc>
              <a:spcBef>
                <a:spcPts val="400"/>
              </a:spcBef>
              <a:spcAft>
                <a:spcPts val="0"/>
              </a:spcAft>
              <a:buClr>
                <a:srgbClr val="002569"/>
              </a:buClr>
              <a:buSzPts val="2000"/>
              <a:buFont typeface="Arial"/>
              <a:buChar char="–"/>
              <a:defRPr sz="2000" b="0" i="0" u="none" strike="noStrike" cap="none">
                <a:solidFill>
                  <a:srgbClr val="002569"/>
                </a:solidFill>
                <a:latin typeface="Arial"/>
                <a:ea typeface="Arial"/>
                <a:cs typeface="Arial"/>
                <a:sym typeface="Arial"/>
              </a:defRPr>
            </a:lvl2pPr>
            <a:lvl3pPr marL="1371600" marR="0" lvl="2" indent="-342900" algn="l" rtl="0">
              <a:lnSpc>
                <a:spcPct val="100000"/>
              </a:lnSpc>
              <a:spcBef>
                <a:spcPts val="360"/>
              </a:spcBef>
              <a:spcAft>
                <a:spcPts val="0"/>
              </a:spcAft>
              <a:buClr>
                <a:srgbClr val="002569"/>
              </a:buClr>
              <a:buSzPts val="1800"/>
              <a:buFont typeface="Arial"/>
              <a:buChar char="•"/>
              <a:defRPr sz="1800" b="0" i="0" u="none" strike="noStrike" cap="none">
                <a:solidFill>
                  <a:srgbClr val="002569"/>
                </a:solidFill>
                <a:latin typeface="Arial"/>
                <a:ea typeface="Arial"/>
                <a:cs typeface="Arial"/>
                <a:sym typeface="Arial"/>
              </a:defRPr>
            </a:lvl3pPr>
            <a:lvl4pPr marL="1828800" marR="0" lvl="3" indent="-330200" algn="l" rtl="0">
              <a:lnSpc>
                <a:spcPct val="100000"/>
              </a:lnSpc>
              <a:spcBef>
                <a:spcPts val="320"/>
              </a:spcBef>
              <a:spcAft>
                <a:spcPts val="0"/>
              </a:spcAft>
              <a:buClr>
                <a:srgbClr val="002569"/>
              </a:buClr>
              <a:buSzPts val="1600"/>
              <a:buFont typeface="Arial"/>
              <a:buChar char="–"/>
              <a:defRPr sz="1600" b="0" i="0" u="none" strike="noStrike" cap="none">
                <a:solidFill>
                  <a:srgbClr val="002569"/>
                </a:solidFill>
                <a:latin typeface="Arial"/>
                <a:ea typeface="Arial"/>
                <a:cs typeface="Arial"/>
                <a:sym typeface="Arial"/>
              </a:defRPr>
            </a:lvl4pPr>
            <a:lvl5pPr marL="2286000" marR="0" lvl="4" indent="-330200" algn="l" rtl="0">
              <a:lnSpc>
                <a:spcPct val="100000"/>
              </a:lnSpc>
              <a:spcBef>
                <a:spcPts val="320"/>
              </a:spcBef>
              <a:spcAft>
                <a:spcPts val="0"/>
              </a:spcAft>
              <a:buClr>
                <a:srgbClr val="002569"/>
              </a:buClr>
              <a:buSzPts val="1600"/>
              <a:buFont typeface="Arial"/>
              <a:buChar char="»"/>
              <a:defRPr sz="1600" b="0" i="0" u="none" strike="noStrike" cap="none">
                <a:solidFill>
                  <a:srgbClr val="002569"/>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14"/>
          <p:cNvPicPr preferRelativeResize="0"/>
          <p:nvPr/>
        </p:nvPicPr>
        <p:blipFill rotWithShape="1">
          <a:blip r:embed="rId16">
            <a:alphaModFix/>
          </a:blip>
          <a:srcRect/>
          <a:stretch/>
        </p:blipFill>
        <p:spPr>
          <a:xfrm>
            <a:off x="289891" y="146302"/>
            <a:ext cx="941799" cy="372953"/>
          </a:xfrm>
          <a:prstGeom prst="rect">
            <a:avLst/>
          </a:prstGeom>
          <a:noFill/>
          <a:ln>
            <a:noFill/>
          </a:ln>
        </p:spPr>
      </p:pic>
      <p:sp>
        <p:nvSpPr>
          <p:cNvPr id="18" name="Google Shape;18;p14"/>
          <p:cNvSpPr/>
          <p:nvPr/>
        </p:nvSpPr>
        <p:spPr>
          <a:xfrm>
            <a:off x="289891" y="4904185"/>
            <a:ext cx="3149600" cy="187285"/>
          </a:xfrm>
          <a:prstGeom prst="roundRect">
            <a:avLst>
              <a:gd name="adj" fmla="val 16667"/>
            </a:avLst>
          </a:prstGeom>
          <a:solidFill>
            <a:schemeClr val="lt1">
              <a:alpha val="47843"/>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2"/>
              </a:buClr>
              <a:buSzPts val="1100"/>
              <a:buFont typeface="Helvetica Neue"/>
              <a:buNone/>
            </a:pPr>
            <a:r>
              <a:rPr lang="en-US" sz="1100" b="0" i="1" u="none" strike="noStrike" cap="none">
                <a:solidFill>
                  <a:schemeClr val="dk2"/>
                </a:solidFill>
                <a:latin typeface="Helvetica Neue"/>
                <a:ea typeface="Helvetica Neue"/>
                <a:cs typeface="Helvetica Neue"/>
                <a:sym typeface="Helvetica Neue"/>
              </a:rPr>
              <a:t>WGCapD-10 Annual Meeting March 1-4, 2021</a:t>
            </a:r>
            <a:endParaRPr sz="1100" b="0" i="1" u="none" strike="noStrike" cap="none">
              <a:solidFill>
                <a:schemeClr val="dk2"/>
              </a:solidFill>
              <a:latin typeface="Helvetica Neue"/>
              <a:ea typeface="Helvetica Neue"/>
              <a:cs typeface="Helvetica Neue"/>
              <a:sym typeface="Helvetica Neue"/>
            </a:endParaRPr>
          </a:p>
        </p:txBody>
      </p:sp>
      <p:pic>
        <p:nvPicPr>
          <p:cNvPr id="19" name="Google Shape;19;p14"/>
          <p:cNvPicPr preferRelativeResize="0"/>
          <p:nvPr/>
        </p:nvPicPr>
        <p:blipFill rotWithShape="1">
          <a:blip r:embed="rId17">
            <a:alphaModFix/>
          </a:blip>
          <a:srcRect l="50471" t="11915" r="2076" b="8486"/>
          <a:stretch/>
        </p:blipFill>
        <p:spPr>
          <a:xfrm>
            <a:off x="299251" y="487118"/>
            <a:ext cx="958602" cy="3509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bc8975a8ab_0_0"/>
          <p:cNvSpPr txBox="1"/>
          <p:nvPr/>
        </p:nvSpPr>
        <p:spPr>
          <a:xfrm>
            <a:off x="3120829" y="549870"/>
            <a:ext cx="30837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Arial"/>
                <a:ea typeface="Arial"/>
                <a:cs typeface="Arial"/>
                <a:sym typeface="Arial"/>
              </a:rPr>
              <a:t>WGCapD</a:t>
            </a:r>
            <a:endParaRPr/>
          </a:p>
        </p:txBody>
      </p:sp>
      <p:sp>
        <p:nvSpPr>
          <p:cNvPr id="98" name="Google Shape;98;gbc8975a8ab_0_0"/>
          <p:cNvSpPr txBox="1"/>
          <p:nvPr/>
        </p:nvSpPr>
        <p:spPr>
          <a:xfrm>
            <a:off x="3075235" y="362786"/>
            <a:ext cx="25107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a:solidFill>
                  <a:srgbClr val="5ECEE8"/>
                </a:solidFill>
                <a:latin typeface="Arial"/>
                <a:ea typeface="Arial"/>
                <a:cs typeface="Arial"/>
                <a:sym typeface="Arial"/>
              </a:rPr>
              <a:t>Celebrating 10 years of…</a:t>
            </a:r>
            <a:endParaRPr/>
          </a:p>
        </p:txBody>
      </p:sp>
      <p:sp>
        <p:nvSpPr>
          <p:cNvPr id="99" name="Google Shape;99;gbc8975a8ab_0_0"/>
          <p:cNvSpPr txBox="1"/>
          <p:nvPr/>
        </p:nvSpPr>
        <p:spPr>
          <a:xfrm>
            <a:off x="382794" y="1641573"/>
            <a:ext cx="5736300" cy="111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3200"/>
              <a:buFont typeface="Arial"/>
              <a:buNone/>
            </a:pPr>
            <a:r>
              <a:rPr lang="en-US" sz="3200" dirty="0">
                <a:solidFill>
                  <a:srgbClr val="FFFFFF"/>
                </a:solidFill>
              </a:rPr>
              <a:t>UN-SPIDER efforts</a:t>
            </a:r>
            <a:endParaRPr dirty="0"/>
          </a:p>
        </p:txBody>
      </p:sp>
      <p:sp>
        <p:nvSpPr>
          <p:cNvPr id="100" name="Google Shape;100;gbc8975a8ab_0_0"/>
          <p:cNvSpPr txBox="1"/>
          <p:nvPr/>
        </p:nvSpPr>
        <p:spPr>
          <a:xfrm>
            <a:off x="382800" y="2802625"/>
            <a:ext cx="5630400" cy="1386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600" b="1" dirty="0">
                <a:solidFill>
                  <a:srgbClr val="FFFFFF"/>
                </a:solidFill>
                <a:latin typeface="Helvetica Neue"/>
                <a:ea typeface="Helvetica Neue"/>
                <a:cs typeface="Helvetica Neue"/>
                <a:sym typeface="Helvetica Neue"/>
              </a:rPr>
              <a:t>Session 3</a:t>
            </a:r>
            <a:endParaRPr sz="1600" b="1" dirty="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r>
              <a:rPr lang="en-US" sz="1600" i="1" dirty="0">
                <a:solidFill>
                  <a:srgbClr val="FFFFFF"/>
                </a:solidFill>
                <a:latin typeface="Helvetica Neue"/>
                <a:ea typeface="Helvetica Neue"/>
                <a:cs typeface="Helvetica Neue"/>
                <a:sym typeface="Helvetica Neue"/>
              </a:rPr>
              <a:t>Addressing global challenges: opportunities to build flood resilience capacity</a:t>
            </a:r>
            <a:br>
              <a:rPr lang="en-US" sz="1600" dirty="0">
                <a:solidFill>
                  <a:srgbClr val="FFFFFF"/>
                </a:solidFill>
                <a:latin typeface="Helvetica Neue"/>
                <a:ea typeface="Helvetica Neue"/>
                <a:cs typeface="Helvetica Neue"/>
                <a:sym typeface="Helvetica Neue"/>
              </a:rPr>
            </a:br>
            <a:r>
              <a:rPr lang="en-US" sz="1600" dirty="0">
                <a:solidFill>
                  <a:schemeClr val="lt1"/>
                </a:solidFill>
                <a:latin typeface="Helvetica Neue"/>
                <a:ea typeface="Helvetica Neue"/>
                <a:cs typeface="Helvetica Neue"/>
                <a:sym typeface="Helvetica Neue"/>
              </a:rPr>
              <a:t>Juan Carlos Villagran de Leon</a:t>
            </a:r>
            <a:endParaRPr sz="1600" dirty="0">
              <a:solidFill>
                <a:schemeClr val="lt1"/>
              </a:solidFill>
              <a:latin typeface="Helvetica Neue"/>
              <a:ea typeface="Helvetica Neue"/>
              <a:cs typeface="Helvetica Neue"/>
              <a:sym typeface="Helvetica Neue"/>
            </a:endParaRPr>
          </a:p>
          <a:p>
            <a:pPr marL="0" lvl="0" indent="0" algn="l" rtl="0">
              <a:spcBef>
                <a:spcPts val="0"/>
              </a:spcBef>
              <a:spcAft>
                <a:spcPts val="0"/>
              </a:spcAft>
              <a:buNone/>
            </a:pPr>
            <a:r>
              <a:rPr lang="en-US" sz="1600" dirty="0">
                <a:solidFill>
                  <a:srgbClr val="FFFFFF"/>
                </a:solidFill>
                <a:latin typeface="Helvetica Neue"/>
                <a:ea typeface="Helvetica Neue"/>
                <a:cs typeface="Helvetica Neue"/>
                <a:sym typeface="Helvetica Neue"/>
              </a:rPr>
              <a:t>UNOOSA / UN-SPIDER </a:t>
            </a:r>
            <a:r>
              <a:rPr lang="en-US" sz="1600" dirty="0" err="1">
                <a:solidFill>
                  <a:srgbClr val="FFFFFF"/>
                </a:solidFill>
                <a:latin typeface="Helvetica Neue"/>
                <a:ea typeface="Helvetica Neue"/>
                <a:cs typeface="Helvetica Neue"/>
                <a:sym typeface="Helvetica Neue"/>
              </a:rPr>
              <a:t>programme</a:t>
            </a:r>
            <a:endParaRPr sz="1600" dirty="0">
              <a:solidFill>
                <a:srgbClr val="FFFFFF"/>
              </a:solidFill>
            </a:endParaRPr>
          </a:p>
        </p:txBody>
      </p:sp>
      <p:pic>
        <p:nvPicPr>
          <p:cNvPr id="7" name="Picture 3">
            <a:extLst>
              <a:ext uri="{FF2B5EF4-FFF2-40B4-BE49-F238E27FC236}">
                <a16:creationId xmlns:a16="http://schemas.microsoft.com/office/drawing/2014/main" id="{6C4A0D39-3EDF-47A7-A04F-088CDBAB38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3691" y="4362397"/>
            <a:ext cx="2523532" cy="55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bba35f9562_0_9"/>
          <p:cNvSpPr txBox="1">
            <a:spLocks noGrp="1"/>
          </p:cNvSpPr>
          <p:nvPr>
            <p:ph type="title"/>
          </p:nvPr>
        </p:nvSpPr>
        <p:spPr>
          <a:xfrm>
            <a:off x="1610751" y="122549"/>
            <a:ext cx="6133500" cy="651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00"/>
              <a:buNone/>
            </a:pPr>
            <a:r>
              <a:rPr lang="en-US"/>
              <a:t>Flood-related focus areas</a:t>
            </a:r>
            <a:endParaRPr/>
          </a:p>
        </p:txBody>
      </p:sp>
      <p:sp>
        <p:nvSpPr>
          <p:cNvPr id="115" name="Google Shape;115;gbba35f9562_0_9"/>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480"/>
              </a:spcBef>
              <a:spcAft>
                <a:spcPts val="0"/>
              </a:spcAft>
              <a:buSzPts val="2400"/>
              <a:buNone/>
            </a:pPr>
            <a:r>
              <a:rPr lang="en-US" dirty="0"/>
              <a:t>UN-SPIDER aims to enhance the capacity of institutions in developing countries to use space technologies in all areas of disaster management:</a:t>
            </a:r>
            <a:endParaRPr dirty="0"/>
          </a:p>
          <a:p>
            <a:pPr marL="457200" lvl="0" indent="-355600" algn="l" rtl="0">
              <a:lnSpc>
                <a:spcPct val="100000"/>
              </a:lnSpc>
              <a:spcBef>
                <a:spcPts val="480"/>
              </a:spcBef>
              <a:spcAft>
                <a:spcPts val="0"/>
              </a:spcAft>
              <a:buSzPts val="2000"/>
              <a:buChar char="•"/>
            </a:pPr>
            <a:r>
              <a:rPr lang="en-US" sz="2100" i="1" dirty="0"/>
              <a:t>Raises awareness about the use of space technologies in flood early warning systems, in flood hazard assessment and in flood mapping.</a:t>
            </a:r>
          </a:p>
          <a:p>
            <a:pPr marL="457200" lvl="0" indent="-355600" algn="l" rtl="0">
              <a:lnSpc>
                <a:spcPct val="100000"/>
              </a:lnSpc>
              <a:spcBef>
                <a:spcPts val="400"/>
              </a:spcBef>
              <a:spcAft>
                <a:spcPts val="0"/>
              </a:spcAft>
              <a:buSzPts val="2000"/>
              <a:buChar char="•"/>
            </a:pPr>
            <a:r>
              <a:rPr lang="en-US" sz="2100" i="1" dirty="0"/>
              <a:t>Targets efforts recognizing the need to tailor the messages to decision makers and to technical staff in government agencies. </a:t>
            </a:r>
            <a:endParaRPr sz="2100" i="1" dirty="0"/>
          </a:p>
          <a:p>
            <a:pPr marL="457200" lvl="0" indent="-355600" algn="l" rtl="0">
              <a:lnSpc>
                <a:spcPct val="100000"/>
              </a:lnSpc>
              <a:spcBef>
                <a:spcPts val="400"/>
              </a:spcBef>
              <a:spcAft>
                <a:spcPts val="0"/>
              </a:spcAft>
              <a:buSzPts val="2000"/>
              <a:buChar char="•"/>
            </a:pPr>
            <a:r>
              <a:rPr lang="en-US" sz="2100" i="1" dirty="0"/>
              <a:t>Promotes the use of open satellite imagery using open-software and more recently, cloud-based solutions (Google Earth Engine, </a:t>
            </a:r>
            <a:r>
              <a:rPr lang="en-US" sz="2100" i="1" dirty="0" err="1"/>
              <a:t>etc</a:t>
            </a:r>
            <a:r>
              <a:rPr lang="en-US" sz="2100" i="1" dirty="0"/>
              <a:t>)</a:t>
            </a:r>
            <a:endParaRPr sz="2100" i="1" dirty="0"/>
          </a:p>
          <a:p>
            <a:pPr marL="457200" lvl="0" indent="-355600" algn="l" rtl="0">
              <a:lnSpc>
                <a:spcPct val="100000"/>
              </a:lnSpc>
              <a:spcBef>
                <a:spcPts val="400"/>
              </a:spcBef>
              <a:spcAft>
                <a:spcPts val="0"/>
              </a:spcAft>
              <a:buSzPts val="2000"/>
              <a:buChar char="•"/>
            </a:pPr>
            <a:r>
              <a:rPr lang="en-US" sz="2100" i="1" dirty="0"/>
              <a:t>Carries out training courses on the use of UN-SPIDER Recommended Practices (step-by-step procedures).</a:t>
            </a:r>
            <a:r>
              <a:rPr lang="en-US" sz="2100" dirty="0"/>
              <a:t> </a:t>
            </a:r>
            <a:endParaRPr sz="2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bc8975a8ab_0_104"/>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480"/>
              </a:spcBef>
              <a:spcAft>
                <a:spcPts val="0"/>
              </a:spcAft>
              <a:buSzPts val="2400"/>
              <a:buNone/>
            </a:pPr>
            <a:r>
              <a:rPr lang="en-US" dirty="0"/>
              <a:t>Through its technical advisory missions and frequent contact with focal points in institutions in developing countries, UN-SPIDER recognizes strengths and needs:</a:t>
            </a:r>
            <a:endParaRPr dirty="0"/>
          </a:p>
          <a:p>
            <a:pPr marL="457200" lvl="0" indent="-355600" algn="l" rtl="0">
              <a:lnSpc>
                <a:spcPct val="100000"/>
              </a:lnSpc>
              <a:spcBef>
                <a:spcPts val="480"/>
              </a:spcBef>
              <a:spcAft>
                <a:spcPts val="0"/>
              </a:spcAft>
              <a:buSzPts val="2000"/>
              <a:buChar char="•"/>
            </a:pPr>
            <a:r>
              <a:rPr lang="en-US" sz="2000" i="1" dirty="0"/>
              <a:t>Important to identify gaps and needs, but equally important to identify the resources which can be used to address those gaps and needs. </a:t>
            </a:r>
          </a:p>
          <a:p>
            <a:pPr marL="457200" lvl="0" indent="-355600" algn="l" rtl="0">
              <a:lnSpc>
                <a:spcPct val="100000"/>
              </a:lnSpc>
              <a:spcBef>
                <a:spcPts val="400"/>
              </a:spcBef>
              <a:spcAft>
                <a:spcPts val="0"/>
              </a:spcAft>
              <a:buSzPts val="2000"/>
              <a:buChar char="•"/>
            </a:pPr>
            <a:r>
              <a:rPr lang="en-US" sz="2000" i="1" dirty="0"/>
              <a:t>UN-SPIDER facilitates and encourages the use of international mechanisms such as the International Charter Space and Major Disasters, Copernicus Emergency Management Service or Sentinel Asia for disaster response efforts, as these are the best solutions available globally to meet national needs. </a:t>
            </a:r>
          </a:p>
          <a:p>
            <a:pPr marL="457200" lvl="0" indent="-355600" algn="l" rtl="0">
              <a:lnSpc>
                <a:spcPct val="100000"/>
              </a:lnSpc>
              <a:spcBef>
                <a:spcPts val="400"/>
              </a:spcBef>
              <a:spcAft>
                <a:spcPts val="0"/>
              </a:spcAft>
              <a:buSzPts val="2000"/>
              <a:buChar char="•"/>
            </a:pPr>
            <a:r>
              <a:rPr lang="en-US" sz="2000" i="1" dirty="0"/>
              <a:t>In a complementary fashion, UN-SPIDER works with its Regional Support Offices to develop capacities regarding the generation of information at the national level for early warning and prevention. </a:t>
            </a:r>
            <a:endParaRPr sz="2000" i="1" dirty="0"/>
          </a:p>
          <a:p>
            <a:pPr marL="457200" lvl="0" indent="-355600" algn="l" rtl="0">
              <a:lnSpc>
                <a:spcPct val="100000"/>
              </a:lnSpc>
              <a:spcBef>
                <a:spcPts val="400"/>
              </a:spcBef>
              <a:spcAft>
                <a:spcPts val="0"/>
              </a:spcAft>
              <a:buSzPts val="2000"/>
              <a:buChar char="•"/>
            </a:pPr>
            <a:r>
              <a:rPr lang="en-US" sz="2000" i="1" dirty="0"/>
              <a:t>Sustained presence in countries is the key to address the needs in all phases of the disaster management cycle (prevention, early warning, response).  </a:t>
            </a:r>
          </a:p>
        </p:txBody>
      </p:sp>
      <p:sp>
        <p:nvSpPr>
          <p:cNvPr id="122" name="Google Shape;122;gbc8975a8ab_0_104"/>
          <p:cNvSpPr txBox="1">
            <a:spLocks noGrp="1"/>
          </p:cNvSpPr>
          <p:nvPr>
            <p:ph type="title"/>
          </p:nvPr>
        </p:nvSpPr>
        <p:spPr>
          <a:xfrm>
            <a:off x="1610751" y="122549"/>
            <a:ext cx="6133500" cy="651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00"/>
              <a:buNone/>
            </a:pPr>
            <a:r>
              <a:rPr lang="en-US"/>
              <a:t>Identifying gaps and synergies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bc8975a8ab_0_110"/>
          <p:cNvSpPr txBox="1">
            <a:spLocks noGrp="1"/>
          </p:cNvSpPr>
          <p:nvPr>
            <p:ph type="title"/>
          </p:nvPr>
        </p:nvSpPr>
        <p:spPr>
          <a:xfrm>
            <a:off x="1610751" y="122549"/>
            <a:ext cx="6133500" cy="651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00"/>
              <a:buNone/>
            </a:pPr>
            <a:r>
              <a:rPr lang="en-US"/>
              <a:t>Areas for cooperation and coordination</a:t>
            </a:r>
            <a:endParaRPr/>
          </a:p>
        </p:txBody>
      </p:sp>
      <p:sp>
        <p:nvSpPr>
          <p:cNvPr id="129" name="Google Shape;129;gbc8975a8ab_0_110"/>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480"/>
              </a:spcBef>
              <a:spcAft>
                <a:spcPts val="0"/>
              </a:spcAft>
              <a:buSzPts val="2400"/>
              <a:buNone/>
            </a:pPr>
            <a:r>
              <a:rPr lang="en-US" dirty="0"/>
              <a:t>UN-SPIDER can be a complementary mechanism to GEO in reaching developing countries if CEOS WG </a:t>
            </a:r>
            <a:r>
              <a:rPr lang="en-US" dirty="0" err="1"/>
              <a:t>CapD</a:t>
            </a:r>
            <a:r>
              <a:rPr lang="en-US" dirty="0"/>
              <a:t> is interested in strengthening capacities:</a:t>
            </a:r>
            <a:endParaRPr dirty="0"/>
          </a:p>
          <a:p>
            <a:pPr marL="457200" lvl="0" indent="-355600" algn="l" rtl="0">
              <a:lnSpc>
                <a:spcPct val="100000"/>
              </a:lnSpc>
              <a:spcBef>
                <a:spcPts val="480"/>
              </a:spcBef>
              <a:spcAft>
                <a:spcPts val="0"/>
              </a:spcAft>
              <a:buSzPts val="2000"/>
              <a:buChar char="•"/>
            </a:pPr>
            <a:r>
              <a:rPr lang="en-US" sz="2000" i="1" dirty="0"/>
              <a:t>Works with a network of 25 Regional Support Offices in Asia, Africa, Latin America, the Caribbean and Europe</a:t>
            </a:r>
            <a:endParaRPr sz="2000" i="1" dirty="0"/>
          </a:p>
          <a:p>
            <a:pPr marL="457200" lvl="0" indent="-355600" algn="l" rtl="0">
              <a:lnSpc>
                <a:spcPct val="100000"/>
              </a:lnSpc>
              <a:spcBef>
                <a:spcPts val="400"/>
              </a:spcBef>
              <a:spcAft>
                <a:spcPts val="0"/>
              </a:spcAft>
              <a:buSzPts val="2000"/>
              <a:buChar char="•"/>
            </a:pPr>
            <a:r>
              <a:rPr lang="en-US" sz="2000" i="1" dirty="0"/>
              <a:t>Carries out complementary efforts to increase capacities in countries:</a:t>
            </a:r>
          </a:p>
          <a:p>
            <a:pPr lvl="1">
              <a:buChar char="•"/>
            </a:pPr>
            <a:r>
              <a:rPr lang="en-US" sz="1600" i="1" dirty="0"/>
              <a:t>Organizes conferences and expert meetings to bridge the space and the disaster management community,</a:t>
            </a:r>
          </a:p>
          <a:p>
            <a:pPr lvl="1">
              <a:buChar char="•"/>
            </a:pPr>
            <a:r>
              <a:rPr lang="en-US" sz="1600" i="1" dirty="0"/>
              <a:t> Provides advisory support to several developing countries in Asia, Africa, Latin America and the Caribbean,</a:t>
            </a:r>
          </a:p>
          <a:p>
            <a:pPr lvl="1">
              <a:buChar char="•"/>
            </a:pPr>
            <a:r>
              <a:rPr lang="en-US" sz="1600" i="1" dirty="0"/>
              <a:t>Works with regional partners that address DRR and ER efforts (CDEMA, CEPREDENAC, AHA in ASEAN, </a:t>
            </a:r>
            <a:r>
              <a:rPr lang="en-US" sz="1600" i="1" dirty="0" err="1"/>
              <a:t>etc</a:t>
            </a:r>
            <a:r>
              <a:rPr lang="en-US" sz="1600" i="1" dirty="0"/>
              <a:t>)</a:t>
            </a:r>
          </a:p>
          <a:p>
            <a:pPr lvl="1">
              <a:buChar char="•"/>
            </a:pPr>
            <a:endParaRP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bc8975a8ab_0_123"/>
          <p:cNvSpPr txBox="1">
            <a:spLocks noGrp="1"/>
          </p:cNvSpPr>
          <p:nvPr>
            <p:ph type="title"/>
          </p:nvPr>
        </p:nvSpPr>
        <p:spPr>
          <a:xfrm>
            <a:off x="1610751" y="122549"/>
            <a:ext cx="6133500" cy="651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00"/>
              <a:buNone/>
            </a:pPr>
            <a:r>
              <a:rPr lang="en-US" dirty="0"/>
              <a:t>Key recommendations</a:t>
            </a:r>
            <a:endParaRPr dirty="0"/>
          </a:p>
        </p:txBody>
      </p:sp>
      <p:sp>
        <p:nvSpPr>
          <p:cNvPr id="136" name="Google Shape;136;gbc8975a8ab_0_12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p>
            <a:pPr marL="342900" indent="-342900"/>
            <a:r>
              <a:rPr lang="en-US" dirty="0"/>
              <a:t>Address all phases of the disaster management cycle;</a:t>
            </a:r>
          </a:p>
          <a:p>
            <a:pPr marL="342900" indent="-342900"/>
            <a:r>
              <a:rPr lang="en-US" dirty="0"/>
              <a:t>Understand the strengths and limitations of stakeholders in developing countries;</a:t>
            </a:r>
          </a:p>
          <a:p>
            <a:pPr marL="342900" indent="-342900"/>
            <a:r>
              <a:rPr lang="en-US" dirty="0"/>
              <a:t>When targeting developing countries, be ready to repeat the process to increase capacities due to frequent staff changes in institutions;</a:t>
            </a:r>
          </a:p>
          <a:p>
            <a:pPr marL="342900" indent="-342900"/>
            <a:r>
              <a:rPr lang="en-US" dirty="0"/>
              <a:t>Cloud-based solutions are a good option when internet bandwidth is limited.</a:t>
            </a:r>
          </a:p>
          <a:p>
            <a:pPr marL="342900" indent="-342900"/>
            <a:endParaRPr lang="en-US" dirty="0"/>
          </a:p>
          <a:p>
            <a:pPr marL="342900" indent="-342900"/>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462</Words>
  <Application>Microsoft Office PowerPoint</Application>
  <PresentationFormat>On-screen Show (16:9)</PresentationFormat>
  <Paragraphs>35</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vt:lpstr>
      <vt:lpstr>Arial</vt:lpstr>
      <vt:lpstr>Noto Sans Symbols</vt:lpstr>
      <vt:lpstr>Helvetica Neue</vt:lpstr>
      <vt:lpstr>Courier New</vt:lpstr>
      <vt:lpstr>Office Theme</vt:lpstr>
      <vt:lpstr>PowerPoint Presentation</vt:lpstr>
      <vt:lpstr>Flood-related focus areas</vt:lpstr>
      <vt:lpstr>Identifying gaps and synergies</vt:lpstr>
      <vt:lpstr>Areas for cooperation and coordination</vt:lpstr>
      <vt:lpstr>Key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Pascal Lecomte</dc:creator>
  <cp:lastModifiedBy>Juan Villagran De Leon</cp:lastModifiedBy>
  <cp:revision>6</cp:revision>
  <dcterms:created xsi:type="dcterms:W3CDTF">2016-11-10T19:18:14Z</dcterms:created>
  <dcterms:modified xsi:type="dcterms:W3CDTF">2021-02-26T16:34:58Z</dcterms:modified>
</cp:coreProperties>
</file>