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 id="2147483674" r:id="rId3"/>
    <p:sldMasterId id="2147483680" r:id="rId4"/>
    <p:sldMasterId id="2147483691" r:id="rId5"/>
  </p:sldMasterIdLst>
  <p:notesMasterIdLst>
    <p:notesMasterId r:id="rId2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9144000" cy="5143500" type="screen16x9"/>
  <p:notesSz cx="6858000" cy="9144000"/>
  <p:embeddedFontLst>
    <p:embeddedFont>
      <p:font typeface="Helvetica Neue" panose="020B0604020202020204" charset="0"/>
      <p:regular r:id="rId22"/>
      <p:bold r:id="rId23"/>
      <p:italic r:id="rId24"/>
      <p:boldItalic r:id="rId25"/>
    </p:embeddedFont>
    <p:embeddedFont>
      <p:font typeface="Jost" panose="020B0604020202020204" charset="0"/>
      <p:regular r:id="rId26"/>
      <p:bold r:id="rId27"/>
      <p:italic r:id="rId28"/>
      <p:boldItalic r:id="rId29"/>
    </p:embeddedFont>
    <p:embeddedFont>
      <p:font typeface="Montserrat" panose="00000500000000000000" pitchFamily="2" charset="0"/>
      <p:regular r:id="rId30"/>
      <p:bold r:id="rId31"/>
      <p:italic r:id="rId32"/>
      <p:boldItalic r:id="rId33"/>
    </p:embeddedFont>
    <p:embeddedFont>
      <p:font typeface="Montserrat Medium" panose="00000600000000000000" pitchFamily="2" charset="0"/>
      <p:regular r:id="rId34"/>
      <p:bold r:id="rId35"/>
      <p:italic r:id="rId36"/>
      <p:boldItalic r:id="rId37"/>
    </p:embeddedFont>
    <p:embeddedFont>
      <p:font typeface="Noto Sans" panose="020B0502040504020204" pitchFamily="34" charset="0"/>
      <p:regular r:id="rId38"/>
      <p:bold r:id="rId39"/>
      <p:italic r:id="rId40"/>
      <p:boldItalic r:id="rId41"/>
    </p:embeddedFont>
    <p:embeddedFont>
      <p:font typeface="Overpass Medium" panose="020B0604020202020204" charset="0"/>
      <p:regular r:id="rId42"/>
      <p:bold r:id="rId43"/>
      <p:italic r:id="rId44"/>
      <p:boldItalic r:id="rId45"/>
    </p:embeddedFont>
    <p:embeddedFont>
      <p:font typeface="Roboto Condensed"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ihY/Dj97YVM6xf+QTogPlipMGAo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070074-BE0B-4715-A85E-5A7DF5E607EB}" v="6" dt="2026-09-03T11:33:10.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8.fntdata"/><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4" Type="http://schemas.openxmlformats.org/officeDocument/2006/relationships/font" Target="fonts/font23.fntdata"/><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font" Target="fonts/font27.fntdata"/><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0" Type="http://schemas.openxmlformats.org/officeDocument/2006/relationships/slide" Target="slides/slide15.xml"/><Relationship Id="rId41" Type="http://schemas.openxmlformats.org/officeDocument/2006/relationships/font" Target="fonts/font2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font" Target="fonts/font2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Erin E. (MSFC-ST20)[ARES TECHNICAL SERVICES COMPANY]" userId="480ccf27-3100-40f0-8289-535eb3142e93" providerId="ADAL" clId="{1CD546FC-CDF4-4CFE-B508-38792C0F6FB6}"/>
    <pc:docChg chg="custSel modSld">
      <pc:chgData name="Martin, Erin E. (MSFC-ST20)[ARES TECHNICAL SERVICES COMPANY]" userId="480ccf27-3100-40f0-8289-535eb3142e93" providerId="ADAL" clId="{1CD546FC-CDF4-4CFE-B508-38792C0F6FB6}" dt="2026-09-03T11:46:23.828" v="295" actId="6549"/>
      <pc:docMkLst>
        <pc:docMk/>
      </pc:docMkLst>
      <pc:sldChg chg="modSp mod">
        <pc:chgData name="Martin, Erin E. (MSFC-ST20)[ARES TECHNICAL SERVICES COMPANY]" userId="480ccf27-3100-40f0-8289-535eb3142e93" providerId="ADAL" clId="{1CD546FC-CDF4-4CFE-B508-38792C0F6FB6}" dt="2026-09-03T11:23:15.203" v="5" actId="113"/>
        <pc:sldMkLst>
          <pc:docMk/>
          <pc:sldMk cId="0" sldId="262"/>
        </pc:sldMkLst>
        <pc:spChg chg="mod">
          <ac:chgData name="Martin, Erin E. (MSFC-ST20)[ARES TECHNICAL SERVICES COMPANY]" userId="480ccf27-3100-40f0-8289-535eb3142e93" providerId="ADAL" clId="{1CD546FC-CDF4-4CFE-B508-38792C0F6FB6}" dt="2026-09-03T11:23:15.203" v="5" actId="113"/>
          <ac:spMkLst>
            <pc:docMk/>
            <pc:sldMk cId="0" sldId="262"/>
            <ac:spMk id="590" creationId="{00000000-0000-0000-0000-000000000000}"/>
          </ac:spMkLst>
        </pc:spChg>
      </pc:sldChg>
      <pc:sldChg chg="modSp mod">
        <pc:chgData name="Martin, Erin E. (MSFC-ST20)[ARES TECHNICAL SERVICES COMPANY]" userId="480ccf27-3100-40f0-8289-535eb3142e93" providerId="ADAL" clId="{1CD546FC-CDF4-4CFE-B508-38792C0F6FB6}" dt="2026-09-03T11:46:23.828" v="295" actId="6549"/>
        <pc:sldMkLst>
          <pc:docMk/>
          <pc:sldMk cId="0" sldId="266"/>
        </pc:sldMkLst>
        <pc:spChg chg="mod">
          <ac:chgData name="Martin, Erin E. (MSFC-ST20)[ARES TECHNICAL SERVICES COMPANY]" userId="480ccf27-3100-40f0-8289-535eb3142e93" providerId="ADAL" clId="{1CD546FC-CDF4-4CFE-B508-38792C0F6FB6}" dt="2026-09-03T11:46:23.828" v="295" actId="6549"/>
          <ac:spMkLst>
            <pc:docMk/>
            <pc:sldMk cId="0" sldId="266"/>
            <ac:spMk id="6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2" name="Google Shape;512;p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endParaRPr/>
          </a:p>
        </p:txBody>
      </p:sp>
      <p:sp>
        <p:nvSpPr>
          <p:cNvPr id="518" name="Google Shape;51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0" name="Google Shape;53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r>
              <a:rPr lang="en"/>
              <a:t>Very happy that EOTEC is marking its 5th year this year. </a:t>
            </a:r>
            <a:endParaRPr/>
          </a:p>
          <a:p>
            <a:pPr marL="0" lvl="1" indent="0" algn="l" rtl="0">
              <a:lnSpc>
                <a:spcPct val="100000"/>
              </a:lnSpc>
              <a:spcBef>
                <a:spcPts val="0"/>
              </a:spcBef>
              <a:spcAft>
                <a:spcPts val="0"/>
              </a:spcAft>
              <a:buSzPts val="1100"/>
              <a:buNone/>
            </a:pPr>
            <a:r>
              <a:rPr lang="en"/>
              <a:t>This slide gives you a sense of the timeline. </a:t>
            </a:r>
            <a:endParaRPr/>
          </a:p>
          <a:p>
            <a:pPr marL="0" lvl="1" indent="0" algn="l" rtl="0">
              <a:lnSpc>
                <a:spcPct val="100000"/>
              </a:lnSpc>
              <a:spcBef>
                <a:spcPts val="0"/>
              </a:spcBef>
              <a:spcAft>
                <a:spcPts val="0"/>
              </a:spcAft>
              <a:buSzPts val="1100"/>
              <a:buNone/>
            </a:pPr>
            <a:r>
              <a:rPr lang="en"/>
              <a:t>The idea came from WGCapD. A handful of people including Senthil Kumar of ISRO and Nancy Searby of NASA build the partnership with the global partners you see here. </a:t>
            </a:r>
            <a:endParaRPr/>
          </a:p>
          <a:p>
            <a:pPr marL="457200" lvl="0" indent="-298450" algn="l" rtl="0">
              <a:lnSpc>
                <a:spcPct val="100000"/>
              </a:lnSpc>
              <a:spcBef>
                <a:spcPts val="0"/>
              </a:spcBef>
              <a:spcAft>
                <a:spcPts val="0"/>
              </a:spcAft>
              <a:buSzPts val="1100"/>
              <a:buChar char="●"/>
            </a:pPr>
            <a:r>
              <a:rPr lang="en">
                <a:solidFill>
                  <a:schemeClr val="dk1"/>
                </a:solidFill>
              </a:rPr>
              <a:t>CEOS - Committee on Earth Observation Satellites</a:t>
            </a:r>
            <a:endParaRPr>
              <a:solidFill>
                <a:schemeClr val="dk1"/>
              </a:solidFill>
            </a:endParaRPr>
          </a:p>
          <a:p>
            <a:pPr marL="457200" lvl="0" indent="-298450" algn="l" rtl="0">
              <a:lnSpc>
                <a:spcPct val="100000"/>
              </a:lnSpc>
              <a:spcBef>
                <a:spcPts val="0"/>
              </a:spcBef>
              <a:spcAft>
                <a:spcPts val="0"/>
              </a:spcAft>
              <a:buSzPts val="1100"/>
              <a:buChar char="●"/>
            </a:pPr>
            <a:r>
              <a:rPr lang="en"/>
              <a:t>UNOOSA - United Nations Office for Outer Space Affairs</a:t>
            </a:r>
            <a:endParaRPr/>
          </a:p>
          <a:p>
            <a:pPr marL="457200" lvl="0" indent="-298450" algn="l" rtl="0">
              <a:lnSpc>
                <a:spcPct val="100000"/>
              </a:lnSpc>
              <a:spcBef>
                <a:spcPts val="0"/>
              </a:spcBef>
              <a:spcAft>
                <a:spcPts val="0"/>
              </a:spcAft>
              <a:buSzPts val="1100"/>
              <a:buChar char="●"/>
            </a:pPr>
            <a:r>
              <a:rPr lang="en"/>
              <a:t>GEO - Group on Earth Observations</a:t>
            </a:r>
            <a:endParaRPr/>
          </a:p>
          <a:p>
            <a:pPr marL="457200" lvl="0" indent="-298450" algn="l" rtl="0">
              <a:lnSpc>
                <a:spcPct val="100000"/>
              </a:lnSpc>
              <a:spcBef>
                <a:spcPts val="0"/>
              </a:spcBef>
              <a:spcAft>
                <a:spcPts val="0"/>
              </a:spcAft>
              <a:buSzPts val="1100"/>
              <a:buChar char="●"/>
            </a:pPr>
            <a:r>
              <a:rPr lang="en"/>
              <a:t>WMO - World Meteorological Organization (Training and Education)</a:t>
            </a:r>
            <a:endParaRPr/>
          </a:p>
          <a:p>
            <a:pPr marL="457200" lvl="0" indent="-298450" algn="l" rtl="0">
              <a:lnSpc>
                <a:spcPct val="100000"/>
              </a:lnSpc>
              <a:spcBef>
                <a:spcPts val="0"/>
              </a:spcBef>
              <a:spcAft>
                <a:spcPts val="0"/>
              </a:spcAft>
              <a:buSzPts val="1100"/>
              <a:buChar char="●"/>
            </a:pPr>
            <a:r>
              <a:rPr lang="en">
                <a:solidFill>
                  <a:schemeClr val="dk1"/>
                </a:solidFill>
              </a:rPr>
              <a:t>WMO-CGMS Vlab</a:t>
            </a:r>
            <a:r>
              <a:rPr lang="en"/>
              <a:t> </a:t>
            </a:r>
            <a:endParaRPr/>
          </a:p>
          <a:p>
            <a:pPr marL="0" lvl="1" indent="0" algn="l" rtl="0">
              <a:lnSpc>
                <a:spcPct val="100000"/>
              </a:lnSpc>
              <a:spcBef>
                <a:spcPts val="0"/>
              </a:spcBef>
              <a:spcAft>
                <a:spcPts val="0"/>
              </a:spcAft>
              <a:buSzPts val="1100"/>
              <a:buNone/>
            </a:pPr>
            <a:r>
              <a:rPr lang="en"/>
              <a:t>We have accomplished a lot. Today we have more than 2000 people involved in the network (through meeting attendance, social media, or newsletter distribution.)</a:t>
            </a:r>
            <a:endParaRPr/>
          </a:p>
          <a:p>
            <a:pPr marL="0" lvl="1" indent="0" algn="l" rtl="0">
              <a:lnSpc>
                <a:spcPct val="100000"/>
              </a:lnSpc>
              <a:spcBef>
                <a:spcPts val="0"/>
              </a:spcBef>
              <a:spcAft>
                <a:spcPts val="0"/>
              </a:spcAft>
              <a:buSzPts val="1100"/>
              <a:buNone/>
            </a:pPr>
            <a:r>
              <a:rPr lang="en"/>
              <a:t>Vibrant regional and thematic CoPs; we have hosted meetings for 940+ participants with 50–70% repeat attendance.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0" name="Google Shape;55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6" name="Google Shape;56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8" name="Google Shape;57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r>
              <a:rPr lang="en"/>
              <a:t>Very happy that EOTEC is marking its 5th year this year. </a:t>
            </a:r>
            <a:endParaRPr/>
          </a:p>
          <a:p>
            <a:pPr marL="0" lvl="1" indent="0" algn="l" rtl="0">
              <a:lnSpc>
                <a:spcPct val="100000"/>
              </a:lnSpc>
              <a:spcBef>
                <a:spcPts val="0"/>
              </a:spcBef>
              <a:spcAft>
                <a:spcPts val="0"/>
              </a:spcAft>
              <a:buSzPts val="1100"/>
              <a:buNone/>
            </a:pPr>
            <a:r>
              <a:rPr lang="en"/>
              <a:t>This slide gives you a sense of the timeline. </a:t>
            </a:r>
            <a:endParaRPr/>
          </a:p>
          <a:p>
            <a:pPr marL="0" lvl="1" indent="0" algn="l" rtl="0">
              <a:lnSpc>
                <a:spcPct val="100000"/>
              </a:lnSpc>
              <a:spcBef>
                <a:spcPts val="0"/>
              </a:spcBef>
              <a:spcAft>
                <a:spcPts val="0"/>
              </a:spcAft>
              <a:buSzPts val="1100"/>
              <a:buNone/>
            </a:pPr>
            <a:r>
              <a:rPr lang="en"/>
              <a:t>The idea came from WGCapD. A handful of people including Senthil Kumar of ISRO and Nancy Searby of NASA build the partnership with the global partners you see here. </a:t>
            </a:r>
            <a:endParaRPr/>
          </a:p>
          <a:p>
            <a:pPr marL="457200" lvl="0" indent="-298450" algn="l" rtl="0">
              <a:lnSpc>
                <a:spcPct val="100000"/>
              </a:lnSpc>
              <a:spcBef>
                <a:spcPts val="0"/>
              </a:spcBef>
              <a:spcAft>
                <a:spcPts val="0"/>
              </a:spcAft>
              <a:buSzPts val="1100"/>
              <a:buChar char="●"/>
            </a:pPr>
            <a:r>
              <a:rPr lang="en">
                <a:solidFill>
                  <a:schemeClr val="dk1"/>
                </a:solidFill>
              </a:rPr>
              <a:t>CEOS - Committee on Earth Observation Satellites</a:t>
            </a:r>
            <a:endParaRPr>
              <a:solidFill>
                <a:schemeClr val="dk1"/>
              </a:solidFill>
            </a:endParaRPr>
          </a:p>
          <a:p>
            <a:pPr marL="457200" lvl="0" indent="-298450" algn="l" rtl="0">
              <a:lnSpc>
                <a:spcPct val="100000"/>
              </a:lnSpc>
              <a:spcBef>
                <a:spcPts val="0"/>
              </a:spcBef>
              <a:spcAft>
                <a:spcPts val="0"/>
              </a:spcAft>
              <a:buSzPts val="1100"/>
              <a:buChar char="●"/>
            </a:pPr>
            <a:r>
              <a:rPr lang="en"/>
              <a:t>UNOOSA - United Nations Office for Outer Space Affairs</a:t>
            </a:r>
            <a:endParaRPr/>
          </a:p>
          <a:p>
            <a:pPr marL="457200" lvl="0" indent="-298450" algn="l" rtl="0">
              <a:lnSpc>
                <a:spcPct val="100000"/>
              </a:lnSpc>
              <a:spcBef>
                <a:spcPts val="0"/>
              </a:spcBef>
              <a:spcAft>
                <a:spcPts val="0"/>
              </a:spcAft>
              <a:buSzPts val="1100"/>
              <a:buChar char="●"/>
            </a:pPr>
            <a:r>
              <a:rPr lang="en"/>
              <a:t>GEO - Group on Earth Observations</a:t>
            </a:r>
            <a:endParaRPr/>
          </a:p>
          <a:p>
            <a:pPr marL="457200" lvl="0" indent="-298450" algn="l" rtl="0">
              <a:lnSpc>
                <a:spcPct val="100000"/>
              </a:lnSpc>
              <a:spcBef>
                <a:spcPts val="0"/>
              </a:spcBef>
              <a:spcAft>
                <a:spcPts val="0"/>
              </a:spcAft>
              <a:buSzPts val="1100"/>
              <a:buChar char="●"/>
            </a:pPr>
            <a:r>
              <a:rPr lang="en"/>
              <a:t>WMO - World Meteorological Organization (Training and Education)</a:t>
            </a:r>
            <a:endParaRPr/>
          </a:p>
          <a:p>
            <a:pPr marL="457200" lvl="0" indent="-298450" algn="l" rtl="0">
              <a:lnSpc>
                <a:spcPct val="100000"/>
              </a:lnSpc>
              <a:spcBef>
                <a:spcPts val="0"/>
              </a:spcBef>
              <a:spcAft>
                <a:spcPts val="0"/>
              </a:spcAft>
              <a:buSzPts val="1100"/>
              <a:buChar char="●"/>
            </a:pPr>
            <a:r>
              <a:rPr lang="en">
                <a:solidFill>
                  <a:schemeClr val="dk1"/>
                </a:solidFill>
              </a:rPr>
              <a:t>WMO-CGMS Vlab</a:t>
            </a:r>
            <a:r>
              <a:rPr lang="en"/>
              <a:t> </a:t>
            </a:r>
            <a:endParaRPr/>
          </a:p>
          <a:p>
            <a:pPr marL="0" lvl="1" indent="0" algn="l" rtl="0">
              <a:lnSpc>
                <a:spcPct val="100000"/>
              </a:lnSpc>
              <a:spcBef>
                <a:spcPts val="0"/>
              </a:spcBef>
              <a:spcAft>
                <a:spcPts val="0"/>
              </a:spcAft>
              <a:buSzPts val="1100"/>
              <a:buNone/>
            </a:pPr>
            <a:r>
              <a:rPr lang="en"/>
              <a:t>We have accomplished a lot. Today we have more than 2000 people involved in the network (through meeting attendance, social media, or newsletter distribution.)</a:t>
            </a:r>
            <a:endParaRPr/>
          </a:p>
          <a:p>
            <a:pPr marL="0" lvl="1" indent="0" algn="l" rtl="0">
              <a:lnSpc>
                <a:spcPct val="100000"/>
              </a:lnSpc>
              <a:spcBef>
                <a:spcPts val="0"/>
              </a:spcBef>
              <a:spcAft>
                <a:spcPts val="0"/>
              </a:spcAft>
              <a:buSzPts val="1100"/>
              <a:buNone/>
            </a:pPr>
            <a:r>
              <a:rPr lang="en"/>
              <a:t>Vibrant regional and thematic CoPs; we have hosted meetings for 940+ participants with 50–70% repeat attendance.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8" name="Google Shape;58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r>
              <a:rPr lang="en"/>
              <a:t>Very happy that EOTEC is marking its 5th year this year. </a:t>
            </a:r>
            <a:endParaRPr/>
          </a:p>
          <a:p>
            <a:pPr marL="0" lvl="1" indent="0" algn="l" rtl="0">
              <a:lnSpc>
                <a:spcPct val="100000"/>
              </a:lnSpc>
              <a:spcBef>
                <a:spcPts val="0"/>
              </a:spcBef>
              <a:spcAft>
                <a:spcPts val="0"/>
              </a:spcAft>
              <a:buSzPts val="1100"/>
              <a:buNone/>
            </a:pPr>
            <a:r>
              <a:rPr lang="en"/>
              <a:t>This slide gives you a sense of the timeline. </a:t>
            </a:r>
            <a:endParaRPr/>
          </a:p>
          <a:p>
            <a:pPr marL="0" lvl="1" indent="0" algn="l" rtl="0">
              <a:lnSpc>
                <a:spcPct val="100000"/>
              </a:lnSpc>
              <a:spcBef>
                <a:spcPts val="0"/>
              </a:spcBef>
              <a:spcAft>
                <a:spcPts val="0"/>
              </a:spcAft>
              <a:buSzPts val="1100"/>
              <a:buNone/>
            </a:pPr>
            <a:r>
              <a:rPr lang="en"/>
              <a:t>The idea came from WGCapD. A handful of people including Senthil Kumar of ISRO and Nancy Searby of NASA build the partnership with the global partners you see here. </a:t>
            </a:r>
            <a:endParaRPr/>
          </a:p>
          <a:p>
            <a:pPr marL="457200" lvl="0" indent="-298450" algn="l" rtl="0">
              <a:lnSpc>
                <a:spcPct val="100000"/>
              </a:lnSpc>
              <a:spcBef>
                <a:spcPts val="0"/>
              </a:spcBef>
              <a:spcAft>
                <a:spcPts val="0"/>
              </a:spcAft>
              <a:buSzPts val="1100"/>
              <a:buChar char="●"/>
            </a:pPr>
            <a:r>
              <a:rPr lang="en">
                <a:solidFill>
                  <a:schemeClr val="dk1"/>
                </a:solidFill>
              </a:rPr>
              <a:t>CEOS - Committee on Earth Observation Satellites</a:t>
            </a:r>
            <a:endParaRPr>
              <a:solidFill>
                <a:schemeClr val="dk1"/>
              </a:solidFill>
            </a:endParaRPr>
          </a:p>
          <a:p>
            <a:pPr marL="457200" lvl="0" indent="-298450" algn="l" rtl="0">
              <a:lnSpc>
                <a:spcPct val="100000"/>
              </a:lnSpc>
              <a:spcBef>
                <a:spcPts val="0"/>
              </a:spcBef>
              <a:spcAft>
                <a:spcPts val="0"/>
              </a:spcAft>
              <a:buSzPts val="1100"/>
              <a:buChar char="●"/>
            </a:pPr>
            <a:r>
              <a:rPr lang="en"/>
              <a:t>UNOOSA - United Nations Office for Outer Space Affairs</a:t>
            </a:r>
            <a:endParaRPr/>
          </a:p>
          <a:p>
            <a:pPr marL="457200" lvl="0" indent="-298450" algn="l" rtl="0">
              <a:lnSpc>
                <a:spcPct val="100000"/>
              </a:lnSpc>
              <a:spcBef>
                <a:spcPts val="0"/>
              </a:spcBef>
              <a:spcAft>
                <a:spcPts val="0"/>
              </a:spcAft>
              <a:buSzPts val="1100"/>
              <a:buChar char="●"/>
            </a:pPr>
            <a:r>
              <a:rPr lang="en"/>
              <a:t>GEO - Group on Earth Observations</a:t>
            </a:r>
            <a:endParaRPr/>
          </a:p>
          <a:p>
            <a:pPr marL="457200" lvl="0" indent="-298450" algn="l" rtl="0">
              <a:lnSpc>
                <a:spcPct val="100000"/>
              </a:lnSpc>
              <a:spcBef>
                <a:spcPts val="0"/>
              </a:spcBef>
              <a:spcAft>
                <a:spcPts val="0"/>
              </a:spcAft>
              <a:buSzPts val="1100"/>
              <a:buChar char="●"/>
            </a:pPr>
            <a:r>
              <a:rPr lang="en"/>
              <a:t>WMO - World Meteorological Organization (Training and Education)</a:t>
            </a:r>
            <a:endParaRPr/>
          </a:p>
          <a:p>
            <a:pPr marL="457200" lvl="0" indent="-298450" algn="l" rtl="0">
              <a:lnSpc>
                <a:spcPct val="100000"/>
              </a:lnSpc>
              <a:spcBef>
                <a:spcPts val="0"/>
              </a:spcBef>
              <a:spcAft>
                <a:spcPts val="0"/>
              </a:spcAft>
              <a:buSzPts val="1100"/>
              <a:buChar char="●"/>
            </a:pPr>
            <a:r>
              <a:rPr lang="en">
                <a:solidFill>
                  <a:schemeClr val="dk1"/>
                </a:solidFill>
              </a:rPr>
              <a:t>WMO-CGMS Vlab</a:t>
            </a:r>
            <a:r>
              <a:rPr lang="en"/>
              <a:t> </a:t>
            </a:r>
            <a:endParaRPr/>
          </a:p>
          <a:p>
            <a:pPr marL="0" lvl="1" indent="0" algn="l" rtl="0">
              <a:lnSpc>
                <a:spcPct val="100000"/>
              </a:lnSpc>
              <a:spcBef>
                <a:spcPts val="0"/>
              </a:spcBef>
              <a:spcAft>
                <a:spcPts val="0"/>
              </a:spcAft>
              <a:buSzPts val="1100"/>
              <a:buNone/>
            </a:pPr>
            <a:r>
              <a:rPr lang="en"/>
              <a:t>We have accomplished a lot. Today we have more than 2000 people involved in the network (through meeting attendance, social media, or newsletter distribution.)</a:t>
            </a:r>
            <a:endParaRPr/>
          </a:p>
          <a:p>
            <a:pPr marL="0" lvl="1" indent="0" algn="l" rtl="0">
              <a:lnSpc>
                <a:spcPct val="100000"/>
              </a:lnSpc>
              <a:spcBef>
                <a:spcPts val="0"/>
              </a:spcBef>
              <a:spcAft>
                <a:spcPts val="0"/>
              </a:spcAft>
              <a:buSzPts val="1100"/>
              <a:buNone/>
            </a:pPr>
            <a:r>
              <a:rPr lang="en"/>
              <a:t>Vibrant regional and thematic CoPs; we have hosted meetings for 940+ participants with 50–70% repeat attendance.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7" name="Google Shape;59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8" name="Google Shape;60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9" name="Google Shape;61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r>
              <a:rPr lang="en"/>
              <a:t>Very happy that EOTEC is marking its 5th year this year. </a:t>
            </a:r>
            <a:endParaRPr/>
          </a:p>
          <a:p>
            <a:pPr marL="0" lvl="1" indent="0" algn="l" rtl="0">
              <a:lnSpc>
                <a:spcPct val="100000"/>
              </a:lnSpc>
              <a:spcBef>
                <a:spcPts val="0"/>
              </a:spcBef>
              <a:spcAft>
                <a:spcPts val="0"/>
              </a:spcAft>
              <a:buSzPts val="1100"/>
              <a:buNone/>
            </a:pPr>
            <a:r>
              <a:rPr lang="en"/>
              <a:t>This slide gives you a sense of the timeline. </a:t>
            </a:r>
            <a:endParaRPr/>
          </a:p>
          <a:p>
            <a:pPr marL="0" lvl="1" indent="0" algn="l" rtl="0">
              <a:lnSpc>
                <a:spcPct val="100000"/>
              </a:lnSpc>
              <a:spcBef>
                <a:spcPts val="0"/>
              </a:spcBef>
              <a:spcAft>
                <a:spcPts val="0"/>
              </a:spcAft>
              <a:buSzPts val="1100"/>
              <a:buNone/>
            </a:pPr>
            <a:r>
              <a:rPr lang="en"/>
              <a:t>The idea came from WGCapD. A handful of people including Senthil Kumar of ISRO and Nancy Searby of NASA build the partnership with the global partners you see here. </a:t>
            </a:r>
            <a:endParaRPr/>
          </a:p>
          <a:p>
            <a:pPr marL="457200" lvl="0" indent="-298450" algn="l" rtl="0">
              <a:lnSpc>
                <a:spcPct val="100000"/>
              </a:lnSpc>
              <a:spcBef>
                <a:spcPts val="0"/>
              </a:spcBef>
              <a:spcAft>
                <a:spcPts val="0"/>
              </a:spcAft>
              <a:buSzPts val="1100"/>
              <a:buChar char="●"/>
            </a:pPr>
            <a:r>
              <a:rPr lang="en">
                <a:solidFill>
                  <a:schemeClr val="dk1"/>
                </a:solidFill>
              </a:rPr>
              <a:t>CEOS - Committee on Earth Observation Satellites</a:t>
            </a:r>
            <a:endParaRPr>
              <a:solidFill>
                <a:schemeClr val="dk1"/>
              </a:solidFill>
            </a:endParaRPr>
          </a:p>
          <a:p>
            <a:pPr marL="457200" lvl="0" indent="-298450" algn="l" rtl="0">
              <a:lnSpc>
                <a:spcPct val="100000"/>
              </a:lnSpc>
              <a:spcBef>
                <a:spcPts val="0"/>
              </a:spcBef>
              <a:spcAft>
                <a:spcPts val="0"/>
              </a:spcAft>
              <a:buSzPts val="1100"/>
              <a:buChar char="●"/>
            </a:pPr>
            <a:r>
              <a:rPr lang="en"/>
              <a:t>UNOOSA - United Nations Office for Outer Space Affairs</a:t>
            </a:r>
            <a:endParaRPr/>
          </a:p>
          <a:p>
            <a:pPr marL="457200" lvl="0" indent="-298450" algn="l" rtl="0">
              <a:lnSpc>
                <a:spcPct val="100000"/>
              </a:lnSpc>
              <a:spcBef>
                <a:spcPts val="0"/>
              </a:spcBef>
              <a:spcAft>
                <a:spcPts val="0"/>
              </a:spcAft>
              <a:buSzPts val="1100"/>
              <a:buChar char="●"/>
            </a:pPr>
            <a:r>
              <a:rPr lang="en"/>
              <a:t>GEO - Group on Earth Observations</a:t>
            </a:r>
            <a:endParaRPr/>
          </a:p>
          <a:p>
            <a:pPr marL="457200" lvl="0" indent="-298450" algn="l" rtl="0">
              <a:lnSpc>
                <a:spcPct val="100000"/>
              </a:lnSpc>
              <a:spcBef>
                <a:spcPts val="0"/>
              </a:spcBef>
              <a:spcAft>
                <a:spcPts val="0"/>
              </a:spcAft>
              <a:buSzPts val="1100"/>
              <a:buChar char="●"/>
            </a:pPr>
            <a:r>
              <a:rPr lang="en"/>
              <a:t>WMO - World Meteorological Organization (Training and Education)</a:t>
            </a:r>
            <a:endParaRPr/>
          </a:p>
          <a:p>
            <a:pPr marL="457200" lvl="0" indent="-298450" algn="l" rtl="0">
              <a:lnSpc>
                <a:spcPct val="100000"/>
              </a:lnSpc>
              <a:spcBef>
                <a:spcPts val="0"/>
              </a:spcBef>
              <a:spcAft>
                <a:spcPts val="0"/>
              </a:spcAft>
              <a:buSzPts val="1100"/>
              <a:buChar char="●"/>
            </a:pPr>
            <a:r>
              <a:rPr lang="en">
                <a:solidFill>
                  <a:schemeClr val="dk1"/>
                </a:solidFill>
              </a:rPr>
              <a:t>WMO-CGMS Vlab</a:t>
            </a:r>
            <a:r>
              <a:rPr lang="en"/>
              <a:t> </a:t>
            </a:r>
            <a:endParaRPr/>
          </a:p>
          <a:p>
            <a:pPr marL="0" lvl="1" indent="0" algn="l" rtl="0">
              <a:lnSpc>
                <a:spcPct val="100000"/>
              </a:lnSpc>
              <a:spcBef>
                <a:spcPts val="0"/>
              </a:spcBef>
              <a:spcAft>
                <a:spcPts val="0"/>
              </a:spcAft>
              <a:buSzPts val="1100"/>
              <a:buNone/>
            </a:pPr>
            <a:r>
              <a:rPr lang="en"/>
              <a:t>We have accomplished a lot. Today we have more than 2000 people involved in the network (through meeting attendance, social media, or newsletter distribution.)</a:t>
            </a:r>
            <a:endParaRPr/>
          </a:p>
          <a:p>
            <a:pPr marL="0" lvl="1" indent="0" algn="l" rtl="0">
              <a:lnSpc>
                <a:spcPct val="100000"/>
              </a:lnSpc>
              <a:spcBef>
                <a:spcPts val="0"/>
              </a:spcBef>
              <a:spcAft>
                <a:spcPts val="0"/>
              </a:spcAft>
              <a:buSzPts val="1100"/>
              <a:buNone/>
            </a:pPr>
            <a:r>
              <a:rPr lang="en"/>
              <a:t>Vibrant regional and thematic CoPs; we have hosted meetings for 940+ participants with 50–70% repeat attendance.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f9fd96c21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3f9fd96c2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f9f4293f65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3" name="Google Shape;643;g3f9f4293f65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9" name="Google Shape;64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9" name="Google Shape;65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1" indent="0" algn="l" rtl="0">
              <a:lnSpc>
                <a:spcPct val="100000"/>
              </a:lnSpc>
              <a:spcBef>
                <a:spcPts val="0"/>
              </a:spcBef>
              <a:spcAft>
                <a:spcPts val="0"/>
              </a:spcAft>
              <a:buSzPts val="1100"/>
              <a:buNone/>
            </a:pPr>
            <a:r>
              <a:rPr lang="en"/>
              <a:t>with flood working group meetings, we started the regular meetings and then worked through our network to get people to attend. with droughts, we started networking and consulting the community and ended up with a stronger foundation for launch. we would anticipate following this model with any future CoP. </a:t>
            </a: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18"/>
          <p:cNvPicPr preferRelativeResize="0"/>
          <p:nvPr/>
        </p:nvPicPr>
        <p:blipFill rotWithShape="1">
          <a:blip r:embed="rId2">
            <a:alphaModFix/>
          </a:blip>
          <a:srcRect/>
          <a:stretch/>
        </p:blipFill>
        <p:spPr>
          <a:xfrm>
            <a:off x="2476313" y="1699297"/>
            <a:ext cx="6216117" cy="2067535"/>
          </a:xfrm>
          <a:prstGeom prst="rect">
            <a:avLst/>
          </a:prstGeom>
          <a:noFill/>
          <a:ln>
            <a:noFill/>
          </a:ln>
        </p:spPr>
      </p:pic>
      <p:pic>
        <p:nvPicPr>
          <p:cNvPr id="13" name="Google Shape;13;p18"/>
          <p:cNvPicPr preferRelativeResize="0"/>
          <p:nvPr/>
        </p:nvPicPr>
        <p:blipFill rotWithShape="1">
          <a:blip r:embed="rId3">
            <a:alphaModFix/>
          </a:blip>
          <a:srcRect b="-110"/>
          <a:stretch/>
        </p:blipFill>
        <p:spPr>
          <a:xfrm rot="10800000" flipH="1">
            <a:off x="2118210" y="3618186"/>
            <a:ext cx="4043667" cy="1528573"/>
          </a:xfrm>
          <a:prstGeom prst="rect">
            <a:avLst/>
          </a:prstGeom>
          <a:noFill/>
          <a:ln>
            <a:noFill/>
          </a:ln>
        </p:spPr>
      </p:pic>
      <p:pic>
        <p:nvPicPr>
          <p:cNvPr id="14" name="Google Shape;14;p18" descr="A picture containing nature&#10;&#10;Description automatically generated"/>
          <p:cNvPicPr preferRelativeResize="0"/>
          <p:nvPr/>
        </p:nvPicPr>
        <p:blipFill rotWithShape="1">
          <a:blip r:embed="rId4">
            <a:alphaModFix/>
          </a:blip>
          <a:srcRect/>
          <a:stretch/>
        </p:blipFill>
        <p:spPr>
          <a:xfrm>
            <a:off x="6358008" y="-1"/>
            <a:ext cx="2785992" cy="2015112"/>
          </a:xfrm>
          <a:prstGeom prst="rect">
            <a:avLst/>
          </a:prstGeom>
          <a:noFill/>
          <a:ln>
            <a:noFill/>
          </a:ln>
        </p:spPr>
      </p:pic>
      <p:sp>
        <p:nvSpPr>
          <p:cNvPr id="15" name="Google Shape;15;p18"/>
          <p:cNvSpPr/>
          <p:nvPr/>
        </p:nvSpPr>
        <p:spPr>
          <a:xfrm flipH="1">
            <a:off x="4092296" y="1476329"/>
            <a:ext cx="5063603" cy="367583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38100" dist="28575" dir="13500000" algn="b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 name="Google Shape;16;p18"/>
          <p:cNvSpPr/>
          <p:nvPr/>
        </p:nvSpPr>
        <p:spPr>
          <a:xfrm flipH="1">
            <a:off x="-6599" y="-10906"/>
            <a:ext cx="9152384" cy="5161407"/>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38100" dist="28575" dir="27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7" name="Google Shape;17;p18"/>
          <p:cNvPicPr preferRelativeResize="0"/>
          <p:nvPr/>
        </p:nvPicPr>
        <p:blipFill rotWithShape="1">
          <a:blip r:embed="rId5">
            <a:alphaModFix/>
          </a:blip>
          <a:srcRect/>
          <a:stretch/>
        </p:blipFill>
        <p:spPr>
          <a:xfrm>
            <a:off x="103823" y="3983624"/>
            <a:ext cx="2054172" cy="1131386"/>
          </a:xfrm>
          <a:prstGeom prst="rect">
            <a:avLst/>
          </a:prstGeom>
          <a:noFill/>
          <a:ln>
            <a:noFill/>
          </a:ln>
          <a:effectLst>
            <a:outerShdw blurRad="38100" dist="28575" dir="2700000" algn="tl" rotWithShape="0">
              <a:srgbClr val="000000">
                <a:alpha val="40000"/>
              </a:srgbClr>
            </a:outerShdw>
          </a:effectLst>
        </p:spPr>
      </p:pic>
      <p:pic>
        <p:nvPicPr>
          <p:cNvPr id="18" name="Google Shape;18;p18"/>
          <p:cNvPicPr preferRelativeResize="0"/>
          <p:nvPr/>
        </p:nvPicPr>
        <p:blipFill rotWithShape="1">
          <a:blip r:embed="rId6">
            <a:alphaModFix amt="34000"/>
          </a:blip>
          <a:srcRect l="32582" t="2404" r="8553" b="-8776"/>
          <a:stretch/>
        </p:blipFill>
        <p:spPr>
          <a:xfrm rot="5400000">
            <a:off x="4300773" y="-762121"/>
            <a:ext cx="4091400" cy="5610600"/>
          </a:xfrm>
          <a:prstGeom prst="rtTriangle">
            <a:avLst/>
          </a:prstGeom>
          <a:noFill/>
          <a:ln>
            <a:noFill/>
          </a:ln>
        </p:spPr>
      </p:pic>
      <p:pic>
        <p:nvPicPr>
          <p:cNvPr id="19" name="Google Shape;19;p18"/>
          <p:cNvPicPr preferRelativeResize="0"/>
          <p:nvPr/>
        </p:nvPicPr>
        <p:blipFill rotWithShape="1">
          <a:blip r:embed="rId6">
            <a:alphaModFix amt="34000"/>
          </a:blip>
          <a:srcRect l="54017" t="36080" r="11355" b="677"/>
          <a:stretch/>
        </p:blipFill>
        <p:spPr>
          <a:xfrm rot="-5400000">
            <a:off x="4344520" y="3615007"/>
            <a:ext cx="1289700" cy="1775100"/>
          </a:xfrm>
          <a:prstGeom prst="rtTriangle">
            <a:avLst/>
          </a:prstGeom>
          <a:noFill/>
          <a:ln>
            <a:noFill/>
          </a:ln>
        </p:spPr>
      </p:pic>
      <p:sp>
        <p:nvSpPr>
          <p:cNvPr id="20" name="Google Shape;20;p18"/>
          <p:cNvSpPr txBox="1">
            <a:spLocks noGrp="1"/>
          </p:cNvSpPr>
          <p:nvPr>
            <p:ph type="title"/>
          </p:nvPr>
        </p:nvSpPr>
        <p:spPr>
          <a:xfrm>
            <a:off x="132035" y="131953"/>
            <a:ext cx="4617900" cy="2979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6000"/>
              <a:buFont typeface="Montserrat"/>
              <a:buNone/>
              <a:defRPr sz="60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77"/>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3" name="Google Shape;23;p77"/>
          <p:cNvPicPr preferRelativeResize="0"/>
          <p:nvPr/>
        </p:nvPicPr>
        <p:blipFill rotWithShape="1">
          <a:blip r:embed="rId2">
            <a:alphaModFix amt="34000"/>
          </a:blip>
          <a:srcRect l="51342" t="39269" r="-2843" b="35419"/>
          <a:stretch/>
        </p:blipFill>
        <p:spPr>
          <a:xfrm flipH="1">
            <a:off x="6978317" y="0"/>
            <a:ext cx="2165683" cy="778121"/>
          </a:xfrm>
          <a:prstGeom prst="rect">
            <a:avLst/>
          </a:prstGeom>
          <a:noFill/>
          <a:ln>
            <a:noFill/>
          </a:ln>
        </p:spPr>
      </p:pic>
      <p:pic>
        <p:nvPicPr>
          <p:cNvPr id="24" name="Google Shape;24;p77"/>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25" name="Google Shape;25;p77"/>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6" name="Google Shape;26;p77"/>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7" name="Google Shape;27;p77"/>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28" name="Google Shape;28;p77"/>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100" b="1" i="0" u="none" strike="noStrike" cap="none">
                <a:solidFill>
                  <a:schemeClr val="accent1"/>
                </a:solidFill>
                <a:latin typeface="Montserrat"/>
                <a:ea typeface="Montserrat"/>
                <a:cs typeface="Montserrat"/>
                <a:sym typeface="Montserrat"/>
              </a:rPr>
              <a:t>WGCapD-15,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accent1"/>
              </a:solidFill>
              <a:latin typeface="Montserrat"/>
              <a:ea typeface="Montserrat"/>
              <a:cs typeface="Montserrat"/>
              <a:sym typeface="Montserrat"/>
            </a:endParaRPr>
          </a:p>
        </p:txBody>
      </p:sp>
      <p:sp>
        <p:nvSpPr>
          <p:cNvPr id="29" name="Google Shape;29;p77"/>
          <p:cNvSpPr txBox="1">
            <a:spLocks noGrp="1"/>
          </p:cNvSpPr>
          <p:nvPr>
            <p:ph type="body" idx="1"/>
          </p:nvPr>
        </p:nvSpPr>
        <p:spPr>
          <a:xfrm>
            <a:off x="243175" y="1168900"/>
            <a:ext cx="8621700" cy="34971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30" name="Google Shape;30;p77"/>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78"/>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33" name="Google Shape;33;p78"/>
          <p:cNvPicPr preferRelativeResize="0"/>
          <p:nvPr/>
        </p:nvPicPr>
        <p:blipFill rotWithShape="1">
          <a:blip r:embed="rId2">
            <a:alphaModFix amt="34000"/>
          </a:blip>
          <a:srcRect l="51342" t="39269" r="-2843" b="35419"/>
          <a:stretch/>
        </p:blipFill>
        <p:spPr>
          <a:xfrm flipH="1">
            <a:off x="6978317" y="0"/>
            <a:ext cx="2165683" cy="778121"/>
          </a:xfrm>
          <a:prstGeom prst="rect">
            <a:avLst/>
          </a:prstGeom>
          <a:noFill/>
          <a:ln>
            <a:noFill/>
          </a:ln>
        </p:spPr>
      </p:pic>
      <p:pic>
        <p:nvPicPr>
          <p:cNvPr id="34" name="Google Shape;34;p78"/>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35" name="Google Shape;35;p78"/>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6" name="Google Shape;36;p78"/>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37" name="Google Shape;37;p78"/>
          <p:cNvSpPr txBox="1">
            <a:spLocks noGrp="1"/>
          </p:cNvSpPr>
          <p:nvPr>
            <p:ph type="body" idx="1"/>
          </p:nvPr>
        </p:nvSpPr>
        <p:spPr>
          <a:xfrm>
            <a:off x="289974" y="1084442"/>
            <a:ext cx="4131600" cy="3581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38" name="Google Shape;38;p78"/>
          <p:cNvSpPr txBox="1">
            <a:spLocks noGrp="1"/>
          </p:cNvSpPr>
          <p:nvPr>
            <p:ph type="body" idx="2"/>
          </p:nvPr>
        </p:nvSpPr>
        <p:spPr>
          <a:xfrm>
            <a:off x="4722271" y="1084442"/>
            <a:ext cx="4131600" cy="3581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39" name="Google Shape;39;p78"/>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40" name="Google Shape;40;p78"/>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9pPr>
          </a:lstStyle>
          <a:p>
            <a:endParaRPr/>
          </a:p>
        </p:txBody>
      </p:sp>
      <p:sp>
        <p:nvSpPr>
          <p:cNvPr id="41" name="Google Shape;41;p78"/>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100" b="1" i="0" u="none" strike="noStrike" cap="none">
                <a:solidFill>
                  <a:schemeClr val="accent1"/>
                </a:solidFill>
                <a:latin typeface="Montserrat"/>
                <a:ea typeface="Montserrat"/>
                <a:cs typeface="Montserrat"/>
                <a:sym typeface="Montserrat"/>
              </a:rPr>
              <a:t>WGCapD-15,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2"/>
        <p:cNvGrpSpPr/>
        <p:nvPr/>
      </p:nvGrpSpPr>
      <p:grpSpPr>
        <a:xfrm>
          <a:off x="0" y="0"/>
          <a:ext cx="0" cy="0"/>
          <a:chOff x="0" y="0"/>
          <a:chExt cx="0" cy="0"/>
        </a:xfrm>
      </p:grpSpPr>
      <p:sp>
        <p:nvSpPr>
          <p:cNvPr id="43" name="Google Shape;43;p79"/>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44" name="Google Shape;44;p79"/>
          <p:cNvPicPr preferRelativeResize="0"/>
          <p:nvPr/>
        </p:nvPicPr>
        <p:blipFill rotWithShape="1">
          <a:blip r:embed="rId2">
            <a:alphaModFix amt="34000"/>
          </a:blip>
          <a:srcRect l="51342" t="39269" r="-2843" b="35419"/>
          <a:stretch/>
        </p:blipFill>
        <p:spPr>
          <a:xfrm flipH="1">
            <a:off x="6978317" y="0"/>
            <a:ext cx="2165683" cy="778121"/>
          </a:xfrm>
          <a:prstGeom prst="rect">
            <a:avLst/>
          </a:prstGeom>
          <a:noFill/>
          <a:ln>
            <a:noFill/>
          </a:ln>
        </p:spPr>
      </p:pic>
      <p:pic>
        <p:nvPicPr>
          <p:cNvPr id="45" name="Google Shape;45;p79"/>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46" name="Google Shape;46;p79"/>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7" name="Google Shape;47;p79"/>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48" name="Google Shape;48;p79"/>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49" name="Google Shape;49;p79"/>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9pPr>
          </a:lstStyle>
          <a:p>
            <a:endParaRPr/>
          </a:p>
        </p:txBody>
      </p:sp>
      <p:sp>
        <p:nvSpPr>
          <p:cNvPr id="50" name="Google Shape;50;p79"/>
          <p:cNvSpPr txBox="1"/>
          <p:nvPr/>
        </p:nvSpPr>
        <p:spPr>
          <a:xfrm>
            <a:off x="-18281" y="4922100"/>
            <a:ext cx="44064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WGCapD-15, 3 September 2026</a:t>
            </a:r>
            <a:endParaRPr sz="11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1"/>
        <p:cNvGrpSpPr/>
        <p:nvPr/>
      </p:nvGrpSpPr>
      <p:grpSpPr>
        <a:xfrm>
          <a:off x="0" y="0"/>
          <a:ext cx="0" cy="0"/>
          <a:chOff x="0" y="0"/>
          <a:chExt cx="0" cy="0"/>
        </a:xfrm>
      </p:grpSpPr>
      <p:sp>
        <p:nvSpPr>
          <p:cNvPr id="52" name="Google Shape;52;p80"/>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53" name="Google Shape;53;p80"/>
          <p:cNvPicPr preferRelativeResize="0"/>
          <p:nvPr/>
        </p:nvPicPr>
        <p:blipFill rotWithShape="1">
          <a:blip r:embed="rId2">
            <a:alphaModFix amt="34000"/>
          </a:blip>
          <a:srcRect l="51342" t="39269" r="-2843" b="35419"/>
          <a:stretch/>
        </p:blipFill>
        <p:spPr>
          <a:xfrm flipH="1">
            <a:off x="6978317" y="0"/>
            <a:ext cx="2165683" cy="778121"/>
          </a:xfrm>
          <a:prstGeom prst="rect">
            <a:avLst/>
          </a:prstGeom>
          <a:noFill/>
          <a:ln>
            <a:noFill/>
          </a:ln>
        </p:spPr>
      </p:pic>
      <p:pic>
        <p:nvPicPr>
          <p:cNvPr id="54" name="Google Shape;54;p80"/>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55" name="Google Shape;55;p80"/>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56" name="Google Shape;56;p80"/>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57" name="Google Shape;57;p80"/>
          <p:cNvSpPr txBox="1">
            <a:spLocks noGrp="1"/>
          </p:cNvSpPr>
          <p:nvPr>
            <p:ph type="body" idx="1"/>
          </p:nvPr>
        </p:nvSpPr>
        <p:spPr>
          <a:xfrm>
            <a:off x="3885009" y="1030389"/>
            <a:ext cx="4629300" cy="35208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115000"/>
              </a:lnSpc>
              <a:spcBef>
                <a:spcPts val="8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1pPr>
            <a:lvl2pPr marL="914400" marR="0" lvl="1" indent="-361950" algn="l" rtl="0">
              <a:lnSpc>
                <a:spcPct val="115000"/>
              </a:lnSpc>
              <a:spcBef>
                <a:spcPts val="4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2pPr>
            <a:lvl3pPr marL="1371600" marR="0" lvl="2" indent="-342900" algn="l" rtl="0">
              <a:lnSpc>
                <a:spcPct val="115000"/>
              </a:lnSpc>
              <a:spcBef>
                <a:spcPts val="400"/>
              </a:spcBef>
              <a:spcAft>
                <a:spcPts val="0"/>
              </a:spcAft>
              <a:buClr>
                <a:schemeClr val="dk1"/>
              </a:buClr>
              <a:buSzPts val="1800"/>
              <a:buFont typeface="Montserrat"/>
              <a:buChar char="o"/>
              <a:defRPr sz="1800" b="0" i="0" u="none" strike="noStrike" cap="none">
                <a:solidFill>
                  <a:schemeClr val="dk1"/>
                </a:solidFill>
                <a:latin typeface="Montserrat"/>
                <a:ea typeface="Montserrat"/>
                <a:cs typeface="Montserrat"/>
                <a:sym typeface="Montserrat"/>
              </a:defRPr>
            </a:lvl3pPr>
            <a:lvl4pPr marL="1828800" marR="0" lvl="3"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4pPr>
            <a:lvl5pPr marL="2286000" marR="0" lvl="4"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58" name="Google Shape;58;p80"/>
          <p:cNvSpPr txBox="1">
            <a:spLocks noGrp="1"/>
          </p:cNvSpPr>
          <p:nvPr>
            <p:ph type="body" idx="2"/>
          </p:nvPr>
        </p:nvSpPr>
        <p:spPr>
          <a:xfrm>
            <a:off x="629841" y="1030389"/>
            <a:ext cx="2949000" cy="34728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15000"/>
              </a:lnSpc>
              <a:spcBef>
                <a:spcPts val="800"/>
              </a:spcBef>
              <a:spcAft>
                <a:spcPts val="0"/>
              </a:spcAft>
              <a:buClr>
                <a:schemeClr val="dk1"/>
              </a:buClr>
              <a:buSzPts val="1200"/>
              <a:buFont typeface="Montserrat"/>
              <a:buNone/>
              <a:defRPr sz="1200" b="0" i="0" u="none" strike="noStrike" cap="none">
                <a:solidFill>
                  <a:schemeClr val="dk1"/>
                </a:solidFill>
                <a:latin typeface="Montserrat"/>
                <a:ea typeface="Montserrat"/>
                <a:cs typeface="Montserrat"/>
                <a:sym typeface="Montserrat"/>
              </a:defRPr>
            </a:lvl1pPr>
            <a:lvl2pPr marL="914400" marR="0" lvl="1" indent="-228600" algn="l" rtl="0">
              <a:lnSpc>
                <a:spcPct val="115000"/>
              </a:lnSpc>
              <a:spcBef>
                <a:spcPts val="400"/>
              </a:spcBef>
              <a:spcAft>
                <a:spcPts val="0"/>
              </a:spcAft>
              <a:buClr>
                <a:schemeClr val="dk1"/>
              </a:buClr>
              <a:buSzPts val="1100"/>
              <a:buFont typeface="Montserrat"/>
              <a:buNone/>
              <a:defRPr sz="1100" b="0" i="0" u="none" strike="noStrike" cap="none">
                <a:solidFill>
                  <a:schemeClr val="dk1"/>
                </a:solidFill>
                <a:latin typeface="Montserrat"/>
                <a:ea typeface="Montserrat"/>
                <a:cs typeface="Montserrat"/>
                <a:sym typeface="Montserrat"/>
              </a:defRPr>
            </a:lvl2pPr>
            <a:lvl3pPr marL="1371600" marR="0" lvl="2" indent="-228600" algn="l" rtl="0">
              <a:lnSpc>
                <a:spcPct val="115000"/>
              </a:lnSpc>
              <a:spcBef>
                <a:spcPts val="400"/>
              </a:spcBef>
              <a:spcAft>
                <a:spcPts val="0"/>
              </a:spcAft>
              <a:buClr>
                <a:schemeClr val="dk1"/>
              </a:buClr>
              <a:buSzPts val="900"/>
              <a:buFont typeface="Montserrat"/>
              <a:buNone/>
              <a:defRPr sz="900" b="0" i="0" u="none" strike="noStrike" cap="none">
                <a:solidFill>
                  <a:schemeClr val="dk1"/>
                </a:solidFill>
                <a:latin typeface="Montserrat"/>
                <a:ea typeface="Montserrat"/>
                <a:cs typeface="Montserrat"/>
                <a:sym typeface="Montserrat"/>
              </a:defRPr>
            </a:lvl3pPr>
            <a:lvl4pPr marL="1828800" marR="0" lvl="3"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4pPr>
            <a:lvl5pPr marL="2286000" marR="0" lvl="4"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5pPr>
            <a:lvl6pPr marL="2743200" marR="0" lvl="5"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6pPr>
            <a:lvl7pPr marL="3200400" marR="0" lvl="6"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7pPr>
            <a:lvl8pPr marL="3657600" marR="0" lvl="7"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8pPr>
            <a:lvl9pPr marL="4114800" marR="0" lvl="8"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9pPr>
          </a:lstStyle>
          <a:p>
            <a:endParaRPr/>
          </a:p>
        </p:txBody>
      </p:sp>
      <p:sp>
        <p:nvSpPr>
          <p:cNvPr id="59" name="Google Shape;59;p80"/>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60" name="Google Shape;60;p80"/>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9pPr>
          </a:lstStyle>
          <a:p>
            <a:endParaRPr/>
          </a:p>
        </p:txBody>
      </p:sp>
      <p:sp>
        <p:nvSpPr>
          <p:cNvPr id="61" name="Google Shape;61;p80"/>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100" b="1" i="0" u="none" strike="noStrike" cap="none">
                <a:solidFill>
                  <a:schemeClr val="accent1"/>
                </a:solidFill>
                <a:latin typeface="Montserrat"/>
                <a:ea typeface="Montserrat"/>
                <a:cs typeface="Montserrat"/>
                <a:sym typeface="Montserrat"/>
              </a:rPr>
              <a:t>WGCapD-15,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9"/>
        <p:cNvGrpSpPr/>
        <p:nvPr/>
      </p:nvGrpSpPr>
      <p:grpSpPr>
        <a:xfrm>
          <a:off x="0" y="0"/>
          <a:ext cx="0" cy="0"/>
          <a:chOff x="0" y="0"/>
          <a:chExt cx="0" cy="0"/>
        </a:xfrm>
      </p:grpSpPr>
      <p:sp>
        <p:nvSpPr>
          <p:cNvPr id="70" name="Google Shape;70;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 name="Google Shape;71;p2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2" name="Google Shape;72;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 name="Google Shape;73;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75"/>
        <p:cNvGrpSpPr/>
        <p:nvPr/>
      </p:nvGrpSpPr>
      <p:grpSpPr>
        <a:xfrm>
          <a:off x="0" y="0"/>
          <a:ext cx="0" cy="0"/>
          <a:chOff x="0" y="0"/>
          <a:chExt cx="0" cy="0"/>
        </a:xfrm>
      </p:grpSpPr>
      <p:sp>
        <p:nvSpPr>
          <p:cNvPr id="76" name="Google Shape;76;p5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5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 name="Google Shape;78;p5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OTEC DevNet" type="title">
  <p:cSld name="TITLE">
    <p:spTree>
      <p:nvGrpSpPr>
        <p:cNvPr id="1" name="Shape 79"/>
        <p:cNvGrpSpPr/>
        <p:nvPr/>
      </p:nvGrpSpPr>
      <p:grpSpPr>
        <a:xfrm>
          <a:off x="0" y="0"/>
          <a:ext cx="0" cy="0"/>
          <a:chOff x="0" y="0"/>
          <a:chExt cx="0" cy="0"/>
        </a:xfrm>
      </p:grpSpPr>
      <p:sp>
        <p:nvSpPr>
          <p:cNvPr id="80" name="Google Shape;80;p60"/>
          <p:cNvSpPr txBox="1">
            <a:spLocks noGrp="1"/>
          </p:cNvSpPr>
          <p:nvPr>
            <p:ph type="ctrTitle"/>
          </p:nvPr>
        </p:nvSpPr>
        <p:spPr>
          <a:xfrm>
            <a:off x="2101041" y="841772"/>
            <a:ext cx="59001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1" name="Google Shape;81;p60"/>
          <p:cNvSpPr txBox="1">
            <a:spLocks noGrp="1"/>
          </p:cNvSpPr>
          <p:nvPr>
            <p:ph type="subTitle" idx="1"/>
          </p:nvPr>
        </p:nvSpPr>
        <p:spPr>
          <a:xfrm>
            <a:off x="2101041" y="2701529"/>
            <a:ext cx="59001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2" name="Google Shape;82;p6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6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 name="Google Shape;84;p6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85" name="Google Shape;85;p60" descr="A picture containing text, display&#10;&#10;Description automatically generated"/>
          <p:cNvPicPr preferRelativeResize="0"/>
          <p:nvPr/>
        </p:nvPicPr>
        <p:blipFill rotWithShape="1">
          <a:blip r:embed="rId2">
            <a:alphaModFix amt="70000"/>
          </a:blip>
          <a:srcRect l="42515" t="5169" r="23065" b="9112"/>
          <a:stretch/>
        </p:blipFill>
        <p:spPr>
          <a:xfrm>
            <a:off x="0" y="0"/>
            <a:ext cx="1917439" cy="5143506"/>
          </a:xfrm>
          <a:prstGeom prst="rect">
            <a:avLst/>
          </a:prstGeom>
          <a:noFill/>
          <a:ln w="9525" cap="flat" cmpd="sng">
            <a:solidFill>
              <a:srgbClr val="7FA5CC"/>
            </a:solidFill>
            <a:prstDash val="solid"/>
            <a:round/>
            <a:headEnd type="none" w="sm" len="sm"/>
            <a:tailEnd type="none" w="sm" len="sm"/>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ingle Timeline">
  <p:cSld name="Single Timeline">
    <p:spTree>
      <p:nvGrpSpPr>
        <p:cNvPr id="1" name="Shape 86"/>
        <p:cNvGrpSpPr/>
        <p:nvPr/>
      </p:nvGrpSpPr>
      <p:grpSpPr>
        <a:xfrm>
          <a:off x="0" y="0"/>
          <a:ext cx="0" cy="0"/>
          <a:chOff x="0" y="0"/>
          <a:chExt cx="0" cy="0"/>
        </a:xfrm>
      </p:grpSpPr>
      <p:sp>
        <p:nvSpPr>
          <p:cNvPr id="87" name="Google Shape;87;p61"/>
          <p:cNvSpPr txBox="1">
            <a:spLocks noGrp="1"/>
          </p:cNvSpPr>
          <p:nvPr>
            <p:ph type="body" idx="1"/>
          </p:nvPr>
        </p:nvSpPr>
        <p:spPr>
          <a:xfrm>
            <a:off x="1367936"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4"/>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88" name="Google Shape;88;p61"/>
          <p:cNvSpPr txBox="1">
            <a:spLocks noGrp="1"/>
          </p:cNvSpPr>
          <p:nvPr>
            <p:ph type="body" idx="2"/>
          </p:nvPr>
        </p:nvSpPr>
        <p:spPr>
          <a:xfrm>
            <a:off x="1367936"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89" name="Google Shape;89;p61"/>
          <p:cNvSpPr txBox="1">
            <a:spLocks noGrp="1"/>
          </p:cNvSpPr>
          <p:nvPr>
            <p:ph type="body" idx="3"/>
          </p:nvPr>
        </p:nvSpPr>
        <p:spPr>
          <a:xfrm>
            <a:off x="3100557"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5"/>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0" name="Google Shape;90;p61"/>
          <p:cNvSpPr txBox="1">
            <a:spLocks noGrp="1"/>
          </p:cNvSpPr>
          <p:nvPr>
            <p:ph type="body" idx="4"/>
          </p:nvPr>
        </p:nvSpPr>
        <p:spPr>
          <a:xfrm>
            <a:off x="3100557"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1" name="Google Shape;91;p61"/>
          <p:cNvSpPr txBox="1">
            <a:spLocks noGrp="1"/>
          </p:cNvSpPr>
          <p:nvPr>
            <p:ph type="body" idx="5"/>
          </p:nvPr>
        </p:nvSpPr>
        <p:spPr>
          <a:xfrm>
            <a:off x="4833179"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6"/>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2" name="Google Shape;92;p61"/>
          <p:cNvSpPr txBox="1">
            <a:spLocks noGrp="1"/>
          </p:cNvSpPr>
          <p:nvPr>
            <p:ph type="body" idx="6"/>
          </p:nvPr>
        </p:nvSpPr>
        <p:spPr>
          <a:xfrm>
            <a:off x="4833179"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3" name="Google Shape;93;p61"/>
          <p:cNvSpPr txBox="1">
            <a:spLocks noGrp="1"/>
          </p:cNvSpPr>
          <p:nvPr>
            <p:ph type="body" idx="7"/>
          </p:nvPr>
        </p:nvSpPr>
        <p:spPr>
          <a:xfrm>
            <a:off x="6565800"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3"/>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4" name="Google Shape;94;p61"/>
          <p:cNvSpPr txBox="1">
            <a:spLocks noGrp="1"/>
          </p:cNvSpPr>
          <p:nvPr>
            <p:ph type="body" idx="8"/>
          </p:nvPr>
        </p:nvSpPr>
        <p:spPr>
          <a:xfrm>
            <a:off x="6565800"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95" name="Google Shape;95;p6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 name="Google Shape;96;p61"/>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pos="1440">
          <p15:clr>
            <a:srgbClr val="FBAE40"/>
          </p15:clr>
        </p15:guide>
        <p15:guide id="2" pos="2880">
          <p15:clr>
            <a:srgbClr val="FBAE40"/>
          </p15:clr>
        </p15:guide>
        <p15:guide id="3" pos="4320">
          <p15:clr>
            <a:srgbClr val="FBAE40"/>
          </p15:clr>
        </p15:guide>
        <p15:guide id="4" pos="2988">
          <p15:clr>
            <a:srgbClr val="5ACBF0"/>
          </p15:clr>
        </p15:guide>
        <p15:guide id="5" pos="2772">
          <p15:clr>
            <a:srgbClr val="5ACBF0"/>
          </p15:clr>
        </p15:guide>
        <p15:guide id="6" pos="1548">
          <p15:clr>
            <a:srgbClr val="5ACBF0"/>
          </p15:clr>
        </p15:guide>
        <p15:guide id="7" pos="1332">
          <p15:clr>
            <a:srgbClr val="5ACBF0"/>
          </p15:clr>
        </p15:guide>
        <p15:guide id="8" pos="4212">
          <p15:clr>
            <a:srgbClr val="5ACBF0"/>
          </p15:clr>
        </p15:guide>
        <p15:guide id="9" pos="4428">
          <p15:clr>
            <a:srgbClr val="5ACBF0"/>
          </p15:clr>
        </p15:guide>
        <p15:guide id="10" pos="108">
          <p15:clr>
            <a:srgbClr val="5ACBF0"/>
          </p15:clr>
        </p15:guide>
        <p15:guide id="11" orient="horz" pos="3132">
          <p15:clr>
            <a:srgbClr val="5ACBF0"/>
          </p15:clr>
        </p15:guide>
        <p15:guide id="12" pos="5652">
          <p15:clr>
            <a:srgbClr val="5ACBF0"/>
          </p15:clr>
        </p15:guide>
        <p15:guide id="13" orient="horz" pos="10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97"/>
        <p:cNvGrpSpPr/>
        <p:nvPr/>
      </p:nvGrpSpPr>
      <p:grpSpPr>
        <a:xfrm>
          <a:off x="0" y="0"/>
          <a:ext cx="0" cy="0"/>
          <a:chOff x="0" y="0"/>
          <a:chExt cx="0" cy="0"/>
        </a:xfrm>
      </p:grpSpPr>
      <p:pic>
        <p:nvPicPr>
          <p:cNvPr id="98" name="Google Shape;98;p62"/>
          <p:cNvPicPr preferRelativeResize="0"/>
          <p:nvPr/>
        </p:nvPicPr>
        <p:blipFill rotWithShape="1">
          <a:blip r:embed="rId2">
            <a:alphaModFix/>
          </a:blip>
          <a:srcRect/>
          <a:stretch/>
        </p:blipFill>
        <p:spPr>
          <a:xfrm>
            <a:off x="1" y="-4571"/>
            <a:ext cx="9144003" cy="5148070"/>
          </a:xfrm>
          <a:prstGeom prst="rect">
            <a:avLst/>
          </a:prstGeom>
          <a:noFill/>
          <a:ln>
            <a:noFill/>
          </a:ln>
        </p:spPr>
      </p:pic>
      <p:sp>
        <p:nvSpPr>
          <p:cNvPr id="99" name="Google Shape;99;p62"/>
          <p:cNvSpPr txBox="1">
            <a:spLocks noGrp="1"/>
          </p:cNvSpPr>
          <p:nvPr>
            <p:ph type="title"/>
          </p:nvPr>
        </p:nvSpPr>
        <p:spPr>
          <a:xfrm>
            <a:off x="339090" y="859421"/>
            <a:ext cx="7886700" cy="408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 name="Google Shape;100;p62"/>
          <p:cNvSpPr txBox="1">
            <a:spLocks noGrp="1"/>
          </p:cNvSpPr>
          <p:nvPr>
            <p:ph type="body" idx="1"/>
          </p:nvPr>
        </p:nvSpPr>
        <p:spPr>
          <a:xfrm>
            <a:off x="339090" y="1487489"/>
            <a:ext cx="8401200" cy="3420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 name="Google Shape;101;p62"/>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2" name="Google Shape;102;p62"/>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ernal Cover">
  <p:cSld name="Internal Cover">
    <p:spTree>
      <p:nvGrpSpPr>
        <p:cNvPr id="1" name="Shape 103"/>
        <p:cNvGrpSpPr/>
        <p:nvPr/>
      </p:nvGrpSpPr>
      <p:grpSpPr>
        <a:xfrm>
          <a:off x="0" y="0"/>
          <a:ext cx="0" cy="0"/>
          <a:chOff x="0" y="0"/>
          <a:chExt cx="0" cy="0"/>
        </a:xfrm>
      </p:grpSpPr>
      <p:pic>
        <p:nvPicPr>
          <p:cNvPr id="104" name="Google Shape;104;p63"/>
          <p:cNvPicPr preferRelativeResize="0"/>
          <p:nvPr/>
        </p:nvPicPr>
        <p:blipFill rotWithShape="1">
          <a:blip r:embed="rId2">
            <a:alphaModFix/>
          </a:blip>
          <a:srcRect/>
          <a:stretch/>
        </p:blipFill>
        <p:spPr>
          <a:xfrm>
            <a:off x="0" y="-1"/>
            <a:ext cx="9144003" cy="5148070"/>
          </a:xfrm>
          <a:prstGeom prst="rect">
            <a:avLst/>
          </a:prstGeom>
          <a:noFill/>
          <a:ln>
            <a:noFill/>
          </a:ln>
        </p:spPr>
      </p:pic>
      <p:sp>
        <p:nvSpPr>
          <p:cNvPr id="105" name="Google Shape;105;p63"/>
          <p:cNvSpPr txBox="1">
            <a:spLocks noGrp="1"/>
          </p:cNvSpPr>
          <p:nvPr>
            <p:ph type="title"/>
          </p:nvPr>
        </p:nvSpPr>
        <p:spPr>
          <a:xfrm>
            <a:off x="339090" y="2571750"/>
            <a:ext cx="4233000" cy="22377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2700"/>
              <a:buFont typeface="Jost"/>
              <a:buNone/>
              <a:defRPr sz="27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63"/>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pad">
  <p:cSld name="Ipad">
    <p:spTree>
      <p:nvGrpSpPr>
        <p:cNvPr id="1" name="Shape 107"/>
        <p:cNvGrpSpPr/>
        <p:nvPr/>
      </p:nvGrpSpPr>
      <p:grpSpPr>
        <a:xfrm>
          <a:off x="0" y="0"/>
          <a:ext cx="0" cy="0"/>
          <a:chOff x="0" y="0"/>
          <a:chExt cx="0" cy="0"/>
        </a:xfrm>
      </p:grpSpPr>
      <p:sp>
        <p:nvSpPr>
          <p:cNvPr id="108" name="Google Shape;108;p64"/>
          <p:cNvSpPr/>
          <p:nvPr/>
        </p:nvSpPr>
        <p:spPr>
          <a:xfrm>
            <a:off x="0" y="2225041"/>
            <a:ext cx="9144000" cy="2355000"/>
          </a:xfrm>
          <a:prstGeom prst="rect">
            <a:avLst/>
          </a:prstGeom>
          <a:solidFill>
            <a:srgbClr val="3F9C35">
              <a:alpha val="22745"/>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09" name="Google Shape;109;p64"/>
          <p:cNvSpPr txBox="1">
            <a:spLocks noGrp="1"/>
          </p:cNvSpPr>
          <p:nvPr>
            <p:ph type="title"/>
          </p:nvPr>
        </p:nvSpPr>
        <p:spPr>
          <a:xfrm>
            <a:off x="339090" y="859420"/>
            <a:ext cx="3194100" cy="841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0" name="Google Shape;110;p64"/>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 name="Google Shape;111;p64"/>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pic>
        <p:nvPicPr>
          <p:cNvPr id="112" name="Google Shape;112;p64"/>
          <p:cNvPicPr preferRelativeResize="0"/>
          <p:nvPr/>
        </p:nvPicPr>
        <p:blipFill rotWithShape="1">
          <a:blip r:embed="rId2">
            <a:alphaModFix/>
          </a:blip>
          <a:srcRect l="20452" t="7429" r="20440" b="20165"/>
          <a:stretch/>
        </p:blipFill>
        <p:spPr>
          <a:xfrm>
            <a:off x="3281423" y="365429"/>
            <a:ext cx="5851008" cy="4778073"/>
          </a:xfrm>
          <a:prstGeom prst="rect">
            <a:avLst/>
          </a:prstGeom>
          <a:noFill/>
          <a:ln>
            <a:noFill/>
          </a:ln>
        </p:spPr>
      </p:pic>
      <p:sp>
        <p:nvSpPr>
          <p:cNvPr id="113" name="Google Shape;113;p64"/>
          <p:cNvSpPr txBox="1">
            <a:spLocks noGrp="1"/>
          </p:cNvSpPr>
          <p:nvPr>
            <p:ph type="body" idx="1"/>
          </p:nvPr>
        </p:nvSpPr>
        <p:spPr>
          <a:xfrm>
            <a:off x="339090" y="2439365"/>
            <a:ext cx="3194100" cy="21009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dvantages">
  <p:cSld name="Advantages">
    <p:spTree>
      <p:nvGrpSpPr>
        <p:cNvPr id="1" name="Shape 114"/>
        <p:cNvGrpSpPr/>
        <p:nvPr/>
      </p:nvGrpSpPr>
      <p:grpSpPr>
        <a:xfrm>
          <a:off x="0" y="0"/>
          <a:ext cx="0" cy="0"/>
          <a:chOff x="0" y="0"/>
          <a:chExt cx="0" cy="0"/>
        </a:xfrm>
      </p:grpSpPr>
      <p:pic>
        <p:nvPicPr>
          <p:cNvPr id="115" name="Google Shape;115;p65"/>
          <p:cNvPicPr preferRelativeResize="0"/>
          <p:nvPr/>
        </p:nvPicPr>
        <p:blipFill rotWithShape="1">
          <a:blip r:embed="rId2">
            <a:alphaModFix/>
          </a:blip>
          <a:srcRect/>
          <a:stretch/>
        </p:blipFill>
        <p:spPr>
          <a:xfrm flipH="1">
            <a:off x="3" y="-1"/>
            <a:ext cx="9143997" cy="5148070"/>
          </a:xfrm>
          <a:prstGeom prst="rect">
            <a:avLst/>
          </a:prstGeom>
          <a:noFill/>
          <a:ln>
            <a:noFill/>
          </a:ln>
        </p:spPr>
      </p:pic>
      <p:sp>
        <p:nvSpPr>
          <p:cNvPr id="116" name="Google Shape;116;p65"/>
          <p:cNvSpPr txBox="1">
            <a:spLocks noGrp="1"/>
          </p:cNvSpPr>
          <p:nvPr>
            <p:ph type="title"/>
          </p:nvPr>
        </p:nvSpPr>
        <p:spPr>
          <a:xfrm>
            <a:off x="339090" y="859421"/>
            <a:ext cx="7886700" cy="408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 name="Google Shape;117;p65"/>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 name="Google Shape;118;p65"/>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
        <p:nvSpPr>
          <p:cNvPr id="119" name="Google Shape;119;p65"/>
          <p:cNvSpPr/>
          <p:nvPr/>
        </p:nvSpPr>
        <p:spPr>
          <a:xfrm>
            <a:off x="0" y="1617992"/>
            <a:ext cx="9144000" cy="1289558"/>
          </a:xfrm>
          <a:custGeom>
            <a:avLst/>
            <a:gdLst/>
            <a:ahLst/>
            <a:cxnLst/>
            <a:rect l="l" t="t" r="r" b="b"/>
            <a:pathLst>
              <a:path w="12192000" h="1719411" extrusionOk="0">
                <a:moveTo>
                  <a:pt x="12191682" y="790080"/>
                </a:moveTo>
                <a:cubicBezTo>
                  <a:pt x="12149179" y="797022"/>
                  <a:pt x="12106168" y="800407"/>
                  <a:pt x="12063159" y="800238"/>
                </a:cubicBezTo>
                <a:lnTo>
                  <a:pt x="10968079" y="800238"/>
                </a:lnTo>
                <a:cubicBezTo>
                  <a:pt x="10256879" y="800238"/>
                  <a:pt x="10497840" y="-2400"/>
                  <a:pt x="9602575" y="-2400"/>
                </a:cubicBezTo>
                <a:cubicBezTo>
                  <a:pt x="8707310" y="-2400"/>
                  <a:pt x="8947424" y="800238"/>
                  <a:pt x="8236903" y="800238"/>
                </a:cubicBezTo>
                <a:lnTo>
                  <a:pt x="7141993" y="800238"/>
                </a:lnTo>
                <a:cubicBezTo>
                  <a:pt x="6431640" y="800238"/>
                  <a:pt x="6671585" y="-2400"/>
                  <a:pt x="5776490" y="-2400"/>
                </a:cubicBezTo>
                <a:cubicBezTo>
                  <a:pt x="4881393" y="-2400"/>
                  <a:pt x="5121169" y="800238"/>
                  <a:pt x="4410816" y="800238"/>
                </a:cubicBezTo>
                <a:lnTo>
                  <a:pt x="3315907" y="800238"/>
                </a:lnTo>
                <a:cubicBezTo>
                  <a:pt x="2604706" y="800238"/>
                  <a:pt x="2845498" y="-2400"/>
                  <a:pt x="1957514" y="-2400"/>
                </a:cubicBezTo>
                <a:cubicBezTo>
                  <a:pt x="1069530" y="-2400"/>
                  <a:pt x="1309476" y="800238"/>
                  <a:pt x="599122" y="800238"/>
                </a:cubicBezTo>
                <a:lnTo>
                  <a:pt x="-318" y="800238"/>
                </a:lnTo>
                <a:lnTo>
                  <a:pt x="-318" y="914373"/>
                </a:lnTo>
                <a:lnTo>
                  <a:pt x="599122" y="914373"/>
                </a:lnTo>
                <a:cubicBezTo>
                  <a:pt x="1310322" y="914373"/>
                  <a:pt x="1069530" y="1717011"/>
                  <a:pt x="1957514" y="1717011"/>
                </a:cubicBezTo>
                <a:cubicBezTo>
                  <a:pt x="2845498" y="1717011"/>
                  <a:pt x="2605553" y="914373"/>
                  <a:pt x="3315907" y="914373"/>
                </a:cubicBezTo>
                <a:lnTo>
                  <a:pt x="4410816" y="914373"/>
                </a:lnTo>
                <a:cubicBezTo>
                  <a:pt x="5122016" y="914373"/>
                  <a:pt x="4881224" y="1717011"/>
                  <a:pt x="5776490" y="1717011"/>
                </a:cubicBezTo>
                <a:cubicBezTo>
                  <a:pt x="6671755" y="1717011"/>
                  <a:pt x="6431640" y="914373"/>
                  <a:pt x="7141993" y="914373"/>
                </a:cubicBezTo>
                <a:lnTo>
                  <a:pt x="8236903" y="914373"/>
                </a:lnTo>
                <a:cubicBezTo>
                  <a:pt x="8948102" y="914373"/>
                  <a:pt x="8707310" y="1717011"/>
                  <a:pt x="9602575" y="1717011"/>
                </a:cubicBezTo>
                <a:cubicBezTo>
                  <a:pt x="10497840" y="1717011"/>
                  <a:pt x="10257726" y="914373"/>
                  <a:pt x="10968079" y="914373"/>
                </a:cubicBezTo>
                <a:lnTo>
                  <a:pt x="12063159" y="914373"/>
                </a:lnTo>
                <a:cubicBezTo>
                  <a:pt x="12106168" y="914203"/>
                  <a:pt x="12149179" y="917758"/>
                  <a:pt x="12191682" y="924700"/>
                </a:cubicBezTo>
                <a:close/>
              </a:path>
            </a:pathLst>
          </a:custGeom>
          <a:solidFill>
            <a:srgbClr val="3F9C35"/>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0" name="Google Shape;120;p65"/>
          <p:cNvSpPr/>
          <p:nvPr/>
        </p:nvSpPr>
        <p:spPr>
          <a:xfrm>
            <a:off x="935990" y="1719338"/>
            <a:ext cx="1086357" cy="1086358"/>
          </a:xfrm>
          <a:custGeom>
            <a:avLst/>
            <a:gdLst/>
            <a:ahLst/>
            <a:cxnLst/>
            <a:rect l="l" t="t" r="r" b="b"/>
            <a:pathLst>
              <a:path w="1448476" h="1448477" extrusionOk="0">
                <a:moveTo>
                  <a:pt x="723921" y="1446078"/>
                </a:moveTo>
                <a:cubicBezTo>
                  <a:pt x="1123903" y="1446078"/>
                  <a:pt x="1448159" y="1121806"/>
                  <a:pt x="1448159" y="721839"/>
                </a:cubicBezTo>
                <a:cubicBezTo>
                  <a:pt x="1448159" y="321875"/>
                  <a:pt x="1123903" y="-2400"/>
                  <a:pt x="723921" y="-2400"/>
                </a:cubicBezTo>
                <a:cubicBezTo>
                  <a:pt x="323938" y="-2400"/>
                  <a:pt x="-318" y="321875"/>
                  <a:pt x="-318" y="721839"/>
                </a:cubicBezTo>
                <a:cubicBezTo>
                  <a:pt x="-318" y="1121806"/>
                  <a:pt x="323938" y="1446078"/>
                  <a:pt x="723921" y="1446078"/>
                </a:cubicBezTo>
              </a:path>
            </a:pathLst>
          </a:custGeom>
          <a:solidFill>
            <a:srgbClr val="005172">
              <a:alpha val="30196"/>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1" name="Google Shape;121;p65"/>
          <p:cNvSpPr/>
          <p:nvPr/>
        </p:nvSpPr>
        <p:spPr>
          <a:xfrm>
            <a:off x="3794759" y="1719338"/>
            <a:ext cx="1086358" cy="1086358"/>
          </a:xfrm>
          <a:custGeom>
            <a:avLst/>
            <a:gdLst/>
            <a:ahLst/>
            <a:cxnLst/>
            <a:rect l="l" t="t" r="r" b="b"/>
            <a:pathLst>
              <a:path w="1448477" h="1448477" extrusionOk="0">
                <a:moveTo>
                  <a:pt x="723921" y="1446078"/>
                </a:moveTo>
                <a:cubicBezTo>
                  <a:pt x="1123903" y="1446078"/>
                  <a:pt x="1448160" y="1121806"/>
                  <a:pt x="1448160" y="721839"/>
                </a:cubicBezTo>
                <a:cubicBezTo>
                  <a:pt x="1448160" y="321875"/>
                  <a:pt x="1123903" y="-2400"/>
                  <a:pt x="723921" y="-2400"/>
                </a:cubicBezTo>
                <a:cubicBezTo>
                  <a:pt x="323938" y="-2400"/>
                  <a:pt x="-318" y="321875"/>
                  <a:pt x="-318" y="721839"/>
                </a:cubicBezTo>
                <a:cubicBezTo>
                  <a:pt x="-318" y="1121806"/>
                  <a:pt x="323938" y="1446078"/>
                  <a:pt x="723921" y="1446078"/>
                </a:cubicBezTo>
              </a:path>
            </a:pathLst>
          </a:custGeom>
          <a:solidFill>
            <a:srgbClr val="005172">
              <a:alpha val="30196"/>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2" name="Google Shape;122;p65"/>
          <p:cNvSpPr/>
          <p:nvPr/>
        </p:nvSpPr>
        <p:spPr>
          <a:xfrm>
            <a:off x="6653530" y="1719338"/>
            <a:ext cx="1086357" cy="1086358"/>
          </a:xfrm>
          <a:custGeom>
            <a:avLst/>
            <a:gdLst/>
            <a:ahLst/>
            <a:cxnLst/>
            <a:rect l="l" t="t" r="r" b="b"/>
            <a:pathLst>
              <a:path w="1448476" h="1448477" extrusionOk="0">
                <a:moveTo>
                  <a:pt x="723920" y="1446078"/>
                </a:moveTo>
                <a:cubicBezTo>
                  <a:pt x="1123903" y="1446078"/>
                  <a:pt x="1448159" y="1121806"/>
                  <a:pt x="1448159" y="721839"/>
                </a:cubicBezTo>
                <a:cubicBezTo>
                  <a:pt x="1448159" y="321875"/>
                  <a:pt x="1123903" y="-2400"/>
                  <a:pt x="723920" y="-2400"/>
                </a:cubicBezTo>
                <a:cubicBezTo>
                  <a:pt x="323938" y="-2400"/>
                  <a:pt x="-318" y="321875"/>
                  <a:pt x="-318" y="721839"/>
                </a:cubicBezTo>
                <a:cubicBezTo>
                  <a:pt x="-318" y="1121806"/>
                  <a:pt x="323938" y="1446078"/>
                  <a:pt x="723920" y="1446078"/>
                </a:cubicBezTo>
              </a:path>
            </a:pathLst>
          </a:custGeom>
          <a:solidFill>
            <a:srgbClr val="005172">
              <a:alpha val="30196"/>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3" name="Google Shape;123;p65"/>
          <p:cNvSpPr/>
          <p:nvPr/>
        </p:nvSpPr>
        <p:spPr>
          <a:xfrm>
            <a:off x="1314196" y="1969273"/>
            <a:ext cx="422788" cy="578372"/>
          </a:xfrm>
          <a:custGeom>
            <a:avLst/>
            <a:gdLst/>
            <a:ahLst/>
            <a:cxnLst/>
            <a:rect l="l" t="t" r="r" b="b"/>
            <a:pathLst>
              <a:path w="563717" h="771163" extrusionOk="0">
                <a:moveTo>
                  <a:pt x="495998" y="700333"/>
                </a:moveTo>
                <a:cubicBezTo>
                  <a:pt x="503195" y="692714"/>
                  <a:pt x="513270" y="688311"/>
                  <a:pt x="523769" y="688480"/>
                </a:cubicBezTo>
                <a:cubicBezTo>
                  <a:pt x="534471" y="688141"/>
                  <a:pt x="544766" y="692544"/>
                  <a:pt x="552048" y="700333"/>
                </a:cubicBezTo>
                <a:cubicBezTo>
                  <a:pt x="559515" y="707956"/>
                  <a:pt x="563596" y="718453"/>
                  <a:pt x="563393" y="729123"/>
                </a:cubicBezTo>
                <a:cubicBezTo>
                  <a:pt x="563427" y="739619"/>
                  <a:pt x="559346" y="749612"/>
                  <a:pt x="552048" y="757061"/>
                </a:cubicBezTo>
                <a:cubicBezTo>
                  <a:pt x="544698" y="764850"/>
                  <a:pt x="534420" y="769083"/>
                  <a:pt x="523769" y="768744"/>
                </a:cubicBezTo>
                <a:cubicBezTo>
                  <a:pt x="501993" y="768405"/>
                  <a:pt x="484415" y="750963"/>
                  <a:pt x="484145" y="729123"/>
                </a:cubicBezTo>
                <a:cubicBezTo>
                  <a:pt x="483907" y="718283"/>
                  <a:pt x="488192" y="707787"/>
                  <a:pt x="495998" y="700333"/>
                </a:cubicBezTo>
                <a:moveTo>
                  <a:pt x="-318" y="53141"/>
                </a:moveTo>
                <a:lnTo>
                  <a:pt x="230653" y="-2400"/>
                </a:lnTo>
                <a:lnTo>
                  <a:pt x="230653" y="754862"/>
                </a:lnTo>
                <a:lnTo>
                  <a:pt x="171894" y="754862"/>
                </a:lnTo>
                <a:lnTo>
                  <a:pt x="171894" y="69231"/>
                </a:lnTo>
                <a:lnTo>
                  <a:pt x="-318" y="113764"/>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4" name="Google Shape;124;p65"/>
          <p:cNvSpPr/>
          <p:nvPr/>
        </p:nvSpPr>
        <p:spPr>
          <a:xfrm>
            <a:off x="4135627" y="1966660"/>
            <a:ext cx="564778" cy="580987"/>
          </a:xfrm>
          <a:custGeom>
            <a:avLst/>
            <a:gdLst/>
            <a:ahLst/>
            <a:cxnLst/>
            <a:rect l="l" t="t" r="r" b="b"/>
            <a:pathLst>
              <a:path w="753037" h="774649" extrusionOk="0">
                <a:moveTo>
                  <a:pt x="685313" y="703816"/>
                </a:moveTo>
                <a:cubicBezTo>
                  <a:pt x="700468" y="688239"/>
                  <a:pt x="725343" y="688069"/>
                  <a:pt x="740871" y="703142"/>
                </a:cubicBezTo>
                <a:cubicBezTo>
                  <a:pt x="741091" y="703312"/>
                  <a:pt x="741311" y="703647"/>
                  <a:pt x="741532" y="703816"/>
                </a:cubicBezTo>
                <a:cubicBezTo>
                  <a:pt x="748948" y="711609"/>
                  <a:pt x="752978" y="721936"/>
                  <a:pt x="752707" y="732606"/>
                </a:cubicBezTo>
                <a:cubicBezTo>
                  <a:pt x="752809" y="743103"/>
                  <a:pt x="748779" y="753095"/>
                  <a:pt x="741532" y="760545"/>
                </a:cubicBezTo>
                <a:cubicBezTo>
                  <a:pt x="726105" y="776122"/>
                  <a:pt x="701027" y="776122"/>
                  <a:pt x="685499" y="760714"/>
                </a:cubicBezTo>
                <a:cubicBezTo>
                  <a:pt x="685432" y="760714"/>
                  <a:pt x="685380" y="760545"/>
                  <a:pt x="685313" y="760545"/>
                </a:cubicBezTo>
                <a:cubicBezTo>
                  <a:pt x="677727" y="753264"/>
                  <a:pt x="673443" y="743103"/>
                  <a:pt x="673459" y="732606"/>
                </a:cubicBezTo>
                <a:cubicBezTo>
                  <a:pt x="673273" y="721767"/>
                  <a:pt x="677557" y="711440"/>
                  <a:pt x="685313" y="703816"/>
                </a:cubicBezTo>
                <a:moveTo>
                  <a:pt x="348678" y="389367"/>
                </a:moveTo>
                <a:cubicBezTo>
                  <a:pt x="365611" y="370739"/>
                  <a:pt x="380004" y="352619"/>
                  <a:pt x="393213" y="334673"/>
                </a:cubicBezTo>
                <a:cubicBezTo>
                  <a:pt x="406184" y="317231"/>
                  <a:pt x="416615" y="297925"/>
                  <a:pt x="424201" y="277436"/>
                </a:cubicBezTo>
                <a:cubicBezTo>
                  <a:pt x="431787" y="256439"/>
                  <a:pt x="435563" y="234086"/>
                  <a:pt x="435377" y="211737"/>
                </a:cubicBezTo>
                <a:cubicBezTo>
                  <a:pt x="435309" y="192769"/>
                  <a:pt x="432040" y="173976"/>
                  <a:pt x="425724" y="156025"/>
                </a:cubicBezTo>
                <a:cubicBezTo>
                  <a:pt x="419138" y="137228"/>
                  <a:pt x="408961" y="120125"/>
                  <a:pt x="395753" y="105225"/>
                </a:cubicBezTo>
                <a:cubicBezTo>
                  <a:pt x="381512" y="89479"/>
                  <a:pt x="364240" y="76779"/>
                  <a:pt x="344953" y="67803"/>
                </a:cubicBezTo>
                <a:cubicBezTo>
                  <a:pt x="261776" y="27500"/>
                  <a:pt x="161734" y="62384"/>
                  <a:pt x="121500" y="145525"/>
                </a:cubicBezTo>
                <a:cubicBezTo>
                  <a:pt x="120163" y="148406"/>
                  <a:pt x="118893" y="151114"/>
                  <a:pt x="117707" y="153991"/>
                </a:cubicBezTo>
                <a:cubicBezTo>
                  <a:pt x="102789" y="189553"/>
                  <a:pt x="95524" y="227823"/>
                  <a:pt x="96371" y="266262"/>
                </a:cubicBezTo>
                <a:lnTo>
                  <a:pt x="37443" y="266262"/>
                </a:lnTo>
                <a:cubicBezTo>
                  <a:pt x="36393" y="217830"/>
                  <a:pt x="46114" y="169742"/>
                  <a:pt x="65891" y="125545"/>
                </a:cubicBezTo>
                <a:cubicBezTo>
                  <a:pt x="83265" y="86936"/>
                  <a:pt x="111510" y="54256"/>
                  <a:pt x="147171" y="31564"/>
                </a:cubicBezTo>
                <a:cubicBezTo>
                  <a:pt x="184882" y="8367"/>
                  <a:pt x="228537" y="-3485"/>
                  <a:pt x="272817" y="-2303"/>
                </a:cubicBezTo>
                <a:cubicBezTo>
                  <a:pt x="307784" y="-3320"/>
                  <a:pt x="342514" y="3625"/>
                  <a:pt x="374417" y="18016"/>
                </a:cubicBezTo>
                <a:cubicBezTo>
                  <a:pt x="400884" y="30381"/>
                  <a:pt x="424522" y="47989"/>
                  <a:pt x="443843" y="69833"/>
                </a:cubicBezTo>
                <a:cubicBezTo>
                  <a:pt x="461454" y="89648"/>
                  <a:pt x="475068" y="112675"/>
                  <a:pt x="483975" y="137567"/>
                </a:cubicBezTo>
                <a:cubicBezTo>
                  <a:pt x="492239" y="160428"/>
                  <a:pt x="496590" y="184472"/>
                  <a:pt x="496845" y="208686"/>
                </a:cubicBezTo>
                <a:cubicBezTo>
                  <a:pt x="497014" y="248820"/>
                  <a:pt x="486871" y="288106"/>
                  <a:pt x="467381" y="323155"/>
                </a:cubicBezTo>
                <a:cubicBezTo>
                  <a:pt x="447891" y="358717"/>
                  <a:pt x="423608" y="391567"/>
                  <a:pt x="395245" y="420522"/>
                </a:cubicBezTo>
                <a:lnTo>
                  <a:pt x="122449" y="701786"/>
                </a:lnTo>
                <a:lnTo>
                  <a:pt x="510730" y="701786"/>
                </a:lnTo>
                <a:lnTo>
                  <a:pt x="510730" y="757498"/>
                </a:lnTo>
                <a:lnTo>
                  <a:pt x="-318" y="757498"/>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5" name="Google Shape;125;p65"/>
          <p:cNvSpPr/>
          <p:nvPr/>
        </p:nvSpPr>
        <p:spPr>
          <a:xfrm>
            <a:off x="7008872" y="1968203"/>
            <a:ext cx="521094" cy="579571"/>
          </a:xfrm>
          <a:custGeom>
            <a:avLst/>
            <a:gdLst/>
            <a:ahLst/>
            <a:cxnLst/>
            <a:rect l="l" t="t" r="r" b="b"/>
            <a:pathLst>
              <a:path w="694792" h="772761" extrusionOk="0">
                <a:moveTo>
                  <a:pt x="627068" y="701759"/>
                </a:moveTo>
                <a:cubicBezTo>
                  <a:pt x="642223" y="686181"/>
                  <a:pt x="667098" y="686012"/>
                  <a:pt x="682626" y="701085"/>
                </a:cubicBezTo>
                <a:cubicBezTo>
                  <a:pt x="682846" y="701254"/>
                  <a:pt x="683066" y="701589"/>
                  <a:pt x="683286" y="701759"/>
                </a:cubicBezTo>
                <a:cubicBezTo>
                  <a:pt x="690703" y="709551"/>
                  <a:pt x="694734" y="719879"/>
                  <a:pt x="694462" y="730549"/>
                </a:cubicBezTo>
                <a:cubicBezTo>
                  <a:pt x="694598" y="741045"/>
                  <a:pt x="690585" y="751207"/>
                  <a:pt x="683286" y="758657"/>
                </a:cubicBezTo>
                <a:cubicBezTo>
                  <a:pt x="667860" y="774234"/>
                  <a:pt x="642781" y="774234"/>
                  <a:pt x="627254" y="758826"/>
                </a:cubicBezTo>
                <a:cubicBezTo>
                  <a:pt x="627186" y="758826"/>
                  <a:pt x="627136" y="758657"/>
                  <a:pt x="627068" y="758657"/>
                </a:cubicBezTo>
                <a:cubicBezTo>
                  <a:pt x="619532" y="751376"/>
                  <a:pt x="615316" y="741215"/>
                  <a:pt x="615384" y="730718"/>
                </a:cubicBezTo>
                <a:cubicBezTo>
                  <a:pt x="615163" y="719879"/>
                  <a:pt x="619380" y="709551"/>
                  <a:pt x="627068" y="701928"/>
                </a:cubicBezTo>
                <a:moveTo>
                  <a:pt x="136001" y="751037"/>
                </a:moveTo>
                <a:cubicBezTo>
                  <a:pt x="108738" y="741384"/>
                  <a:pt x="83677" y="726315"/>
                  <a:pt x="62341" y="706670"/>
                </a:cubicBezTo>
                <a:cubicBezTo>
                  <a:pt x="42258" y="688215"/>
                  <a:pt x="26374" y="665693"/>
                  <a:pt x="15775" y="640462"/>
                </a:cubicBezTo>
                <a:cubicBezTo>
                  <a:pt x="4954" y="614554"/>
                  <a:pt x="-516" y="586615"/>
                  <a:pt x="-312" y="558503"/>
                </a:cubicBezTo>
                <a:lnTo>
                  <a:pt x="59631" y="558503"/>
                </a:lnTo>
                <a:cubicBezTo>
                  <a:pt x="59191" y="586107"/>
                  <a:pt x="66405" y="613367"/>
                  <a:pt x="80460" y="637246"/>
                </a:cubicBezTo>
                <a:cubicBezTo>
                  <a:pt x="94938" y="660781"/>
                  <a:pt x="115935" y="679749"/>
                  <a:pt x="140911" y="691771"/>
                </a:cubicBezTo>
                <a:cubicBezTo>
                  <a:pt x="169918" y="705488"/>
                  <a:pt x="201770" y="712259"/>
                  <a:pt x="233876" y="711581"/>
                </a:cubicBezTo>
                <a:cubicBezTo>
                  <a:pt x="264847" y="712259"/>
                  <a:pt x="295530" y="705488"/>
                  <a:pt x="323283" y="691771"/>
                </a:cubicBezTo>
                <a:cubicBezTo>
                  <a:pt x="347566" y="679410"/>
                  <a:pt x="367920" y="660612"/>
                  <a:pt x="382043" y="637246"/>
                </a:cubicBezTo>
                <a:cubicBezTo>
                  <a:pt x="396334" y="612689"/>
                  <a:pt x="403598" y="584751"/>
                  <a:pt x="403040" y="556474"/>
                </a:cubicBezTo>
                <a:cubicBezTo>
                  <a:pt x="403870" y="531751"/>
                  <a:pt x="398011" y="507195"/>
                  <a:pt x="386107" y="485354"/>
                </a:cubicBezTo>
                <a:cubicBezTo>
                  <a:pt x="374439" y="465031"/>
                  <a:pt x="358352" y="447759"/>
                  <a:pt x="339031" y="434554"/>
                </a:cubicBezTo>
                <a:cubicBezTo>
                  <a:pt x="319236" y="421007"/>
                  <a:pt x="297409" y="410676"/>
                  <a:pt x="274346" y="403904"/>
                </a:cubicBezTo>
                <a:cubicBezTo>
                  <a:pt x="251046" y="397298"/>
                  <a:pt x="226950" y="393742"/>
                  <a:pt x="202718" y="393742"/>
                </a:cubicBezTo>
                <a:lnTo>
                  <a:pt x="202718" y="355303"/>
                </a:lnTo>
                <a:cubicBezTo>
                  <a:pt x="235010" y="355134"/>
                  <a:pt x="267184" y="359367"/>
                  <a:pt x="298392" y="367664"/>
                </a:cubicBezTo>
                <a:cubicBezTo>
                  <a:pt x="328533" y="375288"/>
                  <a:pt x="357168" y="387818"/>
                  <a:pt x="383059" y="405090"/>
                </a:cubicBezTo>
                <a:cubicBezTo>
                  <a:pt x="407781" y="421515"/>
                  <a:pt x="428186" y="443695"/>
                  <a:pt x="442495" y="469773"/>
                </a:cubicBezTo>
                <a:cubicBezTo>
                  <a:pt x="457599" y="498389"/>
                  <a:pt x="465134" y="530565"/>
                  <a:pt x="464338" y="562906"/>
                </a:cubicBezTo>
                <a:cubicBezTo>
                  <a:pt x="465118" y="600667"/>
                  <a:pt x="454941" y="637754"/>
                  <a:pt x="435044" y="669757"/>
                </a:cubicBezTo>
                <a:cubicBezTo>
                  <a:pt x="415198" y="700576"/>
                  <a:pt x="387258" y="725298"/>
                  <a:pt x="354272" y="741384"/>
                </a:cubicBezTo>
                <a:cubicBezTo>
                  <a:pt x="317340" y="759165"/>
                  <a:pt x="276717" y="767971"/>
                  <a:pt x="235738" y="767123"/>
                </a:cubicBezTo>
                <a:cubicBezTo>
                  <a:pt x="202413" y="767632"/>
                  <a:pt x="169275" y="762212"/>
                  <a:pt x="137863" y="751037"/>
                </a:cubicBezTo>
                <a:moveTo>
                  <a:pt x="203734" y="341421"/>
                </a:moveTo>
                <a:cubicBezTo>
                  <a:pt x="226730" y="341590"/>
                  <a:pt x="249606" y="337862"/>
                  <a:pt x="271468" y="330751"/>
                </a:cubicBezTo>
                <a:cubicBezTo>
                  <a:pt x="291703" y="324149"/>
                  <a:pt x="310702" y="314326"/>
                  <a:pt x="327686" y="301456"/>
                </a:cubicBezTo>
                <a:cubicBezTo>
                  <a:pt x="344129" y="289095"/>
                  <a:pt x="357659" y="273179"/>
                  <a:pt x="367311" y="254890"/>
                </a:cubicBezTo>
                <a:cubicBezTo>
                  <a:pt x="377064" y="236261"/>
                  <a:pt x="382009" y="215434"/>
                  <a:pt x="381704" y="194437"/>
                </a:cubicBezTo>
                <a:cubicBezTo>
                  <a:pt x="381856" y="169715"/>
                  <a:pt x="376048" y="145332"/>
                  <a:pt x="364770" y="123317"/>
                </a:cubicBezTo>
                <a:cubicBezTo>
                  <a:pt x="353866" y="101812"/>
                  <a:pt x="337220" y="83692"/>
                  <a:pt x="316679" y="70992"/>
                </a:cubicBezTo>
                <a:cubicBezTo>
                  <a:pt x="293244" y="57110"/>
                  <a:pt x="266337" y="50334"/>
                  <a:pt x="239125" y="51181"/>
                </a:cubicBezTo>
                <a:cubicBezTo>
                  <a:pt x="198773" y="49490"/>
                  <a:pt x="159437" y="64051"/>
                  <a:pt x="130075" y="91824"/>
                </a:cubicBezTo>
                <a:cubicBezTo>
                  <a:pt x="102287" y="118576"/>
                  <a:pt x="87097" y="155828"/>
                  <a:pt x="88249" y="194437"/>
                </a:cubicBezTo>
                <a:lnTo>
                  <a:pt x="31353" y="194437"/>
                </a:lnTo>
                <a:cubicBezTo>
                  <a:pt x="30507" y="158540"/>
                  <a:pt x="39531" y="122978"/>
                  <a:pt x="57430" y="91824"/>
                </a:cubicBezTo>
                <a:cubicBezTo>
                  <a:pt x="74922" y="62525"/>
                  <a:pt x="100102" y="38651"/>
                  <a:pt x="130244" y="22734"/>
                </a:cubicBezTo>
                <a:cubicBezTo>
                  <a:pt x="163416" y="5462"/>
                  <a:pt x="200398" y="-3174"/>
                  <a:pt x="237770" y="-2327"/>
                </a:cubicBezTo>
                <a:cubicBezTo>
                  <a:pt x="276158" y="-3344"/>
                  <a:pt x="314089" y="6140"/>
                  <a:pt x="347329" y="25442"/>
                </a:cubicBezTo>
                <a:cubicBezTo>
                  <a:pt x="406138" y="60326"/>
                  <a:pt x="441834" y="123995"/>
                  <a:pt x="440970" y="192407"/>
                </a:cubicBezTo>
                <a:cubicBezTo>
                  <a:pt x="441377" y="227625"/>
                  <a:pt x="429862" y="261831"/>
                  <a:pt x="408289" y="289604"/>
                </a:cubicBezTo>
                <a:cubicBezTo>
                  <a:pt x="385616" y="318898"/>
                  <a:pt x="355829" y="341925"/>
                  <a:pt x="321760" y="356490"/>
                </a:cubicBezTo>
                <a:cubicBezTo>
                  <a:pt x="283778" y="372915"/>
                  <a:pt x="242749" y="381212"/>
                  <a:pt x="201363" y="38053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6" name="Google Shape;126;p65"/>
          <p:cNvSpPr/>
          <p:nvPr/>
        </p:nvSpPr>
        <p:spPr>
          <a:xfrm>
            <a:off x="1844040" y="2305445"/>
            <a:ext cx="6750685" cy="500251"/>
          </a:xfrm>
          <a:custGeom>
            <a:avLst/>
            <a:gdLst/>
            <a:ahLst/>
            <a:cxnLst/>
            <a:rect l="l" t="t" r="r" b="b"/>
            <a:pathLst>
              <a:path w="9000913" h="667002" extrusionOk="0">
                <a:moveTo>
                  <a:pt x="7648977" y="664602"/>
                </a:moveTo>
                <a:lnTo>
                  <a:pt x="8290920" y="664602"/>
                </a:lnTo>
                <a:cubicBezTo>
                  <a:pt x="8391334" y="664602"/>
                  <a:pt x="8529510" y="593144"/>
                  <a:pt x="8599445" y="504752"/>
                </a:cubicBezTo>
                <a:lnTo>
                  <a:pt x="9000595" y="-2400"/>
                </a:lnTo>
                <a:lnTo>
                  <a:pt x="8509529" y="-2400"/>
                </a:lnTo>
                <a:cubicBezTo>
                  <a:pt x="7984596" y="-2400"/>
                  <a:pt x="7978330" y="436002"/>
                  <a:pt x="7649146" y="664602"/>
                </a:cubicBezTo>
                <a:moveTo>
                  <a:pt x="3823059" y="664602"/>
                </a:moveTo>
                <a:lnTo>
                  <a:pt x="4479396" y="664602"/>
                </a:lnTo>
                <a:cubicBezTo>
                  <a:pt x="4579810" y="664602"/>
                  <a:pt x="4717987" y="593144"/>
                  <a:pt x="4787752" y="504752"/>
                </a:cubicBezTo>
                <a:lnTo>
                  <a:pt x="5189071" y="-2400"/>
                </a:lnTo>
                <a:lnTo>
                  <a:pt x="4683273" y="-2400"/>
                </a:lnTo>
                <a:cubicBezTo>
                  <a:pt x="4158339" y="-2400"/>
                  <a:pt x="4151904" y="436002"/>
                  <a:pt x="3822890" y="664602"/>
                </a:cubicBezTo>
                <a:moveTo>
                  <a:pt x="529" y="664602"/>
                </a:moveTo>
                <a:lnTo>
                  <a:pt x="668379" y="664602"/>
                </a:lnTo>
                <a:cubicBezTo>
                  <a:pt x="768794" y="664602"/>
                  <a:pt x="906971" y="593144"/>
                  <a:pt x="976736" y="504752"/>
                </a:cubicBezTo>
                <a:lnTo>
                  <a:pt x="1378055" y="-2400"/>
                </a:lnTo>
                <a:lnTo>
                  <a:pt x="857187" y="-2400"/>
                </a:lnTo>
                <a:cubicBezTo>
                  <a:pt x="332253" y="-2400"/>
                  <a:pt x="325818" y="436002"/>
                  <a:pt x="-318" y="664602"/>
                </a:cubicBezTo>
              </a:path>
            </a:pathLst>
          </a:custGeom>
          <a:solidFill>
            <a:srgbClr val="005172"/>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27" name="Google Shape;127;p65"/>
          <p:cNvSpPr txBox="1">
            <a:spLocks noGrp="1"/>
          </p:cNvSpPr>
          <p:nvPr>
            <p:ph type="body" idx="1"/>
          </p:nvPr>
        </p:nvSpPr>
        <p:spPr>
          <a:xfrm>
            <a:off x="339090" y="3154872"/>
            <a:ext cx="2564100" cy="1638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8" name="Google Shape;128;p65"/>
          <p:cNvSpPr txBox="1">
            <a:spLocks noGrp="1"/>
          </p:cNvSpPr>
          <p:nvPr>
            <p:ph type="body" idx="2"/>
          </p:nvPr>
        </p:nvSpPr>
        <p:spPr>
          <a:xfrm>
            <a:off x="3289935" y="3154872"/>
            <a:ext cx="2564100" cy="1638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65"/>
          <p:cNvSpPr txBox="1">
            <a:spLocks noGrp="1"/>
          </p:cNvSpPr>
          <p:nvPr>
            <p:ph type="body" idx="3"/>
          </p:nvPr>
        </p:nvSpPr>
        <p:spPr>
          <a:xfrm>
            <a:off x="6216968" y="3154872"/>
            <a:ext cx="2564100" cy="1638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nfographics">
  <p:cSld name="Infographics">
    <p:spTree>
      <p:nvGrpSpPr>
        <p:cNvPr id="1" name="Shape 130"/>
        <p:cNvGrpSpPr/>
        <p:nvPr/>
      </p:nvGrpSpPr>
      <p:grpSpPr>
        <a:xfrm>
          <a:off x="0" y="0"/>
          <a:ext cx="0" cy="0"/>
          <a:chOff x="0" y="0"/>
          <a:chExt cx="0" cy="0"/>
        </a:xfrm>
      </p:grpSpPr>
      <p:sp>
        <p:nvSpPr>
          <p:cNvPr id="131" name="Google Shape;131;p66"/>
          <p:cNvSpPr txBox="1">
            <a:spLocks noGrp="1"/>
          </p:cNvSpPr>
          <p:nvPr>
            <p:ph type="title"/>
          </p:nvPr>
        </p:nvSpPr>
        <p:spPr>
          <a:xfrm>
            <a:off x="339090" y="859420"/>
            <a:ext cx="3086100" cy="12300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2" name="Google Shape;132;p66"/>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3" name="Google Shape;133;p66"/>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
        <p:nvSpPr>
          <p:cNvPr id="134" name="Google Shape;134;p66"/>
          <p:cNvSpPr/>
          <p:nvPr/>
        </p:nvSpPr>
        <p:spPr>
          <a:xfrm>
            <a:off x="2663" y="2758382"/>
            <a:ext cx="7449233" cy="2376876"/>
          </a:xfrm>
          <a:custGeom>
            <a:avLst/>
            <a:gdLst/>
            <a:ahLst/>
            <a:cxnLst/>
            <a:rect l="l" t="t" r="r" b="b"/>
            <a:pathLst>
              <a:path w="9932311" h="3169168" extrusionOk="0">
                <a:moveTo>
                  <a:pt x="9928843" y="3168146"/>
                </a:moveTo>
                <a:cubicBezTo>
                  <a:pt x="9624523" y="2058394"/>
                  <a:pt x="8465911" y="1646548"/>
                  <a:pt x="7723373" y="1246368"/>
                </a:cubicBezTo>
                <a:cubicBezTo>
                  <a:pt x="7045415" y="881523"/>
                  <a:pt x="5680712" y="298582"/>
                  <a:pt x="4593614" y="158764"/>
                </a:cubicBezTo>
                <a:cubicBezTo>
                  <a:pt x="3634670" y="35514"/>
                  <a:pt x="2267433" y="-177509"/>
                  <a:pt x="1272137" y="271699"/>
                </a:cubicBezTo>
                <a:cubicBezTo>
                  <a:pt x="706611" y="526991"/>
                  <a:pt x="296286" y="820321"/>
                  <a:pt x="-3468" y="1164709"/>
                </a:cubicBezTo>
                <a:lnTo>
                  <a:pt x="-3468" y="3168146"/>
                </a:lnTo>
                <a:close/>
              </a:path>
            </a:pathLst>
          </a:custGeom>
          <a:solidFill>
            <a:srgbClr val="3F9C35">
              <a:alpha val="26275"/>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5" name="Google Shape;135;p66"/>
          <p:cNvSpPr/>
          <p:nvPr/>
        </p:nvSpPr>
        <p:spPr>
          <a:xfrm>
            <a:off x="3758873" y="-4571"/>
            <a:ext cx="5373374" cy="4078391"/>
          </a:xfrm>
          <a:custGeom>
            <a:avLst/>
            <a:gdLst/>
            <a:ahLst/>
            <a:cxnLst/>
            <a:rect l="l" t="t" r="r" b="b"/>
            <a:pathLst>
              <a:path w="7164499" h="5437855" extrusionOk="0">
                <a:moveTo>
                  <a:pt x="60243" y="126284"/>
                </a:moveTo>
                <a:cubicBezTo>
                  <a:pt x="-90563" y="885054"/>
                  <a:pt x="25415" y="1654813"/>
                  <a:pt x="418155" y="2268525"/>
                </a:cubicBezTo>
                <a:cubicBezTo>
                  <a:pt x="1363239" y="3745658"/>
                  <a:pt x="4406434" y="6271847"/>
                  <a:pt x="6456195" y="5163787"/>
                </a:cubicBezTo>
                <a:cubicBezTo>
                  <a:pt x="6597193" y="5087538"/>
                  <a:pt x="6856208" y="4895479"/>
                  <a:pt x="6997207" y="4819230"/>
                </a:cubicBezTo>
                <a:cubicBezTo>
                  <a:pt x="7049619" y="4790826"/>
                  <a:pt x="7104392" y="4760731"/>
                  <a:pt x="7161031" y="4729285"/>
                </a:cubicBezTo>
                <a:lnTo>
                  <a:pt x="7161031" y="-1023"/>
                </a:lnTo>
                <a:lnTo>
                  <a:pt x="87630" y="-1023"/>
                </a:lnTo>
                <a:cubicBezTo>
                  <a:pt x="78165" y="40906"/>
                  <a:pt x="68866" y="83511"/>
                  <a:pt x="60243" y="126284"/>
                </a:cubicBezTo>
              </a:path>
            </a:pathLst>
          </a:custGeom>
          <a:solidFill>
            <a:srgbClr val="005172">
              <a:alpha val="26275"/>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6" name="Google Shape;136;p66"/>
          <p:cNvSpPr/>
          <p:nvPr/>
        </p:nvSpPr>
        <p:spPr>
          <a:xfrm>
            <a:off x="82040" y="3959285"/>
            <a:ext cx="4259838" cy="796633"/>
          </a:xfrm>
          <a:custGeom>
            <a:avLst/>
            <a:gdLst/>
            <a:ahLst/>
            <a:cxnLst/>
            <a:rect l="l" t="t" r="r" b="b"/>
            <a:pathLst>
              <a:path w="5679784" h="1062178" extrusionOk="0">
                <a:moveTo>
                  <a:pt x="-3468" y="21336"/>
                </a:moveTo>
                <a:cubicBezTo>
                  <a:pt x="1523540" y="-227021"/>
                  <a:pt x="3960123" y="1693742"/>
                  <a:pt x="5676316" y="841647"/>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7" name="Google Shape;137;p66"/>
          <p:cNvSpPr/>
          <p:nvPr/>
        </p:nvSpPr>
        <p:spPr>
          <a:xfrm>
            <a:off x="4409336" y="3577523"/>
            <a:ext cx="519879" cy="977371"/>
          </a:xfrm>
          <a:custGeom>
            <a:avLst/>
            <a:gdLst/>
            <a:ahLst/>
            <a:cxnLst/>
            <a:rect l="l" t="t" r="r" b="b"/>
            <a:pathLst>
              <a:path w="693172" h="1303162" extrusionOk="0">
                <a:moveTo>
                  <a:pt x="-3468" y="1302140"/>
                </a:moveTo>
                <a:cubicBezTo>
                  <a:pt x="319615" y="1108222"/>
                  <a:pt x="638984" y="683865"/>
                  <a:pt x="689704"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8" name="Google Shape;138;p66"/>
          <p:cNvSpPr/>
          <p:nvPr/>
        </p:nvSpPr>
        <p:spPr>
          <a:xfrm>
            <a:off x="4933778" y="2582018"/>
            <a:ext cx="312182" cy="919044"/>
          </a:xfrm>
          <a:custGeom>
            <a:avLst/>
            <a:gdLst/>
            <a:ahLst/>
            <a:cxnLst/>
            <a:rect l="l" t="t" r="r" b="b"/>
            <a:pathLst>
              <a:path w="416243" h="1225392" extrusionOk="0">
                <a:moveTo>
                  <a:pt x="-3468" y="1224370"/>
                </a:moveTo>
                <a:cubicBezTo>
                  <a:pt x="26288" y="752844"/>
                  <a:pt x="105414" y="225863"/>
                  <a:pt x="412775"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39" name="Google Shape;139;p66"/>
          <p:cNvSpPr/>
          <p:nvPr/>
        </p:nvSpPr>
        <p:spPr>
          <a:xfrm>
            <a:off x="5310376" y="2394929"/>
            <a:ext cx="1187986" cy="275467"/>
          </a:xfrm>
          <a:custGeom>
            <a:avLst/>
            <a:gdLst/>
            <a:ahLst/>
            <a:cxnLst/>
            <a:rect l="l" t="t" r="r" b="b"/>
            <a:pathLst>
              <a:path w="1583981" h="367290" extrusionOk="0">
                <a:moveTo>
                  <a:pt x="-3468" y="192975"/>
                </a:moveTo>
                <a:cubicBezTo>
                  <a:pt x="455714" y="-85477"/>
                  <a:pt x="743297" y="-94438"/>
                  <a:pt x="1580514" y="366268"/>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0" name="Google Shape;140;p66"/>
          <p:cNvSpPr/>
          <p:nvPr/>
        </p:nvSpPr>
        <p:spPr>
          <a:xfrm>
            <a:off x="6566452" y="2708182"/>
            <a:ext cx="521275" cy="232677"/>
          </a:xfrm>
          <a:custGeom>
            <a:avLst/>
            <a:gdLst/>
            <a:ahLst/>
            <a:cxnLst/>
            <a:rect l="l" t="t" r="r" b="b"/>
            <a:pathLst>
              <a:path w="695033" h="310236" extrusionOk="0">
                <a:moveTo>
                  <a:pt x="-3468" y="-1023"/>
                </a:moveTo>
                <a:cubicBezTo>
                  <a:pt x="268223" y="148770"/>
                  <a:pt x="499335" y="263905"/>
                  <a:pt x="691565" y="309214"/>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1" name="Google Shape;141;p66"/>
          <p:cNvSpPr/>
          <p:nvPr/>
        </p:nvSpPr>
        <p:spPr>
          <a:xfrm>
            <a:off x="7164062" y="2923870"/>
            <a:ext cx="809360" cy="87535"/>
          </a:xfrm>
          <a:custGeom>
            <a:avLst/>
            <a:gdLst/>
            <a:ahLst/>
            <a:cxnLst/>
            <a:rect l="l" t="t" r="r" b="b"/>
            <a:pathLst>
              <a:path w="1079147" h="116713" extrusionOk="0">
                <a:moveTo>
                  <a:pt x="-3468" y="42259"/>
                </a:moveTo>
                <a:cubicBezTo>
                  <a:pt x="238801" y="91287"/>
                  <a:pt x="755130" y="199490"/>
                  <a:pt x="1075680"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2" name="Google Shape;142;p66"/>
          <p:cNvSpPr/>
          <p:nvPr/>
        </p:nvSpPr>
        <p:spPr>
          <a:xfrm>
            <a:off x="8035937" y="2165987"/>
            <a:ext cx="202625" cy="711219"/>
          </a:xfrm>
          <a:custGeom>
            <a:avLst/>
            <a:gdLst/>
            <a:ahLst/>
            <a:cxnLst/>
            <a:rect l="l" t="t" r="r" b="b"/>
            <a:pathLst>
              <a:path w="270167" h="948292" extrusionOk="0">
                <a:moveTo>
                  <a:pt x="-3468" y="947270"/>
                </a:moveTo>
                <a:cubicBezTo>
                  <a:pt x="321308" y="668987"/>
                  <a:pt x="275318" y="256296"/>
                  <a:pt x="246408"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3" name="Google Shape;143;p66"/>
          <p:cNvSpPr/>
          <p:nvPr/>
        </p:nvSpPr>
        <p:spPr>
          <a:xfrm>
            <a:off x="8208434" y="1266089"/>
            <a:ext cx="928122" cy="823309"/>
          </a:xfrm>
          <a:custGeom>
            <a:avLst/>
            <a:gdLst/>
            <a:ahLst/>
            <a:cxnLst/>
            <a:rect l="l" t="t" r="r" b="b"/>
            <a:pathLst>
              <a:path w="1237496" h="1097746" extrusionOk="0">
                <a:moveTo>
                  <a:pt x="5259" y="1096724"/>
                </a:moveTo>
                <a:cubicBezTo>
                  <a:pt x="-32615" y="704660"/>
                  <a:pt x="-321" y="14699"/>
                  <a:pt x="1234029"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4" name="Google Shape;144;p66"/>
          <p:cNvSpPr/>
          <p:nvPr/>
        </p:nvSpPr>
        <p:spPr>
          <a:xfrm>
            <a:off x="38675" y="1265963"/>
            <a:ext cx="9129581" cy="3320378"/>
          </a:xfrm>
          <a:custGeom>
            <a:avLst/>
            <a:gdLst/>
            <a:ahLst/>
            <a:cxnLst/>
            <a:rect l="l" t="t" r="r" b="b"/>
            <a:pathLst>
              <a:path w="12172774" h="4427171" extrusionOk="0">
                <a:moveTo>
                  <a:pt x="12143947" y="-1023"/>
                </a:moveTo>
                <a:lnTo>
                  <a:pt x="12169307" y="-1023"/>
                </a:lnTo>
                <a:moveTo>
                  <a:pt x="10907566" y="1182442"/>
                </a:moveTo>
                <a:cubicBezTo>
                  <a:pt x="10906551" y="1173650"/>
                  <a:pt x="10905535" y="1165535"/>
                  <a:pt x="10904693" y="1156574"/>
                </a:cubicBezTo>
                <a:cubicBezTo>
                  <a:pt x="10903843" y="1147613"/>
                  <a:pt x="10902663" y="1139668"/>
                  <a:pt x="10901821" y="1131384"/>
                </a:cubicBezTo>
                <a:moveTo>
                  <a:pt x="10590740" y="2200898"/>
                </a:moveTo>
                <a:cubicBezTo>
                  <a:pt x="10597840" y="2196163"/>
                  <a:pt x="10604939" y="2191262"/>
                  <a:pt x="10611873" y="2186189"/>
                </a:cubicBezTo>
                <a:cubicBezTo>
                  <a:pt x="10618800" y="2181116"/>
                  <a:pt x="10625734" y="2175707"/>
                  <a:pt x="10632495" y="2170465"/>
                </a:cubicBezTo>
                <a:moveTo>
                  <a:pt x="9412344" y="2236909"/>
                </a:moveTo>
                <a:cubicBezTo>
                  <a:pt x="9420798" y="2238768"/>
                  <a:pt x="9429251" y="2240459"/>
                  <a:pt x="9437704" y="2241982"/>
                </a:cubicBezTo>
                <a:lnTo>
                  <a:pt x="9463064" y="2246883"/>
                </a:lnTo>
                <a:moveTo>
                  <a:pt x="8624493" y="1880856"/>
                </a:moveTo>
                <a:lnTo>
                  <a:pt x="8646980" y="1893198"/>
                </a:lnTo>
                <a:lnTo>
                  <a:pt x="8669637" y="1905878"/>
                </a:lnTo>
                <a:moveTo>
                  <a:pt x="6953275" y="1744757"/>
                </a:moveTo>
                <a:cubicBezTo>
                  <a:pt x="6960205" y="1740023"/>
                  <a:pt x="6967305" y="1735288"/>
                  <a:pt x="6974408" y="1730892"/>
                </a:cubicBezTo>
                <a:cubicBezTo>
                  <a:pt x="6981508" y="1726498"/>
                  <a:pt x="6988946" y="1721764"/>
                  <a:pt x="6996214" y="1717199"/>
                </a:cubicBezTo>
                <a:moveTo>
                  <a:pt x="6518267" y="3064488"/>
                </a:moveTo>
                <a:lnTo>
                  <a:pt x="6519786" y="3038792"/>
                </a:lnTo>
                <a:lnTo>
                  <a:pt x="6521309" y="3013601"/>
                </a:lnTo>
                <a:moveTo>
                  <a:pt x="5749015" y="4426149"/>
                </a:moveTo>
                <a:cubicBezTo>
                  <a:pt x="5756623" y="4422430"/>
                  <a:pt x="5764060" y="4418542"/>
                  <a:pt x="5771498" y="4414654"/>
                </a:cubicBezTo>
                <a:lnTo>
                  <a:pt x="5794155" y="4402310"/>
                </a:lnTo>
                <a:moveTo>
                  <a:pt x="-3468" y="3624605"/>
                </a:moveTo>
                <a:lnTo>
                  <a:pt x="21384" y="3619703"/>
                </a:lnTo>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5" name="Google Shape;145;p66"/>
          <p:cNvSpPr/>
          <p:nvPr/>
        </p:nvSpPr>
        <p:spPr>
          <a:xfrm>
            <a:off x="3682921" y="7989"/>
            <a:ext cx="5449449" cy="4133659"/>
          </a:xfrm>
          <a:custGeom>
            <a:avLst/>
            <a:gdLst/>
            <a:ahLst/>
            <a:cxnLst/>
            <a:rect l="l" t="t" r="r" b="b"/>
            <a:pathLst>
              <a:path w="7265932" h="5421192" extrusionOk="0">
                <a:moveTo>
                  <a:pt x="61595" y="-1023"/>
                </a:moveTo>
                <a:cubicBezTo>
                  <a:pt x="-92427" y="773641"/>
                  <a:pt x="26089" y="1559461"/>
                  <a:pt x="426945" y="2185853"/>
                </a:cubicBezTo>
                <a:cubicBezTo>
                  <a:pt x="1391639" y="3693755"/>
                  <a:pt x="4498234" y="6272525"/>
                  <a:pt x="6590599" y="5141470"/>
                </a:cubicBezTo>
                <a:cubicBezTo>
                  <a:pt x="6724672" y="5069109"/>
                  <a:pt x="6962545" y="4894126"/>
                  <a:pt x="7111494" y="4807564"/>
                </a:cubicBezTo>
                <a:cubicBezTo>
                  <a:pt x="7122646" y="4800970"/>
                  <a:pt x="7252492" y="4723031"/>
                  <a:pt x="7262465" y="4718297"/>
                </a:cubicBezTo>
              </a:path>
            </a:pathLst>
          </a:custGeom>
          <a:noFill/>
          <a:ln w="12675" cap="flat" cmpd="sng">
            <a:solidFill>
              <a:srgbClr val="005172"/>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6" name="Google Shape;146;p66"/>
          <p:cNvSpPr/>
          <p:nvPr/>
        </p:nvSpPr>
        <p:spPr>
          <a:xfrm>
            <a:off x="4564" y="2697874"/>
            <a:ext cx="7531780" cy="2437637"/>
          </a:xfrm>
          <a:custGeom>
            <a:avLst/>
            <a:gdLst/>
            <a:ahLst/>
            <a:cxnLst/>
            <a:rect l="l" t="t" r="r" b="b"/>
            <a:pathLst>
              <a:path w="10042373" h="3250183" extrusionOk="0">
                <a:moveTo>
                  <a:pt x="10038905" y="3249161"/>
                </a:moveTo>
                <a:cubicBezTo>
                  <a:pt x="9736786" y="2103567"/>
                  <a:pt x="8545883" y="1680732"/>
                  <a:pt x="7784577" y="1271084"/>
                </a:cubicBezTo>
                <a:cubicBezTo>
                  <a:pt x="7093262" y="899138"/>
                  <a:pt x="5701511" y="304531"/>
                  <a:pt x="4592772" y="162007"/>
                </a:cubicBezTo>
                <a:cubicBezTo>
                  <a:pt x="3614721" y="36223"/>
                  <a:pt x="2220432" y="-181027"/>
                  <a:pt x="1205526" y="277142"/>
                </a:cubicBezTo>
                <a:cubicBezTo>
                  <a:pt x="684800" y="512314"/>
                  <a:pt x="292567" y="778763"/>
                  <a:pt x="-3468" y="1086802"/>
                </a:cubicBezTo>
              </a:path>
            </a:pathLst>
          </a:custGeom>
          <a:noFill/>
          <a:ln w="12675" cap="flat" cmpd="sng">
            <a:solidFill>
              <a:srgbClr val="3F9C35"/>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7" name="Google Shape;147;p66"/>
          <p:cNvSpPr/>
          <p:nvPr/>
        </p:nvSpPr>
        <p:spPr>
          <a:xfrm>
            <a:off x="455210" y="3918485"/>
            <a:ext cx="95861" cy="95861"/>
          </a:xfrm>
          <a:custGeom>
            <a:avLst/>
            <a:gdLst/>
            <a:ahLst/>
            <a:cxnLst/>
            <a:rect l="l" t="t" r="r" b="b"/>
            <a:pathLst>
              <a:path w="127815" h="127815" extrusionOk="0">
                <a:moveTo>
                  <a:pt x="60609" y="126793"/>
                </a:moveTo>
                <a:cubicBezTo>
                  <a:pt x="95945" y="126624"/>
                  <a:pt x="124516" y="98053"/>
                  <a:pt x="124347" y="62716"/>
                </a:cubicBezTo>
                <a:cubicBezTo>
                  <a:pt x="124178" y="27382"/>
                  <a:pt x="95606" y="-1189"/>
                  <a:pt x="60270" y="-1022"/>
                </a:cubicBezTo>
                <a:cubicBezTo>
                  <a:pt x="25103" y="-853"/>
                  <a:pt x="-3468" y="27720"/>
                  <a:pt x="-3468" y="62886"/>
                </a:cubicBezTo>
                <a:cubicBezTo>
                  <a:pt x="-3299" y="98222"/>
                  <a:pt x="25272" y="126793"/>
                  <a:pt x="60609" y="126793"/>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8" name="Google Shape;148;p66"/>
          <p:cNvSpPr/>
          <p:nvPr/>
        </p:nvSpPr>
        <p:spPr>
          <a:xfrm>
            <a:off x="454831" y="3918487"/>
            <a:ext cx="96114" cy="95861"/>
          </a:xfrm>
          <a:custGeom>
            <a:avLst/>
            <a:gdLst/>
            <a:ahLst/>
            <a:cxnLst/>
            <a:rect l="l" t="t" r="r" b="b"/>
            <a:pathLst>
              <a:path w="128152" h="127814" extrusionOk="0">
                <a:moveTo>
                  <a:pt x="128152" y="63907"/>
                </a:moveTo>
                <a:cubicBezTo>
                  <a:pt x="128152" y="99202"/>
                  <a:pt x="99464" y="127814"/>
                  <a:pt x="64076" y="127814"/>
                </a:cubicBezTo>
                <a:cubicBezTo>
                  <a:pt x="28688" y="127814"/>
                  <a:pt x="0" y="99202"/>
                  <a:pt x="0" y="63907"/>
                </a:cubicBezTo>
                <a:cubicBezTo>
                  <a:pt x="0" y="28612"/>
                  <a:pt x="28688" y="0"/>
                  <a:pt x="64076" y="0"/>
                </a:cubicBezTo>
                <a:cubicBezTo>
                  <a:pt x="99464"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49" name="Google Shape;149;p66"/>
          <p:cNvSpPr/>
          <p:nvPr/>
        </p:nvSpPr>
        <p:spPr>
          <a:xfrm>
            <a:off x="2518623" y="4536509"/>
            <a:ext cx="95861" cy="95860"/>
          </a:xfrm>
          <a:custGeom>
            <a:avLst/>
            <a:gdLst/>
            <a:ahLst/>
            <a:cxnLst/>
            <a:rect l="l" t="t" r="r" b="b"/>
            <a:pathLst>
              <a:path w="127815" h="127813" extrusionOk="0">
                <a:moveTo>
                  <a:pt x="60609" y="126791"/>
                </a:moveTo>
                <a:cubicBezTo>
                  <a:pt x="95945" y="126622"/>
                  <a:pt x="124516" y="98051"/>
                  <a:pt x="124347" y="62714"/>
                </a:cubicBezTo>
                <a:cubicBezTo>
                  <a:pt x="124178" y="27380"/>
                  <a:pt x="95606" y="-1191"/>
                  <a:pt x="60270" y="-1022"/>
                </a:cubicBezTo>
                <a:cubicBezTo>
                  <a:pt x="25103" y="-855"/>
                  <a:pt x="-3468" y="27718"/>
                  <a:pt x="-3468" y="62883"/>
                </a:cubicBezTo>
                <a:cubicBezTo>
                  <a:pt x="-3468" y="98220"/>
                  <a:pt x="25103" y="126791"/>
                  <a:pt x="60439" y="126791"/>
                </a:cubicBezTo>
                <a:cubicBezTo>
                  <a:pt x="60439" y="126791"/>
                  <a:pt x="60609" y="126791"/>
                  <a:pt x="60609" y="126791"/>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0" name="Google Shape;150;p66"/>
          <p:cNvSpPr/>
          <p:nvPr/>
        </p:nvSpPr>
        <p:spPr>
          <a:xfrm>
            <a:off x="2518751" y="4536636"/>
            <a:ext cx="96114" cy="95861"/>
          </a:xfrm>
          <a:custGeom>
            <a:avLst/>
            <a:gdLst/>
            <a:ahLst/>
            <a:cxnLst/>
            <a:rect l="l" t="t" r="r" b="b"/>
            <a:pathLst>
              <a:path w="128152" h="127814" extrusionOk="0">
                <a:moveTo>
                  <a:pt x="128152" y="63907"/>
                </a:moveTo>
                <a:cubicBezTo>
                  <a:pt x="128152" y="99202"/>
                  <a:pt x="99465" y="127814"/>
                  <a:pt x="64076" y="127814"/>
                </a:cubicBezTo>
                <a:cubicBezTo>
                  <a:pt x="28688" y="127814"/>
                  <a:pt x="0" y="99202"/>
                  <a:pt x="0" y="63907"/>
                </a:cubicBezTo>
                <a:cubicBezTo>
                  <a:pt x="0" y="28612"/>
                  <a:pt x="28688" y="0"/>
                  <a:pt x="64076" y="0"/>
                </a:cubicBezTo>
                <a:cubicBezTo>
                  <a:pt x="99465"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1" name="Google Shape;151;p66"/>
          <p:cNvSpPr/>
          <p:nvPr/>
        </p:nvSpPr>
        <p:spPr>
          <a:xfrm>
            <a:off x="5364897" y="2433914"/>
            <a:ext cx="95861" cy="95861"/>
          </a:xfrm>
          <a:custGeom>
            <a:avLst/>
            <a:gdLst/>
            <a:ahLst/>
            <a:cxnLst/>
            <a:rect l="l" t="t" r="r" b="b"/>
            <a:pathLst>
              <a:path w="127815" h="127815" extrusionOk="0">
                <a:moveTo>
                  <a:pt x="60609" y="126793"/>
                </a:moveTo>
                <a:cubicBezTo>
                  <a:pt x="95945" y="126624"/>
                  <a:pt x="124516" y="98051"/>
                  <a:pt x="124347" y="62716"/>
                </a:cubicBezTo>
                <a:cubicBezTo>
                  <a:pt x="124178" y="27382"/>
                  <a:pt x="95606" y="-1191"/>
                  <a:pt x="60270" y="-1022"/>
                </a:cubicBezTo>
                <a:cubicBezTo>
                  <a:pt x="25107" y="-853"/>
                  <a:pt x="-3468" y="27720"/>
                  <a:pt x="-3468" y="62886"/>
                </a:cubicBezTo>
                <a:cubicBezTo>
                  <a:pt x="-3299" y="98220"/>
                  <a:pt x="25276" y="126793"/>
                  <a:pt x="60609" y="126793"/>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2" name="Google Shape;152;p66"/>
          <p:cNvSpPr/>
          <p:nvPr/>
        </p:nvSpPr>
        <p:spPr>
          <a:xfrm>
            <a:off x="5364899" y="2434042"/>
            <a:ext cx="96114" cy="95860"/>
          </a:xfrm>
          <a:custGeom>
            <a:avLst/>
            <a:gdLst/>
            <a:ahLst/>
            <a:cxnLst/>
            <a:rect l="l" t="t" r="r" b="b"/>
            <a:pathLst>
              <a:path w="128152" h="127814" extrusionOk="0">
                <a:moveTo>
                  <a:pt x="128152" y="63907"/>
                </a:moveTo>
                <a:cubicBezTo>
                  <a:pt x="128152" y="99202"/>
                  <a:pt x="99464" y="127814"/>
                  <a:pt x="64076" y="127814"/>
                </a:cubicBezTo>
                <a:cubicBezTo>
                  <a:pt x="28687" y="127814"/>
                  <a:pt x="0" y="99202"/>
                  <a:pt x="0" y="63907"/>
                </a:cubicBezTo>
                <a:cubicBezTo>
                  <a:pt x="0" y="28612"/>
                  <a:pt x="28687" y="0"/>
                  <a:pt x="64076" y="0"/>
                </a:cubicBezTo>
                <a:cubicBezTo>
                  <a:pt x="99464"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3" name="Google Shape;153;p66"/>
          <p:cNvSpPr/>
          <p:nvPr/>
        </p:nvSpPr>
        <p:spPr>
          <a:xfrm>
            <a:off x="7052223" y="2899396"/>
            <a:ext cx="95861" cy="95861"/>
          </a:xfrm>
          <a:custGeom>
            <a:avLst/>
            <a:gdLst/>
            <a:ahLst/>
            <a:cxnLst/>
            <a:rect l="l" t="t" r="r" b="b"/>
            <a:pathLst>
              <a:path w="127815" h="127815" extrusionOk="0">
                <a:moveTo>
                  <a:pt x="60609" y="126793"/>
                </a:moveTo>
                <a:cubicBezTo>
                  <a:pt x="95945" y="126624"/>
                  <a:pt x="124516" y="98053"/>
                  <a:pt x="124347" y="62716"/>
                </a:cubicBezTo>
                <a:cubicBezTo>
                  <a:pt x="124178" y="27382"/>
                  <a:pt x="95606" y="-1189"/>
                  <a:pt x="60270" y="-1022"/>
                </a:cubicBezTo>
                <a:cubicBezTo>
                  <a:pt x="25103" y="-853"/>
                  <a:pt x="-3468" y="27720"/>
                  <a:pt x="-3468" y="62886"/>
                </a:cubicBezTo>
                <a:cubicBezTo>
                  <a:pt x="-3299" y="98220"/>
                  <a:pt x="25272" y="126793"/>
                  <a:pt x="60609" y="126793"/>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4" name="Google Shape;154;p66"/>
          <p:cNvSpPr/>
          <p:nvPr/>
        </p:nvSpPr>
        <p:spPr>
          <a:xfrm>
            <a:off x="7052223" y="2899396"/>
            <a:ext cx="95861" cy="95861"/>
          </a:xfrm>
          <a:custGeom>
            <a:avLst/>
            <a:gdLst/>
            <a:ahLst/>
            <a:cxnLst/>
            <a:rect l="l" t="t" r="r" b="b"/>
            <a:pathLst>
              <a:path w="127815" h="127815" extrusionOk="0">
                <a:moveTo>
                  <a:pt x="60609" y="126793"/>
                </a:moveTo>
                <a:cubicBezTo>
                  <a:pt x="95945" y="126624"/>
                  <a:pt x="124516" y="98053"/>
                  <a:pt x="124347" y="62716"/>
                </a:cubicBezTo>
                <a:cubicBezTo>
                  <a:pt x="124178" y="27382"/>
                  <a:pt x="95606" y="-1189"/>
                  <a:pt x="60270" y="-1022"/>
                </a:cubicBezTo>
                <a:cubicBezTo>
                  <a:pt x="25103" y="-853"/>
                  <a:pt x="-3468" y="27720"/>
                  <a:pt x="-3468" y="62886"/>
                </a:cubicBezTo>
                <a:cubicBezTo>
                  <a:pt x="-3299" y="98220"/>
                  <a:pt x="25272" y="126793"/>
                  <a:pt x="60609" y="126793"/>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5" name="Google Shape;155;p66"/>
          <p:cNvSpPr/>
          <p:nvPr/>
        </p:nvSpPr>
        <p:spPr>
          <a:xfrm>
            <a:off x="8240717" y="1580425"/>
            <a:ext cx="95861" cy="95860"/>
          </a:xfrm>
          <a:custGeom>
            <a:avLst/>
            <a:gdLst/>
            <a:ahLst/>
            <a:cxnLst/>
            <a:rect l="l" t="t" r="r" b="b"/>
            <a:pathLst>
              <a:path w="127815" h="127813" extrusionOk="0">
                <a:moveTo>
                  <a:pt x="60609" y="126791"/>
                </a:moveTo>
                <a:cubicBezTo>
                  <a:pt x="95941" y="126622"/>
                  <a:pt x="124512" y="98051"/>
                  <a:pt x="124347" y="62714"/>
                </a:cubicBezTo>
                <a:cubicBezTo>
                  <a:pt x="124174" y="27380"/>
                  <a:pt x="95602" y="-1191"/>
                  <a:pt x="60270" y="-1022"/>
                </a:cubicBezTo>
                <a:cubicBezTo>
                  <a:pt x="25103" y="-853"/>
                  <a:pt x="-3468" y="27718"/>
                  <a:pt x="-3468" y="62883"/>
                </a:cubicBezTo>
                <a:cubicBezTo>
                  <a:pt x="-3295" y="98220"/>
                  <a:pt x="25276" y="126791"/>
                  <a:pt x="60609" y="126791"/>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6" name="Google Shape;156;p66"/>
          <p:cNvSpPr/>
          <p:nvPr/>
        </p:nvSpPr>
        <p:spPr>
          <a:xfrm>
            <a:off x="8240717" y="1580425"/>
            <a:ext cx="95861" cy="95860"/>
          </a:xfrm>
          <a:custGeom>
            <a:avLst/>
            <a:gdLst/>
            <a:ahLst/>
            <a:cxnLst/>
            <a:rect l="l" t="t" r="r" b="b"/>
            <a:pathLst>
              <a:path w="127815" h="127813" extrusionOk="0">
                <a:moveTo>
                  <a:pt x="60609" y="126791"/>
                </a:moveTo>
                <a:cubicBezTo>
                  <a:pt x="95941" y="126622"/>
                  <a:pt x="124512" y="98051"/>
                  <a:pt x="124347" y="62714"/>
                </a:cubicBezTo>
                <a:cubicBezTo>
                  <a:pt x="124174" y="27380"/>
                  <a:pt x="95602" y="-1191"/>
                  <a:pt x="60270" y="-1022"/>
                </a:cubicBezTo>
                <a:cubicBezTo>
                  <a:pt x="25103" y="-853"/>
                  <a:pt x="-3468" y="27718"/>
                  <a:pt x="-3468" y="62883"/>
                </a:cubicBezTo>
                <a:cubicBezTo>
                  <a:pt x="-3295" y="98220"/>
                  <a:pt x="25276" y="126791"/>
                  <a:pt x="60609" y="126791"/>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57" name="Google Shape;157;p66"/>
          <p:cNvSpPr txBox="1">
            <a:spLocks noGrp="1"/>
          </p:cNvSpPr>
          <p:nvPr>
            <p:ph type="body" idx="1"/>
          </p:nvPr>
        </p:nvSpPr>
        <p:spPr>
          <a:xfrm>
            <a:off x="450646" y="3451524"/>
            <a:ext cx="2252100" cy="930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8" name="Google Shape;158;p66"/>
          <p:cNvSpPr txBox="1">
            <a:spLocks noGrp="1"/>
          </p:cNvSpPr>
          <p:nvPr>
            <p:ph type="body" idx="2"/>
          </p:nvPr>
        </p:nvSpPr>
        <p:spPr>
          <a:xfrm>
            <a:off x="2486858" y="3521743"/>
            <a:ext cx="2252100" cy="930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9" name="Google Shape;159;p66"/>
          <p:cNvSpPr/>
          <p:nvPr/>
        </p:nvSpPr>
        <p:spPr>
          <a:xfrm>
            <a:off x="4509505" y="4380842"/>
            <a:ext cx="96114" cy="95861"/>
          </a:xfrm>
          <a:custGeom>
            <a:avLst/>
            <a:gdLst/>
            <a:ahLst/>
            <a:cxnLst/>
            <a:rect l="l" t="t" r="r" b="b"/>
            <a:pathLst>
              <a:path w="128152" h="127814" extrusionOk="0">
                <a:moveTo>
                  <a:pt x="128152" y="63907"/>
                </a:moveTo>
                <a:cubicBezTo>
                  <a:pt x="128152" y="99202"/>
                  <a:pt x="99465" y="127814"/>
                  <a:pt x="64076" y="127814"/>
                </a:cubicBezTo>
                <a:cubicBezTo>
                  <a:pt x="28688" y="127814"/>
                  <a:pt x="0" y="99202"/>
                  <a:pt x="0" y="63907"/>
                </a:cubicBezTo>
                <a:cubicBezTo>
                  <a:pt x="0" y="28612"/>
                  <a:pt x="28688" y="0"/>
                  <a:pt x="64076" y="0"/>
                </a:cubicBezTo>
                <a:cubicBezTo>
                  <a:pt x="99465"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160" name="Google Shape;160;p66"/>
          <p:cNvSpPr txBox="1">
            <a:spLocks noGrp="1"/>
          </p:cNvSpPr>
          <p:nvPr>
            <p:ph type="body" idx="3"/>
          </p:nvPr>
        </p:nvSpPr>
        <p:spPr>
          <a:xfrm>
            <a:off x="4835748" y="4106987"/>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1" name="Google Shape;161;p66"/>
          <p:cNvSpPr txBox="1">
            <a:spLocks noGrp="1"/>
          </p:cNvSpPr>
          <p:nvPr>
            <p:ph type="body" idx="4"/>
          </p:nvPr>
        </p:nvSpPr>
        <p:spPr>
          <a:xfrm>
            <a:off x="5027826" y="1476100"/>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66"/>
          <p:cNvSpPr txBox="1">
            <a:spLocks noGrp="1"/>
          </p:cNvSpPr>
          <p:nvPr>
            <p:ph type="body" idx="5"/>
          </p:nvPr>
        </p:nvSpPr>
        <p:spPr>
          <a:xfrm>
            <a:off x="6851311" y="3127261"/>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3" name="Google Shape;163;p66"/>
          <p:cNvSpPr txBox="1">
            <a:spLocks noGrp="1"/>
          </p:cNvSpPr>
          <p:nvPr>
            <p:ph type="body" idx="6"/>
          </p:nvPr>
        </p:nvSpPr>
        <p:spPr>
          <a:xfrm>
            <a:off x="6942454" y="525062"/>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64"/>
        <p:cNvGrpSpPr/>
        <p:nvPr/>
      </p:nvGrpSpPr>
      <p:grpSpPr>
        <a:xfrm>
          <a:off x="0" y="0"/>
          <a:ext cx="0" cy="0"/>
          <a:chOff x="0" y="0"/>
          <a:chExt cx="0" cy="0"/>
        </a:xfrm>
      </p:grpSpPr>
      <p:sp>
        <p:nvSpPr>
          <p:cNvPr id="165" name="Google Shape;165;p67"/>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6"/>
        <p:cNvGrpSpPr/>
        <p:nvPr/>
      </p:nvGrpSpPr>
      <p:grpSpPr>
        <a:xfrm>
          <a:off x="0" y="0"/>
          <a:ext cx="0" cy="0"/>
          <a:chOff x="0" y="0"/>
          <a:chExt cx="0" cy="0"/>
        </a:xfrm>
      </p:grpSpPr>
      <p:sp>
        <p:nvSpPr>
          <p:cNvPr id="167" name="Google Shape;167;p6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8" name="Google Shape;168;p6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69" name="Google Shape;169;p6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0" name="Google Shape;170;p6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1" name="Google Shape;171;p6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2"/>
        <p:cNvGrpSpPr/>
        <p:nvPr/>
      </p:nvGrpSpPr>
      <p:grpSpPr>
        <a:xfrm>
          <a:off x="0" y="0"/>
          <a:ext cx="0" cy="0"/>
          <a:chOff x="0" y="0"/>
          <a:chExt cx="0" cy="0"/>
        </a:xfrm>
      </p:grpSpPr>
      <p:sp>
        <p:nvSpPr>
          <p:cNvPr id="173" name="Google Shape;173;p6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4" name="Google Shape;174;p6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6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6" name="Google Shape;176;p6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7" name="Google Shape;177;p6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8" name="Google Shape;178;p6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9"/>
        <p:cNvGrpSpPr/>
        <p:nvPr/>
      </p:nvGrpSpPr>
      <p:grpSpPr>
        <a:xfrm>
          <a:off x="0" y="0"/>
          <a:ext cx="0" cy="0"/>
          <a:chOff x="0" y="0"/>
          <a:chExt cx="0" cy="0"/>
        </a:xfrm>
      </p:grpSpPr>
      <p:sp>
        <p:nvSpPr>
          <p:cNvPr id="180" name="Google Shape;180;p7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1" name="Google Shape;181;p7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82" name="Google Shape;182;p7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3" name="Google Shape;183;p7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84" name="Google Shape;184;p7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5" name="Google Shape;185;p7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6" name="Google Shape;186;p7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7" name="Google Shape;187;p7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8"/>
        <p:cNvGrpSpPr/>
        <p:nvPr/>
      </p:nvGrpSpPr>
      <p:grpSpPr>
        <a:xfrm>
          <a:off x="0" y="0"/>
          <a:ext cx="0" cy="0"/>
          <a:chOff x="0" y="0"/>
          <a:chExt cx="0" cy="0"/>
        </a:xfrm>
      </p:grpSpPr>
      <p:sp>
        <p:nvSpPr>
          <p:cNvPr id="189" name="Google Shape;189;p7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0" name="Google Shape;190;p7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1" name="Google Shape;191;p7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2" name="Google Shape;192;p7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3"/>
        <p:cNvGrpSpPr/>
        <p:nvPr/>
      </p:nvGrpSpPr>
      <p:grpSpPr>
        <a:xfrm>
          <a:off x="0" y="0"/>
          <a:ext cx="0" cy="0"/>
          <a:chOff x="0" y="0"/>
          <a:chExt cx="0" cy="0"/>
        </a:xfrm>
      </p:grpSpPr>
      <p:sp>
        <p:nvSpPr>
          <p:cNvPr id="194" name="Google Shape;194;p7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5" name="Google Shape;195;p7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96" name="Google Shape;196;p7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97" name="Google Shape;197;p7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8" name="Google Shape;198;p7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9" name="Google Shape;199;p7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0"/>
        <p:cNvGrpSpPr/>
        <p:nvPr/>
      </p:nvGrpSpPr>
      <p:grpSpPr>
        <a:xfrm>
          <a:off x="0" y="0"/>
          <a:ext cx="0" cy="0"/>
          <a:chOff x="0" y="0"/>
          <a:chExt cx="0" cy="0"/>
        </a:xfrm>
      </p:grpSpPr>
      <p:sp>
        <p:nvSpPr>
          <p:cNvPr id="201" name="Google Shape;201;p7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2" name="Google Shape;202;p73"/>
          <p:cNvSpPr>
            <a:spLocks noGrp="1"/>
          </p:cNvSpPr>
          <p:nvPr>
            <p:ph type="pic" idx="2"/>
          </p:nvPr>
        </p:nvSpPr>
        <p:spPr>
          <a:xfrm>
            <a:off x="3887391" y="740569"/>
            <a:ext cx="4629300" cy="3655200"/>
          </a:xfrm>
          <a:prstGeom prst="rect">
            <a:avLst/>
          </a:prstGeom>
          <a:noFill/>
          <a:ln>
            <a:noFill/>
          </a:ln>
        </p:spPr>
      </p:sp>
      <p:sp>
        <p:nvSpPr>
          <p:cNvPr id="203" name="Google Shape;203;p7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204" name="Google Shape;204;p7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5" name="Google Shape;205;p7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6" name="Google Shape;206;p7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7"/>
        <p:cNvGrpSpPr/>
        <p:nvPr/>
      </p:nvGrpSpPr>
      <p:grpSpPr>
        <a:xfrm>
          <a:off x="0" y="0"/>
          <a:ext cx="0" cy="0"/>
          <a:chOff x="0" y="0"/>
          <a:chExt cx="0" cy="0"/>
        </a:xfrm>
      </p:grpSpPr>
      <p:sp>
        <p:nvSpPr>
          <p:cNvPr id="208" name="Google Shape;208;p7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9" name="Google Shape;209;p7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0" name="Google Shape;210;p7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1" name="Google Shape;211;p7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2" name="Google Shape;212;p7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Gradient">
  <p:cSld name="TITLE_3_1_2">
    <p:spTree>
      <p:nvGrpSpPr>
        <p:cNvPr id="1" name="Shape 213"/>
        <p:cNvGrpSpPr/>
        <p:nvPr/>
      </p:nvGrpSpPr>
      <p:grpSpPr>
        <a:xfrm>
          <a:off x="0" y="0"/>
          <a:ext cx="0" cy="0"/>
          <a:chOff x="0" y="0"/>
          <a:chExt cx="0" cy="0"/>
        </a:xfrm>
      </p:grpSpPr>
      <p:sp>
        <p:nvSpPr>
          <p:cNvPr id="214" name="Google Shape;214;p75"/>
          <p:cNvSpPr txBox="1">
            <a:spLocks noGrp="1"/>
          </p:cNvSpPr>
          <p:nvPr>
            <p:ph type="sldNum" idx="12"/>
          </p:nvPr>
        </p:nvSpPr>
        <p:spPr>
          <a:xfrm>
            <a:off x="8461325" y="4751400"/>
            <a:ext cx="197400" cy="1233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1pPr>
            <a:lvl2pPr marL="0" marR="0" lvl="1"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2pPr>
            <a:lvl3pPr marL="0" marR="0" lvl="2"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3pPr>
            <a:lvl4pPr marL="0" marR="0" lvl="3"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4pPr>
            <a:lvl5pPr marL="0" marR="0" lvl="4"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5pPr>
            <a:lvl6pPr marL="0" marR="0" lvl="5"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6pPr>
            <a:lvl7pPr marL="0" marR="0" lvl="6"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7pPr>
            <a:lvl8pPr marL="0" marR="0" lvl="7"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8pPr>
            <a:lvl9pPr marL="0" marR="0" lvl="8"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9pPr>
          </a:lstStyle>
          <a:p>
            <a:pPr marL="0" lvl="0" indent="0" algn="r" rtl="0">
              <a:spcBef>
                <a:spcPts val="0"/>
              </a:spcBef>
              <a:spcAft>
                <a:spcPts val="0"/>
              </a:spcAft>
              <a:buNone/>
            </a:pPr>
            <a:fld id="{00000000-1234-1234-1234-123412341234}" type="slidenum">
              <a:rPr lang="en"/>
              <a:t>‹#›</a:t>
            </a:fld>
            <a:endParaRPr/>
          </a:p>
        </p:txBody>
      </p:sp>
      <p:sp>
        <p:nvSpPr>
          <p:cNvPr id="215" name="Google Shape;215;p75"/>
          <p:cNvSpPr/>
          <p:nvPr/>
        </p:nvSpPr>
        <p:spPr>
          <a:xfrm>
            <a:off x="0" y="0"/>
            <a:ext cx="9144000" cy="5143500"/>
          </a:xfrm>
          <a:prstGeom prst="rect">
            <a:avLst/>
          </a:prstGeom>
          <a:gradFill>
            <a:gsLst>
              <a:gs pos="0">
                <a:schemeClr val="accent1"/>
              </a:gs>
              <a:gs pos="100000">
                <a:schemeClr val="dk2"/>
              </a:gs>
            </a:gsLst>
            <a:lin ang="2700006"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haltsseite">
  <p:cSld name="Inhaltsseite">
    <p:spTree>
      <p:nvGrpSpPr>
        <p:cNvPr id="1" name="Shape 216"/>
        <p:cNvGrpSpPr/>
        <p:nvPr/>
      </p:nvGrpSpPr>
      <p:grpSpPr>
        <a:xfrm>
          <a:off x="0" y="0"/>
          <a:ext cx="0" cy="0"/>
          <a:chOff x="0" y="0"/>
          <a:chExt cx="0" cy="0"/>
        </a:xfrm>
      </p:grpSpPr>
      <p:sp>
        <p:nvSpPr>
          <p:cNvPr id="217" name="Google Shape;217;p76"/>
          <p:cNvSpPr/>
          <p:nvPr/>
        </p:nvSpPr>
        <p:spPr>
          <a:xfrm rot="10800000" flipH="1">
            <a:off x="-1" y="4500000"/>
            <a:ext cx="4590000" cy="39600"/>
          </a:xfrm>
          <a:prstGeom prst="rect">
            <a:avLst/>
          </a:prstGeom>
          <a:solidFill>
            <a:schemeClr val="dk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Condensed"/>
              <a:ea typeface="Roboto Condensed"/>
              <a:cs typeface="Roboto Condensed"/>
              <a:sym typeface="Roboto Condensed"/>
            </a:endParaRPr>
          </a:p>
        </p:txBody>
      </p:sp>
      <p:pic>
        <p:nvPicPr>
          <p:cNvPr id="218" name="Google Shape;218;p76"/>
          <p:cNvPicPr preferRelativeResize="0"/>
          <p:nvPr/>
        </p:nvPicPr>
        <p:blipFill rotWithShape="1">
          <a:blip r:embed="rId2">
            <a:alphaModFix/>
          </a:blip>
          <a:srcRect/>
          <a:stretch/>
        </p:blipFill>
        <p:spPr>
          <a:xfrm>
            <a:off x="4574382" y="4500000"/>
            <a:ext cx="4571999" cy="39600"/>
          </a:xfrm>
          <a:prstGeom prst="rect">
            <a:avLst/>
          </a:prstGeom>
          <a:noFill/>
          <a:ln>
            <a:noFill/>
          </a:ln>
        </p:spPr>
      </p:pic>
      <p:sp>
        <p:nvSpPr>
          <p:cNvPr id="219" name="Google Shape;219;p76"/>
          <p:cNvSpPr txBox="1">
            <a:spLocks noGrp="1"/>
          </p:cNvSpPr>
          <p:nvPr>
            <p:ph type="body" idx="1"/>
          </p:nvPr>
        </p:nvSpPr>
        <p:spPr>
          <a:xfrm>
            <a:off x="2999580" y="4719770"/>
            <a:ext cx="5688000" cy="1440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200"/>
              </a:spcBef>
              <a:spcAft>
                <a:spcPts val="0"/>
              </a:spcAft>
              <a:buClr>
                <a:schemeClr val="dk1"/>
              </a:buClr>
              <a:buSzPts val="1000"/>
              <a:buFont typeface="Roboto Condensed"/>
              <a:buNone/>
              <a:defRPr sz="1000">
                <a:solidFill>
                  <a:schemeClr val="dk1"/>
                </a:solidFill>
                <a:latin typeface="Roboto Condensed"/>
                <a:ea typeface="Roboto Condensed"/>
                <a:cs typeface="Roboto Condensed"/>
                <a:sym typeface="Roboto Condensed"/>
              </a:defRPr>
            </a:lvl1pPr>
            <a:lvl2pPr marL="914400" lvl="1" indent="-342900" algn="l">
              <a:lnSpc>
                <a:spcPct val="90000"/>
              </a:lnSpc>
              <a:spcBef>
                <a:spcPts val="4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220" name="Google Shape;220;p76"/>
          <p:cNvSpPr txBox="1"/>
          <p:nvPr/>
        </p:nvSpPr>
        <p:spPr>
          <a:xfrm>
            <a:off x="3521641" y="4884574"/>
            <a:ext cx="5166000" cy="1542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2F5D"/>
              </a:buClr>
              <a:buSzPts val="1000"/>
              <a:buFont typeface="Roboto Condensed"/>
              <a:buNone/>
            </a:pPr>
            <a:fld id="{00000000-1234-1234-1234-123412341234}" type="slidenum">
              <a:rPr lang="en" sz="1000" b="0" i="0" u="none" strike="noStrike" cap="none">
                <a:solidFill>
                  <a:srgbClr val="002F5D"/>
                </a:solidFill>
                <a:latin typeface="Roboto Condensed"/>
                <a:ea typeface="Roboto Condensed"/>
                <a:cs typeface="Roboto Condensed"/>
                <a:sym typeface="Roboto Condensed"/>
              </a:rPr>
              <a:t>‹#›</a:t>
            </a:fld>
            <a:r>
              <a:rPr lang="en" sz="1000" b="0" i="0" u="none" strike="noStrike" cap="none">
                <a:solidFill>
                  <a:srgbClr val="002F5D"/>
                </a:solidFill>
                <a:latin typeface="Roboto Condensed"/>
                <a:ea typeface="Roboto Condensed"/>
                <a:cs typeface="Roboto Condensed"/>
                <a:sym typeface="Roboto Condensed"/>
              </a:rPr>
              <a:t> / 9</a:t>
            </a:r>
            <a:endParaRPr sz="1400" b="0" i="0" u="none" strike="noStrike" cap="none">
              <a:solidFill>
                <a:srgbClr val="000000"/>
              </a:solidFill>
              <a:latin typeface="Arial"/>
              <a:ea typeface="Arial"/>
              <a:cs typeface="Arial"/>
              <a:sym typeface="Arial"/>
            </a:endParaRPr>
          </a:p>
        </p:txBody>
      </p:sp>
      <p:sp>
        <p:nvSpPr>
          <p:cNvPr id="221" name="Google Shape;221;p76"/>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9"/>
        <p:cNvGrpSpPr/>
        <p:nvPr/>
      </p:nvGrpSpPr>
      <p:grpSpPr>
        <a:xfrm>
          <a:off x="0" y="0"/>
          <a:ext cx="0" cy="0"/>
          <a:chOff x="0" y="0"/>
          <a:chExt cx="0" cy="0"/>
        </a:xfrm>
      </p:grpSpPr>
      <p:sp>
        <p:nvSpPr>
          <p:cNvPr id="230" name="Google Shape;230;p22"/>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31" name="Google Shape;231;p22"/>
          <p:cNvPicPr preferRelativeResize="0"/>
          <p:nvPr/>
        </p:nvPicPr>
        <p:blipFill rotWithShape="1">
          <a:blip r:embed="rId2">
            <a:alphaModFix amt="34000"/>
          </a:blip>
          <a:srcRect l="51342" t="39269" r="-2843" b="35419"/>
          <a:stretch/>
        </p:blipFill>
        <p:spPr>
          <a:xfrm flipH="1">
            <a:off x="6978317" y="0"/>
            <a:ext cx="2165683" cy="778120"/>
          </a:xfrm>
          <a:prstGeom prst="rect">
            <a:avLst/>
          </a:prstGeom>
          <a:noFill/>
          <a:ln>
            <a:noFill/>
          </a:ln>
        </p:spPr>
      </p:pic>
      <p:pic>
        <p:nvPicPr>
          <p:cNvPr id="232" name="Google Shape;232;p22"/>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233" name="Google Shape;233;p22"/>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34" name="Google Shape;234;p22"/>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35" name="Google Shape;235;p22"/>
          <p:cNvSpPr txBox="1">
            <a:spLocks noGrp="1"/>
          </p:cNvSpPr>
          <p:nvPr>
            <p:ph type="body" idx="1"/>
          </p:nvPr>
        </p:nvSpPr>
        <p:spPr>
          <a:xfrm>
            <a:off x="243175" y="1168900"/>
            <a:ext cx="8621700" cy="34971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236" name="Google Shape;236;p22"/>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37"/>
        <p:cNvGrpSpPr/>
        <p:nvPr/>
      </p:nvGrpSpPr>
      <p:grpSpPr>
        <a:xfrm>
          <a:off x="0" y="0"/>
          <a:ext cx="0" cy="0"/>
          <a:chOff x="0" y="0"/>
          <a:chExt cx="0" cy="0"/>
        </a:xfrm>
      </p:grpSpPr>
      <p:pic>
        <p:nvPicPr>
          <p:cNvPr id="238" name="Google Shape;238;p55"/>
          <p:cNvPicPr preferRelativeResize="0"/>
          <p:nvPr/>
        </p:nvPicPr>
        <p:blipFill rotWithShape="1">
          <a:blip r:embed="rId2">
            <a:alphaModFix/>
          </a:blip>
          <a:srcRect/>
          <a:stretch/>
        </p:blipFill>
        <p:spPr>
          <a:xfrm>
            <a:off x="2476313" y="1699297"/>
            <a:ext cx="6216117" cy="2067535"/>
          </a:xfrm>
          <a:prstGeom prst="rect">
            <a:avLst/>
          </a:prstGeom>
          <a:noFill/>
          <a:ln>
            <a:noFill/>
          </a:ln>
        </p:spPr>
      </p:pic>
      <p:pic>
        <p:nvPicPr>
          <p:cNvPr id="239" name="Google Shape;239;p55"/>
          <p:cNvPicPr preferRelativeResize="0"/>
          <p:nvPr/>
        </p:nvPicPr>
        <p:blipFill rotWithShape="1">
          <a:blip r:embed="rId3">
            <a:alphaModFix/>
          </a:blip>
          <a:srcRect b="-110"/>
          <a:stretch/>
        </p:blipFill>
        <p:spPr>
          <a:xfrm rot="10800000" flipH="1">
            <a:off x="2118210" y="3618186"/>
            <a:ext cx="4043667" cy="1528573"/>
          </a:xfrm>
          <a:prstGeom prst="rect">
            <a:avLst/>
          </a:prstGeom>
          <a:noFill/>
          <a:ln>
            <a:noFill/>
          </a:ln>
        </p:spPr>
      </p:pic>
      <p:pic>
        <p:nvPicPr>
          <p:cNvPr id="240" name="Google Shape;240;p55" descr="A picture containing nature&#10;&#10;Description automatically generated"/>
          <p:cNvPicPr preferRelativeResize="0"/>
          <p:nvPr/>
        </p:nvPicPr>
        <p:blipFill rotWithShape="1">
          <a:blip r:embed="rId4">
            <a:alphaModFix/>
          </a:blip>
          <a:srcRect/>
          <a:stretch/>
        </p:blipFill>
        <p:spPr>
          <a:xfrm>
            <a:off x="6358008" y="-1"/>
            <a:ext cx="2785992" cy="2015112"/>
          </a:xfrm>
          <a:prstGeom prst="rect">
            <a:avLst/>
          </a:prstGeom>
          <a:noFill/>
          <a:ln>
            <a:noFill/>
          </a:ln>
        </p:spPr>
      </p:pic>
      <p:sp>
        <p:nvSpPr>
          <p:cNvPr id="241" name="Google Shape;241;p55"/>
          <p:cNvSpPr/>
          <p:nvPr/>
        </p:nvSpPr>
        <p:spPr>
          <a:xfrm flipH="1">
            <a:off x="4092296" y="1476329"/>
            <a:ext cx="5063603" cy="367583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38100" dist="28575" dir="13500000" algn="b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2" name="Google Shape;242;p55"/>
          <p:cNvSpPr/>
          <p:nvPr/>
        </p:nvSpPr>
        <p:spPr>
          <a:xfrm flipH="1">
            <a:off x="-6599" y="-10906"/>
            <a:ext cx="9152384" cy="5161407"/>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38100" dist="28575" dir="27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43" name="Google Shape;243;p55"/>
          <p:cNvPicPr preferRelativeResize="0"/>
          <p:nvPr/>
        </p:nvPicPr>
        <p:blipFill rotWithShape="1">
          <a:blip r:embed="rId5">
            <a:alphaModFix/>
          </a:blip>
          <a:srcRect/>
          <a:stretch/>
        </p:blipFill>
        <p:spPr>
          <a:xfrm>
            <a:off x="103823" y="3983624"/>
            <a:ext cx="2054172" cy="1131386"/>
          </a:xfrm>
          <a:prstGeom prst="rect">
            <a:avLst/>
          </a:prstGeom>
          <a:noFill/>
          <a:ln>
            <a:noFill/>
          </a:ln>
          <a:effectLst>
            <a:outerShdw blurRad="38100" dist="28575" dir="2700000" algn="tl" rotWithShape="0">
              <a:srgbClr val="000000">
                <a:alpha val="40000"/>
              </a:srgbClr>
            </a:outerShdw>
          </a:effectLst>
        </p:spPr>
      </p:pic>
      <p:pic>
        <p:nvPicPr>
          <p:cNvPr id="244" name="Google Shape;244;p55"/>
          <p:cNvPicPr preferRelativeResize="0"/>
          <p:nvPr/>
        </p:nvPicPr>
        <p:blipFill rotWithShape="1">
          <a:blip r:embed="rId6">
            <a:alphaModFix amt="34000"/>
          </a:blip>
          <a:srcRect l="32582" t="2404" r="8553" b="-8776"/>
          <a:stretch/>
        </p:blipFill>
        <p:spPr>
          <a:xfrm rot="5400000">
            <a:off x="4300773" y="-762121"/>
            <a:ext cx="4091400" cy="5610600"/>
          </a:xfrm>
          <a:prstGeom prst="rtTriangle">
            <a:avLst/>
          </a:prstGeom>
          <a:noFill/>
          <a:ln>
            <a:noFill/>
          </a:ln>
        </p:spPr>
      </p:pic>
      <p:pic>
        <p:nvPicPr>
          <p:cNvPr id="245" name="Google Shape;245;p55"/>
          <p:cNvPicPr preferRelativeResize="0"/>
          <p:nvPr/>
        </p:nvPicPr>
        <p:blipFill rotWithShape="1">
          <a:blip r:embed="rId6">
            <a:alphaModFix amt="34000"/>
          </a:blip>
          <a:srcRect l="54017" t="36080" r="11355" b="677"/>
          <a:stretch/>
        </p:blipFill>
        <p:spPr>
          <a:xfrm rot="-5400000">
            <a:off x="4344520" y="3615007"/>
            <a:ext cx="1289700" cy="1775100"/>
          </a:xfrm>
          <a:prstGeom prst="rtTriangle">
            <a:avLst/>
          </a:prstGeom>
          <a:noFill/>
          <a:ln>
            <a:noFill/>
          </a:ln>
        </p:spPr>
      </p:pic>
      <p:sp>
        <p:nvSpPr>
          <p:cNvPr id="246" name="Google Shape;246;p55"/>
          <p:cNvSpPr txBox="1">
            <a:spLocks noGrp="1"/>
          </p:cNvSpPr>
          <p:nvPr>
            <p:ph type="title"/>
          </p:nvPr>
        </p:nvSpPr>
        <p:spPr>
          <a:xfrm>
            <a:off x="132035" y="131953"/>
            <a:ext cx="4617900" cy="2979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6000"/>
              <a:buFont typeface="Montserrat"/>
              <a:buNone/>
              <a:defRPr sz="60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47"/>
        <p:cNvGrpSpPr/>
        <p:nvPr/>
      </p:nvGrpSpPr>
      <p:grpSpPr>
        <a:xfrm>
          <a:off x="0" y="0"/>
          <a:ext cx="0" cy="0"/>
          <a:chOff x="0" y="0"/>
          <a:chExt cx="0" cy="0"/>
        </a:xfrm>
      </p:grpSpPr>
      <p:sp>
        <p:nvSpPr>
          <p:cNvPr id="248" name="Google Shape;248;p56"/>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49" name="Google Shape;249;p56"/>
          <p:cNvPicPr preferRelativeResize="0"/>
          <p:nvPr/>
        </p:nvPicPr>
        <p:blipFill rotWithShape="1">
          <a:blip r:embed="rId2">
            <a:alphaModFix amt="34000"/>
          </a:blip>
          <a:srcRect l="51342" t="39269" r="-2843" b="35419"/>
          <a:stretch/>
        </p:blipFill>
        <p:spPr>
          <a:xfrm flipH="1">
            <a:off x="6978317" y="0"/>
            <a:ext cx="2165683" cy="778120"/>
          </a:xfrm>
          <a:prstGeom prst="rect">
            <a:avLst/>
          </a:prstGeom>
          <a:noFill/>
          <a:ln>
            <a:noFill/>
          </a:ln>
        </p:spPr>
      </p:pic>
      <p:pic>
        <p:nvPicPr>
          <p:cNvPr id="250" name="Google Shape;250;p56"/>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251" name="Google Shape;251;p56"/>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52" name="Google Shape;252;p56"/>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53" name="Google Shape;253;p56"/>
          <p:cNvSpPr txBox="1">
            <a:spLocks noGrp="1"/>
          </p:cNvSpPr>
          <p:nvPr>
            <p:ph type="body" idx="1"/>
          </p:nvPr>
        </p:nvSpPr>
        <p:spPr>
          <a:xfrm>
            <a:off x="289974" y="1084442"/>
            <a:ext cx="4131600" cy="3581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254" name="Google Shape;254;p56"/>
          <p:cNvSpPr txBox="1">
            <a:spLocks noGrp="1"/>
          </p:cNvSpPr>
          <p:nvPr>
            <p:ph type="body" idx="2"/>
          </p:nvPr>
        </p:nvSpPr>
        <p:spPr>
          <a:xfrm>
            <a:off x="4722271" y="1084442"/>
            <a:ext cx="4131600" cy="3581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b="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255" name="Google Shape;255;p56"/>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256" name="Google Shape;256;p56"/>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9pPr>
          </a:lstStyle>
          <a:p>
            <a:endParaRPr/>
          </a:p>
        </p:txBody>
      </p:sp>
      <p:sp>
        <p:nvSpPr>
          <p:cNvPr id="257" name="Google Shape;257;p56"/>
          <p:cNvSpPr txBox="1"/>
          <p:nvPr/>
        </p:nvSpPr>
        <p:spPr>
          <a:xfrm>
            <a:off x="-18281" y="4922100"/>
            <a:ext cx="44064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i="0" u="none" strike="noStrike" cap="none">
                <a:solidFill>
                  <a:schemeClr val="accent1"/>
                </a:solidFill>
                <a:latin typeface="Montserrat"/>
                <a:ea typeface="Montserrat"/>
                <a:cs typeface="Montserrat"/>
                <a:sym typeface="Montserrat"/>
              </a:rPr>
              <a:t>SIT-41, 14-16 April 2026</a:t>
            </a:r>
            <a:endParaRPr sz="11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58"/>
        <p:cNvGrpSpPr/>
        <p:nvPr/>
      </p:nvGrpSpPr>
      <p:grpSpPr>
        <a:xfrm>
          <a:off x="0" y="0"/>
          <a:ext cx="0" cy="0"/>
          <a:chOff x="0" y="0"/>
          <a:chExt cx="0" cy="0"/>
        </a:xfrm>
      </p:grpSpPr>
      <p:sp>
        <p:nvSpPr>
          <p:cNvPr id="259" name="Google Shape;259;p57"/>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60" name="Google Shape;260;p57"/>
          <p:cNvPicPr preferRelativeResize="0"/>
          <p:nvPr/>
        </p:nvPicPr>
        <p:blipFill rotWithShape="1">
          <a:blip r:embed="rId2">
            <a:alphaModFix amt="34000"/>
          </a:blip>
          <a:srcRect l="51342" t="39269" r="-2843" b="35419"/>
          <a:stretch/>
        </p:blipFill>
        <p:spPr>
          <a:xfrm flipH="1">
            <a:off x="6978317" y="0"/>
            <a:ext cx="2165683" cy="778120"/>
          </a:xfrm>
          <a:prstGeom prst="rect">
            <a:avLst/>
          </a:prstGeom>
          <a:noFill/>
          <a:ln>
            <a:noFill/>
          </a:ln>
        </p:spPr>
      </p:pic>
      <p:pic>
        <p:nvPicPr>
          <p:cNvPr id="261" name="Google Shape;261;p57"/>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262" name="Google Shape;262;p57"/>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63" name="Google Shape;263;p57"/>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64" name="Google Shape;264;p57"/>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265" name="Google Shape;265;p57"/>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9pPr>
          </a:lstStyle>
          <a:p>
            <a:endParaRPr/>
          </a:p>
        </p:txBody>
      </p:sp>
      <p:sp>
        <p:nvSpPr>
          <p:cNvPr id="266" name="Google Shape;266;p57"/>
          <p:cNvSpPr txBox="1"/>
          <p:nvPr/>
        </p:nvSpPr>
        <p:spPr>
          <a:xfrm>
            <a:off x="-18281" y="4922100"/>
            <a:ext cx="44064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i="0" u="none" strike="noStrike" cap="none">
                <a:solidFill>
                  <a:schemeClr val="accent1"/>
                </a:solidFill>
                <a:latin typeface="Montserrat"/>
                <a:ea typeface="Montserrat"/>
                <a:cs typeface="Montserrat"/>
                <a:sym typeface="Montserrat"/>
              </a:rPr>
              <a:t>SIT-41, 14-16 April 2026</a:t>
            </a:r>
            <a:endParaRPr sz="11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267"/>
        <p:cNvGrpSpPr/>
        <p:nvPr/>
      </p:nvGrpSpPr>
      <p:grpSpPr>
        <a:xfrm>
          <a:off x="0" y="0"/>
          <a:ext cx="0" cy="0"/>
          <a:chOff x="0" y="0"/>
          <a:chExt cx="0" cy="0"/>
        </a:xfrm>
      </p:grpSpPr>
      <p:sp>
        <p:nvSpPr>
          <p:cNvPr id="268" name="Google Shape;268;p58"/>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69" name="Google Shape;269;p58"/>
          <p:cNvPicPr preferRelativeResize="0"/>
          <p:nvPr/>
        </p:nvPicPr>
        <p:blipFill rotWithShape="1">
          <a:blip r:embed="rId2">
            <a:alphaModFix amt="34000"/>
          </a:blip>
          <a:srcRect l="51342" t="39269" r="-2843" b="35419"/>
          <a:stretch/>
        </p:blipFill>
        <p:spPr>
          <a:xfrm flipH="1">
            <a:off x="6978317" y="0"/>
            <a:ext cx="2165683" cy="778120"/>
          </a:xfrm>
          <a:prstGeom prst="rect">
            <a:avLst/>
          </a:prstGeom>
          <a:noFill/>
          <a:ln>
            <a:noFill/>
          </a:ln>
        </p:spPr>
      </p:pic>
      <p:pic>
        <p:nvPicPr>
          <p:cNvPr id="270" name="Google Shape;270;p58"/>
          <p:cNvPicPr preferRelativeResize="0"/>
          <p:nvPr/>
        </p:nvPicPr>
        <p:blipFill rotWithShape="1">
          <a:blip r:embed="rId3">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271" name="Google Shape;271;p58"/>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72" name="Google Shape;272;p58"/>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73" name="Google Shape;273;p58"/>
          <p:cNvSpPr txBox="1">
            <a:spLocks noGrp="1"/>
          </p:cNvSpPr>
          <p:nvPr>
            <p:ph type="body" idx="1"/>
          </p:nvPr>
        </p:nvSpPr>
        <p:spPr>
          <a:xfrm>
            <a:off x="3885009" y="1030389"/>
            <a:ext cx="4629300" cy="35208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115000"/>
              </a:lnSpc>
              <a:spcBef>
                <a:spcPts val="8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1pPr>
            <a:lvl2pPr marL="914400" marR="0" lvl="1" indent="-361950" algn="l" rtl="0">
              <a:lnSpc>
                <a:spcPct val="115000"/>
              </a:lnSpc>
              <a:spcBef>
                <a:spcPts val="400"/>
              </a:spcBef>
              <a:spcAft>
                <a:spcPts val="0"/>
              </a:spcAft>
              <a:buClr>
                <a:schemeClr val="dk1"/>
              </a:buClr>
              <a:buSzPts val="2100"/>
              <a:buFont typeface="Montserrat"/>
              <a:buChar char="▪"/>
              <a:defRPr sz="2100" b="0" i="0" u="none" strike="noStrike" cap="none">
                <a:solidFill>
                  <a:schemeClr val="dk1"/>
                </a:solidFill>
                <a:latin typeface="Montserrat"/>
                <a:ea typeface="Montserrat"/>
                <a:cs typeface="Montserrat"/>
                <a:sym typeface="Montserrat"/>
              </a:defRPr>
            </a:lvl2pPr>
            <a:lvl3pPr marL="1371600" marR="0" lvl="2" indent="-342900" algn="l" rtl="0">
              <a:lnSpc>
                <a:spcPct val="115000"/>
              </a:lnSpc>
              <a:spcBef>
                <a:spcPts val="400"/>
              </a:spcBef>
              <a:spcAft>
                <a:spcPts val="0"/>
              </a:spcAft>
              <a:buClr>
                <a:schemeClr val="dk1"/>
              </a:buClr>
              <a:buSzPts val="1800"/>
              <a:buFont typeface="Montserrat"/>
              <a:buChar char="o"/>
              <a:defRPr sz="1800" b="0" i="0" u="none" strike="noStrike" cap="none">
                <a:solidFill>
                  <a:schemeClr val="dk1"/>
                </a:solidFill>
                <a:latin typeface="Montserrat"/>
                <a:ea typeface="Montserrat"/>
                <a:cs typeface="Montserrat"/>
                <a:sym typeface="Montserrat"/>
              </a:defRPr>
            </a:lvl3pPr>
            <a:lvl4pPr marL="1828800" marR="0" lvl="3"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4pPr>
            <a:lvl5pPr marL="2286000" marR="0" lvl="4"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b="0" i="0" u="none" strike="noStrike" cap="none">
                <a:solidFill>
                  <a:schemeClr val="dk1"/>
                </a:solidFill>
                <a:latin typeface="Montserrat"/>
                <a:ea typeface="Montserrat"/>
                <a:cs typeface="Montserrat"/>
                <a:sym typeface="Montserrat"/>
              </a:defRPr>
            </a:lvl9pPr>
          </a:lstStyle>
          <a:p>
            <a:endParaRPr/>
          </a:p>
        </p:txBody>
      </p:sp>
      <p:sp>
        <p:nvSpPr>
          <p:cNvPr id="274" name="Google Shape;274;p58"/>
          <p:cNvSpPr txBox="1">
            <a:spLocks noGrp="1"/>
          </p:cNvSpPr>
          <p:nvPr>
            <p:ph type="body" idx="2"/>
          </p:nvPr>
        </p:nvSpPr>
        <p:spPr>
          <a:xfrm>
            <a:off x="629841" y="1030389"/>
            <a:ext cx="2949000" cy="34728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15000"/>
              </a:lnSpc>
              <a:spcBef>
                <a:spcPts val="800"/>
              </a:spcBef>
              <a:spcAft>
                <a:spcPts val="0"/>
              </a:spcAft>
              <a:buClr>
                <a:schemeClr val="dk1"/>
              </a:buClr>
              <a:buSzPts val="1200"/>
              <a:buFont typeface="Montserrat"/>
              <a:buNone/>
              <a:defRPr sz="1200" b="0" i="0" u="none" strike="noStrike" cap="none">
                <a:solidFill>
                  <a:schemeClr val="dk1"/>
                </a:solidFill>
                <a:latin typeface="Montserrat"/>
                <a:ea typeface="Montserrat"/>
                <a:cs typeface="Montserrat"/>
                <a:sym typeface="Montserrat"/>
              </a:defRPr>
            </a:lvl1pPr>
            <a:lvl2pPr marL="914400" marR="0" lvl="1" indent="-228600" algn="l" rtl="0">
              <a:lnSpc>
                <a:spcPct val="115000"/>
              </a:lnSpc>
              <a:spcBef>
                <a:spcPts val="400"/>
              </a:spcBef>
              <a:spcAft>
                <a:spcPts val="0"/>
              </a:spcAft>
              <a:buClr>
                <a:schemeClr val="dk1"/>
              </a:buClr>
              <a:buSzPts val="1100"/>
              <a:buFont typeface="Montserrat"/>
              <a:buNone/>
              <a:defRPr sz="1100" b="0" i="0" u="none" strike="noStrike" cap="none">
                <a:solidFill>
                  <a:schemeClr val="dk1"/>
                </a:solidFill>
                <a:latin typeface="Montserrat"/>
                <a:ea typeface="Montserrat"/>
                <a:cs typeface="Montserrat"/>
                <a:sym typeface="Montserrat"/>
              </a:defRPr>
            </a:lvl2pPr>
            <a:lvl3pPr marL="1371600" marR="0" lvl="2" indent="-228600" algn="l" rtl="0">
              <a:lnSpc>
                <a:spcPct val="115000"/>
              </a:lnSpc>
              <a:spcBef>
                <a:spcPts val="400"/>
              </a:spcBef>
              <a:spcAft>
                <a:spcPts val="0"/>
              </a:spcAft>
              <a:buClr>
                <a:schemeClr val="dk1"/>
              </a:buClr>
              <a:buSzPts val="900"/>
              <a:buFont typeface="Montserrat"/>
              <a:buNone/>
              <a:defRPr sz="900" b="0" i="0" u="none" strike="noStrike" cap="none">
                <a:solidFill>
                  <a:schemeClr val="dk1"/>
                </a:solidFill>
                <a:latin typeface="Montserrat"/>
                <a:ea typeface="Montserrat"/>
                <a:cs typeface="Montserrat"/>
                <a:sym typeface="Montserrat"/>
              </a:defRPr>
            </a:lvl3pPr>
            <a:lvl4pPr marL="1828800" marR="0" lvl="3"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4pPr>
            <a:lvl5pPr marL="2286000" marR="0" lvl="4"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5pPr>
            <a:lvl6pPr marL="2743200" marR="0" lvl="5"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6pPr>
            <a:lvl7pPr marL="3200400" marR="0" lvl="6"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7pPr>
            <a:lvl8pPr marL="3657600" marR="0" lvl="7"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8pPr>
            <a:lvl9pPr marL="4114800" marR="0" lvl="8" indent="-228600" algn="l" rtl="0">
              <a:lnSpc>
                <a:spcPct val="115000"/>
              </a:lnSpc>
              <a:spcBef>
                <a:spcPts val="400"/>
              </a:spcBef>
              <a:spcAft>
                <a:spcPts val="0"/>
              </a:spcAft>
              <a:buClr>
                <a:schemeClr val="dk1"/>
              </a:buClr>
              <a:buSzPts val="800"/>
              <a:buFont typeface="Montserrat"/>
              <a:buNone/>
              <a:defRPr sz="800" b="0" i="0" u="none" strike="noStrike" cap="none">
                <a:solidFill>
                  <a:schemeClr val="dk1"/>
                </a:solidFill>
                <a:latin typeface="Montserrat"/>
                <a:ea typeface="Montserrat"/>
                <a:cs typeface="Montserrat"/>
                <a:sym typeface="Montserrat"/>
              </a:defRPr>
            </a:lvl9pPr>
          </a:lstStyle>
          <a:p>
            <a:endParaRPr/>
          </a:p>
        </p:txBody>
      </p:sp>
      <p:sp>
        <p:nvSpPr>
          <p:cNvPr id="275" name="Google Shape;275;p58"/>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 sz="1100" b="1" i="0" u="none" strike="noStrike" cap="none">
                <a:solidFill>
                  <a:schemeClr val="accent1"/>
                </a:solidFill>
                <a:latin typeface="Montserrat"/>
                <a:ea typeface="Montserrat"/>
                <a:cs typeface="Montserrat"/>
                <a:sym typeface="Montserrat"/>
              </a:rPr>
              <a:t>Slide </a:t>
            </a:r>
            <a:fld id="{00000000-1234-1234-1234-123412341234}" type="slidenum">
              <a:rPr lang="en" sz="1100" b="1" i="0" u="none" strike="noStrike" cap="none">
                <a:solidFill>
                  <a:schemeClr val="accent1"/>
                </a:solidFill>
                <a:latin typeface="Montserrat"/>
                <a:ea typeface="Montserrat"/>
                <a:cs typeface="Montserrat"/>
                <a:sym typeface="Montserrat"/>
              </a:rPr>
              <a:t>‹#›</a:t>
            </a:fld>
            <a:endParaRPr sz="1100" b="1" i="0" u="none" strike="noStrike" cap="none">
              <a:solidFill>
                <a:schemeClr val="accent1"/>
              </a:solidFill>
              <a:latin typeface="Montserrat"/>
              <a:ea typeface="Montserrat"/>
              <a:cs typeface="Montserrat"/>
              <a:sym typeface="Montserrat"/>
            </a:endParaRPr>
          </a:p>
        </p:txBody>
      </p:sp>
      <p:sp>
        <p:nvSpPr>
          <p:cNvPr id="276" name="Google Shape;276;p58"/>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100"/>
              <a:buFont typeface="Montserrat"/>
              <a:buNone/>
              <a:defRPr sz="1400" b="0" i="0" u="none" strike="noStrike" cap="none">
                <a:solidFill>
                  <a:srgbClr val="000000"/>
                </a:solidFill>
                <a:latin typeface="Montserrat"/>
                <a:ea typeface="Montserrat"/>
                <a:cs typeface="Montserrat"/>
                <a:sym typeface="Montserrat"/>
              </a:defRPr>
            </a:lvl9pPr>
          </a:lstStyle>
          <a:p>
            <a:endParaRPr/>
          </a:p>
        </p:txBody>
      </p:sp>
      <p:sp>
        <p:nvSpPr>
          <p:cNvPr id="277" name="Google Shape;277;p58"/>
          <p:cNvSpPr txBox="1"/>
          <p:nvPr/>
        </p:nvSpPr>
        <p:spPr>
          <a:xfrm>
            <a:off x="-18281" y="4922100"/>
            <a:ext cx="44064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i="0" u="none" strike="noStrike" cap="none">
                <a:solidFill>
                  <a:schemeClr val="accent1"/>
                </a:solidFill>
                <a:latin typeface="Montserrat"/>
                <a:ea typeface="Montserrat"/>
                <a:cs typeface="Montserrat"/>
                <a:sym typeface="Montserrat"/>
              </a:rPr>
              <a:t>SIT-41, 14-16 April 2026</a:t>
            </a:r>
            <a:endParaRPr sz="11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2"/>
        </a:solidFill>
        <a:effectLst/>
      </p:bgPr>
    </p:bg>
    <p:spTree>
      <p:nvGrpSpPr>
        <p:cNvPr id="1" name="Shape 284"/>
        <p:cNvGrpSpPr/>
        <p:nvPr/>
      </p:nvGrpSpPr>
      <p:grpSpPr>
        <a:xfrm>
          <a:off x="0" y="0"/>
          <a:ext cx="0" cy="0"/>
          <a:chOff x="0" y="0"/>
          <a:chExt cx="0" cy="0"/>
        </a:xfrm>
      </p:grpSpPr>
      <p:sp>
        <p:nvSpPr>
          <p:cNvPr id="285" name="Google Shape;285;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6"/>
              </a:buClr>
              <a:buSzPts val="1400"/>
              <a:buNone/>
              <a:defRPr>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6" name="Google Shape;286;p2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accent6"/>
              </a:buClr>
              <a:buSzPts val="1400"/>
              <a:buChar char="•"/>
              <a:defRPr>
                <a:solidFill>
                  <a:schemeClr val="accent6"/>
                </a:solidFill>
              </a:defRPr>
            </a:lvl1pPr>
            <a:lvl2pPr marL="914400" lvl="1" indent="-317500" algn="l">
              <a:lnSpc>
                <a:spcPct val="90000"/>
              </a:lnSpc>
              <a:spcBef>
                <a:spcPts val="400"/>
              </a:spcBef>
              <a:spcAft>
                <a:spcPts val="0"/>
              </a:spcAft>
              <a:buClr>
                <a:schemeClr val="accent6"/>
              </a:buClr>
              <a:buSzPts val="1400"/>
              <a:buChar char="•"/>
              <a:defRPr>
                <a:solidFill>
                  <a:schemeClr val="accent6"/>
                </a:solidFill>
              </a:defRPr>
            </a:lvl2pPr>
            <a:lvl3pPr marL="1371600" lvl="2" indent="-317500" algn="l">
              <a:lnSpc>
                <a:spcPct val="90000"/>
              </a:lnSpc>
              <a:spcBef>
                <a:spcPts val="400"/>
              </a:spcBef>
              <a:spcAft>
                <a:spcPts val="0"/>
              </a:spcAft>
              <a:buClr>
                <a:schemeClr val="accent6"/>
              </a:buClr>
              <a:buSzPts val="1400"/>
              <a:buChar char="•"/>
              <a:defRPr>
                <a:solidFill>
                  <a:schemeClr val="accent6"/>
                </a:solidFill>
              </a:defRPr>
            </a:lvl3pPr>
            <a:lvl4pPr marL="1828800" lvl="3" indent="-317500" algn="l">
              <a:lnSpc>
                <a:spcPct val="90000"/>
              </a:lnSpc>
              <a:spcBef>
                <a:spcPts val="400"/>
              </a:spcBef>
              <a:spcAft>
                <a:spcPts val="0"/>
              </a:spcAft>
              <a:buClr>
                <a:schemeClr val="accent6"/>
              </a:buClr>
              <a:buSzPts val="1400"/>
              <a:buChar char="•"/>
              <a:defRPr>
                <a:solidFill>
                  <a:schemeClr val="accent6"/>
                </a:solidFill>
              </a:defRPr>
            </a:lvl4pPr>
            <a:lvl5pPr marL="2286000" lvl="4" indent="-317500" algn="l">
              <a:lnSpc>
                <a:spcPct val="90000"/>
              </a:lnSpc>
              <a:spcBef>
                <a:spcPts val="400"/>
              </a:spcBef>
              <a:spcAft>
                <a:spcPts val="0"/>
              </a:spcAft>
              <a:buClr>
                <a:schemeClr val="accent6"/>
              </a:buClr>
              <a:buSzPts val="1400"/>
              <a:buChar char="•"/>
              <a:defRPr>
                <a:solidFill>
                  <a:schemeClr val="accent6"/>
                </a:solidFill>
              </a:defRPr>
            </a:lvl5pPr>
            <a:lvl6pPr marL="2743200" lvl="5" indent="-317500" algn="l">
              <a:lnSpc>
                <a:spcPct val="90000"/>
              </a:lnSpc>
              <a:spcBef>
                <a:spcPts val="400"/>
              </a:spcBef>
              <a:spcAft>
                <a:spcPts val="0"/>
              </a:spcAft>
              <a:buClr>
                <a:schemeClr val="accent6"/>
              </a:buClr>
              <a:buSzPts val="1400"/>
              <a:buChar char="•"/>
              <a:defRPr>
                <a:solidFill>
                  <a:schemeClr val="accent6"/>
                </a:solidFill>
              </a:defRPr>
            </a:lvl6pPr>
            <a:lvl7pPr marL="3200400" lvl="6" indent="-317500" algn="l">
              <a:lnSpc>
                <a:spcPct val="90000"/>
              </a:lnSpc>
              <a:spcBef>
                <a:spcPts val="400"/>
              </a:spcBef>
              <a:spcAft>
                <a:spcPts val="0"/>
              </a:spcAft>
              <a:buClr>
                <a:schemeClr val="accent6"/>
              </a:buClr>
              <a:buSzPts val="1400"/>
              <a:buChar char="•"/>
              <a:defRPr>
                <a:solidFill>
                  <a:schemeClr val="accent6"/>
                </a:solidFill>
              </a:defRPr>
            </a:lvl7pPr>
            <a:lvl8pPr marL="3657600" lvl="7" indent="-317500" algn="l">
              <a:lnSpc>
                <a:spcPct val="90000"/>
              </a:lnSpc>
              <a:spcBef>
                <a:spcPts val="400"/>
              </a:spcBef>
              <a:spcAft>
                <a:spcPts val="0"/>
              </a:spcAft>
              <a:buClr>
                <a:schemeClr val="accent6"/>
              </a:buClr>
              <a:buSzPts val="1400"/>
              <a:buChar char="•"/>
              <a:defRPr>
                <a:solidFill>
                  <a:schemeClr val="accent6"/>
                </a:solidFill>
              </a:defRPr>
            </a:lvl8pPr>
            <a:lvl9pPr marL="4114800" lvl="8" indent="-317500" algn="l">
              <a:lnSpc>
                <a:spcPct val="90000"/>
              </a:lnSpc>
              <a:spcBef>
                <a:spcPts val="400"/>
              </a:spcBef>
              <a:spcAft>
                <a:spcPts val="0"/>
              </a:spcAft>
              <a:buClr>
                <a:schemeClr val="accent6"/>
              </a:buClr>
              <a:buSzPts val="1400"/>
              <a:buChar char="•"/>
              <a:defRPr>
                <a:solidFill>
                  <a:schemeClr val="accent6"/>
                </a:solidFill>
              </a:defRPr>
            </a:lvl9pPr>
          </a:lstStyle>
          <a:p>
            <a:endParaRPr/>
          </a:p>
        </p:txBody>
      </p:sp>
      <p:sp>
        <p:nvSpPr>
          <p:cNvPr id="287" name="Google Shape;287;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8" name="Google Shape;288;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9" name="Google Shape;289;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0"/>
        <p:cNvGrpSpPr/>
        <p:nvPr/>
      </p:nvGrpSpPr>
      <p:grpSpPr>
        <a:xfrm>
          <a:off x="0" y="0"/>
          <a:ext cx="0" cy="0"/>
          <a:chOff x="0" y="0"/>
          <a:chExt cx="0" cy="0"/>
        </a:xfrm>
      </p:grpSpPr>
      <p:sp>
        <p:nvSpPr>
          <p:cNvPr id="291" name="Google Shape;291;p4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2" name="Google Shape;292;p4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3" name="Google Shape;293;p4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4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5" name="Google Shape;295;p4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6" name="Google Shape;296;p4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EOTEC DevNet" type="title">
  <p:cSld name="TITLE">
    <p:spTree>
      <p:nvGrpSpPr>
        <p:cNvPr id="1" name="Shape 297"/>
        <p:cNvGrpSpPr/>
        <p:nvPr/>
      </p:nvGrpSpPr>
      <p:grpSpPr>
        <a:xfrm>
          <a:off x="0" y="0"/>
          <a:ext cx="0" cy="0"/>
          <a:chOff x="0" y="0"/>
          <a:chExt cx="0" cy="0"/>
        </a:xfrm>
      </p:grpSpPr>
      <p:sp>
        <p:nvSpPr>
          <p:cNvPr id="298" name="Google Shape;298;p47"/>
          <p:cNvSpPr txBox="1">
            <a:spLocks noGrp="1"/>
          </p:cNvSpPr>
          <p:nvPr>
            <p:ph type="ctrTitle"/>
          </p:nvPr>
        </p:nvSpPr>
        <p:spPr>
          <a:xfrm>
            <a:off x="2101041" y="841772"/>
            <a:ext cx="59001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9" name="Google Shape;299;p47"/>
          <p:cNvSpPr txBox="1">
            <a:spLocks noGrp="1"/>
          </p:cNvSpPr>
          <p:nvPr>
            <p:ph type="subTitle" idx="1"/>
          </p:nvPr>
        </p:nvSpPr>
        <p:spPr>
          <a:xfrm>
            <a:off x="2101041" y="2701529"/>
            <a:ext cx="59001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300" name="Google Shape;300;p4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1" name="Google Shape;301;p4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2" name="Google Shape;302;p4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303" name="Google Shape;303;p47"/>
          <p:cNvPicPr preferRelativeResize="0"/>
          <p:nvPr/>
        </p:nvPicPr>
        <p:blipFill rotWithShape="1">
          <a:blip r:embed="rId2">
            <a:alphaModFix/>
          </a:blip>
          <a:srcRect l="14779" r="14779"/>
          <a:stretch/>
        </p:blipFill>
        <p:spPr>
          <a:xfrm>
            <a:off x="0" y="0"/>
            <a:ext cx="1917442" cy="5143501"/>
          </a:xfrm>
          <a:prstGeom prst="rect">
            <a:avLst/>
          </a:prstGeom>
          <a:noFill/>
          <a:ln w="9525" cap="flat" cmpd="sng">
            <a:solidFill>
              <a:srgbClr val="7FA5CC"/>
            </a:solidFill>
            <a:prstDash val="solid"/>
            <a:round/>
            <a:headEnd type="none" w="sm" len="sm"/>
            <a:tailEnd type="none" w="sm" len="sm"/>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Ipad">
  <p:cSld name="Ipad">
    <p:bg>
      <p:bgPr>
        <a:solidFill>
          <a:schemeClr val="lt2"/>
        </a:solidFill>
        <a:effectLst/>
      </p:bgPr>
    </p:bg>
    <p:spTree>
      <p:nvGrpSpPr>
        <p:cNvPr id="1" name="Shape 304"/>
        <p:cNvGrpSpPr/>
        <p:nvPr/>
      </p:nvGrpSpPr>
      <p:grpSpPr>
        <a:xfrm>
          <a:off x="0" y="0"/>
          <a:ext cx="0" cy="0"/>
          <a:chOff x="0" y="0"/>
          <a:chExt cx="0" cy="0"/>
        </a:xfrm>
      </p:grpSpPr>
      <p:sp>
        <p:nvSpPr>
          <p:cNvPr id="305" name="Google Shape;305;p48"/>
          <p:cNvSpPr/>
          <p:nvPr/>
        </p:nvSpPr>
        <p:spPr>
          <a:xfrm>
            <a:off x="0" y="2225041"/>
            <a:ext cx="9144000" cy="2355000"/>
          </a:xfrm>
          <a:prstGeom prst="rect">
            <a:avLst/>
          </a:prstGeom>
          <a:solidFill>
            <a:srgbClr val="3F9C35">
              <a:alpha val="23922"/>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06" name="Google Shape;306;p48"/>
          <p:cNvSpPr txBox="1">
            <a:spLocks noGrp="1"/>
          </p:cNvSpPr>
          <p:nvPr>
            <p:ph type="title"/>
          </p:nvPr>
        </p:nvSpPr>
        <p:spPr>
          <a:xfrm>
            <a:off x="339090" y="859420"/>
            <a:ext cx="3194100" cy="841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6"/>
              </a:buClr>
              <a:buSzPts val="1400"/>
              <a:buNone/>
              <a:defRPr>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7" name="Google Shape;307;p48"/>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8" name="Google Shape;308;p48"/>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pic>
        <p:nvPicPr>
          <p:cNvPr id="309" name="Google Shape;309;p48"/>
          <p:cNvPicPr preferRelativeResize="0"/>
          <p:nvPr/>
        </p:nvPicPr>
        <p:blipFill rotWithShape="1">
          <a:blip r:embed="rId2">
            <a:alphaModFix/>
          </a:blip>
          <a:srcRect l="20452" t="7429" r="20440" b="20165"/>
          <a:stretch/>
        </p:blipFill>
        <p:spPr>
          <a:xfrm>
            <a:off x="3281422" y="365429"/>
            <a:ext cx="5851006" cy="4778071"/>
          </a:xfrm>
          <a:prstGeom prst="rect">
            <a:avLst/>
          </a:prstGeom>
          <a:noFill/>
          <a:ln>
            <a:noFill/>
          </a:ln>
        </p:spPr>
      </p:pic>
      <p:sp>
        <p:nvSpPr>
          <p:cNvPr id="310" name="Google Shape;310;p48"/>
          <p:cNvSpPr txBox="1">
            <a:spLocks noGrp="1"/>
          </p:cNvSpPr>
          <p:nvPr>
            <p:ph type="body" idx="1"/>
          </p:nvPr>
        </p:nvSpPr>
        <p:spPr>
          <a:xfrm>
            <a:off x="339090" y="2439365"/>
            <a:ext cx="3194100" cy="21009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accent6"/>
              </a:buClr>
              <a:buSzPts val="1500"/>
              <a:buNone/>
              <a:defRPr>
                <a:solidFill>
                  <a:schemeClr val="accent6"/>
                </a:solidFill>
              </a:defRPr>
            </a:lvl1pPr>
            <a:lvl2pPr marL="914400" lvl="1" indent="-228600" algn="l">
              <a:lnSpc>
                <a:spcPct val="90000"/>
              </a:lnSpc>
              <a:spcBef>
                <a:spcPts val="400"/>
              </a:spcBef>
              <a:spcAft>
                <a:spcPts val="0"/>
              </a:spcAft>
              <a:buClr>
                <a:schemeClr val="accent6"/>
              </a:buClr>
              <a:buSzPts val="1400"/>
              <a:buNone/>
              <a:defRPr>
                <a:solidFill>
                  <a:schemeClr val="accent6"/>
                </a:solidFill>
              </a:defRPr>
            </a:lvl2pPr>
            <a:lvl3pPr marL="1371600" lvl="2" indent="-228600" algn="l">
              <a:lnSpc>
                <a:spcPct val="90000"/>
              </a:lnSpc>
              <a:spcBef>
                <a:spcPts val="400"/>
              </a:spcBef>
              <a:spcAft>
                <a:spcPts val="0"/>
              </a:spcAft>
              <a:buClr>
                <a:schemeClr val="accent6"/>
              </a:buClr>
              <a:buSzPts val="1200"/>
              <a:buNone/>
              <a:defRPr>
                <a:solidFill>
                  <a:schemeClr val="accent6"/>
                </a:solidFill>
              </a:defRPr>
            </a:lvl3pPr>
            <a:lvl4pPr marL="1828800" lvl="3" indent="-228600" algn="l">
              <a:lnSpc>
                <a:spcPct val="90000"/>
              </a:lnSpc>
              <a:spcBef>
                <a:spcPts val="400"/>
              </a:spcBef>
              <a:spcAft>
                <a:spcPts val="0"/>
              </a:spcAft>
              <a:buClr>
                <a:schemeClr val="accent6"/>
              </a:buClr>
              <a:buSzPts val="1100"/>
              <a:buNone/>
              <a:defRPr>
                <a:solidFill>
                  <a:schemeClr val="accent6"/>
                </a:solidFill>
              </a:defRPr>
            </a:lvl4pPr>
            <a:lvl5pPr marL="2286000" lvl="4" indent="-228600" algn="l">
              <a:lnSpc>
                <a:spcPct val="90000"/>
              </a:lnSpc>
              <a:spcBef>
                <a:spcPts val="400"/>
              </a:spcBef>
              <a:spcAft>
                <a:spcPts val="0"/>
              </a:spcAft>
              <a:buClr>
                <a:schemeClr val="accent6"/>
              </a:buClr>
              <a:buSzPts val="1100"/>
              <a:buNone/>
              <a:defRPr>
                <a:solidFill>
                  <a:schemeClr val="accent6"/>
                </a:solidFill>
              </a:defRPr>
            </a:lvl5pPr>
            <a:lvl6pPr marL="2743200" lvl="5" indent="-317500" algn="l">
              <a:lnSpc>
                <a:spcPct val="90000"/>
              </a:lnSpc>
              <a:spcBef>
                <a:spcPts val="400"/>
              </a:spcBef>
              <a:spcAft>
                <a:spcPts val="0"/>
              </a:spcAft>
              <a:buClr>
                <a:schemeClr val="accent6"/>
              </a:buClr>
              <a:buSzPts val="1400"/>
              <a:buChar char="•"/>
              <a:defRPr>
                <a:solidFill>
                  <a:schemeClr val="accent6"/>
                </a:solidFill>
              </a:defRPr>
            </a:lvl6pPr>
            <a:lvl7pPr marL="3200400" lvl="6" indent="-317500" algn="l">
              <a:lnSpc>
                <a:spcPct val="90000"/>
              </a:lnSpc>
              <a:spcBef>
                <a:spcPts val="400"/>
              </a:spcBef>
              <a:spcAft>
                <a:spcPts val="0"/>
              </a:spcAft>
              <a:buClr>
                <a:schemeClr val="accent6"/>
              </a:buClr>
              <a:buSzPts val="1400"/>
              <a:buChar char="•"/>
              <a:defRPr>
                <a:solidFill>
                  <a:schemeClr val="accent6"/>
                </a:solidFill>
              </a:defRPr>
            </a:lvl7pPr>
            <a:lvl8pPr marL="3657600" lvl="7" indent="-317500" algn="l">
              <a:lnSpc>
                <a:spcPct val="90000"/>
              </a:lnSpc>
              <a:spcBef>
                <a:spcPts val="400"/>
              </a:spcBef>
              <a:spcAft>
                <a:spcPts val="0"/>
              </a:spcAft>
              <a:buClr>
                <a:schemeClr val="accent6"/>
              </a:buClr>
              <a:buSzPts val="1400"/>
              <a:buChar char="•"/>
              <a:defRPr>
                <a:solidFill>
                  <a:schemeClr val="accent6"/>
                </a:solidFill>
              </a:defRPr>
            </a:lvl8pPr>
            <a:lvl9pPr marL="4114800" lvl="8" indent="-317500" algn="l">
              <a:lnSpc>
                <a:spcPct val="90000"/>
              </a:lnSpc>
              <a:spcBef>
                <a:spcPts val="400"/>
              </a:spcBef>
              <a:spcAft>
                <a:spcPts val="0"/>
              </a:spcAft>
              <a:buClr>
                <a:schemeClr val="accent6"/>
              </a:buClr>
              <a:buSzPts val="1400"/>
              <a:buChar char="•"/>
              <a:defRPr>
                <a:solidFill>
                  <a:schemeClr val="accent6"/>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chemeClr val="lt2"/>
        </a:solidFill>
        <a:effectLst/>
      </p:bgPr>
    </p:bg>
    <p:spTree>
      <p:nvGrpSpPr>
        <p:cNvPr id="1" name="Shape 311"/>
        <p:cNvGrpSpPr/>
        <p:nvPr/>
      </p:nvGrpSpPr>
      <p:grpSpPr>
        <a:xfrm>
          <a:off x="0" y="0"/>
          <a:ext cx="0" cy="0"/>
          <a:chOff x="0" y="0"/>
          <a:chExt cx="0" cy="0"/>
        </a:xfrm>
      </p:grpSpPr>
      <p:sp>
        <p:nvSpPr>
          <p:cNvPr id="312" name="Google Shape;312;p4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6"/>
              </a:buClr>
              <a:buSzPts val="2400"/>
              <a:buFont typeface="Calibri"/>
              <a:buNone/>
              <a:defRPr sz="2400">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3" name="Google Shape;313;p49"/>
          <p:cNvSpPr>
            <a:spLocks noGrp="1"/>
          </p:cNvSpPr>
          <p:nvPr>
            <p:ph type="pic" idx="2"/>
          </p:nvPr>
        </p:nvSpPr>
        <p:spPr>
          <a:xfrm>
            <a:off x="3887391" y="740569"/>
            <a:ext cx="4629300" cy="3655200"/>
          </a:xfrm>
          <a:prstGeom prst="rect">
            <a:avLst/>
          </a:prstGeom>
          <a:noFill/>
          <a:ln>
            <a:noFill/>
          </a:ln>
        </p:spPr>
      </p:sp>
      <p:sp>
        <p:nvSpPr>
          <p:cNvPr id="314" name="Google Shape;314;p49"/>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6"/>
              </a:buClr>
              <a:buSzPts val="1200"/>
              <a:buNone/>
              <a:defRPr sz="1200">
                <a:solidFill>
                  <a:schemeClr val="accent6"/>
                </a:solidFill>
              </a:defRPr>
            </a:lvl1pPr>
            <a:lvl2pPr marL="914400" lvl="1" indent="-228600" algn="l">
              <a:lnSpc>
                <a:spcPct val="90000"/>
              </a:lnSpc>
              <a:spcBef>
                <a:spcPts val="400"/>
              </a:spcBef>
              <a:spcAft>
                <a:spcPts val="0"/>
              </a:spcAft>
              <a:buClr>
                <a:schemeClr val="accent6"/>
              </a:buClr>
              <a:buSzPts val="1100"/>
              <a:buNone/>
              <a:defRPr sz="1100">
                <a:solidFill>
                  <a:schemeClr val="accent6"/>
                </a:solidFill>
              </a:defRPr>
            </a:lvl2pPr>
            <a:lvl3pPr marL="1371600" lvl="2" indent="-228600" algn="l">
              <a:lnSpc>
                <a:spcPct val="90000"/>
              </a:lnSpc>
              <a:spcBef>
                <a:spcPts val="400"/>
              </a:spcBef>
              <a:spcAft>
                <a:spcPts val="0"/>
              </a:spcAft>
              <a:buClr>
                <a:schemeClr val="accent6"/>
              </a:buClr>
              <a:buSzPts val="900"/>
              <a:buNone/>
              <a:defRPr sz="900">
                <a:solidFill>
                  <a:schemeClr val="accent6"/>
                </a:solidFill>
              </a:defRPr>
            </a:lvl3pPr>
            <a:lvl4pPr marL="1828800" lvl="3" indent="-228600" algn="l">
              <a:lnSpc>
                <a:spcPct val="90000"/>
              </a:lnSpc>
              <a:spcBef>
                <a:spcPts val="400"/>
              </a:spcBef>
              <a:spcAft>
                <a:spcPts val="0"/>
              </a:spcAft>
              <a:buClr>
                <a:schemeClr val="accent6"/>
              </a:buClr>
              <a:buSzPts val="800"/>
              <a:buNone/>
              <a:defRPr sz="800">
                <a:solidFill>
                  <a:schemeClr val="accent6"/>
                </a:solidFill>
              </a:defRPr>
            </a:lvl4pPr>
            <a:lvl5pPr marL="2286000" lvl="4" indent="-228600" algn="l">
              <a:lnSpc>
                <a:spcPct val="90000"/>
              </a:lnSpc>
              <a:spcBef>
                <a:spcPts val="400"/>
              </a:spcBef>
              <a:spcAft>
                <a:spcPts val="0"/>
              </a:spcAft>
              <a:buClr>
                <a:schemeClr val="accent6"/>
              </a:buClr>
              <a:buSzPts val="800"/>
              <a:buNone/>
              <a:defRPr sz="800">
                <a:solidFill>
                  <a:schemeClr val="accent6"/>
                </a:solidFill>
              </a:defRPr>
            </a:lvl5pPr>
            <a:lvl6pPr marL="2743200" lvl="5" indent="-228600" algn="l">
              <a:lnSpc>
                <a:spcPct val="90000"/>
              </a:lnSpc>
              <a:spcBef>
                <a:spcPts val="400"/>
              </a:spcBef>
              <a:spcAft>
                <a:spcPts val="0"/>
              </a:spcAft>
              <a:buClr>
                <a:schemeClr val="accent6"/>
              </a:buClr>
              <a:buSzPts val="800"/>
              <a:buNone/>
              <a:defRPr sz="800">
                <a:solidFill>
                  <a:schemeClr val="accent6"/>
                </a:solidFill>
              </a:defRPr>
            </a:lvl6pPr>
            <a:lvl7pPr marL="3200400" lvl="6" indent="-228600" algn="l">
              <a:lnSpc>
                <a:spcPct val="90000"/>
              </a:lnSpc>
              <a:spcBef>
                <a:spcPts val="400"/>
              </a:spcBef>
              <a:spcAft>
                <a:spcPts val="0"/>
              </a:spcAft>
              <a:buClr>
                <a:schemeClr val="accent6"/>
              </a:buClr>
              <a:buSzPts val="800"/>
              <a:buNone/>
              <a:defRPr sz="800">
                <a:solidFill>
                  <a:schemeClr val="accent6"/>
                </a:solidFill>
              </a:defRPr>
            </a:lvl7pPr>
            <a:lvl8pPr marL="3657600" lvl="7" indent="-228600" algn="l">
              <a:lnSpc>
                <a:spcPct val="90000"/>
              </a:lnSpc>
              <a:spcBef>
                <a:spcPts val="400"/>
              </a:spcBef>
              <a:spcAft>
                <a:spcPts val="0"/>
              </a:spcAft>
              <a:buClr>
                <a:schemeClr val="accent6"/>
              </a:buClr>
              <a:buSzPts val="800"/>
              <a:buNone/>
              <a:defRPr sz="800">
                <a:solidFill>
                  <a:schemeClr val="accent6"/>
                </a:solidFill>
              </a:defRPr>
            </a:lvl8pPr>
            <a:lvl9pPr marL="4114800" lvl="8" indent="-228600" algn="l">
              <a:lnSpc>
                <a:spcPct val="90000"/>
              </a:lnSpc>
              <a:spcBef>
                <a:spcPts val="400"/>
              </a:spcBef>
              <a:spcAft>
                <a:spcPts val="0"/>
              </a:spcAft>
              <a:buClr>
                <a:schemeClr val="accent6"/>
              </a:buClr>
              <a:buSzPts val="800"/>
              <a:buNone/>
              <a:defRPr sz="800">
                <a:solidFill>
                  <a:schemeClr val="accent6"/>
                </a:solidFill>
              </a:defRPr>
            </a:lvl9pPr>
          </a:lstStyle>
          <a:p>
            <a:endParaRPr/>
          </a:p>
        </p:txBody>
      </p:sp>
      <p:sp>
        <p:nvSpPr>
          <p:cNvPr id="315" name="Google Shape;315;p4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6" name="Google Shape;316;p4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7" name="Google Shape;317;p4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Layout ttitolo">
  <p:cSld name="Layout ttitolo">
    <p:spTree>
      <p:nvGrpSpPr>
        <p:cNvPr id="1" name="Shape 318"/>
        <p:cNvGrpSpPr/>
        <p:nvPr/>
      </p:nvGrpSpPr>
      <p:grpSpPr>
        <a:xfrm>
          <a:off x="0" y="0"/>
          <a:ext cx="0" cy="0"/>
          <a:chOff x="0" y="0"/>
          <a:chExt cx="0" cy="0"/>
        </a:xfrm>
      </p:grpSpPr>
      <p:sp>
        <p:nvSpPr>
          <p:cNvPr id="319" name="Google Shape;319;p50"/>
          <p:cNvSpPr txBox="1">
            <a:spLocks noGrp="1"/>
          </p:cNvSpPr>
          <p:nvPr>
            <p:ph type="body" idx="1"/>
          </p:nvPr>
        </p:nvSpPr>
        <p:spPr>
          <a:xfrm>
            <a:off x="457200" y="1402958"/>
            <a:ext cx="8229600" cy="733200"/>
          </a:xfrm>
          <a:prstGeom prst="rect">
            <a:avLst/>
          </a:prstGeom>
          <a:noFill/>
          <a:ln>
            <a:noFill/>
          </a:ln>
        </p:spPr>
        <p:txBody>
          <a:bodyPr spcFirstLastPara="1" wrap="square" lIns="68575" tIns="34275" rIns="68575" bIns="34275" anchor="t" anchorCtr="0">
            <a:normAutofit/>
          </a:bodyPr>
          <a:lstStyle>
            <a:lvl1pPr marL="457200" marR="0" lvl="0" indent="-228600" algn="ctr">
              <a:lnSpc>
                <a:spcPct val="90000"/>
              </a:lnSpc>
              <a:spcBef>
                <a:spcPts val="900"/>
              </a:spcBef>
              <a:spcAft>
                <a:spcPts val="0"/>
              </a:spcAft>
              <a:buClr>
                <a:srgbClr val="0070C0"/>
              </a:buClr>
              <a:buSzPts val="4500"/>
              <a:buFont typeface="Arial"/>
              <a:buNone/>
              <a:defRPr sz="4500" b="1" i="0" u="none" strike="noStrike" cap="none">
                <a:solidFill>
                  <a:srgbClr val="0070C0"/>
                </a:solidFill>
                <a:latin typeface="Calibri"/>
                <a:ea typeface="Calibri"/>
                <a:cs typeface="Calibri"/>
                <a:sym typeface="Calibri"/>
              </a:defRPr>
            </a:lvl1pPr>
            <a:lvl2pPr marL="914400" marR="0" lvl="1" indent="-361950" algn="l">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a:lnSpc>
                <a:spcPct val="9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a:lnSpc>
                <a:spcPct val="9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a:lnSpc>
                <a:spcPct val="9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a:lnSpc>
                <a:spcPct val="9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a:lnSpc>
                <a:spcPct val="9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a:lnSpc>
                <a:spcPct val="9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20" name="Google Shape;320;p50"/>
          <p:cNvSpPr txBox="1">
            <a:spLocks noGrp="1"/>
          </p:cNvSpPr>
          <p:nvPr>
            <p:ph type="ftr" idx="11"/>
          </p:nvPr>
        </p:nvSpPr>
        <p:spPr>
          <a:xfrm>
            <a:off x="0" y="4910138"/>
            <a:ext cx="8529900" cy="2202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sz="900">
                <a:solidFill>
                  <a:srgbClr val="89898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1" name="Google Shape;321;p50"/>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rgbClr val="0070C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2"/>
        <p:cNvGrpSpPr/>
        <p:nvPr/>
      </p:nvGrpSpPr>
      <p:grpSpPr>
        <a:xfrm>
          <a:off x="0" y="0"/>
          <a:ext cx="0" cy="0"/>
          <a:chOff x="0" y="0"/>
          <a:chExt cx="0" cy="0"/>
        </a:xfrm>
      </p:grpSpPr>
      <p:sp>
        <p:nvSpPr>
          <p:cNvPr id="323" name="Google Shape;323;p5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4" name="Google Shape;324;p5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5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326"/>
        <p:cNvGrpSpPr/>
        <p:nvPr/>
      </p:nvGrpSpPr>
      <p:grpSpPr>
        <a:xfrm>
          <a:off x="0" y="0"/>
          <a:ext cx="0" cy="0"/>
          <a:chOff x="0" y="0"/>
          <a:chExt cx="0" cy="0"/>
        </a:xfrm>
      </p:grpSpPr>
      <p:sp>
        <p:nvSpPr>
          <p:cNvPr id="327" name="Google Shape;327;p52"/>
          <p:cNvSpPr>
            <a:spLocks noGrp="1"/>
          </p:cNvSpPr>
          <p:nvPr>
            <p:ph type="sldNum" idx="12"/>
          </p:nvPr>
        </p:nvSpPr>
        <p:spPr>
          <a:xfrm>
            <a:off x="8763000" y="4972052"/>
            <a:ext cx="304800" cy="140400"/>
          </a:xfrm>
          <a:prstGeom prst="roundRect">
            <a:avLst>
              <a:gd name="adj" fmla="val 16667"/>
            </a:avLst>
          </a:prstGeom>
          <a:solidFill>
            <a:schemeClr val="lt1">
              <a:alpha val="43922"/>
            </a:schemeClr>
          </a:solidFill>
          <a:ln w="19050" cap="flat" cmpd="sng">
            <a:solidFill>
              <a:schemeClr val="dk2">
                <a:alpha val="60000"/>
              </a:schemeClr>
            </a:solidFill>
            <a:prstDash val="solid"/>
            <a:round/>
            <a:headEnd type="none" w="sm" len="sm"/>
            <a:tailEnd type="none" w="sm" len="sm"/>
          </a:ln>
        </p:spPr>
        <p:txBody>
          <a:bodyPr spcFirstLastPara="1" wrap="square" lIns="0" tIns="0" rIns="0" bIns="0" anchor="t" anchorCtr="0">
            <a:noAutofit/>
          </a:bodyPr>
          <a:lstStyle>
            <a:lvl1pPr marL="0" marR="0" lvl="0"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900"/>
              <a:buFont typeface="Arial"/>
              <a:buNone/>
              <a:defRPr sz="800" b="0" i="1" u="none" strike="noStrike" cap="none">
                <a:solidFill>
                  <a:srgbClr val="1F497D"/>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
              <a:t>‹#›</a:t>
            </a:fld>
            <a:endParaRPr/>
          </a:p>
        </p:txBody>
      </p:sp>
      <p:sp>
        <p:nvSpPr>
          <p:cNvPr id="328" name="Google Shape;328;p52"/>
          <p:cNvSpPr txBox="1">
            <a:spLocks noGrp="1"/>
          </p:cNvSpPr>
          <p:nvPr>
            <p:ph type="body" idx="1"/>
          </p:nvPr>
        </p:nvSpPr>
        <p:spPr>
          <a:xfrm>
            <a:off x="124691" y="1052080"/>
            <a:ext cx="8884200" cy="3826500"/>
          </a:xfrm>
          <a:prstGeom prst="rect">
            <a:avLst/>
          </a:prstGeom>
          <a:noFill/>
          <a:ln>
            <a:noFill/>
          </a:ln>
        </p:spPr>
        <p:txBody>
          <a:bodyPr spcFirstLastPara="1" wrap="square" lIns="68575" tIns="34275" rIns="68575" bIns="34275" anchor="t" anchorCtr="0">
            <a:normAutofit/>
          </a:bodyPr>
          <a:lstStyle>
            <a:lvl1pPr marL="457200" marR="0" lvl="0" indent="-323850" algn="l">
              <a:lnSpc>
                <a:spcPct val="90000"/>
              </a:lnSpc>
              <a:spcBef>
                <a:spcPts val="400"/>
              </a:spcBef>
              <a:spcAft>
                <a:spcPts val="0"/>
              </a:spcAft>
              <a:buClr>
                <a:srgbClr val="002569"/>
              </a:buClr>
              <a:buSzPts val="1500"/>
              <a:buFont typeface="Arial"/>
              <a:buChar char="•"/>
              <a:defRPr sz="1500" b="0" i="0" u="none" strike="noStrike" cap="none">
                <a:solidFill>
                  <a:srgbClr val="002569"/>
                </a:solidFill>
                <a:latin typeface="Helvetica Neue"/>
                <a:ea typeface="Helvetica Neue"/>
                <a:cs typeface="Helvetica Neue"/>
                <a:sym typeface="Helvetica Neue"/>
              </a:defRPr>
            </a:lvl1pPr>
            <a:lvl2pPr marL="914400" marR="0" lvl="1" indent="-323850" algn="l">
              <a:lnSpc>
                <a:spcPct val="90000"/>
              </a:lnSpc>
              <a:spcBef>
                <a:spcPts val="400"/>
              </a:spcBef>
              <a:spcAft>
                <a:spcPts val="0"/>
              </a:spcAft>
              <a:buClr>
                <a:srgbClr val="002569"/>
              </a:buClr>
              <a:buSzPts val="1500"/>
              <a:buFont typeface="Courier New"/>
              <a:buChar char="o"/>
              <a:defRPr sz="1500" b="0" i="0" u="none" strike="noStrike" cap="none">
                <a:solidFill>
                  <a:srgbClr val="002569"/>
                </a:solidFill>
                <a:latin typeface="Helvetica Neue"/>
                <a:ea typeface="Helvetica Neue"/>
                <a:cs typeface="Helvetica Neue"/>
                <a:sym typeface="Helvetica Neue"/>
              </a:defRPr>
            </a:lvl2pPr>
            <a:lvl3pPr marL="1371600" marR="0" lvl="2" indent="-323850" algn="l">
              <a:lnSpc>
                <a:spcPct val="90000"/>
              </a:lnSpc>
              <a:spcBef>
                <a:spcPts val="400"/>
              </a:spcBef>
              <a:spcAft>
                <a:spcPts val="0"/>
              </a:spcAft>
              <a:buClr>
                <a:srgbClr val="002569"/>
              </a:buClr>
              <a:buSzPts val="1500"/>
              <a:buFont typeface="Noto Sans"/>
              <a:buChar char="▪"/>
              <a:defRPr sz="1500" b="0" i="0" u="none" strike="noStrike" cap="none">
                <a:solidFill>
                  <a:srgbClr val="002569"/>
                </a:solidFill>
                <a:latin typeface="Helvetica Neue"/>
                <a:ea typeface="Helvetica Neue"/>
                <a:cs typeface="Helvetica Neue"/>
                <a:sym typeface="Helvetica Neue"/>
              </a:defRPr>
            </a:lvl3pPr>
            <a:lvl4pPr marL="1828800" marR="0" lvl="3" indent="-323850" algn="l">
              <a:lnSpc>
                <a:spcPct val="90000"/>
              </a:lnSpc>
              <a:spcBef>
                <a:spcPts val="400"/>
              </a:spcBef>
              <a:spcAft>
                <a:spcPts val="0"/>
              </a:spcAft>
              <a:buClr>
                <a:srgbClr val="002569"/>
              </a:buClr>
              <a:buSzPts val="1500"/>
              <a:buFont typeface="Arial"/>
              <a:buChar char="▪"/>
              <a:defRPr sz="1500" b="0" i="0" u="none" strike="noStrike" cap="none">
                <a:solidFill>
                  <a:srgbClr val="002569"/>
                </a:solidFill>
                <a:latin typeface="Helvetica Neue"/>
                <a:ea typeface="Helvetica Neue"/>
                <a:cs typeface="Helvetica Neue"/>
                <a:sym typeface="Helvetica Neue"/>
              </a:defRPr>
            </a:lvl4pPr>
            <a:lvl5pPr marL="2286000" marR="0" lvl="4" indent="-323850" algn="l">
              <a:lnSpc>
                <a:spcPct val="90000"/>
              </a:lnSpc>
              <a:spcBef>
                <a:spcPts val="400"/>
              </a:spcBef>
              <a:spcAft>
                <a:spcPts val="0"/>
              </a:spcAft>
              <a:buClr>
                <a:srgbClr val="002569"/>
              </a:buClr>
              <a:buSzPts val="1500"/>
              <a:buFont typeface="Arial"/>
              <a:buChar char="•"/>
              <a:defRPr sz="1500" b="0" i="0" u="none" strike="noStrike" cap="none">
                <a:solidFill>
                  <a:srgbClr val="002569"/>
                </a:solidFill>
                <a:latin typeface="Helvetica Neue"/>
                <a:ea typeface="Helvetica Neue"/>
                <a:cs typeface="Helvetica Neue"/>
                <a:sym typeface="Helvetica Neue"/>
              </a:defRPr>
            </a:lvl5pPr>
            <a:lvl6pPr marL="2743200" marR="0" lvl="5"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6pPr>
            <a:lvl7pPr marL="3200400" marR="0" lvl="6"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7pPr>
            <a:lvl8pPr marL="3657600" marR="0" lvl="7"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8pPr>
            <a:lvl9pPr marL="4114800" marR="0" lvl="8"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9pPr>
          </a:lstStyle>
          <a:p>
            <a:endParaRPr/>
          </a:p>
        </p:txBody>
      </p:sp>
      <p:sp>
        <p:nvSpPr>
          <p:cNvPr id="329" name="Google Shape;329;p52"/>
          <p:cNvSpPr txBox="1">
            <a:spLocks noGrp="1"/>
          </p:cNvSpPr>
          <p:nvPr>
            <p:ph type="body" idx="2"/>
          </p:nvPr>
        </p:nvSpPr>
        <p:spPr>
          <a:xfrm>
            <a:off x="2057400" y="228600"/>
            <a:ext cx="4953000" cy="4002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400"/>
              </a:spcBef>
              <a:spcAft>
                <a:spcPts val="0"/>
              </a:spcAft>
              <a:buClr>
                <a:schemeClr val="lt1"/>
              </a:buClr>
              <a:buSzPts val="1800"/>
              <a:buFont typeface="Arial"/>
              <a:buNone/>
              <a:defRPr sz="1800" b="0" i="0" u="none" strike="noStrike" cap="none">
                <a:solidFill>
                  <a:schemeClr val="lt1"/>
                </a:solidFill>
                <a:latin typeface="Helvetica Neue"/>
                <a:ea typeface="Helvetica Neue"/>
                <a:cs typeface="Helvetica Neue"/>
                <a:sym typeface="Helvetica Neue"/>
              </a:defRPr>
            </a:lvl1pPr>
            <a:lvl2pPr marL="914400" marR="0" lvl="1" indent="-342900" algn="l">
              <a:lnSpc>
                <a:spcPct val="90000"/>
              </a:lnSpc>
              <a:spcBef>
                <a:spcPts val="400"/>
              </a:spcBef>
              <a:spcAft>
                <a:spcPts val="0"/>
              </a:spcAft>
              <a:buClr>
                <a:srgbClr val="002569"/>
              </a:buClr>
              <a:buSzPts val="1800"/>
              <a:buFont typeface="Arial"/>
              <a:buChar char="•"/>
              <a:defRPr sz="1800" b="0" i="0" u="none" strike="noStrike" cap="none">
                <a:solidFill>
                  <a:srgbClr val="002569"/>
                </a:solidFill>
                <a:latin typeface="Arial"/>
                <a:ea typeface="Arial"/>
                <a:cs typeface="Arial"/>
                <a:sym typeface="Arial"/>
              </a:defRPr>
            </a:lvl2pPr>
            <a:lvl3pPr marL="1371600" marR="0" lvl="2" indent="-342900" algn="l">
              <a:lnSpc>
                <a:spcPct val="90000"/>
              </a:lnSpc>
              <a:spcBef>
                <a:spcPts val="400"/>
              </a:spcBef>
              <a:spcAft>
                <a:spcPts val="0"/>
              </a:spcAft>
              <a:buClr>
                <a:srgbClr val="002569"/>
              </a:buClr>
              <a:buSzPts val="1800"/>
              <a:buFont typeface="Arial"/>
              <a:buChar char="o"/>
              <a:defRPr sz="1800" b="0" i="0" u="none" strike="noStrike" cap="none">
                <a:solidFill>
                  <a:srgbClr val="002569"/>
                </a:solidFill>
                <a:latin typeface="Arial"/>
                <a:ea typeface="Arial"/>
                <a:cs typeface="Arial"/>
                <a:sym typeface="Arial"/>
              </a:defRPr>
            </a:lvl3pPr>
            <a:lvl4pPr marL="1828800" marR="0" lvl="3" indent="-342900" algn="l">
              <a:lnSpc>
                <a:spcPct val="90000"/>
              </a:lnSpc>
              <a:spcBef>
                <a:spcPts val="400"/>
              </a:spcBef>
              <a:spcAft>
                <a:spcPts val="0"/>
              </a:spcAft>
              <a:buClr>
                <a:srgbClr val="002569"/>
              </a:buClr>
              <a:buSzPts val="1800"/>
              <a:buFont typeface="Arial"/>
              <a:buChar char="▪"/>
              <a:defRPr sz="1800" b="0" i="0" u="none" strike="noStrike" cap="none">
                <a:solidFill>
                  <a:srgbClr val="002569"/>
                </a:solidFill>
                <a:latin typeface="Arial"/>
                <a:ea typeface="Arial"/>
                <a:cs typeface="Arial"/>
                <a:sym typeface="Arial"/>
              </a:defRPr>
            </a:lvl4pPr>
            <a:lvl5pPr marL="2286000" marR="0" lvl="4" indent="-342900" algn="l">
              <a:lnSpc>
                <a:spcPct val="90000"/>
              </a:lnSpc>
              <a:spcBef>
                <a:spcPts val="400"/>
              </a:spcBef>
              <a:spcAft>
                <a:spcPts val="0"/>
              </a:spcAft>
              <a:buClr>
                <a:srgbClr val="002569"/>
              </a:buClr>
              <a:buSzPts val="1800"/>
              <a:buFont typeface="Arial"/>
              <a:buChar char="•"/>
              <a:defRPr sz="1800" b="0" i="0" u="none" strike="noStrike" cap="none">
                <a:solidFill>
                  <a:srgbClr val="002569"/>
                </a:solidFill>
                <a:latin typeface="Arial"/>
                <a:ea typeface="Arial"/>
                <a:cs typeface="Arial"/>
                <a:sym typeface="Arial"/>
              </a:defRPr>
            </a:lvl5pPr>
            <a:lvl6pPr marL="2743200" marR="0" lvl="5"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6pPr>
            <a:lvl7pPr marL="3200400" marR="0" lvl="6"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7pPr>
            <a:lvl8pPr marL="3657600" marR="0" lvl="7"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8pPr>
            <a:lvl9pPr marL="4114800" marR="0" lvl="8" indent="-228600" algn="l">
              <a:lnSpc>
                <a:spcPct val="90000"/>
              </a:lnSpc>
              <a:spcBef>
                <a:spcPts val="400"/>
              </a:spcBef>
              <a:spcAft>
                <a:spcPts val="0"/>
              </a:spcAft>
              <a:buSzPts val="1400"/>
              <a:buNone/>
              <a:defRPr sz="1800" b="0" i="0" u="none" strike="noStrike" cap="none">
                <a:solidFill>
                  <a:srgbClr val="002569"/>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ingle Timeline">
  <p:cSld name="Single Timeline">
    <p:spTree>
      <p:nvGrpSpPr>
        <p:cNvPr id="1" name="Shape 330"/>
        <p:cNvGrpSpPr/>
        <p:nvPr/>
      </p:nvGrpSpPr>
      <p:grpSpPr>
        <a:xfrm>
          <a:off x="0" y="0"/>
          <a:ext cx="0" cy="0"/>
          <a:chOff x="0" y="0"/>
          <a:chExt cx="0" cy="0"/>
        </a:xfrm>
      </p:grpSpPr>
      <p:sp>
        <p:nvSpPr>
          <p:cNvPr id="331" name="Google Shape;331;p53"/>
          <p:cNvSpPr txBox="1">
            <a:spLocks noGrp="1"/>
          </p:cNvSpPr>
          <p:nvPr>
            <p:ph type="body" idx="1"/>
          </p:nvPr>
        </p:nvSpPr>
        <p:spPr>
          <a:xfrm>
            <a:off x="1367936"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4"/>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2" name="Google Shape;332;p53"/>
          <p:cNvSpPr txBox="1">
            <a:spLocks noGrp="1"/>
          </p:cNvSpPr>
          <p:nvPr>
            <p:ph type="body" idx="2"/>
          </p:nvPr>
        </p:nvSpPr>
        <p:spPr>
          <a:xfrm>
            <a:off x="1367936"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3" name="Google Shape;333;p53"/>
          <p:cNvSpPr txBox="1">
            <a:spLocks noGrp="1"/>
          </p:cNvSpPr>
          <p:nvPr>
            <p:ph type="body" idx="3"/>
          </p:nvPr>
        </p:nvSpPr>
        <p:spPr>
          <a:xfrm>
            <a:off x="3100557"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5"/>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4" name="Google Shape;334;p53"/>
          <p:cNvSpPr txBox="1">
            <a:spLocks noGrp="1"/>
          </p:cNvSpPr>
          <p:nvPr>
            <p:ph type="body" idx="4"/>
          </p:nvPr>
        </p:nvSpPr>
        <p:spPr>
          <a:xfrm>
            <a:off x="3100557"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5" name="Google Shape;335;p53"/>
          <p:cNvSpPr txBox="1">
            <a:spLocks noGrp="1"/>
          </p:cNvSpPr>
          <p:nvPr>
            <p:ph type="body" idx="5"/>
          </p:nvPr>
        </p:nvSpPr>
        <p:spPr>
          <a:xfrm>
            <a:off x="4833179"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6"/>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6" name="Google Shape;336;p53"/>
          <p:cNvSpPr txBox="1">
            <a:spLocks noGrp="1"/>
          </p:cNvSpPr>
          <p:nvPr>
            <p:ph type="body" idx="6"/>
          </p:nvPr>
        </p:nvSpPr>
        <p:spPr>
          <a:xfrm>
            <a:off x="4833179"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7" name="Google Shape;337;p53"/>
          <p:cNvSpPr txBox="1">
            <a:spLocks noGrp="1"/>
          </p:cNvSpPr>
          <p:nvPr>
            <p:ph type="body" idx="7"/>
          </p:nvPr>
        </p:nvSpPr>
        <p:spPr>
          <a:xfrm>
            <a:off x="6565800"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3"/>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8" name="Google Shape;338;p53"/>
          <p:cNvSpPr txBox="1">
            <a:spLocks noGrp="1"/>
          </p:cNvSpPr>
          <p:nvPr>
            <p:ph type="body" idx="8"/>
          </p:nvPr>
        </p:nvSpPr>
        <p:spPr>
          <a:xfrm>
            <a:off x="6565800"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39" name="Google Shape;339;p5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0" name="Google Shape;340;p53"/>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pos="1440">
          <p15:clr>
            <a:srgbClr val="FBAE40"/>
          </p15:clr>
        </p15:guide>
        <p15:guide id="2" pos="2880">
          <p15:clr>
            <a:srgbClr val="FBAE40"/>
          </p15:clr>
        </p15:guide>
        <p15:guide id="3" pos="4320">
          <p15:clr>
            <a:srgbClr val="FBAE40"/>
          </p15:clr>
        </p15:guide>
        <p15:guide id="4" pos="2988">
          <p15:clr>
            <a:srgbClr val="5ACBF0"/>
          </p15:clr>
        </p15:guide>
        <p15:guide id="5" pos="2772">
          <p15:clr>
            <a:srgbClr val="5ACBF0"/>
          </p15:clr>
        </p15:guide>
        <p15:guide id="6" pos="1548">
          <p15:clr>
            <a:srgbClr val="5ACBF0"/>
          </p15:clr>
        </p15:guide>
        <p15:guide id="7" pos="1332">
          <p15:clr>
            <a:srgbClr val="5ACBF0"/>
          </p15:clr>
        </p15:guide>
        <p15:guide id="8" pos="4212">
          <p15:clr>
            <a:srgbClr val="5ACBF0"/>
          </p15:clr>
        </p15:guide>
        <p15:guide id="9" pos="4428">
          <p15:clr>
            <a:srgbClr val="5ACBF0"/>
          </p15:clr>
        </p15:guide>
        <p15:guide id="10" pos="108">
          <p15:clr>
            <a:srgbClr val="5ACBF0"/>
          </p15:clr>
        </p15:guide>
        <p15:guide id="11" orient="horz" pos="3132">
          <p15:clr>
            <a:srgbClr val="5ACBF0"/>
          </p15:clr>
        </p15:guide>
        <p15:guide id="12" pos="5652">
          <p15:clr>
            <a:srgbClr val="5ACBF0"/>
          </p15:clr>
        </p15:guide>
        <p15:guide id="13" orient="horz" pos="10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1"/>
        <p:cNvGrpSpPr/>
        <p:nvPr/>
      </p:nvGrpSpPr>
      <p:grpSpPr>
        <a:xfrm>
          <a:off x="0" y="0"/>
          <a:ext cx="0" cy="0"/>
          <a:chOff x="0" y="0"/>
          <a:chExt cx="0" cy="0"/>
        </a:xfrm>
      </p:grpSpPr>
      <p:sp>
        <p:nvSpPr>
          <p:cNvPr id="342" name="Google Shape;342;p5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3" name="Google Shape;343;p5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4" name="Google Shape;344;p5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5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ingle Timeline">
  <p:cSld name="Single Timeline">
    <p:spTree>
      <p:nvGrpSpPr>
        <p:cNvPr id="1" name="Shape 353"/>
        <p:cNvGrpSpPr/>
        <p:nvPr/>
      </p:nvGrpSpPr>
      <p:grpSpPr>
        <a:xfrm>
          <a:off x="0" y="0"/>
          <a:ext cx="0" cy="0"/>
          <a:chOff x="0" y="0"/>
          <a:chExt cx="0" cy="0"/>
        </a:xfrm>
      </p:grpSpPr>
      <p:sp>
        <p:nvSpPr>
          <p:cNvPr id="354" name="Google Shape;354;p26"/>
          <p:cNvSpPr txBox="1">
            <a:spLocks noGrp="1"/>
          </p:cNvSpPr>
          <p:nvPr>
            <p:ph type="body" idx="1"/>
          </p:nvPr>
        </p:nvSpPr>
        <p:spPr>
          <a:xfrm>
            <a:off x="1367936"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4"/>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55" name="Google Shape;355;p26"/>
          <p:cNvSpPr txBox="1">
            <a:spLocks noGrp="1"/>
          </p:cNvSpPr>
          <p:nvPr>
            <p:ph type="body" idx="2"/>
          </p:nvPr>
        </p:nvSpPr>
        <p:spPr>
          <a:xfrm>
            <a:off x="1367936"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56" name="Google Shape;356;p26"/>
          <p:cNvSpPr txBox="1">
            <a:spLocks noGrp="1"/>
          </p:cNvSpPr>
          <p:nvPr>
            <p:ph type="body" idx="3"/>
          </p:nvPr>
        </p:nvSpPr>
        <p:spPr>
          <a:xfrm>
            <a:off x="3100557"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5"/>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57" name="Google Shape;357;p26"/>
          <p:cNvSpPr txBox="1">
            <a:spLocks noGrp="1"/>
          </p:cNvSpPr>
          <p:nvPr>
            <p:ph type="body" idx="4"/>
          </p:nvPr>
        </p:nvSpPr>
        <p:spPr>
          <a:xfrm>
            <a:off x="3100557"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58" name="Google Shape;358;p26"/>
          <p:cNvSpPr txBox="1">
            <a:spLocks noGrp="1"/>
          </p:cNvSpPr>
          <p:nvPr>
            <p:ph type="body" idx="5"/>
          </p:nvPr>
        </p:nvSpPr>
        <p:spPr>
          <a:xfrm>
            <a:off x="4833179"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6"/>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59" name="Google Shape;359;p26"/>
          <p:cNvSpPr txBox="1">
            <a:spLocks noGrp="1"/>
          </p:cNvSpPr>
          <p:nvPr>
            <p:ph type="body" idx="6"/>
          </p:nvPr>
        </p:nvSpPr>
        <p:spPr>
          <a:xfrm>
            <a:off x="4833179"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60" name="Google Shape;360;p26"/>
          <p:cNvSpPr txBox="1">
            <a:spLocks noGrp="1"/>
          </p:cNvSpPr>
          <p:nvPr>
            <p:ph type="body" idx="7"/>
          </p:nvPr>
        </p:nvSpPr>
        <p:spPr>
          <a:xfrm>
            <a:off x="6565800" y="3613288"/>
            <a:ext cx="1347300" cy="2265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2100"/>
              <a:buNone/>
              <a:defRPr sz="1500" b="1">
                <a:solidFill>
                  <a:schemeClr val="accent3"/>
                </a:solidFill>
                <a:latin typeface="Arial"/>
                <a:ea typeface="Arial"/>
                <a:cs typeface="Arial"/>
                <a:sym typeface="Arial"/>
              </a:defRPr>
            </a:lvl1pPr>
            <a:lvl2pPr marL="914400" lvl="1" indent="-228600" algn="l">
              <a:lnSpc>
                <a:spcPct val="90000"/>
              </a:lnSpc>
              <a:spcBef>
                <a:spcPts val="400"/>
              </a:spcBef>
              <a:spcAft>
                <a:spcPts val="0"/>
              </a:spcAft>
              <a:buSzPts val="1800"/>
              <a:buNone/>
              <a:defRPr sz="1400"/>
            </a:lvl2pPr>
            <a:lvl3pPr marL="1371600" lvl="2" indent="-228600" algn="l">
              <a:lnSpc>
                <a:spcPct val="90000"/>
              </a:lnSpc>
              <a:spcBef>
                <a:spcPts val="400"/>
              </a:spcBef>
              <a:spcAft>
                <a:spcPts val="0"/>
              </a:spcAft>
              <a:buSzPts val="1500"/>
              <a:buNone/>
              <a:defRPr sz="1400"/>
            </a:lvl3pPr>
            <a:lvl4pPr marL="1828800" lvl="3" indent="-228600" algn="l">
              <a:lnSpc>
                <a:spcPct val="90000"/>
              </a:lnSpc>
              <a:spcBef>
                <a:spcPts val="400"/>
              </a:spcBef>
              <a:spcAft>
                <a:spcPts val="0"/>
              </a:spcAft>
              <a:buSzPts val="1400"/>
              <a:buNone/>
              <a:defRPr sz="1400"/>
            </a:lvl4pPr>
            <a:lvl5pPr marL="2286000" lvl="4" indent="-228600" algn="l">
              <a:lnSpc>
                <a:spcPct val="90000"/>
              </a:lnSpc>
              <a:spcBef>
                <a:spcPts val="400"/>
              </a:spcBef>
              <a:spcAft>
                <a:spcPts val="0"/>
              </a:spcAft>
              <a:buSzPts val="1400"/>
              <a:buNone/>
              <a:defRPr sz="14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61" name="Google Shape;361;p26"/>
          <p:cNvSpPr txBox="1">
            <a:spLocks noGrp="1"/>
          </p:cNvSpPr>
          <p:nvPr>
            <p:ph type="body" idx="8"/>
          </p:nvPr>
        </p:nvSpPr>
        <p:spPr>
          <a:xfrm>
            <a:off x="6565800" y="3908222"/>
            <a:ext cx="1360200" cy="5298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800"/>
              </a:spcBef>
              <a:spcAft>
                <a:spcPts val="0"/>
              </a:spcAft>
              <a:buSzPts val="2100"/>
              <a:buNone/>
              <a:defRPr sz="900">
                <a:solidFill>
                  <a:schemeClr val="dk1"/>
                </a:solidFill>
              </a:defRPr>
            </a:lvl1pPr>
            <a:lvl2pPr marL="914400" lvl="1" indent="-228600" algn="l">
              <a:lnSpc>
                <a:spcPct val="90000"/>
              </a:lnSpc>
              <a:spcBef>
                <a:spcPts val="400"/>
              </a:spcBef>
              <a:spcAft>
                <a:spcPts val="0"/>
              </a:spcAft>
              <a:buSzPts val="1800"/>
              <a:buNone/>
              <a:defRPr sz="800"/>
            </a:lvl2pPr>
            <a:lvl3pPr marL="1371600" lvl="2" indent="-228600" algn="l">
              <a:lnSpc>
                <a:spcPct val="90000"/>
              </a:lnSpc>
              <a:spcBef>
                <a:spcPts val="400"/>
              </a:spcBef>
              <a:spcAft>
                <a:spcPts val="0"/>
              </a:spcAft>
              <a:buSzPts val="1500"/>
              <a:buNone/>
              <a:defRPr sz="800"/>
            </a:lvl3pPr>
            <a:lvl4pPr marL="1828800" lvl="3" indent="-228600" algn="l">
              <a:lnSpc>
                <a:spcPct val="90000"/>
              </a:lnSpc>
              <a:spcBef>
                <a:spcPts val="400"/>
              </a:spcBef>
              <a:spcAft>
                <a:spcPts val="0"/>
              </a:spcAft>
              <a:buSzPts val="1400"/>
              <a:buNone/>
              <a:defRPr sz="800"/>
            </a:lvl4pPr>
            <a:lvl5pPr marL="2286000" lvl="4" indent="-228600" algn="l">
              <a:lnSpc>
                <a:spcPct val="90000"/>
              </a:lnSpc>
              <a:spcBef>
                <a:spcPts val="400"/>
              </a:spcBef>
              <a:spcAft>
                <a:spcPts val="0"/>
              </a:spcAft>
              <a:buSzPts val="1400"/>
              <a:buNone/>
              <a:defRPr sz="800"/>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
        <p:nvSpPr>
          <p:cNvPr id="362" name="Google Shape;362;p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3" name="Google Shape;363;p26"/>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accent4"/>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pos="1440">
          <p15:clr>
            <a:srgbClr val="FBAE40"/>
          </p15:clr>
        </p15:guide>
        <p15:guide id="2" pos="2880">
          <p15:clr>
            <a:srgbClr val="FBAE40"/>
          </p15:clr>
        </p15:guide>
        <p15:guide id="3" pos="4320">
          <p15:clr>
            <a:srgbClr val="FBAE40"/>
          </p15:clr>
        </p15:guide>
        <p15:guide id="4" pos="2988">
          <p15:clr>
            <a:srgbClr val="5ACBF0"/>
          </p15:clr>
        </p15:guide>
        <p15:guide id="5" pos="2772">
          <p15:clr>
            <a:srgbClr val="5ACBF0"/>
          </p15:clr>
        </p15:guide>
        <p15:guide id="6" pos="1548">
          <p15:clr>
            <a:srgbClr val="5ACBF0"/>
          </p15:clr>
        </p15:guide>
        <p15:guide id="7" pos="1332">
          <p15:clr>
            <a:srgbClr val="5ACBF0"/>
          </p15:clr>
        </p15:guide>
        <p15:guide id="8" pos="4212">
          <p15:clr>
            <a:srgbClr val="5ACBF0"/>
          </p15:clr>
        </p15:guide>
        <p15:guide id="9" pos="4428">
          <p15:clr>
            <a:srgbClr val="5ACBF0"/>
          </p15:clr>
        </p15:guide>
        <p15:guide id="10" pos="108">
          <p15:clr>
            <a:srgbClr val="5ACBF0"/>
          </p15:clr>
        </p15:guide>
        <p15:guide id="11" orient="horz" pos="3132">
          <p15:clr>
            <a:srgbClr val="5ACBF0"/>
          </p15:clr>
        </p15:guide>
        <p15:guide id="12" pos="5652">
          <p15:clr>
            <a:srgbClr val="5ACBF0"/>
          </p15:clr>
        </p15:guide>
        <p15:guide id="13" orient="horz" pos="10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4"/>
        <p:cNvGrpSpPr/>
        <p:nvPr/>
      </p:nvGrpSpPr>
      <p:grpSpPr>
        <a:xfrm>
          <a:off x="0" y="0"/>
          <a:ext cx="0" cy="0"/>
          <a:chOff x="0" y="0"/>
          <a:chExt cx="0" cy="0"/>
        </a:xfrm>
      </p:grpSpPr>
      <p:sp>
        <p:nvSpPr>
          <p:cNvPr id="365" name="Google Shape;365;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6" name="Google Shape;366;p2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7" name="Google Shape;367;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8" name="Google Shape;368;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9" name="Google Shape;369;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370"/>
        <p:cNvGrpSpPr/>
        <p:nvPr/>
      </p:nvGrpSpPr>
      <p:grpSpPr>
        <a:xfrm>
          <a:off x="0" y="0"/>
          <a:ext cx="0" cy="0"/>
          <a:chOff x="0" y="0"/>
          <a:chExt cx="0" cy="0"/>
        </a:xfrm>
      </p:grpSpPr>
      <p:sp>
        <p:nvSpPr>
          <p:cNvPr id="371" name="Google Shape;371;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2" name="Google Shape;372;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3" name="Google Shape;373;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EOTEC DevNet" type="title">
  <p:cSld name="TITLE">
    <p:spTree>
      <p:nvGrpSpPr>
        <p:cNvPr id="1" name="Shape 374"/>
        <p:cNvGrpSpPr/>
        <p:nvPr/>
      </p:nvGrpSpPr>
      <p:grpSpPr>
        <a:xfrm>
          <a:off x="0" y="0"/>
          <a:ext cx="0" cy="0"/>
          <a:chOff x="0" y="0"/>
          <a:chExt cx="0" cy="0"/>
        </a:xfrm>
      </p:grpSpPr>
      <p:sp>
        <p:nvSpPr>
          <p:cNvPr id="375" name="Google Shape;375;p29"/>
          <p:cNvSpPr txBox="1">
            <a:spLocks noGrp="1"/>
          </p:cNvSpPr>
          <p:nvPr>
            <p:ph type="ctrTitle"/>
          </p:nvPr>
        </p:nvSpPr>
        <p:spPr>
          <a:xfrm>
            <a:off x="2101041" y="841772"/>
            <a:ext cx="59001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6" name="Google Shape;376;p29"/>
          <p:cNvSpPr txBox="1">
            <a:spLocks noGrp="1"/>
          </p:cNvSpPr>
          <p:nvPr>
            <p:ph type="subTitle" idx="1"/>
          </p:nvPr>
        </p:nvSpPr>
        <p:spPr>
          <a:xfrm>
            <a:off x="2101041" y="2701529"/>
            <a:ext cx="59001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377" name="Google Shape;377;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8" name="Google Shape;378;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9" name="Google Shape;379;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380" name="Google Shape;380;p29" descr="A picture containing text, display&#10;&#10;Description automatically generated"/>
          <p:cNvPicPr preferRelativeResize="0"/>
          <p:nvPr/>
        </p:nvPicPr>
        <p:blipFill rotWithShape="1">
          <a:blip r:embed="rId2">
            <a:alphaModFix amt="70000"/>
          </a:blip>
          <a:srcRect l="42517" t="5169" r="23062" b="9112"/>
          <a:stretch/>
        </p:blipFill>
        <p:spPr>
          <a:xfrm>
            <a:off x="0" y="0"/>
            <a:ext cx="1917439" cy="5143506"/>
          </a:xfrm>
          <a:prstGeom prst="rect">
            <a:avLst/>
          </a:prstGeom>
          <a:noFill/>
          <a:ln w="9525" cap="flat" cmpd="sng">
            <a:solidFill>
              <a:srgbClr val="7FA5CC"/>
            </a:solidFill>
            <a:prstDash val="solid"/>
            <a:round/>
            <a:headEnd type="none" w="sm" len="sm"/>
            <a:tailEnd type="none" w="sm" len="sm"/>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81"/>
        <p:cNvGrpSpPr/>
        <p:nvPr/>
      </p:nvGrpSpPr>
      <p:grpSpPr>
        <a:xfrm>
          <a:off x="0" y="0"/>
          <a:ext cx="0" cy="0"/>
          <a:chOff x="0" y="0"/>
          <a:chExt cx="0" cy="0"/>
        </a:xfrm>
      </p:grpSpPr>
      <p:pic>
        <p:nvPicPr>
          <p:cNvPr id="382" name="Google Shape;382;p30"/>
          <p:cNvPicPr preferRelativeResize="0"/>
          <p:nvPr/>
        </p:nvPicPr>
        <p:blipFill rotWithShape="1">
          <a:blip r:embed="rId2">
            <a:alphaModFix/>
          </a:blip>
          <a:srcRect/>
          <a:stretch/>
        </p:blipFill>
        <p:spPr>
          <a:xfrm>
            <a:off x="1" y="-4571"/>
            <a:ext cx="9144003" cy="5148070"/>
          </a:xfrm>
          <a:prstGeom prst="rect">
            <a:avLst/>
          </a:prstGeom>
          <a:noFill/>
          <a:ln>
            <a:noFill/>
          </a:ln>
        </p:spPr>
      </p:pic>
      <p:sp>
        <p:nvSpPr>
          <p:cNvPr id="383" name="Google Shape;383;p30"/>
          <p:cNvSpPr txBox="1">
            <a:spLocks noGrp="1"/>
          </p:cNvSpPr>
          <p:nvPr>
            <p:ph type="title"/>
          </p:nvPr>
        </p:nvSpPr>
        <p:spPr>
          <a:xfrm>
            <a:off x="339090" y="859421"/>
            <a:ext cx="7886700" cy="408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4" name="Google Shape;384;p30"/>
          <p:cNvSpPr txBox="1">
            <a:spLocks noGrp="1"/>
          </p:cNvSpPr>
          <p:nvPr>
            <p:ph type="body" idx="1"/>
          </p:nvPr>
        </p:nvSpPr>
        <p:spPr>
          <a:xfrm>
            <a:off x="339090" y="1487489"/>
            <a:ext cx="8401200" cy="3420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5" name="Google Shape;385;p30"/>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6" name="Google Shape;386;p30"/>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nternal Cover">
  <p:cSld name="Internal Cover">
    <p:spTree>
      <p:nvGrpSpPr>
        <p:cNvPr id="1" name="Shape 387"/>
        <p:cNvGrpSpPr/>
        <p:nvPr/>
      </p:nvGrpSpPr>
      <p:grpSpPr>
        <a:xfrm>
          <a:off x="0" y="0"/>
          <a:ext cx="0" cy="0"/>
          <a:chOff x="0" y="0"/>
          <a:chExt cx="0" cy="0"/>
        </a:xfrm>
      </p:grpSpPr>
      <p:pic>
        <p:nvPicPr>
          <p:cNvPr id="388" name="Google Shape;388;p31"/>
          <p:cNvPicPr preferRelativeResize="0"/>
          <p:nvPr/>
        </p:nvPicPr>
        <p:blipFill rotWithShape="1">
          <a:blip r:embed="rId2">
            <a:alphaModFix/>
          </a:blip>
          <a:srcRect/>
          <a:stretch/>
        </p:blipFill>
        <p:spPr>
          <a:xfrm>
            <a:off x="0" y="-1"/>
            <a:ext cx="9144003" cy="5148070"/>
          </a:xfrm>
          <a:prstGeom prst="rect">
            <a:avLst/>
          </a:prstGeom>
          <a:noFill/>
          <a:ln>
            <a:noFill/>
          </a:ln>
        </p:spPr>
      </p:pic>
      <p:sp>
        <p:nvSpPr>
          <p:cNvPr id="389" name="Google Shape;389;p31"/>
          <p:cNvSpPr txBox="1">
            <a:spLocks noGrp="1"/>
          </p:cNvSpPr>
          <p:nvPr>
            <p:ph type="title"/>
          </p:nvPr>
        </p:nvSpPr>
        <p:spPr>
          <a:xfrm>
            <a:off x="339090" y="2571750"/>
            <a:ext cx="4233000" cy="22377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2700"/>
              <a:buFont typeface="Jost"/>
              <a:buNone/>
              <a:defRPr sz="27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0" name="Google Shape;390;p31"/>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Ipad">
  <p:cSld name="Ipad">
    <p:spTree>
      <p:nvGrpSpPr>
        <p:cNvPr id="1" name="Shape 391"/>
        <p:cNvGrpSpPr/>
        <p:nvPr/>
      </p:nvGrpSpPr>
      <p:grpSpPr>
        <a:xfrm>
          <a:off x="0" y="0"/>
          <a:ext cx="0" cy="0"/>
          <a:chOff x="0" y="0"/>
          <a:chExt cx="0" cy="0"/>
        </a:xfrm>
      </p:grpSpPr>
      <p:sp>
        <p:nvSpPr>
          <p:cNvPr id="392" name="Google Shape;392;p32"/>
          <p:cNvSpPr/>
          <p:nvPr/>
        </p:nvSpPr>
        <p:spPr>
          <a:xfrm>
            <a:off x="0" y="2225041"/>
            <a:ext cx="9144000" cy="2355000"/>
          </a:xfrm>
          <a:prstGeom prst="rect">
            <a:avLst/>
          </a:prstGeom>
          <a:solidFill>
            <a:srgbClr val="3F9C35">
              <a:alpha val="22353"/>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93" name="Google Shape;393;p32"/>
          <p:cNvSpPr txBox="1">
            <a:spLocks noGrp="1"/>
          </p:cNvSpPr>
          <p:nvPr>
            <p:ph type="title"/>
          </p:nvPr>
        </p:nvSpPr>
        <p:spPr>
          <a:xfrm>
            <a:off x="339090" y="859420"/>
            <a:ext cx="3194100" cy="841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4" name="Google Shape;394;p32"/>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5" name="Google Shape;395;p32"/>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pic>
        <p:nvPicPr>
          <p:cNvPr id="396" name="Google Shape;396;p32"/>
          <p:cNvPicPr preferRelativeResize="0"/>
          <p:nvPr/>
        </p:nvPicPr>
        <p:blipFill rotWithShape="1">
          <a:blip r:embed="rId2">
            <a:alphaModFix/>
          </a:blip>
          <a:srcRect l="20452" t="7429" r="20440" b="20165"/>
          <a:stretch/>
        </p:blipFill>
        <p:spPr>
          <a:xfrm>
            <a:off x="3281423" y="365429"/>
            <a:ext cx="5851008" cy="4778073"/>
          </a:xfrm>
          <a:prstGeom prst="rect">
            <a:avLst/>
          </a:prstGeom>
          <a:noFill/>
          <a:ln>
            <a:noFill/>
          </a:ln>
        </p:spPr>
      </p:pic>
      <p:sp>
        <p:nvSpPr>
          <p:cNvPr id="397" name="Google Shape;397;p32"/>
          <p:cNvSpPr txBox="1">
            <a:spLocks noGrp="1"/>
          </p:cNvSpPr>
          <p:nvPr>
            <p:ph type="body" idx="1"/>
          </p:nvPr>
        </p:nvSpPr>
        <p:spPr>
          <a:xfrm>
            <a:off x="339090" y="2439365"/>
            <a:ext cx="3194100" cy="21009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Advantages">
  <p:cSld name="Advantages">
    <p:spTree>
      <p:nvGrpSpPr>
        <p:cNvPr id="1" name="Shape 398"/>
        <p:cNvGrpSpPr/>
        <p:nvPr/>
      </p:nvGrpSpPr>
      <p:grpSpPr>
        <a:xfrm>
          <a:off x="0" y="0"/>
          <a:ext cx="0" cy="0"/>
          <a:chOff x="0" y="0"/>
          <a:chExt cx="0" cy="0"/>
        </a:xfrm>
      </p:grpSpPr>
      <p:pic>
        <p:nvPicPr>
          <p:cNvPr id="399" name="Google Shape;399;p33"/>
          <p:cNvPicPr preferRelativeResize="0"/>
          <p:nvPr/>
        </p:nvPicPr>
        <p:blipFill rotWithShape="1">
          <a:blip r:embed="rId2">
            <a:alphaModFix/>
          </a:blip>
          <a:srcRect/>
          <a:stretch/>
        </p:blipFill>
        <p:spPr>
          <a:xfrm flipH="1">
            <a:off x="3" y="-1"/>
            <a:ext cx="9143997" cy="5148070"/>
          </a:xfrm>
          <a:prstGeom prst="rect">
            <a:avLst/>
          </a:prstGeom>
          <a:noFill/>
          <a:ln>
            <a:noFill/>
          </a:ln>
        </p:spPr>
      </p:pic>
      <p:sp>
        <p:nvSpPr>
          <p:cNvPr id="400" name="Google Shape;400;p33"/>
          <p:cNvSpPr txBox="1">
            <a:spLocks noGrp="1"/>
          </p:cNvSpPr>
          <p:nvPr>
            <p:ph type="title"/>
          </p:nvPr>
        </p:nvSpPr>
        <p:spPr>
          <a:xfrm>
            <a:off x="339090" y="859421"/>
            <a:ext cx="7886700" cy="408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1" name="Google Shape;401;p33"/>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2" name="Google Shape;402;p33"/>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
        <p:nvSpPr>
          <p:cNvPr id="403" name="Google Shape;403;p33"/>
          <p:cNvSpPr/>
          <p:nvPr/>
        </p:nvSpPr>
        <p:spPr>
          <a:xfrm>
            <a:off x="0" y="1617992"/>
            <a:ext cx="9144000" cy="1289558"/>
          </a:xfrm>
          <a:custGeom>
            <a:avLst/>
            <a:gdLst/>
            <a:ahLst/>
            <a:cxnLst/>
            <a:rect l="l" t="t" r="r" b="b"/>
            <a:pathLst>
              <a:path w="12192000" h="1719411" extrusionOk="0">
                <a:moveTo>
                  <a:pt x="12191682" y="790080"/>
                </a:moveTo>
                <a:cubicBezTo>
                  <a:pt x="12149179" y="797022"/>
                  <a:pt x="12106168" y="800407"/>
                  <a:pt x="12063159" y="800238"/>
                </a:cubicBezTo>
                <a:lnTo>
                  <a:pt x="10968079" y="800238"/>
                </a:lnTo>
                <a:cubicBezTo>
                  <a:pt x="10256879" y="800238"/>
                  <a:pt x="10497840" y="-2400"/>
                  <a:pt x="9602575" y="-2400"/>
                </a:cubicBezTo>
                <a:cubicBezTo>
                  <a:pt x="8707310" y="-2400"/>
                  <a:pt x="8947424" y="800238"/>
                  <a:pt x="8236903" y="800238"/>
                </a:cubicBezTo>
                <a:lnTo>
                  <a:pt x="7141993" y="800238"/>
                </a:lnTo>
                <a:cubicBezTo>
                  <a:pt x="6431640" y="800238"/>
                  <a:pt x="6671585" y="-2400"/>
                  <a:pt x="5776490" y="-2400"/>
                </a:cubicBezTo>
                <a:cubicBezTo>
                  <a:pt x="4881393" y="-2400"/>
                  <a:pt x="5121169" y="800238"/>
                  <a:pt x="4410816" y="800238"/>
                </a:cubicBezTo>
                <a:lnTo>
                  <a:pt x="3315907" y="800238"/>
                </a:lnTo>
                <a:cubicBezTo>
                  <a:pt x="2604706" y="800238"/>
                  <a:pt x="2845498" y="-2400"/>
                  <a:pt x="1957514" y="-2400"/>
                </a:cubicBezTo>
                <a:cubicBezTo>
                  <a:pt x="1069530" y="-2400"/>
                  <a:pt x="1309476" y="800238"/>
                  <a:pt x="599122" y="800238"/>
                </a:cubicBezTo>
                <a:lnTo>
                  <a:pt x="-318" y="800238"/>
                </a:lnTo>
                <a:lnTo>
                  <a:pt x="-318" y="914373"/>
                </a:lnTo>
                <a:lnTo>
                  <a:pt x="599122" y="914373"/>
                </a:lnTo>
                <a:cubicBezTo>
                  <a:pt x="1310322" y="914373"/>
                  <a:pt x="1069530" y="1717011"/>
                  <a:pt x="1957514" y="1717011"/>
                </a:cubicBezTo>
                <a:cubicBezTo>
                  <a:pt x="2845498" y="1717011"/>
                  <a:pt x="2605553" y="914373"/>
                  <a:pt x="3315907" y="914373"/>
                </a:cubicBezTo>
                <a:lnTo>
                  <a:pt x="4410816" y="914373"/>
                </a:lnTo>
                <a:cubicBezTo>
                  <a:pt x="5122016" y="914373"/>
                  <a:pt x="4881224" y="1717011"/>
                  <a:pt x="5776490" y="1717011"/>
                </a:cubicBezTo>
                <a:cubicBezTo>
                  <a:pt x="6671755" y="1717011"/>
                  <a:pt x="6431640" y="914373"/>
                  <a:pt x="7141993" y="914373"/>
                </a:cubicBezTo>
                <a:lnTo>
                  <a:pt x="8236903" y="914373"/>
                </a:lnTo>
                <a:cubicBezTo>
                  <a:pt x="8948102" y="914373"/>
                  <a:pt x="8707310" y="1717011"/>
                  <a:pt x="9602575" y="1717011"/>
                </a:cubicBezTo>
                <a:cubicBezTo>
                  <a:pt x="10497840" y="1717011"/>
                  <a:pt x="10257726" y="914373"/>
                  <a:pt x="10968079" y="914373"/>
                </a:cubicBezTo>
                <a:lnTo>
                  <a:pt x="12063159" y="914373"/>
                </a:lnTo>
                <a:cubicBezTo>
                  <a:pt x="12106168" y="914203"/>
                  <a:pt x="12149179" y="917758"/>
                  <a:pt x="12191682" y="924700"/>
                </a:cubicBezTo>
                <a:close/>
              </a:path>
            </a:pathLst>
          </a:custGeom>
          <a:solidFill>
            <a:srgbClr val="3F9C35"/>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4" name="Google Shape;404;p33"/>
          <p:cNvSpPr/>
          <p:nvPr/>
        </p:nvSpPr>
        <p:spPr>
          <a:xfrm>
            <a:off x="935990" y="1719338"/>
            <a:ext cx="1086357" cy="1086358"/>
          </a:xfrm>
          <a:custGeom>
            <a:avLst/>
            <a:gdLst/>
            <a:ahLst/>
            <a:cxnLst/>
            <a:rect l="l" t="t" r="r" b="b"/>
            <a:pathLst>
              <a:path w="1448476" h="1448477" extrusionOk="0">
                <a:moveTo>
                  <a:pt x="723921" y="1446078"/>
                </a:moveTo>
                <a:cubicBezTo>
                  <a:pt x="1123903" y="1446078"/>
                  <a:pt x="1448159" y="1121806"/>
                  <a:pt x="1448159" y="721839"/>
                </a:cubicBezTo>
                <a:cubicBezTo>
                  <a:pt x="1448159" y="321875"/>
                  <a:pt x="1123903" y="-2400"/>
                  <a:pt x="723921" y="-2400"/>
                </a:cubicBezTo>
                <a:cubicBezTo>
                  <a:pt x="323938" y="-2400"/>
                  <a:pt x="-318" y="321875"/>
                  <a:pt x="-318" y="721839"/>
                </a:cubicBezTo>
                <a:cubicBezTo>
                  <a:pt x="-318" y="1121806"/>
                  <a:pt x="323938" y="1446078"/>
                  <a:pt x="723921" y="1446078"/>
                </a:cubicBezTo>
              </a:path>
            </a:pathLst>
          </a:custGeom>
          <a:solidFill>
            <a:srgbClr val="005172">
              <a:alpha val="29804"/>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5" name="Google Shape;405;p33"/>
          <p:cNvSpPr/>
          <p:nvPr/>
        </p:nvSpPr>
        <p:spPr>
          <a:xfrm>
            <a:off x="3794759" y="1719338"/>
            <a:ext cx="1086358" cy="1086358"/>
          </a:xfrm>
          <a:custGeom>
            <a:avLst/>
            <a:gdLst/>
            <a:ahLst/>
            <a:cxnLst/>
            <a:rect l="l" t="t" r="r" b="b"/>
            <a:pathLst>
              <a:path w="1448477" h="1448477" extrusionOk="0">
                <a:moveTo>
                  <a:pt x="723921" y="1446078"/>
                </a:moveTo>
                <a:cubicBezTo>
                  <a:pt x="1123903" y="1446078"/>
                  <a:pt x="1448160" y="1121806"/>
                  <a:pt x="1448160" y="721839"/>
                </a:cubicBezTo>
                <a:cubicBezTo>
                  <a:pt x="1448160" y="321875"/>
                  <a:pt x="1123903" y="-2400"/>
                  <a:pt x="723921" y="-2400"/>
                </a:cubicBezTo>
                <a:cubicBezTo>
                  <a:pt x="323938" y="-2400"/>
                  <a:pt x="-318" y="321875"/>
                  <a:pt x="-318" y="721839"/>
                </a:cubicBezTo>
                <a:cubicBezTo>
                  <a:pt x="-318" y="1121806"/>
                  <a:pt x="323938" y="1446078"/>
                  <a:pt x="723921" y="1446078"/>
                </a:cubicBezTo>
              </a:path>
            </a:pathLst>
          </a:custGeom>
          <a:solidFill>
            <a:srgbClr val="005172">
              <a:alpha val="29804"/>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6" name="Google Shape;406;p33"/>
          <p:cNvSpPr/>
          <p:nvPr/>
        </p:nvSpPr>
        <p:spPr>
          <a:xfrm>
            <a:off x="6653530" y="1719338"/>
            <a:ext cx="1086357" cy="1086358"/>
          </a:xfrm>
          <a:custGeom>
            <a:avLst/>
            <a:gdLst/>
            <a:ahLst/>
            <a:cxnLst/>
            <a:rect l="l" t="t" r="r" b="b"/>
            <a:pathLst>
              <a:path w="1448476" h="1448477" extrusionOk="0">
                <a:moveTo>
                  <a:pt x="723920" y="1446078"/>
                </a:moveTo>
                <a:cubicBezTo>
                  <a:pt x="1123903" y="1446078"/>
                  <a:pt x="1448159" y="1121806"/>
                  <a:pt x="1448159" y="721839"/>
                </a:cubicBezTo>
                <a:cubicBezTo>
                  <a:pt x="1448159" y="321875"/>
                  <a:pt x="1123903" y="-2400"/>
                  <a:pt x="723920" y="-2400"/>
                </a:cubicBezTo>
                <a:cubicBezTo>
                  <a:pt x="323938" y="-2400"/>
                  <a:pt x="-318" y="321875"/>
                  <a:pt x="-318" y="721839"/>
                </a:cubicBezTo>
                <a:cubicBezTo>
                  <a:pt x="-318" y="1121806"/>
                  <a:pt x="323938" y="1446078"/>
                  <a:pt x="723920" y="1446078"/>
                </a:cubicBezTo>
              </a:path>
            </a:pathLst>
          </a:custGeom>
          <a:solidFill>
            <a:srgbClr val="005172">
              <a:alpha val="29804"/>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7" name="Google Shape;407;p33"/>
          <p:cNvSpPr/>
          <p:nvPr/>
        </p:nvSpPr>
        <p:spPr>
          <a:xfrm>
            <a:off x="1314196" y="1969273"/>
            <a:ext cx="422788" cy="578372"/>
          </a:xfrm>
          <a:custGeom>
            <a:avLst/>
            <a:gdLst/>
            <a:ahLst/>
            <a:cxnLst/>
            <a:rect l="l" t="t" r="r" b="b"/>
            <a:pathLst>
              <a:path w="563717" h="771163" extrusionOk="0">
                <a:moveTo>
                  <a:pt x="495998" y="700333"/>
                </a:moveTo>
                <a:cubicBezTo>
                  <a:pt x="503195" y="692714"/>
                  <a:pt x="513270" y="688311"/>
                  <a:pt x="523769" y="688480"/>
                </a:cubicBezTo>
                <a:cubicBezTo>
                  <a:pt x="534471" y="688141"/>
                  <a:pt x="544766" y="692544"/>
                  <a:pt x="552048" y="700333"/>
                </a:cubicBezTo>
                <a:cubicBezTo>
                  <a:pt x="559515" y="707956"/>
                  <a:pt x="563596" y="718453"/>
                  <a:pt x="563393" y="729123"/>
                </a:cubicBezTo>
                <a:cubicBezTo>
                  <a:pt x="563427" y="739619"/>
                  <a:pt x="559346" y="749612"/>
                  <a:pt x="552048" y="757061"/>
                </a:cubicBezTo>
                <a:cubicBezTo>
                  <a:pt x="544698" y="764850"/>
                  <a:pt x="534420" y="769083"/>
                  <a:pt x="523769" y="768744"/>
                </a:cubicBezTo>
                <a:cubicBezTo>
                  <a:pt x="501993" y="768405"/>
                  <a:pt x="484415" y="750963"/>
                  <a:pt x="484145" y="729123"/>
                </a:cubicBezTo>
                <a:cubicBezTo>
                  <a:pt x="483907" y="718283"/>
                  <a:pt x="488192" y="707787"/>
                  <a:pt x="495998" y="700333"/>
                </a:cubicBezTo>
                <a:moveTo>
                  <a:pt x="-318" y="53141"/>
                </a:moveTo>
                <a:lnTo>
                  <a:pt x="230653" y="-2400"/>
                </a:lnTo>
                <a:lnTo>
                  <a:pt x="230653" y="754862"/>
                </a:lnTo>
                <a:lnTo>
                  <a:pt x="171894" y="754862"/>
                </a:lnTo>
                <a:lnTo>
                  <a:pt x="171894" y="69231"/>
                </a:lnTo>
                <a:lnTo>
                  <a:pt x="-318" y="113764"/>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8" name="Google Shape;408;p33"/>
          <p:cNvSpPr/>
          <p:nvPr/>
        </p:nvSpPr>
        <p:spPr>
          <a:xfrm>
            <a:off x="4135627" y="1966660"/>
            <a:ext cx="564778" cy="580987"/>
          </a:xfrm>
          <a:custGeom>
            <a:avLst/>
            <a:gdLst/>
            <a:ahLst/>
            <a:cxnLst/>
            <a:rect l="l" t="t" r="r" b="b"/>
            <a:pathLst>
              <a:path w="753037" h="774649" extrusionOk="0">
                <a:moveTo>
                  <a:pt x="685313" y="703816"/>
                </a:moveTo>
                <a:cubicBezTo>
                  <a:pt x="700468" y="688239"/>
                  <a:pt x="725343" y="688069"/>
                  <a:pt x="740871" y="703142"/>
                </a:cubicBezTo>
                <a:cubicBezTo>
                  <a:pt x="741091" y="703312"/>
                  <a:pt x="741311" y="703647"/>
                  <a:pt x="741532" y="703816"/>
                </a:cubicBezTo>
                <a:cubicBezTo>
                  <a:pt x="748948" y="711609"/>
                  <a:pt x="752978" y="721936"/>
                  <a:pt x="752707" y="732606"/>
                </a:cubicBezTo>
                <a:cubicBezTo>
                  <a:pt x="752809" y="743103"/>
                  <a:pt x="748779" y="753095"/>
                  <a:pt x="741532" y="760545"/>
                </a:cubicBezTo>
                <a:cubicBezTo>
                  <a:pt x="726105" y="776122"/>
                  <a:pt x="701027" y="776122"/>
                  <a:pt x="685499" y="760714"/>
                </a:cubicBezTo>
                <a:cubicBezTo>
                  <a:pt x="685432" y="760714"/>
                  <a:pt x="685380" y="760545"/>
                  <a:pt x="685313" y="760545"/>
                </a:cubicBezTo>
                <a:cubicBezTo>
                  <a:pt x="677727" y="753264"/>
                  <a:pt x="673443" y="743103"/>
                  <a:pt x="673459" y="732606"/>
                </a:cubicBezTo>
                <a:cubicBezTo>
                  <a:pt x="673273" y="721767"/>
                  <a:pt x="677557" y="711440"/>
                  <a:pt x="685313" y="703816"/>
                </a:cubicBezTo>
                <a:moveTo>
                  <a:pt x="348678" y="389367"/>
                </a:moveTo>
                <a:cubicBezTo>
                  <a:pt x="365611" y="370739"/>
                  <a:pt x="380004" y="352619"/>
                  <a:pt x="393213" y="334673"/>
                </a:cubicBezTo>
                <a:cubicBezTo>
                  <a:pt x="406184" y="317231"/>
                  <a:pt x="416615" y="297925"/>
                  <a:pt x="424201" y="277436"/>
                </a:cubicBezTo>
                <a:cubicBezTo>
                  <a:pt x="431787" y="256439"/>
                  <a:pt x="435563" y="234086"/>
                  <a:pt x="435377" y="211737"/>
                </a:cubicBezTo>
                <a:cubicBezTo>
                  <a:pt x="435309" y="192769"/>
                  <a:pt x="432040" y="173976"/>
                  <a:pt x="425724" y="156025"/>
                </a:cubicBezTo>
                <a:cubicBezTo>
                  <a:pt x="419138" y="137228"/>
                  <a:pt x="408961" y="120125"/>
                  <a:pt x="395753" y="105225"/>
                </a:cubicBezTo>
                <a:cubicBezTo>
                  <a:pt x="381512" y="89479"/>
                  <a:pt x="364240" y="76779"/>
                  <a:pt x="344953" y="67803"/>
                </a:cubicBezTo>
                <a:cubicBezTo>
                  <a:pt x="261776" y="27500"/>
                  <a:pt x="161734" y="62384"/>
                  <a:pt x="121500" y="145525"/>
                </a:cubicBezTo>
                <a:cubicBezTo>
                  <a:pt x="120163" y="148406"/>
                  <a:pt x="118893" y="151114"/>
                  <a:pt x="117707" y="153991"/>
                </a:cubicBezTo>
                <a:cubicBezTo>
                  <a:pt x="102789" y="189553"/>
                  <a:pt x="95524" y="227823"/>
                  <a:pt x="96371" y="266262"/>
                </a:cubicBezTo>
                <a:lnTo>
                  <a:pt x="37443" y="266262"/>
                </a:lnTo>
                <a:cubicBezTo>
                  <a:pt x="36393" y="217830"/>
                  <a:pt x="46114" y="169742"/>
                  <a:pt x="65891" y="125545"/>
                </a:cubicBezTo>
                <a:cubicBezTo>
                  <a:pt x="83265" y="86936"/>
                  <a:pt x="111510" y="54256"/>
                  <a:pt x="147171" y="31564"/>
                </a:cubicBezTo>
                <a:cubicBezTo>
                  <a:pt x="184882" y="8367"/>
                  <a:pt x="228537" y="-3485"/>
                  <a:pt x="272817" y="-2303"/>
                </a:cubicBezTo>
                <a:cubicBezTo>
                  <a:pt x="307784" y="-3320"/>
                  <a:pt x="342514" y="3625"/>
                  <a:pt x="374417" y="18016"/>
                </a:cubicBezTo>
                <a:cubicBezTo>
                  <a:pt x="400884" y="30381"/>
                  <a:pt x="424522" y="47989"/>
                  <a:pt x="443843" y="69833"/>
                </a:cubicBezTo>
                <a:cubicBezTo>
                  <a:pt x="461454" y="89648"/>
                  <a:pt x="475068" y="112675"/>
                  <a:pt x="483975" y="137567"/>
                </a:cubicBezTo>
                <a:cubicBezTo>
                  <a:pt x="492239" y="160428"/>
                  <a:pt x="496590" y="184472"/>
                  <a:pt x="496845" y="208686"/>
                </a:cubicBezTo>
                <a:cubicBezTo>
                  <a:pt x="497014" y="248820"/>
                  <a:pt x="486871" y="288106"/>
                  <a:pt x="467381" y="323155"/>
                </a:cubicBezTo>
                <a:cubicBezTo>
                  <a:pt x="447891" y="358717"/>
                  <a:pt x="423608" y="391567"/>
                  <a:pt x="395245" y="420522"/>
                </a:cubicBezTo>
                <a:lnTo>
                  <a:pt x="122449" y="701786"/>
                </a:lnTo>
                <a:lnTo>
                  <a:pt x="510730" y="701786"/>
                </a:lnTo>
                <a:lnTo>
                  <a:pt x="510730" y="757498"/>
                </a:lnTo>
                <a:lnTo>
                  <a:pt x="-318" y="757498"/>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09" name="Google Shape;409;p33"/>
          <p:cNvSpPr/>
          <p:nvPr/>
        </p:nvSpPr>
        <p:spPr>
          <a:xfrm>
            <a:off x="7008872" y="1968203"/>
            <a:ext cx="521094" cy="579571"/>
          </a:xfrm>
          <a:custGeom>
            <a:avLst/>
            <a:gdLst/>
            <a:ahLst/>
            <a:cxnLst/>
            <a:rect l="l" t="t" r="r" b="b"/>
            <a:pathLst>
              <a:path w="694792" h="772761" extrusionOk="0">
                <a:moveTo>
                  <a:pt x="627068" y="701759"/>
                </a:moveTo>
                <a:cubicBezTo>
                  <a:pt x="642223" y="686181"/>
                  <a:pt x="667098" y="686012"/>
                  <a:pt x="682626" y="701085"/>
                </a:cubicBezTo>
                <a:cubicBezTo>
                  <a:pt x="682846" y="701254"/>
                  <a:pt x="683066" y="701589"/>
                  <a:pt x="683286" y="701759"/>
                </a:cubicBezTo>
                <a:cubicBezTo>
                  <a:pt x="690703" y="709551"/>
                  <a:pt x="694734" y="719879"/>
                  <a:pt x="694462" y="730549"/>
                </a:cubicBezTo>
                <a:cubicBezTo>
                  <a:pt x="694598" y="741045"/>
                  <a:pt x="690585" y="751207"/>
                  <a:pt x="683286" y="758657"/>
                </a:cubicBezTo>
                <a:cubicBezTo>
                  <a:pt x="667860" y="774234"/>
                  <a:pt x="642781" y="774234"/>
                  <a:pt x="627254" y="758826"/>
                </a:cubicBezTo>
                <a:cubicBezTo>
                  <a:pt x="627186" y="758826"/>
                  <a:pt x="627136" y="758657"/>
                  <a:pt x="627068" y="758657"/>
                </a:cubicBezTo>
                <a:cubicBezTo>
                  <a:pt x="619532" y="751376"/>
                  <a:pt x="615316" y="741215"/>
                  <a:pt x="615384" y="730718"/>
                </a:cubicBezTo>
                <a:cubicBezTo>
                  <a:pt x="615163" y="719879"/>
                  <a:pt x="619380" y="709551"/>
                  <a:pt x="627068" y="701928"/>
                </a:cubicBezTo>
                <a:moveTo>
                  <a:pt x="136001" y="751037"/>
                </a:moveTo>
                <a:cubicBezTo>
                  <a:pt x="108738" y="741384"/>
                  <a:pt x="83677" y="726315"/>
                  <a:pt x="62341" y="706670"/>
                </a:cubicBezTo>
                <a:cubicBezTo>
                  <a:pt x="42258" y="688215"/>
                  <a:pt x="26374" y="665693"/>
                  <a:pt x="15775" y="640462"/>
                </a:cubicBezTo>
                <a:cubicBezTo>
                  <a:pt x="4954" y="614554"/>
                  <a:pt x="-516" y="586615"/>
                  <a:pt x="-312" y="558503"/>
                </a:cubicBezTo>
                <a:lnTo>
                  <a:pt x="59631" y="558503"/>
                </a:lnTo>
                <a:cubicBezTo>
                  <a:pt x="59191" y="586107"/>
                  <a:pt x="66405" y="613367"/>
                  <a:pt x="80460" y="637246"/>
                </a:cubicBezTo>
                <a:cubicBezTo>
                  <a:pt x="94938" y="660781"/>
                  <a:pt x="115935" y="679749"/>
                  <a:pt x="140911" y="691771"/>
                </a:cubicBezTo>
                <a:cubicBezTo>
                  <a:pt x="169918" y="705488"/>
                  <a:pt x="201770" y="712259"/>
                  <a:pt x="233876" y="711581"/>
                </a:cubicBezTo>
                <a:cubicBezTo>
                  <a:pt x="264847" y="712259"/>
                  <a:pt x="295530" y="705488"/>
                  <a:pt x="323283" y="691771"/>
                </a:cubicBezTo>
                <a:cubicBezTo>
                  <a:pt x="347566" y="679410"/>
                  <a:pt x="367920" y="660612"/>
                  <a:pt x="382043" y="637246"/>
                </a:cubicBezTo>
                <a:cubicBezTo>
                  <a:pt x="396334" y="612689"/>
                  <a:pt x="403598" y="584751"/>
                  <a:pt x="403040" y="556474"/>
                </a:cubicBezTo>
                <a:cubicBezTo>
                  <a:pt x="403870" y="531751"/>
                  <a:pt x="398011" y="507195"/>
                  <a:pt x="386107" y="485354"/>
                </a:cubicBezTo>
                <a:cubicBezTo>
                  <a:pt x="374439" y="465031"/>
                  <a:pt x="358352" y="447759"/>
                  <a:pt x="339031" y="434554"/>
                </a:cubicBezTo>
                <a:cubicBezTo>
                  <a:pt x="319236" y="421007"/>
                  <a:pt x="297409" y="410676"/>
                  <a:pt x="274346" y="403904"/>
                </a:cubicBezTo>
                <a:cubicBezTo>
                  <a:pt x="251046" y="397298"/>
                  <a:pt x="226950" y="393742"/>
                  <a:pt x="202718" y="393742"/>
                </a:cubicBezTo>
                <a:lnTo>
                  <a:pt x="202718" y="355303"/>
                </a:lnTo>
                <a:cubicBezTo>
                  <a:pt x="235010" y="355134"/>
                  <a:pt x="267184" y="359367"/>
                  <a:pt x="298392" y="367664"/>
                </a:cubicBezTo>
                <a:cubicBezTo>
                  <a:pt x="328533" y="375288"/>
                  <a:pt x="357168" y="387818"/>
                  <a:pt x="383059" y="405090"/>
                </a:cubicBezTo>
                <a:cubicBezTo>
                  <a:pt x="407781" y="421515"/>
                  <a:pt x="428186" y="443695"/>
                  <a:pt x="442495" y="469773"/>
                </a:cubicBezTo>
                <a:cubicBezTo>
                  <a:pt x="457599" y="498389"/>
                  <a:pt x="465134" y="530565"/>
                  <a:pt x="464338" y="562906"/>
                </a:cubicBezTo>
                <a:cubicBezTo>
                  <a:pt x="465118" y="600667"/>
                  <a:pt x="454941" y="637754"/>
                  <a:pt x="435044" y="669757"/>
                </a:cubicBezTo>
                <a:cubicBezTo>
                  <a:pt x="415198" y="700576"/>
                  <a:pt x="387258" y="725298"/>
                  <a:pt x="354272" y="741384"/>
                </a:cubicBezTo>
                <a:cubicBezTo>
                  <a:pt x="317340" y="759165"/>
                  <a:pt x="276717" y="767971"/>
                  <a:pt x="235738" y="767123"/>
                </a:cubicBezTo>
                <a:cubicBezTo>
                  <a:pt x="202413" y="767632"/>
                  <a:pt x="169275" y="762212"/>
                  <a:pt x="137863" y="751037"/>
                </a:cubicBezTo>
                <a:moveTo>
                  <a:pt x="203734" y="341421"/>
                </a:moveTo>
                <a:cubicBezTo>
                  <a:pt x="226730" y="341590"/>
                  <a:pt x="249606" y="337862"/>
                  <a:pt x="271468" y="330751"/>
                </a:cubicBezTo>
                <a:cubicBezTo>
                  <a:pt x="291703" y="324149"/>
                  <a:pt x="310702" y="314326"/>
                  <a:pt x="327686" y="301456"/>
                </a:cubicBezTo>
                <a:cubicBezTo>
                  <a:pt x="344129" y="289095"/>
                  <a:pt x="357659" y="273179"/>
                  <a:pt x="367311" y="254890"/>
                </a:cubicBezTo>
                <a:cubicBezTo>
                  <a:pt x="377064" y="236261"/>
                  <a:pt x="382009" y="215434"/>
                  <a:pt x="381704" y="194437"/>
                </a:cubicBezTo>
                <a:cubicBezTo>
                  <a:pt x="381856" y="169715"/>
                  <a:pt x="376048" y="145332"/>
                  <a:pt x="364770" y="123317"/>
                </a:cubicBezTo>
                <a:cubicBezTo>
                  <a:pt x="353866" y="101812"/>
                  <a:pt x="337220" y="83692"/>
                  <a:pt x="316679" y="70992"/>
                </a:cubicBezTo>
                <a:cubicBezTo>
                  <a:pt x="293244" y="57110"/>
                  <a:pt x="266337" y="50334"/>
                  <a:pt x="239125" y="51181"/>
                </a:cubicBezTo>
                <a:cubicBezTo>
                  <a:pt x="198773" y="49490"/>
                  <a:pt x="159437" y="64051"/>
                  <a:pt x="130075" y="91824"/>
                </a:cubicBezTo>
                <a:cubicBezTo>
                  <a:pt x="102287" y="118576"/>
                  <a:pt x="87097" y="155828"/>
                  <a:pt x="88249" y="194437"/>
                </a:cubicBezTo>
                <a:lnTo>
                  <a:pt x="31353" y="194437"/>
                </a:lnTo>
                <a:cubicBezTo>
                  <a:pt x="30507" y="158540"/>
                  <a:pt x="39531" y="122978"/>
                  <a:pt x="57430" y="91824"/>
                </a:cubicBezTo>
                <a:cubicBezTo>
                  <a:pt x="74922" y="62525"/>
                  <a:pt x="100102" y="38651"/>
                  <a:pt x="130244" y="22734"/>
                </a:cubicBezTo>
                <a:cubicBezTo>
                  <a:pt x="163416" y="5462"/>
                  <a:pt x="200398" y="-3174"/>
                  <a:pt x="237770" y="-2327"/>
                </a:cubicBezTo>
                <a:cubicBezTo>
                  <a:pt x="276158" y="-3344"/>
                  <a:pt x="314089" y="6140"/>
                  <a:pt x="347329" y="25442"/>
                </a:cubicBezTo>
                <a:cubicBezTo>
                  <a:pt x="406138" y="60326"/>
                  <a:pt x="441834" y="123995"/>
                  <a:pt x="440970" y="192407"/>
                </a:cubicBezTo>
                <a:cubicBezTo>
                  <a:pt x="441377" y="227625"/>
                  <a:pt x="429862" y="261831"/>
                  <a:pt x="408289" y="289604"/>
                </a:cubicBezTo>
                <a:cubicBezTo>
                  <a:pt x="385616" y="318898"/>
                  <a:pt x="355829" y="341925"/>
                  <a:pt x="321760" y="356490"/>
                </a:cubicBezTo>
                <a:cubicBezTo>
                  <a:pt x="283778" y="372915"/>
                  <a:pt x="242749" y="381212"/>
                  <a:pt x="201363" y="38053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0" name="Google Shape;410;p33"/>
          <p:cNvSpPr/>
          <p:nvPr/>
        </p:nvSpPr>
        <p:spPr>
          <a:xfrm>
            <a:off x="1844040" y="2305445"/>
            <a:ext cx="6750685" cy="500251"/>
          </a:xfrm>
          <a:custGeom>
            <a:avLst/>
            <a:gdLst/>
            <a:ahLst/>
            <a:cxnLst/>
            <a:rect l="l" t="t" r="r" b="b"/>
            <a:pathLst>
              <a:path w="9000913" h="667002" extrusionOk="0">
                <a:moveTo>
                  <a:pt x="7648977" y="664602"/>
                </a:moveTo>
                <a:lnTo>
                  <a:pt x="8290920" y="664602"/>
                </a:lnTo>
                <a:cubicBezTo>
                  <a:pt x="8391334" y="664602"/>
                  <a:pt x="8529510" y="593144"/>
                  <a:pt x="8599445" y="504752"/>
                </a:cubicBezTo>
                <a:lnTo>
                  <a:pt x="9000595" y="-2400"/>
                </a:lnTo>
                <a:lnTo>
                  <a:pt x="8509529" y="-2400"/>
                </a:lnTo>
                <a:cubicBezTo>
                  <a:pt x="7984596" y="-2400"/>
                  <a:pt x="7978330" y="436002"/>
                  <a:pt x="7649146" y="664602"/>
                </a:cubicBezTo>
                <a:moveTo>
                  <a:pt x="3823059" y="664602"/>
                </a:moveTo>
                <a:lnTo>
                  <a:pt x="4479396" y="664602"/>
                </a:lnTo>
                <a:cubicBezTo>
                  <a:pt x="4579810" y="664602"/>
                  <a:pt x="4717987" y="593144"/>
                  <a:pt x="4787752" y="504752"/>
                </a:cubicBezTo>
                <a:lnTo>
                  <a:pt x="5189071" y="-2400"/>
                </a:lnTo>
                <a:lnTo>
                  <a:pt x="4683273" y="-2400"/>
                </a:lnTo>
                <a:cubicBezTo>
                  <a:pt x="4158339" y="-2400"/>
                  <a:pt x="4151904" y="436002"/>
                  <a:pt x="3822890" y="664602"/>
                </a:cubicBezTo>
                <a:moveTo>
                  <a:pt x="529" y="664602"/>
                </a:moveTo>
                <a:lnTo>
                  <a:pt x="668379" y="664602"/>
                </a:lnTo>
                <a:cubicBezTo>
                  <a:pt x="768794" y="664602"/>
                  <a:pt x="906971" y="593144"/>
                  <a:pt x="976736" y="504752"/>
                </a:cubicBezTo>
                <a:lnTo>
                  <a:pt x="1378055" y="-2400"/>
                </a:lnTo>
                <a:lnTo>
                  <a:pt x="857187" y="-2400"/>
                </a:lnTo>
                <a:cubicBezTo>
                  <a:pt x="332253" y="-2400"/>
                  <a:pt x="325818" y="436002"/>
                  <a:pt x="-318" y="664602"/>
                </a:cubicBezTo>
              </a:path>
            </a:pathLst>
          </a:custGeom>
          <a:solidFill>
            <a:srgbClr val="005172"/>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1" name="Google Shape;411;p33"/>
          <p:cNvSpPr txBox="1">
            <a:spLocks noGrp="1"/>
          </p:cNvSpPr>
          <p:nvPr>
            <p:ph type="body" idx="1"/>
          </p:nvPr>
        </p:nvSpPr>
        <p:spPr>
          <a:xfrm>
            <a:off x="339090" y="3154872"/>
            <a:ext cx="2564100" cy="1638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2" name="Google Shape;412;p33"/>
          <p:cNvSpPr txBox="1">
            <a:spLocks noGrp="1"/>
          </p:cNvSpPr>
          <p:nvPr>
            <p:ph type="body" idx="2"/>
          </p:nvPr>
        </p:nvSpPr>
        <p:spPr>
          <a:xfrm>
            <a:off x="3289935" y="3154872"/>
            <a:ext cx="2564100" cy="1638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3" name="Google Shape;413;p33"/>
          <p:cNvSpPr txBox="1">
            <a:spLocks noGrp="1"/>
          </p:cNvSpPr>
          <p:nvPr>
            <p:ph type="body" idx="3"/>
          </p:nvPr>
        </p:nvSpPr>
        <p:spPr>
          <a:xfrm>
            <a:off x="6216968" y="3154872"/>
            <a:ext cx="2564100" cy="16380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500"/>
              <a:buNone/>
              <a:defRPr/>
            </a:lvl1pPr>
            <a:lvl2pPr marL="914400" lvl="1" indent="-228600" algn="l">
              <a:lnSpc>
                <a:spcPct val="90000"/>
              </a:lnSpc>
              <a:spcBef>
                <a:spcPts val="400"/>
              </a:spcBef>
              <a:spcAft>
                <a:spcPts val="0"/>
              </a:spcAft>
              <a:buClr>
                <a:srgbClr val="005172"/>
              </a:buClr>
              <a:buSzPts val="1400"/>
              <a:buNone/>
              <a:defRPr/>
            </a:lvl2pPr>
            <a:lvl3pPr marL="1371600" lvl="2" indent="-228600" algn="l">
              <a:lnSpc>
                <a:spcPct val="90000"/>
              </a:lnSpc>
              <a:spcBef>
                <a:spcPts val="400"/>
              </a:spcBef>
              <a:spcAft>
                <a:spcPts val="0"/>
              </a:spcAft>
              <a:buClr>
                <a:srgbClr val="005172"/>
              </a:buClr>
              <a:buSzPts val="1200"/>
              <a:buNone/>
              <a:defRPr/>
            </a:lvl3pPr>
            <a:lvl4pPr marL="1828800" lvl="3" indent="-228600" algn="l">
              <a:lnSpc>
                <a:spcPct val="90000"/>
              </a:lnSpc>
              <a:spcBef>
                <a:spcPts val="400"/>
              </a:spcBef>
              <a:spcAft>
                <a:spcPts val="0"/>
              </a:spcAft>
              <a:buClr>
                <a:srgbClr val="005172"/>
              </a:buClr>
              <a:buSzPts val="1100"/>
              <a:buNone/>
              <a:defRPr/>
            </a:lvl4pPr>
            <a:lvl5pPr marL="2286000" lvl="4" indent="-228600" algn="l">
              <a:lnSpc>
                <a:spcPct val="90000"/>
              </a:lnSpc>
              <a:spcBef>
                <a:spcPts val="400"/>
              </a:spcBef>
              <a:spcAft>
                <a:spcPts val="0"/>
              </a:spcAft>
              <a:buClr>
                <a:srgbClr val="005172"/>
              </a:buClr>
              <a:buSzPts val="11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Infographics">
  <p:cSld name="Infographics">
    <p:spTree>
      <p:nvGrpSpPr>
        <p:cNvPr id="1" name="Shape 414"/>
        <p:cNvGrpSpPr/>
        <p:nvPr/>
      </p:nvGrpSpPr>
      <p:grpSpPr>
        <a:xfrm>
          <a:off x="0" y="0"/>
          <a:ext cx="0" cy="0"/>
          <a:chOff x="0" y="0"/>
          <a:chExt cx="0" cy="0"/>
        </a:xfrm>
      </p:grpSpPr>
      <p:sp>
        <p:nvSpPr>
          <p:cNvPr id="415" name="Google Shape;415;p34"/>
          <p:cNvSpPr txBox="1">
            <a:spLocks noGrp="1"/>
          </p:cNvSpPr>
          <p:nvPr>
            <p:ph type="title"/>
          </p:nvPr>
        </p:nvSpPr>
        <p:spPr>
          <a:xfrm>
            <a:off x="339090" y="859420"/>
            <a:ext cx="3086100" cy="12300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0517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6" name="Google Shape;416;p34"/>
          <p:cNvSpPr txBox="1">
            <a:spLocks noGrp="1"/>
          </p:cNvSpPr>
          <p:nvPr>
            <p:ph type="ftr" idx="11"/>
          </p:nvPr>
        </p:nvSpPr>
        <p:spPr>
          <a:xfrm>
            <a:off x="567665" y="235601"/>
            <a:ext cx="3086100" cy="273900"/>
          </a:xfrm>
          <a:prstGeom prst="rect">
            <a:avLst/>
          </a:prstGeom>
          <a:noFill/>
          <a:ln>
            <a:noFill/>
          </a:ln>
        </p:spPr>
        <p:txBody>
          <a:bodyPr spcFirstLastPara="1" wrap="square" lIns="68575" tIns="34275" rIns="68575" bIns="34275" anchor="t"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7" name="Google Shape;417;p34"/>
          <p:cNvSpPr txBox="1">
            <a:spLocks noGrp="1"/>
          </p:cNvSpPr>
          <p:nvPr>
            <p:ph type="sldNum" idx="12"/>
          </p:nvPr>
        </p:nvSpPr>
        <p:spPr>
          <a:xfrm>
            <a:off x="121919" y="235601"/>
            <a:ext cx="425100" cy="2739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A5A5A5"/>
                </a:solidFill>
                <a:latin typeface="Jost"/>
                <a:ea typeface="Jost"/>
                <a:cs typeface="Jost"/>
                <a:sym typeface="Jost"/>
              </a:defRPr>
            </a:lvl9pPr>
          </a:lstStyle>
          <a:p>
            <a:pPr marL="0" lvl="0" indent="0" algn="r" rtl="0">
              <a:spcBef>
                <a:spcPts val="0"/>
              </a:spcBef>
              <a:spcAft>
                <a:spcPts val="0"/>
              </a:spcAft>
              <a:buNone/>
            </a:pPr>
            <a:fld id="{00000000-1234-1234-1234-123412341234}" type="slidenum">
              <a:rPr lang="en"/>
              <a:t>‹#›</a:t>
            </a:fld>
            <a:endParaRPr/>
          </a:p>
        </p:txBody>
      </p:sp>
      <p:sp>
        <p:nvSpPr>
          <p:cNvPr id="418" name="Google Shape;418;p34"/>
          <p:cNvSpPr/>
          <p:nvPr/>
        </p:nvSpPr>
        <p:spPr>
          <a:xfrm>
            <a:off x="2663" y="2758382"/>
            <a:ext cx="7449233" cy="2376876"/>
          </a:xfrm>
          <a:custGeom>
            <a:avLst/>
            <a:gdLst/>
            <a:ahLst/>
            <a:cxnLst/>
            <a:rect l="l" t="t" r="r" b="b"/>
            <a:pathLst>
              <a:path w="9932311" h="3169168" extrusionOk="0">
                <a:moveTo>
                  <a:pt x="9928843" y="3168146"/>
                </a:moveTo>
                <a:cubicBezTo>
                  <a:pt x="9624523" y="2058394"/>
                  <a:pt x="8465911" y="1646548"/>
                  <a:pt x="7723373" y="1246368"/>
                </a:cubicBezTo>
                <a:cubicBezTo>
                  <a:pt x="7045415" y="881523"/>
                  <a:pt x="5680712" y="298582"/>
                  <a:pt x="4593614" y="158764"/>
                </a:cubicBezTo>
                <a:cubicBezTo>
                  <a:pt x="3634670" y="35514"/>
                  <a:pt x="2267433" y="-177509"/>
                  <a:pt x="1272137" y="271699"/>
                </a:cubicBezTo>
                <a:cubicBezTo>
                  <a:pt x="706611" y="526991"/>
                  <a:pt x="296286" y="820321"/>
                  <a:pt x="-3468" y="1164709"/>
                </a:cubicBezTo>
                <a:lnTo>
                  <a:pt x="-3468" y="3168146"/>
                </a:lnTo>
                <a:close/>
              </a:path>
            </a:pathLst>
          </a:custGeom>
          <a:solidFill>
            <a:srgbClr val="3F9C35">
              <a:alpha val="25882"/>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19" name="Google Shape;419;p34"/>
          <p:cNvSpPr/>
          <p:nvPr/>
        </p:nvSpPr>
        <p:spPr>
          <a:xfrm>
            <a:off x="3758873" y="-4571"/>
            <a:ext cx="5373374" cy="4078391"/>
          </a:xfrm>
          <a:custGeom>
            <a:avLst/>
            <a:gdLst/>
            <a:ahLst/>
            <a:cxnLst/>
            <a:rect l="l" t="t" r="r" b="b"/>
            <a:pathLst>
              <a:path w="7164499" h="5437855" extrusionOk="0">
                <a:moveTo>
                  <a:pt x="60243" y="126284"/>
                </a:moveTo>
                <a:cubicBezTo>
                  <a:pt x="-90563" y="885054"/>
                  <a:pt x="25415" y="1654813"/>
                  <a:pt x="418155" y="2268525"/>
                </a:cubicBezTo>
                <a:cubicBezTo>
                  <a:pt x="1363239" y="3745658"/>
                  <a:pt x="4406434" y="6271847"/>
                  <a:pt x="6456195" y="5163787"/>
                </a:cubicBezTo>
                <a:cubicBezTo>
                  <a:pt x="6597193" y="5087538"/>
                  <a:pt x="6856208" y="4895479"/>
                  <a:pt x="6997207" y="4819230"/>
                </a:cubicBezTo>
                <a:cubicBezTo>
                  <a:pt x="7049619" y="4790826"/>
                  <a:pt x="7104392" y="4760731"/>
                  <a:pt x="7161031" y="4729285"/>
                </a:cubicBezTo>
                <a:lnTo>
                  <a:pt x="7161031" y="-1023"/>
                </a:lnTo>
                <a:lnTo>
                  <a:pt x="87630" y="-1023"/>
                </a:lnTo>
                <a:cubicBezTo>
                  <a:pt x="78165" y="40906"/>
                  <a:pt x="68866" y="83511"/>
                  <a:pt x="60243" y="126284"/>
                </a:cubicBezTo>
              </a:path>
            </a:pathLst>
          </a:custGeom>
          <a:solidFill>
            <a:srgbClr val="005172">
              <a:alpha val="25882"/>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0" name="Google Shape;420;p34"/>
          <p:cNvSpPr/>
          <p:nvPr/>
        </p:nvSpPr>
        <p:spPr>
          <a:xfrm>
            <a:off x="82040" y="3959285"/>
            <a:ext cx="4259838" cy="796633"/>
          </a:xfrm>
          <a:custGeom>
            <a:avLst/>
            <a:gdLst/>
            <a:ahLst/>
            <a:cxnLst/>
            <a:rect l="l" t="t" r="r" b="b"/>
            <a:pathLst>
              <a:path w="5679784" h="1062178" extrusionOk="0">
                <a:moveTo>
                  <a:pt x="-3468" y="21336"/>
                </a:moveTo>
                <a:cubicBezTo>
                  <a:pt x="1523540" y="-227021"/>
                  <a:pt x="3960123" y="1693742"/>
                  <a:pt x="5676316" y="841647"/>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1" name="Google Shape;421;p34"/>
          <p:cNvSpPr/>
          <p:nvPr/>
        </p:nvSpPr>
        <p:spPr>
          <a:xfrm>
            <a:off x="4409336" y="3577523"/>
            <a:ext cx="519879" cy="977371"/>
          </a:xfrm>
          <a:custGeom>
            <a:avLst/>
            <a:gdLst/>
            <a:ahLst/>
            <a:cxnLst/>
            <a:rect l="l" t="t" r="r" b="b"/>
            <a:pathLst>
              <a:path w="693172" h="1303162" extrusionOk="0">
                <a:moveTo>
                  <a:pt x="-3468" y="1302140"/>
                </a:moveTo>
                <a:cubicBezTo>
                  <a:pt x="319615" y="1108222"/>
                  <a:pt x="638984" y="683865"/>
                  <a:pt x="689704"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2" name="Google Shape;422;p34"/>
          <p:cNvSpPr/>
          <p:nvPr/>
        </p:nvSpPr>
        <p:spPr>
          <a:xfrm>
            <a:off x="4933778" y="2582018"/>
            <a:ext cx="312182" cy="919044"/>
          </a:xfrm>
          <a:custGeom>
            <a:avLst/>
            <a:gdLst/>
            <a:ahLst/>
            <a:cxnLst/>
            <a:rect l="l" t="t" r="r" b="b"/>
            <a:pathLst>
              <a:path w="416243" h="1225392" extrusionOk="0">
                <a:moveTo>
                  <a:pt x="-3468" y="1224370"/>
                </a:moveTo>
                <a:cubicBezTo>
                  <a:pt x="26288" y="752844"/>
                  <a:pt x="105414" y="225863"/>
                  <a:pt x="412775"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3" name="Google Shape;423;p34"/>
          <p:cNvSpPr/>
          <p:nvPr/>
        </p:nvSpPr>
        <p:spPr>
          <a:xfrm>
            <a:off x="5310376" y="2394929"/>
            <a:ext cx="1187986" cy="275467"/>
          </a:xfrm>
          <a:custGeom>
            <a:avLst/>
            <a:gdLst/>
            <a:ahLst/>
            <a:cxnLst/>
            <a:rect l="l" t="t" r="r" b="b"/>
            <a:pathLst>
              <a:path w="1583981" h="367290" extrusionOk="0">
                <a:moveTo>
                  <a:pt x="-3468" y="192975"/>
                </a:moveTo>
                <a:cubicBezTo>
                  <a:pt x="455714" y="-85477"/>
                  <a:pt x="743297" y="-94438"/>
                  <a:pt x="1580514" y="366268"/>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4" name="Google Shape;424;p34"/>
          <p:cNvSpPr/>
          <p:nvPr/>
        </p:nvSpPr>
        <p:spPr>
          <a:xfrm>
            <a:off x="6566452" y="2708182"/>
            <a:ext cx="521275" cy="232677"/>
          </a:xfrm>
          <a:custGeom>
            <a:avLst/>
            <a:gdLst/>
            <a:ahLst/>
            <a:cxnLst/>
            <a:rect l="l" t="t" r="r" b="b"/>
            <a:pathLst>
              <a:path w="695033" h="310236" extrusionOk="0">
                <a:moveTo>
                  <a:pt x="-3468" y="-1023"/>
                </a:moveTo>
                <a:cubicBezTo>
                  <a:pt x="268223" y="148770"/>
                  <a:pt x="499335" y="263905"/>
                  <a:pt x="691565" y="309214"/>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5" name="Google Shape;425;p34"/>
          <p:cNvSpPr/>
          <p:nvPr/>
        </p:nvSpPr>
        <p:spPr>
          <a:xfrm>
            <a:off x="7164062" y="2923870"/>
            <a:ext cx="809360" cy="87535"/>
          </a:xfrm>
          <a:custGeom>
            <a:avLst/>
            <a:gdLst/>
            <a:ahLst/>
            <a:cxnLst/>
            <a:rect l="l" t="t" r="r" b="b"/>
            <a:pathLst>
              <a:path w="1079147" h="116713" extrusionOk="0">
                <a:moveTo>
                  <a:pt x="-3468" y="42259"/>
                </a:moveTo>
                <a:cubicBezTo>
                  <a:pt x="238801" y="91287"/>
                  <a:pt x="755130" y="199490"/>
                  <a:pt x="1075680"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6" name="Google Shape;426;p34"/>
          <p:cNvSpPr/>
          <p:nvPr/>
        </p:nvSpPr>
        <p:spPr>
          <a:xfrm>
            <a:off x="8035937" y="2165987"/>
            <a:ext cx="202625" cy="711219"/>
          </a:xfrm>
          <a:custGeom>
            <a:avLst/>
            <a:gdLst/>
            <a:ahLst/>
            <a:cxnLst/>
            <a:rect l="l" t="t" r="r" b="b"/>
            <a:pathLst>
              <a:path w="270167" h="948292" extrusionOk="0">
                <a:moveTo>
                  <a:pt x="-3468" y="947270"/>
                </a:moveTo>
                <a:cubicBezTo>
                  <a:pt x="321308" y="668987"/>
                  <a:pt x="275318" y="256296"/>
                  <a:pt x="246408"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7" name="Google Shape;427;p34"/>
          <p:cNvSpPr/>
          <p:nvPr/>
        </p:nvSpPr>
        <p:spPr>
          <a:xfrm>
            <a:off x="8208434" y="1266089"/>
            <a:ext cx="928122" cy="823309"/>
          </a:xfrm>
          <a:custGeom>
            <a:avLst/>
            <a:gdLst/>
            <a:ahLst/>
            <a:cxnLst/>
            <a:rect l="l" t="t" r="r" b="b"/>
            <a:pathLst>
              <a:path w="1237496" h="1097746" extrusionOk="0">
                <a:moveTo>
                  <a:pt x="5259" y="1096724"/>
                </a:moveTo>
                <a:cubicBezTo>
                  <a:pt x="-32615" y="704660"/>
                  <a:pt x="-321" y="14699"/>
                  <a:pt x="1234029" y="-1023"/>
                </a:cubicBezTo>
              </a:path>
            </a:pathLst>
          </a:custGeom>
          <a:noFill/>
          <a:ln w="12675" cap="flat" cmpd="sng">
            <a:solidFill>
              <a:srgbClr val="F9B233"/>
            </a:solidFill>
            <a:prstDash val="dashDot"/>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8" name="Google Shape;428;p34"/>
          <p:cNvSpPr/>
          <p:nvPr/>
        </p:nvSpPr>
        <p:spPr>
          <a:xfrm>
            <a:off x="38675" y="1265963"/>
            <a:ext cx="9129581" cy="3320378"/>
          </a:xfrm>
          <a:custGeom>
            <a:avLst/>
            <a:gdLst/>
            <a:ahLst/>
            <a:cxnLst/>
            <a:rect l="l" t="t" r="r" b="b"/>
            <a:pathLst>
              <a:path w="12172774" h="4427171" extrusionOk="0">
                <a:moveTo>
                  <a:pt x="12143947" y="-1023"/>
                </a:moveTo>
                <a:lnTo>
                  <a:pt x="12169307" y="-1023"/>
                </a:lnTo>
                <a:moveTo>
                  <a:pt x="10907566" y="1182442"/>
                </a:moveTo>
                <a:cubicBezTo>
                  <a:pt x="10906551" y="1173650"/>
                  <a:pt x="10905535" y="1165535"/>
                  <a:pt x="10904693" y="1156574"/>
                </a:cubicBezTo>
                <a:cubicBezTo>
                  <a:pt x="10903843" y="1147613"/>
                  <a:pt x="10902663" y="1139668"/>
                  <a:pt x="10901821" y="1131384"/>
                </a:cubicBezTo>
                <a:moveTo>
                  <a:pt x="10590740" y="2200898"/>
                </a:moveTo>
                <a:cubicBezTo>
                  <a:pt x="10597840" y="2196163"/>
                  <a:pt x="10604939" y="2191262"/>
                  <a:pt x="10611873" y="2186189"/>
                </a:cubicBezTo>
                <a:cubicBezTo>
                  <a:pt x="10618800" y="2181116"/>
                  <a:pt x="10625734" y="2175707"/>
                  <a:pt x="10632495" y="2170465"/>
                </a:cubicBezTo>
                <a:moveTo>
                  <a:pt x="9412344" y="2236909"/>
                </a:moveTo>
                <a:cubicBezTo>
                  <a:pt x="9420798" y="2238768"/>
                  <a:pt x="9429251" y="2240459"/>
                  <a:pt x="9437704" y="2241982"/>
                </a:cubicBezTo>
                <a:lnTo>
                  <a:pt x="9463064" y="2246883"/>
                </a:lnTo>
                <a:moveTo>
                  <a:pt x="8624493" y="1880856"/>
                </a:moveTo>
                <a:lnTo>
                  <a:pt x="8646980" y="1893198"/>
                </a:lnTo>
                <a:lnTo>
                  <a:pt x="8669637" y="1905878"/>
                </a:lnTo>
                <a:moveTo>
                  <a:pt x="6953275" y="1744757"/>
                </a:moveTo>
                <a:cubicBezTo>
                  <a:pt x="6960205" y="1740023"/>
                  <a:pt x="6967305" y="1735288"/>
                  <a:pt x="6974408" y="1730892"/>
                </a:cubicBezTo>
                <a:cubicBezTo>
                  <a:pt x="6981508" y="1726498"/>
                  <a:pt x="6988946" y="1721764"/>
                  <a:pt x="6996214" y="1717199"/>
                </a:cubicBezTo>
                <a:moveTo>
                  <a:pt x="6518267" y="3064488"/>
                </a:moveTo>
                <a:lnTo>
                  <a:pt x="6519786" y="3038792"/>
                </a:lnTo>
                <a:lnTo>
                  <a:pt x="6521309" y="3013601"/>
                </a:lnTo>
                <a:moveTo>
                  <a:pt x="5749015" y="4426149"/>
                </a:moveTo>
                <a:cubicBezTo>
                  <a:pt x="5756623" y="4422430"/>
                  <a:pt x="5764060" y="4418542"/>
                  <a:pt x="5771498" y="4414654"/>
                </a:cubicBezTo>
                <a:lnTo>
                  <a:pt x="5794155" y="4402310"/>
                </a:lnTo>
                <a:moveTo>
                  <a:pt x="-3468" y="3624605"/>
                </a:moveTo>
                <a:lnTo>
                  <a:pt x="21384" y="3619703"/>
                </a:lnTo>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29" name="Google Shape;429;p34"/>
          <p:cNvSpPr/>
          <p:nvPr/>
        </p:nvSpPr>
        <p:spPr>
          <a:xfrm>
            <a:off x="3682921" y="7989"/>
            <a:ext cx="5449449" cy="4133659"/>
          </a:xfrm>
          <a:custGeom>
            <a:avLst/>
            <a:gdLst/>
            <a:ahLst/>
            <a:cxnLst/>
            <a:rect l="l" t="t" r="r" b="b"/>
            <a:pathLst>
              <a:path w="7265932" h="5421192" extrusionOk="0">
                <a:moveTo>
                  <a:pt x="61595" y="-1023"/>
                </a:moveTo>
                <a:cubicBezTo>
                  <a:pt x="-92427" y="773641"/>
                  <a:pt x="26089" y="1559461"/>
                  <a:pt x="426945" y="2185853"/>
                </a:cubicBezTo>
                <a:cubicBezTo>
                  <a:pt x="1391639" y="3693755"/>
                  <a:pt x="4498234" y="6272525"/>
                  <a:pt x="6590599" y="5141470"/>
                </a:cubicBezTo>
                <a:cubicBezTo>
                  <a:pt x="6724672" y="5069109"/>
                  <a:pt x="6962545" y="4894126"/>
                  <a:pt x="7111494" y="4807564"/>
                </a:cubicBezTo>
                <a:cubicBezTo>
                  <a:pt x="7122646" y="4800970"/>
                  <a:pt x="7252492" y="4723031"/>
                  <a:pt x="7262465" y="4718297"/>
                </a:cubicBezTo>
              </a:path>
            </a:pathLst>
          </a:custGeom>
          <a:noFill/>
          <a:ln w="12675" cap="flat" cmpd="sng">
            <a:solidFill>
              <a:srgbClr val="005172"/>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0" name="Google Shape;430;p34"/>
          <p:cNvSpPr/>
          <p:nvPr/>
        </p:nvSpPr>
        <p:spPr>
          <a:xfrm>
            <a:off x="4564" y="2697874"/>
            <a:ext cx="7531780" cy="2437637"/>
          </a:xfrm>
          <a:custGeom>
            <a:avLst/>
            <a:gdLst/>
            <a:ahLst/>
            <a:cxnLst/>
            <a:rect l="l" t="t" r="r" b="b"/>
            <a:pathLst>
              <a:path w="10042373" h="3250183" extrusionOk="0">
                <a:moveTo>
                  <a:pt x="10038905" y="3249161"/>
                </a:moveTo>
                <a:cubicBezTo>
                  <a:pt x="9736786" y="2103567"/>
                  <a:pt x="8545883" y="1680732"/>
                  <a:pt x="7784577" y="1271084"/>
                </a:cubicBezTo>
                <a:cubicBezTo>
                  <a:pt x="7093262" y="899138"/>
                  <a:pt x="5701511" y="304531"/>
                  <a:pt x="4592772" y="162007"/>
                </a:cubicBezTo>
                <a:cubicBezTo>
                  <a:pt x="3614721" y="36223"/>
                  <a:pt x="2220432" y="-181027"/>
                  <a:pt x="1205526" y="277142"/>
                </a:cubicBezTo>
                <a:cubicBezTo>
                  <a:pt x="684800" y="512314"/>
                  <a:pt x="292567" y="778763"/>
                  <a:pt x="-3468" y="1086802"/>
                </a:cubicBezTo>
              </a:path>
            </a:pathLst>
          </a:custGeom>
          <a:noFill/>
          <a:ln w="12675" cap="flat" cmpd="sng">
            <a:solidFill>
              <a:srgbClr val="3F9C35"/>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1" name="Google Shape;431;p34"/>
          <p:cNvSpPr/>
          <p:nvPr/>
        </p:nvSpPr>
        <p:spPr>
          <a:xfrm>
            <a:off x="455210" y="3918485"/>
            <a:ext cx="95861" cy="95861"/>
          </a:xfrm>
          <a:custGeom>
            <a:avLst/>
            <a:gdLst/>
            <a:ahLst/>
            <a:cxnLst/>
            <a:rect l="l" t="t" r="r" b="b"/>
            <a:pathLst>
              <a:path w="127815" h="127815" extrusionOk="0">
                <a:moveTo>
                  <a:pt x="60609" y="126793"/>
                </a:moveTo>
                <a:cubicBezTo>
                  <a:pt x="95945" y="126624"/>
                  <a:pt x="124516" y="98053"/>
                  <a:pt x="124347" y="62716"/>
                </a:cubicBezTo>
                <a:cubicBezTo>
                  <a:pt x="124178" y="27382"/>
                  <a:pt x="95606" y="-1189"/>
                  <a:pt x="60270" y="-1022"/>
                </a:cubicBezTo>
                <a:cubicBezTo>
                  <a:pt x="25103" y="-853"/>
                  <a:pt x="-3468" y="27720"/>
                  <a:pt x="-3468" y="62886"/>
                </a:cubicBezTo>
                <a:cubicBezTo>
                  <a:pt x="-3299" y="98222"/>
                  <a:pt x="25272" y="126793"/>
                  <a:pt x="60609" y="126793"/>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2" name="Google Shape;432;p34"/>
          <p:cNvSpPr/>
          <p:nvPr/>
        </p:nvSpPr>
        <p:spPr>
          <a:xfrm>
            <a:off x="454831" y="3918487"/>
            <a:ext cx="96114" cy="95861"/>
          </a:xfrm>
          <a:custGeom>
            <a:avLst/>
            <a:gdLst/>
            <a:ahLst/>
            <a:cxnLst/>
            <a:rect l="l" t="t" r="r" b="b"/>
            <a:pathLst>
              <a:path w="128152" h="127814" extrusionOk="0">
                <a:moveTo>
                  <a:pt x="128152" y="63907"/>
                </a:moveTo>
                <a:cubicBezTo>
                  <a:pt x="128152" y="99202"/>
                  <a:pt x="99464" y="127814"/>
                  <a:pt x="64076" y="127814"/>
                </a:cubicBezTo>
                <a:cubicBezTo>
                  <a:pt x="28688" y="127814"/>
                  <a:pt x="0" y="99202"/>
                  <a:pt x="0" y="63907"/>
                </a:cubicBezTo>
                <a:cubicBezTo>
                  <a:pt x="0" y="28612"/>
                  <a:pt x="28688" y="0"/>
                  <a:pt x="64076" y="0"/>
                </a:cubicBezTo>
                <a:cubicBezTo>
                  <a:pt x="99464"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3" name="Google Shape;433;p34"/>
          <p:cNvSpPr/>
          <p:nvPr/>
        </p:nvSpPr>
        <p:spPr>
          <a:xfrm>
            <a:off x="2518623" y="4536509"/>
            <a:ext cx="95861" cy="95860"/>
          </a:xfrm>
          <a:custGeom>
            <a:avLst/>
            <a:gdLst/>
            <a:ahLst/>
            <a:cxnLst/>
            <a:rect l="l" t="t" r="r" b="b"/>
            <a:pathLst>
              <a:path w="127815" h="127813" extrusionOk="0">
                <a:moveTo>
                  <a:pt x="60609" y="126791"/>
                </a:moveTo>
                <a:cubicBezTo>
                  <a:pt x="95945" y="126622"/>
                  <a:pt x="124516" y="98051"/>
                  <a:pt x="124347" y="62714"/>
                </a:cubicBezTo>
                <a:cubicBezTo>
                  <a:pt x="124178" y="27380"/>
                  <a:pt x="95606" y="-1191"/>
                  <a:pt x="60270" y="-1022"/>
                </a:cubicBezTo>
                <a:cubicBezTo>
                  <a:pt x="25103" y="-855"/>
                  <a:pt x="-3468" y="27718"/>
                  <a:pt x="-3468" y="62883"/>
                </a:cubicBezTo>
                <a:cubicBezTo>
                  <a:pt x="-3468" y="98220"/>
                  <a:pt x="25103" y="126791"/>
                  <a:pt x="60439" y="126791"/>
                </a:cubicBezTo>
                <a:cubicBezTo>
                  <a:pt x="60439" y="126791"/>
                  <a:pt x="60609" y="126791"/>
                  <a:pt x="60609" y="126791"/>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4" name="Google Shape;434;p34"/>
          <p:cNvSpPr/>
          <p:nvPr/>
        </p:nvSpPr>
        <p:spPr>
          <a:xfrm>
            <a:off x="2518751" y="4536636"/>
            <a:ext cx="96114" cy="95861"/>
          </a:xfrm>
          <a:custGeom>
            <a:avLst/>
            <a:gdLst/>
            <a:ahLst/>
            <a:cxnLst/>
            <a:rect l="l" t="t" r="r" b="b"/>
            <a:pathLst>
              <a:path w="128152" h="127814" extrusionOk="0">
                <a:moveTo>
                  <a:pt x="128152" y="63907"/>
                </a:moveTo>
                <a:cubicBezTo>
                  <a:pt x="128152" y="99202"/>
                  <a:pt x="99465" y="127814"/>
                  <a:pt x="64076" y="127814"/>
                </a:cubicBezTo>
                <a:cubicBezTo>
                  <a:pt x="28688" y="127814"/>
                  <a:pt x="0" y="99202"/>
                  <a:pt x="0" y="63907"/>
                </a:cubicBezTo>
                <a:cubicBezTo>
                  <a:pt x="0" y="28612"/>
                  <a:pt x="28688" y="0"/>
                  <a:pt x="64076" y="0"/>
                </a:cubicBezTo>
                <a:cubicBezTo>
                  <a:pt x="99465"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5" name="Google Shape;435;p34"/>
          <p:cNvSpPr/>
          <p:nvPr/>
        </p:nvSpPr>
        <p:spPr>
          <a:xfrm>
            <a:off x="5364897" y="2433914"/>
            <a:ext cx="95861" cy="95861"/>
          </a:xfrm>
          <a:custGeom>
            <a:avLst/>
            <a:gdLst/>
            <a:ahLst/>
            <a:cxnLst/>
            <a:rect l="l" t="t" r="r" b="b"/>
            <a:pathLst>
              <a:path w="127815" h="127815" extrusionOk="0">
                <a:moveTo>
                  <a:pt x="60609" y="126793"/>
                </a:moveTo>
                <a:cubicBezTo>
                  <a:pt x="95945" y="126624"/>
                  <a:pt x="124516" y="98051"/>
                  <a:pt x="124347" y="62716"/>
                </a:cubicBezTo>
                <a:cubicBezTo>
                  <a:pt x="124178" y="27382"/>
                  <a:pt x="95606" y="-1191"/>
                  <a:pt x="60270" y="-1022"/>
                </a:cubicBezTo>
                <a:cubicBezTo>
                  <a:pt x="25107" y="-853"/>
                  <a:pt x="-3468" y="27720"/>
                  <a:pt x="-3468" y="62886"/>
                </a:cubicBezTo>
                <a:cubicBezTo>
                  <a:pt x="-3299" y="98220"/>
                  <a:pt x="25276" y="126793"/>
                  <a:pt x="60609" y="126793"/>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6" name="Google Shape;436;p34"/>
          <p:cNvSpPr/>
          <p:nvPr/>
        </p:nvSpPr>
        <p:spPr>
          <a:xfrm>
            <a:off x="5364899" y="2434042"/>
            <a:ext cx="96114" cy="95860"/>
          </a:xfrm>
          <a:custGeom>
            <a:avLst/>
            <a:gdLst/>
            <a:ahLst/>
            <a:cxnLst/>
            <a:rect l="l" t="t" r="r" b="b"/>
            <a:pathLst>
              <a:path w="128152" h="127814" extrusionOk="0">
                <a:moveTo>
                  <a:pt x="128152" y="63907"/>
                </a:moveTo>
                <a:cubicBezTo>
                  <a:pt x="128152" y="99202"/>
                  <a:pt x="99464" y="127814"/>
                  <a:pt x="64076" y="127814"/>
                </a:cubicBezTo>
                <a:cubicBezTo>
                  <a:pt x="28687" y="127814"/>
                  <a:pt x="0" y="99202"/>
                  <a:pt x="0" y="63907"/>
                </a:cubicBezTo>
                <a:cubicBezTo>
                  <a:pt x="0" y="28612"/>
                  <a:pt x="28687" y="0"/>
                  <a:pt x="64076" y="0"/>
                </a:cubicBezTo>
                <a:cubicBezTo>
                  <a:pt x="99464"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7" name="Google Shape;437;p34"/>
          <p:cNvSpPr/>
          <p:nvPr/>
        </p:nvSpPr>
        <p:spPr>
          <a:xfrm>
            <a:off x="7052223" y="2899396"/>
            <a:ext cx="95861" cy="95861"/>
          </a:xfrm>
          <a:custGeom>
            <a:avLst/>
            <a:gdLst/>
            <a:ahLst/>
            <a:cxnLst/>
            <a:rect l="l" t="t" r="r" b="b"/>
            <a:pathLst>
              <a:path w="127815" h="127815" extrusionOk="0">
                <a:moveTo>
                  <a:pt x="60609" y="126793"/>
                </a:moveTo>
                <a:cubicBezTo>
                  <a:pt x="95945" y="126624"/>
                  <a:pt x="124516" y="98053"/>
                  <a:pt x="124347" y="62716"/>
                </a:cubicBezTo>
                <a:cubicBezTo>
                  <a:pt x="124178" y="27382"/>
                  <a:pt x="95606" y="-1189"/>
                  <a:pt x="60270" y="-1022"/>
                </a:cubicBezTo>
                <a:cubicBezTo>
                  <a:pt x="25103" y="-853"/>
                  <a:pt x="-3468" y="27720"/>
                  <a:pt x="-3468" y="62886"/>
                </a:cubicBezTo>
                <a:cubicBezTo>
                  <a:pt x="-3299" y="98220"/>
                  <a:pt x="25272" y="126793"/>
                  <a:pt x="60609" y="126793"/>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8" name="Google Shape;438;p34"/>
          <p:cNvSpPr/>
          <p:nvPr/>
        </p:nvSpPr>
        <p:spPr>
          <a:xfrm>
            <a:off x="7052223" y="2899396"/>
            <a:ext cx="95861" cy="95861"/>
          </a:xfrm>
          <a:custGeom>
            <a:avLst/>
            <a:gdLst/>
            <a:ahLst/>
            <a:cxnLst/>
            <a:rect l="l" t="t" r="r" b="b"/>
            <a:pathLst>
              <a:path w="127815" h="127815" extrusionOk="0">
                <a:moveTo>
                  <a:pt x="60609" y="126793"/>
                </a:moveTo>
                <a:cubicBezTo>
                  <a:pt x="95945" y="126624"/>
                  <a:pt x="124516" y="98053"/>
                  <a:pt x="124347" y="62716"/>
                </a:cubicBezTo>
                <a:cubicBezTo>
                  <a:pt x="124178" y="27382"/>
                  <a:pt x="95606" y="-1189"/>
                  <a:pt x="60270" y="-1022"/>
                </a:cubicBezTo>
                <a:cubicBezTo>
                  <a:pt x="25103" y="-853"/>
                  <a:pt x="-3468" y="27720"/>
                  <a:pt x="-3468" y="62886"/>
                </a:cubicBezTo>
                <a:cubicBezTo>
                  <a:pt x="-3299" y="98220"/>
                  <a:pt x="25272" y="126793"/>
                  <a:pt x="60609" y="126793"/>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39" name="Google Shape;439;p34"/>
          <p:cNvSpPr/>
          <p:nvPr/>
        </p:nvSpPr>
        <p:spPr>
          <a:xfrm>
            <a:off x="8240717" y="1580425"/>
            <a:ext cx="95861" cy="95860"/>
          </a:xfrm>
          <a:custGeom>
            <a:avLst/>
            <a:gdLst/>
            <a:ahLst/>
            <a:cxnLst/>
            <a:rect l="l" t="t" r="r" b="b"/>
            <a:pathLst>
              <a:path w="127815" h="127813" extrusionOk="0">
                <a:moveTo>
                  <a:pt x="60609" y="126791"/>
                </a:moveTo>
                <a:cubicBezTo>
                  <a:pt x="95941" y="126622"/>
                  <a:pt x="124512" y="98051"/>
                  <a:pt x="124347" y="62714"/>
                </a:cubicBezTo>
                <a:cubicBezTo>
                  <a:pt x="124174" y="27380"/>
                  <a:pt x="95602" y="-1191"/>
                  <a:pt x="60270" y="-1022"/>
                </a:cubicBezTo>
                <a:cubicBezTo>
                  <a:pt x="25103" y="-853"/>
                  <a:pt x="-3468" y="27718"/>
                  <a:pt x="-3468" y="62883"/>
                </a:cubicBezTo>
                <a:cubicBezTo>
                  <a:pt x="-3295" y="98220"/>
                  <a:pt x="25276" y="126791"/>
                  <a:pt x="60609" y="126791"/>
                </a:cubicBezTo>
              </a:path>
            </a:pathLst>
          </a:custGeom>
          <a:solidFill>
            <a:srgbClr val="34433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0" name="Google Shape;440;p34"/>
          <p:cNvSpPr/>
          <p:nvPr/>
        </p:nvSpPr>
        <p:spPr>
          <a:xfrm>
            <a:off x="8240717" y="1580425"/>
            <a:ext cx="95861" cy="95860"/>
          </a:xfrm>
          <a:custGeom>
            <a:avLst/>
            <a:gdLst/>
            <a:ahLst/>
            <a:cxnLst/>
            <a:rect l="l" t="t" r="r" b="b"/>
            <a:pathLst>
              <a:path w="127815" h="127813" extrusionOk="0">
                <a:moveTo>
                  <a:pt x="60609" y="126791"/>
                </a:moveTo>
                <a:cubicBezTo>
                  <a:pt x="95941" y="126622"/>
                  <a:pt x="124512" y="98051"/>
                  <a:pt x="124347" y="62714"/>
                </a:cubicBezTo>
                <a:cubicBezTo>
                  <a:pt x="124174" y="27380"/>
                  <a:pt x="95602" y="-1191"/>
                  <a:pt x="60270" y="-1022"/>
                </a:cubicBezTo>
                <a:cubicBezTo>
                  <a:pt x="25103" y="-853"/>
                  <a:pt x="-3468" y="27718"/>
                  <a:pt x="-3468" y="62883"/>
                </a:cubicBezTo>
                <a:cubicBezTo>
                  <a:pt x="-3295" y="98220"/>
                  <a:pt x="25276" y="126791"/>
                  <a:pt x="60609" y="126791"/>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1" name="Google Shape;441;p34"/>
          <p:cNvSpPr txBox="1">
            <a:spLocks noGrp="1"/>
          </p:cNvSpPr>
          <p:nvPr>
            <p:ph type="body" idx="1"/>
          </p:nvPr>
        </p:nvSpPr>
        <p:spPr>
          <a:xfrm>
            <a:off x="450646" y="3451524"/>
            <a:ext cx="2252100" cy="930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2" name="Google Shape;442;p34"/>
          <p:cNvSpPr txBox="1">
            <a:spLocks noGrp="1"/>
          </p:cNvSpPr>
          <p:nvPr>
            <p:ph type="body" idx="2"/>
          </p:nvPr>
        </p:nvSpPr>
        <p:spPr>
          <a:xfrm>
            <a:off x="2486858" y="3521743"/>
            <a:ext cx="2252100" cy="930300"/>
          </a:xfrm>
          <a:prstGeom prst="rect">
            <a:avLst/>
          </a:prstGeom>
          <a:noFill/>
          <a:ln>
            <a:noFill/>
          </a:ln>
        </p:spPr>
        <p:txBody>
          <a:bodyPr spcFirstLastPara="1" wrap="square" lIns="68575" tIns="34275" rIns="68575" bIns="34275" anchor="b"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3" name="Google Shape;443;p34"/>
          <p:cNvSpPr/>
          <p:nvPr/>
        </p:nvSpPr>
        <p:spPr>
          <a:xfrm>
            <a:off x="4509505" y="4380842"/>
            <a:ext cx="96114" cy="95861"/>
          </a:xfrm>
          <a:custGeom>
            <a:avLst/>
            <a:gdLst/>
            <a:ahLst/>
            <a:cxnLst/>
            <a:rect l="l" t="t" r="r" b="b"/>
            <a:pathLst>
              <a:path w="128152" h="127814" extrusionOk="0">
                <a:moveTo>
                  <a:pt x="128152" y="63907"/>
                </a:moveTo>
                <a:cubicBezTo>
                  <a:pt x="128152" y="99202"/>
                  <a:pt x="99465" y="127814"/>
                  <a:pt x="64076" y="127814"/>
                </a:cubicBezTo>
                <a:cubicBezTo>
                  <a:pt x="28688" y="127814"/>
                  <a:pt x="0" y="99202"/>
                  <a:pt x="0" y="63907"/>
                </a:cubicBezTo>
                <a:cubicBezTo>
                  <a:pt x="0" y="28612"/>
                  <a:pt x="28688" y="0"/>
                  <a:pt x="64076" y="0"/>
                </a:cubicBezTo>
                <a:cubicBezTo>
                  <a:pt x="99465" y="0"/>
                  <a:pt x="128152" y="28612"/>
                  <a:pt x="128152" y="63907"/>
                </a:cubicBezTo>
                <a:close/>
              </a:path>
            </a:pathLst>
          </a:custGeom>
          <a:noFill/>
          <a:ln w="12675" cap="flat" cmpd="sng">
            <a:solidFill>
              <a:srgbClr val="F9B233"/>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44" name="Google Shape;444;p34"/>
          <p:cNvSpPr txBox="1">
            <a:spLocks noGrp="1"/>
          </p:cNvSpPr>
          <p:nvPr>
            <p:ph type="body" idx="3"/>
          </p:nvPr>
        </p:nvSpPr>
        <p:spPr>
          <a:xfrm>
            <a:off x="4835748" y="4106987"/>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5" name="Google Shape;445;p34"/>
          <p:cNvSpPr txBox="1">
            <a:spLocks noGrp="1"/>
          </p:cNvSpPr>
          <p:nvPr>
            <p:ph type="body" idx="4"/>
          </p:nvPr>
        </p:nvSpPr>
        <p:spPr>
          <a:xfrm>
            <a:off x="5027826" y="1476100"/>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6" name="Google Shape;446;p34"/>
          <p:cNvSpPr txBox="1">
            <a:spLocks noGrp="1"/>
          </p:cNvSpPr>
          <p:nvPr>
            <p:ph type="body" idx="5"/>
          </p:nvPr>
        </p:nvSpPr>
        <p:spPr>
          <a:xfrm>
            <a:off x="6851311" y="3127261"/>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7" name="Google Shape;447;p34"/>
          <p:cNvSpPr txBox="1">
            <a:spLocks noGrp="1"/>
          </p:cNvSpPr>
          <p:nvPr>
            <p:ph type="body" idx="6"/>
          </p:nvPr>
        </p:nvSpPr>
        <p:spPr>
          <a:xfrm>
            <a:off x="6942454" y="525062"/>
            <a:ext cx="1839000" cy="93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005172"/>
              </a:buClr>
              <a:buSzPts val="1200"/>
              <a:buNone/>
              <a:defRPr sz="1200"/>
            </a:lvl1pPr>
            <a:lvl2pPr marL="914400" lvl="1" indent="-228600" algn="l">
              <a:lnSpc>
                <a:spcPct val="90000"/>
              </a:lnSpc>
              <a:spcBef>
                <a:spcPts val="400"/>
              </a:spcBef>
              <a:spcAft>
                <a:spcPts val="0"/>
              </a:spcAft>
              <a:buClr>
                <a:srgbClr val="005172"/>
              </a:buClr>
              <a:buSzPts val="1100"/>
              <a:buNone/>
              <a:defRPr sz="1100"/>
            </a:lvl2pPr>
            <a:lvl3pPr marL="1371600" lvl="2" indent="-228600" algn="l">
              <a:lnSpc>
                <a:spcPct val="90000"/>
              </a:lnSpc>
              <a:spcBef>
                <a:spcPts val="400"/>
              </a:spcBef>
              <a:spcAft>
                <a:spcPts val="0"/>
              </a:spcAft>
              <a:buClr>
                <a:srgbClr val="005172"/>
              </a:buClr>
              <a:buSzPts val="900"/>
              <a:buNone/>
              <a:defRPr sz="900"/>
            </a:lvl3pPr>
            <a:lvl4pPr marL="1828800" lvl="3" indent="-228600" algn="l">
              <a:lnSpc>
                <a:spcPct val="90000"/>
              </a:lnSpc>
              <a:spcBef>
                <a:spcPts val="400"/>
              </a:spcBef>
              <a:spcAft>
                <a:spcPts val="0"/>
              </a:spcAft>
              <a:buClr>
                <a:srgbClr val="005172"/>
              </a:buClr>
              <a:buSzPts val="800"/>
              <a:buNone/>
              <a:defRPr sz="800"/>
            </a:lvl4pPr>
            <a:lvl5pPr marL="2286000" lvl="4" indent="-228600" algn="l">
              <a:lnSpc>
                <a:spcPct val="90000"/>
              </a:lnSpc>
              <a:spcBef>
                <a:spcPts val="400"/>
              </a:spcBef>
              <a:spcAft>
                <a:spcPts val="0"/>
              </a:spcAft>
              <a:buClr>
                <a:srgbClr val="005172"/>
              </a:buClr>
              <a:buSzPts val="800"/>
              <a:buNone/>
              <a:defRPr sz="8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48"/>
        <p:cNvGrpSpPr/>
        <p:nvPr/>
      </p:nvGrpSpPr>
      <p:grpSpPr>
        <a:xfrm>
          <a:off x="0" y="0"/>
          <a:ext cx="0" cy="0"/>
          <a:chOff x="0" y="0"/>
          <a:chExt cx="0" cy="0"/>
        </a:xfrm>
      </p:grpSpPr>
      <p:sp>
        <p:nvSpPr>
          <p:cNvPr id="449" name="Google Shape;449;p35"/>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0"/>
        <p:cNvGrpSpPr/>
        <p:nvPr/>
      </p:nvGrpSpPr>
      <p:grpSpPr>
        <a:xfrm>
          <a:off x="0" y="0"/>
          <a:ext cx="0" cy="0"/>
          <a:chOff x="0" y="0"/>
          <a:chExt cx="0" cy="0"/>
        </a:xfrm>
      </p:grpSpPr>
      <p:sp>
        <p:nvSpPr>
          <p:cNvPr id="451" name="Google Shape;451;p36"/>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2" name="Google Shape;452;p36"/>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453" name="Google Shape;453;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4" name="Google Shape;454;p3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5" name="Google Shape;455;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6"/>
        <p:cNvGrpSpPr/>
        <p:nvPr/>
      </p:nvGrpSpPr>
      <p:grpSpPr>
        <a:xfrm>
          <a:off x="0" y="0"/>
          <a:ext cx="0" cy="0"/>
          <a:chOff x="0" y="0"/>
          <a:chExt cx="0" cy="0"/>
        </a:xfrm>
      </p:grpSpPr>
      <p:sp>
        <p:nvSpPr>
          <p:cNvPr id="457" name="Google Shape;457;p3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8" name="Google Shape;458;p3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9" name="Google Shape;459;p3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0" name="Google Shape;460;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61" name="Google Shape;461;p3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62" name="Google Shape;462;p3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3"/>
        <p:cNvGrpSpPr/>
        <p:nvPr/>
      </p:nvGrpSpPr>
      <p:grpSpPr>
        <a:xfrm>
          <a:off x="0" y="0"/>
          <a:ext cx="0" cy="0"/>
          <a:chOff x="0" y="0"/>
          <a:chExt cx="0" cy="0"/>
        </a:xfrm>
      </p:grpSpPr>
      <p:sp>
        <p:nvSpPr>
          <p:cNvPr id="464" name="Google Shape;464;p38"/>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65" name="Google Shape;465;p38"/>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66" name="Google Shape;466;p38"/>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7" name="Google Shape;467;p38"/>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68" name="Google Shape;468;p38"/>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9" name="Google Shape;469;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0" name="Google Shape;470;p3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1" name="Google Shape;471;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2"/>
        <p:cNvGrpSpPr/>
        <p:nvPr/>
      </p:nvGrpSpPr>
      <p:grpSpPr>
        <a:xfrm>
          <a:off x="0" y="0"/>
          <a:ext cx="0" cy="0"/>
          <a:chOff x="0" y="0"/>
          <a:chExt cx="0" cy="0"/>
        </a:xfrm>
      </p:grpSpPr>
      <p:sp>
        <p:nvSpPr>
          <p:cNvPr id="473" name="Google Shape;473;p3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4" name="Google Shape;474;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5" name="Google Shape;475;p3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6" name="Google Shape;476;p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77"/>
        <p:cNvGrpSpPr/>
        <p:nvPr/>
      </p:nvGrpSpPr>
      <p:grpSpPr>
        <a:xfrm>
          <a:off x="0" y="0"/>
          <a:ext cx="0" cy="0"/>
          <a:chOff x="0" y="0"/>
          <a:chExt cx="0" cy="0"/>
        </a:xfrm>
      </p:grpSpPr>
      <p:sp>
        <p:nvSpPr>
          <p:cNvPr id="478" name="Google Shape;478;p4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9" name="Google Shape;479;p40"/>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480" name="Google Shape;480;p4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81" name="Google Shape;481;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2" name="Google Shape;482;p4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3" name="Google Shape;483;p4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4"/>
        <p:cNvGrpSpPr/>
        <p:nvPr/>
      </p:nvGrpSpPr>
      <p:grpSpPr>
        <a:xfrm>
          <a:off x="0" y="0"/>
          <a:ext cx="0" cy="0"/>
          <a:chOff x="0" y="0"/>
          <a:chExt cx="0" cy="0"/>
        </a:xfrm>
      </p:grpSpPr>
      <p:sp>
        <p:nvSpPr>
          <p:cNvPr id="485" name="Google Shape;485;p4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6" name="Google Shape;486;p41"/>
          <p:cNvSpPr>
            <a:spLocks noGrp="1"/>
          </p:cNvSpPr>
          <p:nvPr>
            <p:ph type="pic" idx="2"/>
          </p:nvPr>
        </p:nvSpPr>
        <p:spPr>
          <a:xfrm>
            <a:off x="3887391" y="740569"/>
            <a:ext cx="4629300" cy="3655200"/>
          </a:xfrm>
          <a:prstGeom prst="rect">
            <a:avLst/>
          </a:prstGeom>
          <a:noFill/>
          <a:ln>
            <a:noFill/>
          </a:ln>
        </p:spPr>
      </p:sp>
      <p:sp>
        <p:nvSpPr>
          <p:cNvPr id="487" name="Google Shape;487;p4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88" name="Google Shape;488;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9" name="Google Shape;489;p4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90" name="Google Shape;490;p4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91"/>
        <p:cNvGrpSpPr/>
        <p:nvPr/>
      </p:nvGrpSpPr>
      <p:grpSpPr>
        <a:xfrm>
          <a:off x="0" y="0"/>
          <a:ext cx="0" cy="0"/>
          <a:chOff x="0" y="0"/>
          <a:chExt cx="0" cy="0"/>
        </a:xfrm>
      </p:grpSpPr>
      <p:sp>
        <p:nvSpPr>
          <p:cNvPr id="492" name="Google Shape;492;p4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93" name="Google Shape;493;p4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4" name="Google Shape;494;p4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95" name="Google Shape;495;p4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96" name="Google Shape;496;p4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Gradient">
  <p:cSld name="TITLE_3_1_2">
    <p:spTree>
      <p:nvGrpSpPr>
        <p:cNvPr id="1" name="Shape 497"/>
        <p:cNvGrpSpPr/>
        <p:nvPr/>
      </p:nvGrpSpPr>
      <p:grpSpPr>
        <a:xfrm>
          <a:off x="0" y="0"/>
          <a:ext cx="0" cy="0"/>
          <a:chOff x="0" y="0"/>
          <a:chExt cx="0" cy="0"/>
        </a:xfrm>
      </p:grpSpPr>
      <p:sp>
        <p:nvSpPr>
          <p:cNvPr id="498" name="Google Shape;498;p43"/>
          <p:cNvSpPr txBox="1">
            <a:spLocks noGrp="1"/>
          </p:cNvSpPr>
          <p:nvPr>
            <p:ph type="sldNum" idx="12"/>
          </p:nvPr>
        </p:nvSpPr>
        <p:spPr>
          <a:xfrm>
            <a:off x="8461325" y="4751400"/>
            <a:ext cx="197400" cy="1233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1pPr>
            <a:lvl2pPr marL="0" marR="0" lvl="1"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2pPr>
            <a:lvl3pPr marL="0" marR="0" lvl="2"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3pPr>
            <a:lvl4pPr marL="0" marR="0" lvl="3"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4pPr>
            <a:lvl5pPr marL="0" marR="0" lvl="4"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5pPr>
            <a:lvl6pPr marL="0" marR="0" lvl="5"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6pPr>
            <a:lvl7pPr marL="0" marR="0" lvl="6"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7pPr>
            <a:lvl8pPr marL="0" marR="0" lvl="7"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8pPr>
            <a:lvl9pPr marL="0" marR="0" lvl="8" indent="0" algn="r">
              <a:lnSpc>
                <a:spcPct val="100000"/>
              </a:lnSpc>
              <a:spcBef>
                <a:spcPts val="0"/>
              </a:spcBef>
              <a:spcAft>
                <a:spcPts val="0"/>
              </a:spcAft>
              <a:buClr>
                <a:srgbClr val="000000"/>
              </a:buClr>
              <a:buSzPts val="700"/>
              <a:buFont typeface="Arial"/>
              <a:buNone/>
              <a:defRPr sz="700" b="0" i="0" u="none" strike="noStrike" cap="none">
                <a:solidFill>
                  <a:srgbClr val="9E9E9E"/>
                </a:solidFill>
                <a:latin typeface="Overpass Medium"/>
                <a:ea typeface="Overpass Medium"/>
                <a:cs typeface="Overpass Medium"/>
                <a:sym typeface="Overpass Medium"/>
              </a:defRPr>
            </a:lvl9pPr>
          </a:lstStyle>
          <a:p>
            <a:pPr marL="0" lvl="0" indent="0" algn="r" rtl="0">
              <a:spcBef>
                <a:spcPts val="0"/>
              </a:spcBef>
              <a:spcAft>
                <a:spcPts val="0"/>
              </a:spcAft>
              <a:buNone/>
            </a:pPr>
            <a:fld id="{00000000-1234-1234-1234-123412341234}" type="slidenum">
              <a:rPr lang="en"/>
              <a:t>‹#›</a:t>
            </a:fld>
            <a:endParaRPr/>
          </a:p>
        </p:txBody>
      </p:sp>
      <p:sp>
        <p:nvSpPr>
          <p:cNvPr id="499" name="Google Shape;499;p43"/>
          <p:cNvSpPr/>
          <p:nvPr/>
        </p:nvSpPr>
        <p:spPr>
          <a:xfrm>
            <a:off x="0" y="0"/>
            <a:ext cx="9144000" cy="5143500"/>
          </a:xfrm>
          <a:prstGeom prst="rect">
            <a:avLst/>
          </a:prstGeom>
          <a:gradFill>
            <a:gsLst>
              <a:gs pos="0">
                <a:schemeClr val="accent1"/>
              </a:gs>
              <a:gs pos="100000">
                <a:schemeClr val="dk2"/>
              </a:gs>
            </a:gsLst>
            <a:lin ang="2700006"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Inhaltsseite">
  <p:cSld name="Inhaltsseite">
    <p:spTree>
      <p:nvGrpSpPr>
        <p:cNvPr id="1" name="Shape 500"/>
        <p:cNvGrpSpPr/>
        <p:nvPr/>
      </p:nvGrpSpPr>
      <p:grpSpPr>
        <a:xfrm>
          <a:off x="0" y="0"/>
          <a:ext cx="0" cy="0"/>
          <a:chOff x="0" y="0"/>
          <a:chExt cx="0" cy="0"/>
        </a:xfrm>
      </p:grpSpPr>
      <p:sp>
        <p:nvSpPr>
          <p:cNvPr id="501" name="Google Shape;501;p44"/>
          <p:cNvSpPr/>
          <p:nvPr/>
        </p:nvSpPr>
        <p:spPr>
          <a:xfrm rot="10800000" flipH="1">
            <a:off x="-1" y="4500000"/>
            <a:ext cx="4590000" cy="39600"/>
          </a:xfrm>
          <a:prstGeom prst="rect">
            <a:avLst/>
          </a:prstGeom>
          <a:solidFill>
            <a:schemeClr val="dk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Condensed"/>
              <a:ea typeface="Roboto Condensed"/>
              <a:cs typeface="Roboto Condensed"/>
              <a:sym typeface="Roboto Condensed"/>
            </a:endParaRPr>
          </a:p>
        </p:txBody>
      </p:sp>
      <p:pic>
        <p:nvPicPr>
          <p:cNvPr id="502" name="Google Shape;502;p44"/>
          <p:cNvPicPr preferRelativeResize="0"/>
          <p:nvPr/>
        </p:nvPicPr>
        <p:blipFill rotWithShape="1">
          <a:blip r:embed="rId2">
            <a:alphaModFix/>
          </a:blip>
          <a:srcRect/>
          <a:stretch/>
        </p:blipFill>
        <p:spPr>
          <a:xfrm>
            <a:off x="4574382" y="4500000"/>
            <a:ext cx="4571999" cy="39600"/>
          </a:xfrm>
          <a:prstGeom prst="rect">
            <a:avLst/>
          </a:prstGeom>
          <a:noFill/>
          <a:ln>
            <a:noFill/>
          </a:ln>
        </p:spPr>
      </p:pic>
      <p:sp>
        <p:nvSpPr>
          <p:cNvPr id="503" name="Google Shape;503;p44"/>
          <p:cNvSpPr txBox="1">
            <a:spLocks noGrp="1"/>
          </p:cNvSpPr>
          <p:nvPr>
            <p:ph type="body" idx="1"/>
          </p:nvPr>
        </p:nvSpPr>
        <p:spPr>
          <a:xfrm>
            <a:off x="2999580" y="4719770"/>
            <a:ext cx="5688000" cy="1440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200"/>
              </a:spcBef>
              <a:spcAft>
                <a:spcPts val="0"/>
              </a:spcAft>
              <a:buClr>
                <a:schemeClr val="dk1"/>
              </a:buClr>
              <a:buSzPts val="1000"/>
              <a:buFont typeface="Roboto Condensed"/>
              <a:buNone/>
              <a:defRPr sz="1000">
                <a:solidFill>
                  <a:schemeClr val="dk1"/>
                </a:solidFill>
                <a:latin typeface="Roboto Condensed"/>
                <a:ea typeface="Roboto Condensed"/>
                <a:cs typeface="Roboto Condensed"/>
                <a:sym typeface="Roboto Condensed"/>
              </a:defRPr>
            </a:lvl1pPr>
            <a:lvl2pPr marL="914400" lvl="1" indent="-342900" algn="l">
              <a:lnSpc>
                <a:spcPct val="90000"/>
              </a:lnSpc>
              <a:spcBef>
                <a:spcPts val="4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504" name="Google Shape;504;p44"/>
          <p:cNvSpPr txBox="1"/>
          <p:nvPr/>
        </p:nvSpPr>
        <p:spPr>
          <a:xfrm>
            <a:off x="3521641" y="4884574"/>
            <a:ext cx="5166000" cy="1542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2F5D"/>
              </a:buClr>
              <a:buSzPts val="1000"/>
              <a:buFont typeface="Roboto Condensed"/>
              <a:buNone/>
            </a:pPr>
            <a:fld id="{00000000-1234-1234-1234-123412341234}" type="slidenum">
              <a:rPr lang="en" sz="1000" b="0" i="0" u="none" strike="noStrike" cap="none">
                <a:solidFill>
                  <a:srgbClr val="002F5D"/>
                </a:solidFill>
                <a:latin typeface="Roboto Condensed"/>
                <a:ea typeface="Roboto Condensed"/>
                <a:cs typeface="Roboto Condensed"/>
                <a:sym typeface="Roboto Condensed"/>
              </a:rPr>
              <a:t>‹#›</a:t>
            </a:fld>
            <a:r>
              <a:rPr lang="en" sz="1000" b="0" i="0" u="none" strike="noStrike" cap="none">
                <a:solidFill>
                  <a:srgbClr val="002F5D"/>
                </a:solidFill>
                <a:latin typeface="Roboto Condensed"/>
                <a:ea typeface="Roboto Condensed"/>
                <a:cs typeface="Roboto Condensed"/>
                <a:sym typeface="Roboto Condensed"/>
              </a:rPr>
              <a:t> / 9</a:t>
            </a:r>
            <a:endParaRPr sz="1400" b="0" i="0" u="none" strike="noStrike" cap="none">
              <a:solidFill>
                <a:srgbClr val="000000"/>
              </a:solidFill>
              <a:latin typeface="Arial"/>
              <a:ea typeface="Arial"/>
              <a:cs typeface="Arial"/>
              <a:sym typeface="Arial"/>
            </a:endParaRPr>
          </a:p>
        </p:txBody>
      </p:sp>
      <p:sp>
        <p:nvSpPr>
          <p:cNvPr id="505" name="Google Shape;505;p44"/>
          <p:cNvSpPr txBox="1">
            <a:spLocks noGrp="1"/>
          </p:cNvSpPr>
          <p:nvPr>
            <p:ph type="sldNum" idx="12"/>
          </p:nvPr>
        </p:nvSpPr>
        <p:spPr>
          <a:xfrm>
            <a:off x="8556784" y="4749851"/>
            <a:ext cx="548700" cy="393600"/>
          </a:xfrm>
          <a:prstGeom prst="rect">
            <a:avLst/>
          </a:prstGeom>
          <a:noFill/>
          <a:ln>
            <a:noFill/>
          </a:ln>
        </p:spPr>
        <p:txBody>
          <a:bodyPr spcFirstLastPara="1" wrap="square" lIns="68575" tIns="34275" rIns="68575" bIns="34275" anchor="t" anchorCtr="0">
            <a:noAutofit/>
          </a:bodyPr>
          <a:lstStyle>
            <a:lvl1pPr marL="0" marR="0" lvl="0"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1pPr>
            <a:lvl2pPr marL="0" marR="0" lvl="1"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2pPr>
            <a:lvl3pPr marL="0" marR="0" lvl="2"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3pPr>
            <a:lvl4pPr marL="0" marR="0" lvl="3"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4pPr>
            <a:lvl5pPr marL="0" marR="0" lvl="4"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5pPr>
            <a:lvl6pPr marL="0" marR="0" lvl="5"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6pPr>
            <a:lvl7pPr marL="0" marR="0" lvl="6"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7pPr>
            <a:lvl8pPr marL="0" marR="0" lvl="7"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8pPr>
            <a:lvl9pPr marL="0" marR="0" lvl="8" indent="0" algn="r">
              <a:lnSpc>
                <a:spcPct val="100000"/>
              </a:lnSpc>
              <a:spcBef>
                <a:spcPts val="0"/>
              </a:spcBef>
              <a:spcAft>
                <a:spcPts val="0"/>
              </a:spcAft>
              <a:buClr>
                <a:srgbClr val="000000"/>
              </a:buClr>
              <a:buSzPts val="900"/>
              <a:buFont typeface="Arial"/>
              <a:buNone/>
              <a:defRPr sz="1000" b="0" i="0" u="none" strike="noStrike" cap="none">
                <a:solidFill>
                  <a:schemeClr val="dk1"/>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06"/>
        <p:cNvGrpSpPr/>
        <p:nvPr/>
      </p:nvGrpSpPr>
      <p:grpSpPr>
        <a:xfrm>
          <a:off x="0" y="0"/>
          <a:ext cx="0" cy="0"/>
          <a:chOff x="0" y="0"/>
          <a:chExt cx="0" cy="0"/>
        </a:xfrm>
      </p:grpSpPr>
      <p:sp>
        <p:nvSpPr>
          <p:cNvPr id="507" name="Google Shape;507;p4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508" name="Google Shape;508;p4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a:lnSpc>
                <a:spcPct val="90000"/>
              </a:lnSpc>
              <a:spcBef>
                <a:spcPts val="0"/>
              </a:spcBef>
              <a:spcAft>
                <a:spcPts val="0"/>
              </a:spcAft>
              <a:buSzPts val="1400"/>
              <a:buChar char="●"/>
              <a:defRPr/>
            </a:lvl1pPr>
            <a:lvl2pPr marL="914400" lvl="1" indent="-298450" algn="l">
              <a:lnSpc>
                <a:spcPct val="90000"/>
              </a:lnSpc>
              <a:spcBef>
                <a:spcPts val="0"/>
              </a:spcBef>
              <a:spcAft>
                <a:spcPts val="0"/>
              </a:spcAft>
              <a:buSzPts val="1100"/>
              <a:buChar char="○"/>
              <a:defRPr/>
            </a:lvl2pPr>
            <a:lvl3pPr marL="1371600" lvl="2" indent="-298450" algn="l">
              <a:lnSpc>
                <a:spcPct val="90000"/>
              </a:lnSpc>
              <a:spcBef>
                <a:spcPts val="0"/>
              </a:spcBef>
              <a:spcAft>
                <a:spcPts val="0"/>
              </a:spcAft>
              <a:buSzPts val="1100"/>
              <a:buChar char="■"/>
              <a:defRPr/>
            </a:lvl3pPr>
            <a:lvl4pPr marL="1828800" lvl="3" indent="-298450" algn="l">
              <a:lnSpc>
                <a:spcPct val="90000"/>
              </a:lnSpc>
              <a:spcBef>
                <a:spcPts val="0"/>
              </a:spcBef>
              <a:spcAft>
                <a:spcPts val="0"/>
              </a:spcAft>
              <a:buSzPts val="1100"/>
              <a:buChar char="●"/>
              <a:defRPr/>
            </a:lvl4pPr>
            <a:lvl5pPr marL="2286000" lvl="4" indent="-298450" algn="l">
              <a:lnSpc>
                <a:spcPct val="90000"/>
              </a:lnSpc>
              <a:spcBef>
                <a:spcPts val="0"/>
              </a:spcBef>
              <a:spcAft>
                <a:spcPts val="0"/>
              </a:spcAft>
              <a:buSzPts val="1100"/>
              <a:buChar char="○"/>
              <a:defRPr/>
            </a:lvl5pPr>
            <a:lvl6pPr marL="2743200" lvl="5" indent="-298450" algn="l">
              <a:lnSpc>
                <a:spcPct val="90000"/>
              </a:lnSpc>
              <a:spcBef>
                <a:spcPts val="0"/>
              </a:spcBef>
              <a:spcAft>
                <a:spcPts val="0"/>
              </a:spcAft>
              <a:buSzPts val="1100"/>
              <a:buChar char="■"/>
              <a:defRPr/>
            </a:lvl6pPr>
            <a:lvl7pPr marL="3200400" lvl="6" indent="-298450" algn="l">
              <a:lnSpc>
                <a:spcPct val="90000"/>
              </a:lnSpc>
              <a:spcBef>
                <a:spcPts val="0"/>
              </a:spcBef>
              <a:spcAft>
                <a:spcPts val="0"/>
              </a:spcAft>
              <a:buSzPts val="1100"/>
              <a:buChar char="●"/>
              <a:defRPr/>
            </a:lvl7pPr>
            <a:lvl8pPr marL="3657600" lvl="7" indent="-298450" algn="l">
              <a:lnSpc>
                <a:spcPct val="90000"/>
              </a:lnSpc>
              <a:spcBef>
                <a:spcPts val="0"/>
              </a:spcBef>
              <a:spcAft>
                <a:spcPts val="0"/>
              </a:spcAft>
              <a:buSzPts val="1100"/>
              <a:buChar char="○"/>
              <a:defRPr/>
            </a:lvl8pPr>
            <a:lvl9pPr marL="4114800" lvl="8" indent="-298450" algn="l">
              <a:lnSpc>
                <a:spcPct val="90000"/>
              </a:lnSpc>
              <a:spcBef>
                <a:spcPts val="0"/>
              </a:spcBef>
              <a:spcAft>
                <a:spcPts val="0"/>
              </a:spcAft>
              <a:buSzPts val="1100"/>
              <a:buChar char="■"/>
              <a:defRPr/>
            </a:lvl9pPr>
          </a:lstStyle>
          <a:p>
            <a:endParaRPr/>
          </a:p>
        </p:txBody>
      </p:sp>
      <p:sp>
        <p:nvSpPr>
          <p:cNvPr id="509" name="Google Shape;509;p4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image" Target="../media/image7.png"/><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3.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21" Type="http://schemas.openxmlformats.org/officeDocument/2006/relationships/theme" Target="../theme/theme5.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7" name="Google Shape;7;p17"/>
          <p:cNvPicPr preferRelativeResize="0"/>
          <p:nvPr/>
        </p:nvPicPr>
        <p:blipFill rotWithShape="1">
          <a:blip r:embed="rId7">
            <a:alphaModFix amt="34000"/>
          </a:blip>
          <a:srcRect l="51342" t="39269" r="-2843" b="35419"/>
          <a:stretch/>
        </p:blipFill>
        <p:spPr>
          <a:xfrm flipH="1">
            <a:off x="6978317" y="0"/>
            <a:ext cx="2165683" cy="778121"/>
          </a:xfrm>
          <a:prstGeom prst="rect">
            <a:avLst/>
          </a:prstGeom>
          <a:noFill/>
          <a:ln>
            <a:noFill/>
          </a:ln>
        </p:spPr>
      </p:pic>
      <p:pic>
        <p:nvPicPr>
          <p:cNvPr id="8" name="Google Shape;8;p17"/>
          <p:cNvPicPr preferRelativeResize="0"/>
          <p:nvPr/>
        </p:nvPicPr>
        <p:blipFill rotWithShape="1">
          <a:blip r:embed="rId8">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9" name="Google Shape;9;p17"/>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0" name="Google Shape;10;p17"/>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
        <p:cNvGrpSpPr/>
        <p:nvPr/>
      </p:nvGrpSpPr>
      <p:grpSpPr>
        <a:xfrm>
          <a:off x="0" y="0"/>
          <a:ext cx="0" cy="0"/>
          <a:chOff x="0" y="0"/>
          <a:chExt cx="0" cy="0"/>
        </a:xfrm>
      </p:grpSpPr>
      <p:sp>
        <p:nvSpPr>
          <p:cNvPr id="63" name="Google Shape;63;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5" name="Google Shape;65;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6" name="Google Shape;66;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7" name="Google Shape;67;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68" name="Google Shape;68;p19" descr="Shape, circle&#10;&#10;Description automatically generated"/>
          <p:cNvPicPr preferRelativeResize="0"/>
          <p:nvPr/>
        </p:nvPicPr>
        <p:blipFill rotWithShape="1">
          <a:blip r:embed="rId21">
            <a:alphaModFix amt="50000"/>
          </a:blip>
          <a:srcRect/>
          <a:stretch/>
        </p:blipFill>
        <p:spPr>
          <a:xfrm>
            <a:off x="7769276" y="0"/>
            <a:ext cx="1374724" cy="128557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sp>
        <p:nvSpPr>
          <p:cNvPr id="223" name="Google Shape;223;p21"/>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224" name="Google Shape;224;p21"/>
          <p:cNvPicPr preferRelativeResize="0"/>
          <p:nvPr/>
        </p:nvPicPr>
        <p:blipFill rotWithShape="1">
          <a:blip r:embed="rId7">
            <a:alphaModFix amt="34000"/>
          </a:blip>
          <a:srcRect l="51342" t="39269" r="-2843" b="35419"/>
          <a:stretch/>
        </p:blipFill>
        <p:spPr>
          <a:xfrm flipH="1">
            <a:off x="6978317" y="0"/>
            <a:ext cx="2165683" cy="778120"/>
          </a:xfrm>
          <a:prstGeom prst="rect">
            <a:avLst/>
          </a:prstGeom>
          <a:noFill/>
          <a:ln>
            <a:noFill/>
          </a:ln>
        </p:spPr>
      </p:pic>
      <p:pic>
        <p:nvPicPr>
          <p:cNvPr id="225" name="Google Shape;225;p21"/>
          <p:cNvPicPr preferRelativeResize="0"/>
          <p:nvPr/>
        </p:nvPicPr>
        <p:blipFill rotWithShape="1">
          <a:blip r:embed="rId8">
            <a:alphaModFix/>
          </a:blip>
          <a:srcRect/>
          <a:stretch/>
        </p:blipFill>
        <p:spPr>
          <a:xfrm>
            <a:off x="7343775" y="83742"/>
            <a:ext cx="1520924" cy="602579"/>
          </a:xfrm>
          <a:prstGeom prst="rect">
            <a:avLst/>
          </a:prstGeom>
          <a:noFill/>
          <a:ln>
            <a:noFill/>
          </a:ln>
          <a:effectLst>
            <a:outerShdw blurRad="38100" dist="28575" dir="2700000" algn="tl" rotWithShape="0">
              <a:srgbClr val="000000">
                <a:alpha val="40000"/>
              </a:srgbClr>
            </a:outerShdw>
          </a:effectLst>
        </p:spPr>
      </p:pic>
      <p:sp>
        <p:nvSpPr>
          <p:cNvPr id="226" name="Google Shape;226;p21"/>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27" name="Google Shape;227;p21"/>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28" name="Google Shape;228;p21"/>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0" name="Google Shape;280;p2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1" name="Google Shape;281;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82" name="Google Shape;282;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83" name="Google Shape;283;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6"/>
        <p:cNvGrpSpPr/>
        <p:nvPr/>
      </p:nvGrpSpPr>
      <p:grpSpPr>
        <a:xfrm>
          <a:off x="0" y="0"/>
          <a:ext cx="0" cy="0"/>
          <a:chOff x="0" y="0"/>
          <a:chExt cx="0" cy="0"/>
        </a:xfrm>
      </p:grpSpPr>
      <p:sp>
        <p:nvSpPr>
          <p:cNvPr id="347" name="Google Shape;347;p2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8" name="Google Shape;348;p2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49" name="Google Shape;349;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50" name="Google Shape;350;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51" name="Google Shape;351;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352" name="Google Shape;352;p25" descr="Shape, circle&#10;&#10;Description automatically generated"/>
          <p:cNvPicPr preferRelativeResize="0"/>
          <p:nvPr/>
        </p:nvPicPr>
        <p:blipFill rotWithShape="1">
          <a:blip r:embed="rId22">
            <a:alphaModFix amt="50000"/>
          </a:blip>
          <a:srcRect/>
          <a:stretch/>
        </p:blipFill>
        <p:spPr>
          <a:xfrm>
            <a:off x="7769276" y="0"/>
            <a:ext cx="1374724" cy="128557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eotecdev.net/landing-page/" TargetMode="External"/><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hyperlink" Target="https://twitter.com/EOTECDevNet" TargetMode="External"/><Relationship Id="rId4" Type="http://schemas.openxmlformats.org/officeDocument/2006/relationships/hyperlink" Target="https://www.linkedin.com/company/eotec-devnet" TargetMode="External"/><Relationship Id="rId9" Type="http://schemas.openxmlformats.org/officeDocument/2006/relationships/image" Target="../media/image18.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1"/>
          <p:cNvSpPr txBox="1">
            <a:spLocks noGrp="1"/>
          </p:cNvSpPr>
          <p:nvPr>
            <p:ph type="title"/>
          </p:nvPr>
        </p:nvSpPr>
        <p:spPr>
          <a:xfrm>
            <a:off x="211350" y="645700"/>
            <a:ext cx="6054900" cy="24657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lt1"/>
              </a:buClr>
              <a:buSzPts val="6000"/>
              <a:buFont typeface="Arial"/>
              <a:buNone/>
            </a:pPr>
            <a:r>
              <a:rPr lang="en" sz="3200"/>
              <a:t>EOTEC DevNet: </a:t>
            </a:r>
            <a:endParaRPr sz="3200"/>
          </a:p>
          <a:p>
            <a:pPr marL="0" lvl="0" indent="0" algn="l" rtl="0">
              <a:lnSpc>
                <a:spcPct val="115000"/>
              </a:lnSpc>
              <a:spcBef>
                <a:spcPts val="0"/>
              </a:spcBef>
              <a:spcAft>
                <a:spcPts val="0"/>
              </a:spcAft>
              <a:buClr>
                <a:schemeClr val="lt1"/>
              </a:buClr>
              <a:buSzPts val="6000"/>
              <a:buFont typeface="Arial"/>
              <a:buNone/>
            </a:pPr>
            <a:r>
              <a:rPr lang="en" sz="3200"/>
              <a:t>5 years of Learning on Partnership and Community-building</a:t>
            </a:r>
            <a:endParaRPr sz="600" i="1">
              <a:latin typeface="Montserrat"/>
              <a:ea typeface="Montserrat"/>
              <a:cs typeface="Montserrat"/>
              <a:sym typeface="Montserrat"/>
            </a:endParaRPr>
          </a:p>
        </p:txBody>
      </p:sp>
      <p:sp>
        <p:nvSpPr>
          <p:cNvPr id="515" name="Google Shape;515;p1"/>
          <p:cNvSpPr/>
          <p:nvPr/>
        </p:nvSpPr>
        <p:spPr>
          <a:xfrm>
            <a:off x="5385325" y="3335375"/>
            <a:ext cx="3679800" cy="2022900"/>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Clr>
                <a:srgbClr val="000000"/>
              </a:buClr>
              <a:buSzPts val="1700"/>
              <a:buFont typeface="Arial"/>
              <a:buNone/>
            </a:pPr>
            <a:endParaRPr sz="11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Erin Martin</a:t>
            </a:r>
            <a:endParaRPr sz="16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 Martyna Stelmaszczuk-Górska </a:t>
            </a:r>
            <a:endParaRPr sz="16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Yasha Moz</a:t>
            </a:r>
            <a:endParaRPr sz="16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EOTEC DevNet</a:t>
            </a:r>
            <a:endParaRPr sz="1600" b="1" i="0" u="none" strike="noStrike" cap="none">
              <a:solidFill>
                <a:srgbClr val="000000"/>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WGCapD - 15, September 3, 2026</a:t>
            </a:r>
            <a:endParaRPr sz="1600" b="1" i="0" u="none" strike="noStrike" cap="non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2"/>
          <p:cNvSpPr txBox="1">
            <a:spLocks noGrp="1"/>
          </p:cNvSpPr>
          <p:nvPr>
            <p:ph type="title"/>
          </p:nvPr>
        </p:nvSpPr>
        <p:spPr>
          <a:xfrm>
            <a:off x="153544" y="179719"/>
            <a:ext cx="75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114000"/>
              </a:lnSpc>
              <a:spcBef>
                <a:spcPts val="0"/>
              </a:spcBef>
              <a:spcAft>
                <a:spcPts val="0"/>
              </a:spcAft>
              <a:buClr>
                <a:schemeClr val="dk1"/>
              </a:buClr>
              <a:buSzPct val="166667"/>
              <a:buFont typeface="Calibri"/>
              <a:buNone/>
            </a:pPr>
            <a:r>
              <a:rPr lang="en" sz="1800" i="1">
                <a:solidFill>
                  <a:schemeClr val="accent6"/>
                </a:solidFill>
                <a:latin typeface="Montserrat"/>
                <a:ea typeface="Montserrat"/>
                <a:cs typeface="Montserrat"/>
                <a:sym typeface="Montserrat"/>
              </a:rPr>
              <a:t>EOTEC DevNet in brief</a:t>
            </a:r>
            <a:endParaRPr sz="1800" i="1">
              <a:solidFill>
                <a:schemeClr val="accent6"/>
              </a:solidFill>
              <a:latin typeface="Montserrat"/>
              <a:ea typeface="Montserrat"/>
              <a:cs typeface="Montserrat"/>
              <a:sym typeface="Montserrat"/>
            </a:endParaRPr>
          </a:p>
          <a:p>
            <a:pPr marL="0" lvl="0" indent="0" algn="l" rtl="0">
              <a:lnSpc>
                <a:spcPct val="114000"/>
              </a:lnSpc>
              <a:spcBef>
                <a:spcPts val="0"/>
              </a:spcBef>
              <a:spcAft>
                <a:spcPts val="0"/>
              </a:spcAft>
              <a:buClr>
                <a:schemeClr val="dk1"/>
              </a:buClr>
              <a:buSzPct val="136364"/>
              <a:buFont typeface="Calibri"/>
              <a:buNone/>
            </a:pPr>
            <a:r>
              <a:rPr lang="en" sz="2200" b="1">
                <a:solidFill>
                  <a:schemeClr val="accent6"/>
                </a:solidFill>
                <a:latin typeface="Montserrat"/>
                <a:ea typeface="Montserrat"/>
                <a:cs typeface="Montserrat"/>
                <a:sym typeface="Montserrat"/>
              </a:rPr>
              <a:t>Promoting collaboration among EO capacity providers</a:t>
            </a:r>
            <a:endParaRPr sz="3100" b="1">
              <a:solidFill>
                <a:schemeClr val="accent6"/>
              </a:solidFill>
              <a:latin typeface="Montserrat"/>
              <a:ea typeface="Montserrat"/>
              <a:cs typeface="Montserrat"/>
              <a:sym typeface="Montserrat"/>
            </a:endParaRPr>
          </a:p>
        </p:txBody>
      </p:sp>
      <p:sp>
        <p:nvSpPr>
          <p:cNvPr id="521" name="Google Shape;521;p2"/>
          <p:cNvSpPr txBox="1">
            <a:spLocks noGrp="1"/>
          </p:cNvSpPr>
          <p:nvPr>
            <p:ph type="body" idx="1"/>
          </p:nvPr>
        </p:nvSpPr>
        <p:spPr>
          <a:xfrm>
            <a:off x="6827701" y="1301775"/>
            <a:ext cx="2086500" cy="2433600"/>
          </a:xfrm>
          <a:prstGeom prst="rect">
            <a:avLst/>
          </a:prstGeom>
          <a:solidFill>
            <a:schemeClr val="accent1"/>
          </a:solid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SzPts val="1400"/>
              <a:buNone/>
            </a:pPr>
            <a:r>
              <a:rPr lang="en" sz="1400" b="1">
                <a:solidFill>
                  <a:schemeClr val="accent6"/>
                </a:solidFill>
                <a:latin typeface="Montserrat"/>
                <a:ea typeface="Montserrat"/>
                <a:cs typeface="Montserrat"/>
                <a:sym typeface="Montserrat"/>
              </a:rPr>
              <a:t>AIMS</a:t>
            </a:r>
            <a:endParaRPr sz="1400" b="1">
              <a:solidFill>
                <a:schemeClr val="accent6"/>
              </a:solidFill>
              <a:latin typeface="Montserrat"/>
              <a:ea typeface="Montserrat"/>
              <a:cs typeface="Montserrat"/>
              <a:sym typeface="Montserrat"/>
            </a:endParaRPr>
          </a:p>
          <a:p>
            <a:pPr marL="177800" lvl="0" indent="-171450" algn="l" rtl="0">
              <a:lnSpc>
                <a:spcPct val="100000"/>
              </a:lnSpc>
              <a:spcBef>
                <a:spcPts val="0"/>
              </a:spcBef>
              <a:spcAft>
                <a:spcPts val="0"/>
              </a:spcAft>
              <a:buClr>
                <a:schemeClr val="accent6"/>
              </a:buClr>
              <a:buSzPts val="1700"/>
              <a:buChar char="•"/>
            </a:pPr>
            <a:r>
              <a:rPr lang="en" sz="1400">
                <a:solidFill>
                  <a:schemeClr val="accent6"/>
                </a:solidFill>
                <a:latin typeface="Montserrat"/>
                <a:ea typeface="Montserrat"/>
                <a:cs typeface="Montserrat"/>
                <a:sym typeface="Montserrat"/>
              </a:rPr>
              <a:t>Improve collaboration among EO-capacity building providers</a:t>
            </a:r>
            <a:endParaRPr sz="1400">
              <a:solidFill>
                <a:schemeClr val="accent6"/>
              </a:solidFill>
              <a:latin typeface="Montserrat"/>
              <a:ea typeface="Montserrat"/>
              <a:cs typeface="Montserrat"/>
              <a:sym typeface="Montserrat"/>
            </a:endParaRPr>
          </a:p>
          <a:p>
            <a:pPr marL="177800" lvl="0" indent="-171450" algn="l" rtl="0">
              <a:lnSpc>
                <a:spcPct val="100000"/>
              </a:lnSpc>
              <a:spcBef>
                <a:spcPts val="0"/>
              </a:spcBef>
              <a:spcAft>
                <a:spcPts val="0"/>
              </a:spcAft>
              <a:buClr>
                <a:schemeClr val="accent6"/>
              </a:buClr>
              <a:buSzPts val="1700"/>
              <a:buChar char="•"/>
            </a:pPr>
            <a:r>
              <a:rPr lang="en" sz="1400">
                <a:solidFill>
                  <a:schemeClr val="accent6"/>
                </a:solidFill>
                <a:latin typeface="Montserrat"/>
                <a:ea typeface="Montserrat"/>
                <a:cs typeface="Montserrat"/>
                <a:sym typeface="Montserrat"/>
              </a:rPr>
              <a:t>Foster exchange of capacity building resources</a:t>
            </a:r>
            <a:endParaRPr sz="1400">
              <a:solidFill>
                <a:schemeClr val="accent6"/>
              </a:solidFill>
              <a:latin typeface="Montserrat"/>
              <a:ea typeface="Montserrat"/>
              <a:cs typeface="Montserrat"/>
              <a:sym typeface="Montserrat"/>
            </a:endParaRPr>
          </a:p>
          <a:p>
            <a:pPr marL="177800" lvl="0" indent="-171450" algn="l" rtl="0">
              <a:lnSpc>
                <a:spcPct val="100000"/>
              </a:lnSpc>
              <a:spcBef>
                <a:spcPts val="0"/>
              </a:spcBef>
              <a:spcAft>
                <a:spcPts val="0"/>
              </a:spcAft>
              <a:buClr>
                <a:schemeClr val="accent6"/>
              </a:buClr>
              <a:buSzPts val="1700"/>
              <a:buChar char="•"/>
            </a:pPr>
            <a:r>
              <a:rPr lang="en" sz="1400">
                <a:solidFill>
                  <a:schemeClr val="accent6"/>
                </a:solidFill>
                <a:latin typeface="Montserrat"/>
                <a:ea typeface="Montserrat"/>
                <a:cs typeface="Montserrat"/>
                <a:sym typeface="Montserrat"/>
              </a:rPr>
              <a:t>Reduce duplication</a:t>
            </a:r>
            <a:r>
              <a:rPr lang="en" sz="1700" b="1">
                <a:solidFill>
                  <a:schemeClr val="accent6"/>
                </a:solidFill>
              </a:rPr>
              <a:t> </a:t>
            </a:r>
            <a:endParaRPr sz="1700" b="1">
              <a:solidFill>
                <a:schemeClr val="accent6"/>
              </a:solidFill>
            </a:endParaRPr>
          </a:p>
        </p:txBody>
      </p:sp>
      <p:sp>
        <p:nvSpPr>
          <p:cNvPr id="522" name="Google Shape;522;p2"/>
          <p:cNvSpPr txBox="1">
            <a:spLocks noGrp="1"/>
          </p:cNvSpPr>
          <p:nvPr>
            <p:ph type="body" idx="1"/>
          </p:nvPr>
        </p:nvSpPr>
        <p:spPr>
          <a:xfrm>
            <a:off x="6827700" y="3678225"/>
            <a:ext cx="2086500" cy="1408200"/>
          </a:xfrm>
          <a:prstGeom prst="rect">
            <a:avLst/>
          </a:prstGeom>
          <a:solidFill>
            <a:schemeClr val="accent6"/>
          </a:solidFill>
          <a:ln w="14300" cap="flat" cmpd="sng">
            <a:solidFill>
              <a:schemeClr val="accent1"/>
            </a:solidFill>
            <a:prstDash val="solid"/>
            <a:round/>
            <a:headEnd type="none" w="sm" len="sm"/>
            <a:tailEnd type="none" w="sm" len="sm"/>
          </a:ln>
        </p:spPr>
        <p:txBody>
          <a:bodyPr spcFirstLastPara="1" wrap="square" lIns="68575" tIns="34275" rIns="68575" bIns="34275" anchor="t" anchorCtr="0">
            <a:normAutofit/>
          </a:bodyPr>
          <a:lstStyle/>
          <a:p>
            <a:pPr marL="0" lvl="0" indent="0" algn="l" rtl="0">
              <a:lnSpc>
                <a:spcPct val="100000"/>
              </a:lnSpc>
              <a:spcBef>
                <a:spcPts val="0"/>
              </a:spcBef>
              <a:spcAft>
                <a:spcPts val="0"/>
              </a:spcAft>
              <a:buSzPts val="1400"/>
              <a:buNone/>
            </a:pPr>
            <a:r>
              <a:rPr lang="en" sz="1400" b="1">
                <a:solidFill>
                  <a:schemeClr val="lt1"/>
                </a:solidFill>
                <a:latin typeface="Montserrat"/>
                <a:ea typeface="Montserrat"/>
                <a:cs typeface="Montserrat"/>
                <a:sym typeface="Montserrat"/>
              </a:rPr>
              <a:t>THEMATIC FOCUS</a:t>
            </a:r>
            <a:endParaRPr sz="1400" b="1">
              <a:solidFill>
                <a:schemeClr val="lt1"/>
              </a:solidFill>
              <a:latin typeface="Montserrat"/>
              <a:ea typeface="Montserrat"/>
              <a:cs typeface="Montserrat"/>
              <a:sym typeface="Montserrat"/>
            </a:endParaRPr>
          </a:p>
          <a:p>
            <a:pPr marL="177800" lvl="0" indent="-171450" algn="l" rtl="0">
              <a:lnSpc>
                <a:spcPct val="100000"/>
              </a:lnSpc>
              <a:spcBef>
                <a:spcPts val="0"/>
              </a:spcBef>
              <a:spcAft>
                <a:spcPts val="0"/>
              </a:spcAft>
              <a:buClr>
                <a:schemeClr val="lt1"/>
              </a:buClr>
              <a:buSzPts val="1700"/>
              <a:buChar char="•"/>
            </a:pPr>
            <a:r>
              <a:rPr lang="en" sz="1400">
                <a:solidFill>
                  <a:schemeClr val="lt1"/>
                </a:solidFill>
                <a:latin typeface="Montserrat"/>
                <a:ea typeface="Montserrat"/>
                <a:cs typeface="Montserrat"/>
                <a:sym typeface="Montserrat"/>
              </a:rPr>
              <a:t>Disaster risk reduction</a:t>
            </a:r>
            <a:endParaRPr sz="1400">
              <a:solidFill>
                <a:schemeClr val="lt1"/>
              </a:solidFill>
              <a:latin typeface="Montserrat"/>
              <a:ea typeface="Montserrat"/>
              <a:cs typeface="Montserrat"/>
              <a:sym typeface="Montserrat"/>
            </a:endParaRPr>
          </a:p>
          <a:p>
            <a:pPr marL="177800" lvl="0" indent="-171450" algn="l" rtl="0">
              <a:lnSpc>
                <a:spcPct val="100000"/>
              </a:lnSpc>
              <a:spcBef>
                <a:spcPts val="0"/>
              </a:spcBef>
              <a:spcAft>
                <a:spcPts val="0"/>
              </a:spcAft>
              <a:buClr>
                <a:schemeClr val="lt1"/>
              </a:buClr>
              <a:buSzPts val="1700"/>
              <a:buChar char="•"/>
            </a:pPr>
            <a:r>
              <a:rPr lang="en" sz="1400">
                <a:solidFill>
                  <a:schemeClr val="lt1"/>
                </a:solidFill>
                <a:latin typeface="Montserrat"/>
                <a:ea typeface="Montserrat"/>
                <a:cs typeface="Montserrat"/>
                <a:sym typeface="Montserrat"/>
              </a:rPr>
              <a:t>Climate adaptation and mitigation</a:t>
            </a:r>
            <a:endParaRPr sz="1400">
              <a:solidFill>
                <a:schemeClr val="lt1"/>
              </a:solidFill>
              <a:latin typeface="Montserrat"/>
              <a:ea typeface="Montserrat"/>
              <a:cs typeface="Montserrat"/>
              <a:sym typeface="Montserrat"/>
            </a:endParaRPr>
          </a:p>
        </p:txBody>
      </p:sp>
      <p:sp>
        <p:nvSpPr>
          <p:cNvPr id="523" name="Google Shape;523;p2"/>
          <p:cNvSpPr txBox="1"/>
          <p:nvPr/>
        </p:nvSpPr>
        <p:spPr>
          <a:xfrm>
            <a:off x="203029" y="4513650"/>
            <a:ext cx="6389100" cy="354000"/>
          </a:xfrm>
          <a:prstGeom prst="rect">
            <a:avLst/>
          </a:prstGeom>
          <a:noFill/>
          <a:ln>
            <a:noFill/>
          </a:ln>
        </p:spPr>
        <p:txBody>
          <a:bodyPr spcFirstLastPara="1" wrap="square" lIns="68575" tIns="68575" rIns="68575" bIns="68575"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 sz="1100" b="0" i="0" u="none" strike="noStrike" cap="none">
                <a:solidFill>
                  <a:srgbClr val="000000"/>
                </a:solidFill>
                <a:latin typeface="Arial"/>
                <a:ea typeface="Arial"/>
                <a:cs typeface="Arial"/>
                <a:sym typeface="Arial"/>
              </a:rPr>
              <a:t>     </a:t>
            </a:r>
            <a:r>
              <a:rPr lang="en" sz="1400" b="1" i="0" u="sng" strike="noStrike" cap="none">
                <a:solidFill>
                  <a:srgbClr val="2D69A5"/>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eotecdev.net</a:t>
            </a:r>
            <a:r>
              <a:rPr lang="en" sz="1400" b="1" i="0" u="none" strike="noStrike" cap="none">
                <a:solidFill>
                  <a:srgbClr val="004C9A"/>
                </a:solidFill>
                <a:latin typeface="Calibri"/>
                <a:ea typeface="Calibri"/>
                <a:cs typeface="Calibri"/>
                <a:sym typeface="Calibri"/>
              </a:rPr>
              <a:t>                             </a:t>
            </a:r>
            <a:r>
              <a:rPr lang="en" sz="1400" b="1" i="0" u="sng" strike="noStrike" cap="none">
                <a:solidFill>
                  <a:schemeClr val="hlink"/>
                </a:solidFill>
                <a:latin typeface="Calibri"/>
                <a:ea typeface="Calibri"/>
                <a:cs typeface="Calibri"/>
                <a:sym typeface="Calibri"/>
                <a:hlinkClick r:id="rId4"/>
              </a:rPr>
              <a:t>@EOTEC DevNet</a:t>
            </a:r>
            <a:r>
              <a:rPr lang="en" sz="1400" b="1" i="0" u="none" strike="noStrike" cap="none">
                <a:solidFill>
                  <a:srgbClr val="004C9A"/>
                </a:solidFill>
                <a:latin typeface="Calibri"/>
                <a:ea typeface="Calibri"/>
                <a:cs typeface="Calibri"/>
                <a:sym typeface="Calibri"/>
              </a:rPr>
              <a:t>    	   </a:t>
            </a:r>
            <a:r>
              <a:rPr lang="en" sz="1400" b="1" i="0" u="sng" strike="noStrike" cap="none">
                <a:solidFill>
                  <a:srgbClr val="2D69A5"/>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@EOTECDevNet</a:t>
            </a:r>
            <a:endParaRPr sz="1400" b="1" i="0" u="none" strike="noStrike" cap="none">
              <a:solidFill>
                <a:srgbClr val="004C9A"/>
              </a:solidFill>
              <a:latin typeface="Calibri"/>
              <a:ea typeface="Calibri"/>
              <a:cs typeface="Calibri"/>
              <a:sym typeface="Calibri"/>
            </a:endParaRPr>
          </a:p>
        </p:txBody>
      </p:sp>
      <p:pic>
        <p:nvPicPr>
          <p:cNvPr id="524" name="Google Shape;524;p2"/>
          <p:cNvPicPr preferRelativeResize="0"/>
          <p:nvPr/>
        </p:nvPicPr>
        <p:blipFill rotWithShape="1">
          <a:blip r:embed="rId6">
            <a:alphaModFix/>
          </a:blip>
          <a:srcRect/>
          <a:stretch/>
        </p:blipFill>
        <p:spPr>
          <a:xfrm>
            <a:off x="198596" y="4431469"/>
            <a:ext cx="519791" cy="522113"/>
          </a:xfrm>
          <a:prstGeom prst="rect">
            <a:avLst/>
          </a:prstGeom>
          <a:noFill/>
          <a:ln>
            <a:noFill/>
          </a:ln>
        </p:spPr>
      </p:pic>
      <p:pic>
        <p:nvPicPr>
          <p:cNvPr id="525" name="Google Shape;525;p2"/>
          <p:cNvPicPr preferRelativeResize="0"/>
          <p:nvPr/>
        </p:nvPicPr>
        <p:blipFill rotWithShape="1">
          <a:blip r:embed="rId7">
            <a:alphaModFix/>
          </a:blip>
          <a:srcRect/>
          <a:stretch/>
        </p:blipFill>
        <p:spPr>
          <a:xfrm>
            <a:off x="2392931" y="4441320"/>
            <a:ext cx="502406" cy="502425"/>
          </a:xfrm>
          <a:prstGeom prst="rect">
            <a:avLst/>
          </a:prstGeom>
          <a:noFill/>
          <a:ln>
            <a:noFill/>
          </a:ln>
        </p:spPr>
      </p:pic>
      <p:pic>
        <p:nvPicPr>
          <p:cNvPr id="526" name="Google Shape;526;p2"/>
          <p:cNvPicPr preferRelativeResize="0"/>
          <p:nvPr/>
        </p:nvPicPr>
        <p:blipFill rotWithShape="1">
          <a:blip r:embed="rId8">
            <a:alphaModFix/>
          </a:blip>
          <a:srcRect/>
          <a:stretch/>
        </p:blipFill>
        <p:spPr>
          <a:xfrm>
            <a:off x="4819520" y="4470299"/>
            <a:ext cx="434942" cy="444447"/>
          </a:xfrm>
          <a:prstGeom prst="rect">
            <a:avLst/>
          </a:prstGeom>
          <a:noFill/>
          <a:ln>
            <a:noFill/>
          </a:ln>
        </p:spPr>
      </p:pic>
      <p:pic>
        <p:nvPicPr>
          <p:cNvPr id="527" name="Google Shape;527;p2"/>
          <p:cNvPicPr preferRelativeResize="0"/>
          <p:nvPr/>
        </p:nvPicPr>
        <p:blipFill rotWithShape="1">
          <a:blip r:embed="rId9">
            <a:alphaModFix/>
          </a:blip>
          <a:srcRect/>
          <a:stretch/>
        </p:blipFill>
        <p:spPr>
          <a:xfrm>
            <a:off x="857089" y="1548956"/>
            <a:ext cx="5477740" cy="23604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3"/>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Font typeface="Calibri"/>
              <a:buNone/>
            </a:pPr>
            <a:r>
              <a:rPr lang="en" sz="1600" i="1">
                <a:latin typeface="Montserrat Medium"/>
                <a:ea typeface="Montserrat Medium"/>
                <a:cs typeface="Montserrat Medium"/>
                <a:sym typeface="Montserrat Medium"/>
              </a:rPr>
              <a:t>EOTEC DevNet History</a:t>
            </a:r>
            <a:br>
              <a:rPr lang="en" sz="2300">
                <a:latin typeface="Montserrat Medium"/>
                <a:ea typeface="Montserrat Medium"/>
                <a:cs typeface="Montserrat Medium"/>
                <a:sym typeface="Montserrat Medium"/>
              </a:rPr>
            </a:br>
            <a:r>
              <a:rPr lang="en" sz="2200" b="1">
                <a:latin typeface="Montserrat"/>
                <a:ea typeface="Montserrat"/>
                <a:cs typeface="Montserrat"/>
                <a:sym typeface="Montserrat"/>
              </a:rPr>
              <a:t>Born out of WGCapD</a:t>
            </a:r>
            <a:endParaRPr sz="2600" b="1">
              <a:latin typeface="Montserrat"/>
              <a:ea typeface="Montserrat"/>
              <a:cs typeface="Montserrat"/>
              <a:sym typeface="Montserrat"/>
            </a:endParaRPr>
          </a:p>
        </p:txBody>
      </p:sp>
      <p:sp>
        <p:nvSpPr>
          <p:cNvPr id="533" name="Google Shape;533;p3"/>
          <p:cNvSpPr txBox="1">
            <a:spLocks noGrp="1"/>
          </p:cNvSpPr>
          <p:nvPr>
            <p:ph type="body" idx="1"/>
          </p:nvPr>
        </p:nvSpPr>
        <p:spPr>
          <a:xfrm>
            <a:off x="2279456" y="1015388"/>
            <a:ext cx="1416300" cy="94110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2100"/>
              <a:buNone/>
            </a:pPr>
            <a:r>
              <a:rPr lang="en" sz="1400">
                <a:solidFill>
                  <a:srgbClr val="008CC1"/>
                </a:solidFill>
                <a:latin typeface="Montserrat Medium"/>
                <a:ea typeface="Montserrat Medium"/>
                <a:cs typeface="Montserrat Medium"/>
                <a:sym typeface="Montserrat Medium"/>
              </a:rPr>
              <a:t>First regional CoP task team meetings</a:t>
            </a:r>
            <a:endParaRPr sz="1400">
              <a:latin typeface="Montserrat Medium"/>
              <a:ea typeface="Montserrat Medium"/>
              <a:cs typeface="Montserrat Medium"/>
              <a:sym typeface="Montserrat Medium"/>
            </a:endParaRPr>
          </a:p>
        </p:txBody>
      </p:sp>
      <p:sp>
        <p:nvSpPr>
          <p:cNvPr id="534" name="Google Shape;534;p3"/>
          <p:cNvSpPr txBox="1">
            <a:spLocks noGrp="1"/>
          </p:cNvSpPr>
          <p:nvPr>
            <p:ph type="body" idx="1"/>
          </p:nvPr>
        </p:nvSpPr>
        <p:spPr>
          <a:xfrm>
            <a:off x="3863831" y="1015444"/>
            <a:ext cx="1416300" cy="94110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0">
              <a:lnSpc>
                <a:spcPct val="90000"/>
              </a:lnSpc>
              <a:spcBef>
                <a:spcPts val="800"/>
              </a:spcBef>
              <a:spcAft>
                <a:spcPts val="0"/>
              </a:spcAft>
              <a:buClr>
                <a:srgbClr val="000000"/>
              </a:buClr>
              <a:buSzPts val="2100"/>
              <a:buFont typeface="Arial"/>
              <a:buNone/>
            </a:pPr>
            <a:r>
              <a:rPr lang="en" sz="1400" b="0" i="0" u="none" strike="noStrike" cap="none">
                <a:solidFill>
                  <a:srgbClr val="008CC1"/>
                </a:solidFill>
                <a:latin typeface="Montserrat Medium"/>
                <a:ea typeface="Montserrat Medium"/>
                <a:cs typeface="Montserrat Medium"/>
                <a:sym typeface="Montserrat Medium"/>
              </a:rPr>
              <a:t>First regional CoP Flood WG meetings</a:t>
            </a:r>
            <a:endParaRPr sz="1400" b="0" i="0" u="none" strike="noStrike" cap="none">
              <a:solidFill>
                <a:srgbClr val="000000"/>
              </a:solidFill>
              <a:latin typeface="Montserrat Medium"/>
              <a:ea typeface="Montserrat Medium"/>
              <a:cs typeface="Montserrat Medium"/>
              <a:sym typeface="Montserrat Medium"/>
            </a:endParaRPr>
          </a:p>
        </p:txBody>
      </p:sp>
      <p:sp>
        <p:nvSpPr>
          <p:cNvPr id="535" name="Google Shape;535;p3"/>
          <p:cNvSpPr txBox="1">
            <a:spLocks noGrp="1"/>
          </p:cNvSpPr>
          <p:nvPr>
            <p:ph type="body" idx="1"/>
          </p:nvPr>
        </p:nvSpPr>
        <p:spPr>
          <a:xfrm>
            <a:off x="5448206" y="1015444"/>
            <a:ext cx="1416300" cy="94110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0">
              <a:lnSpc>
                <a:spcPct val="90000"/>
              </a:lnSpc>
              <a:spcBef>
                <a:spcPts val="800"/>
              </a:spcBef>
              <a:spcAft>
                <a:spcPts val="0"/>
              </a:spcAft>
              <a:buClr>
                <a:srgbClr val="000000"/>
              </a:buClr>
              <a:buSzPts val="2100"/>
              <a:buFont typeface="Arial"/>
              <a:buNone/>
            </a:pPr>
            <a:r>
              <a:rPr lang="en" sz="1400" b="0" i="0" u="none" strike="noStrike" cap="none">
                <a:solidFill>
                  <a:srgbClr val="008CC1"/>
                </a:solidFill>
                <a:latin typeface="Montserrat Medium"/>
                <a:ea typeface="Montserrat Medium"/>
                <a:cs typeface="Montserrat Medium"/>
                <a:sym typeface="Montserrat Medium"/>
              </a:rPr>
              <a:t>First regional CoP Drought WG meetings</a:t>
            </a:r>
            <a:endParaRPr sz="1400" b="0" i="0" u="none" strike="noStrike" cap="none">
              <a:solidFill>
                <a:srgbClr val="000000"/>
              </a:solidFill>
              <a:latin typeface="Montserrat Medium"/>
              <a:ea typeface="Montserrat Medium"/>
              <a:cs typeface="Montserrat Medium"/>
              <a:sym typeface="Montserrat Medium"/>
            </a:endParaRPr>
          </a:p>
        </p:txBody>
      </p:sp>
      <p:sp>
        <p:nvSpPr>
          <p:cNvPr id="536" name="Google Shape;536;p3"/>
          <p:cNvSpPr txBox="1"/>
          <p:nvPr/>
        </p:nvSpPr>
        <p:spPr>
          <a:xfrm>
            <a:off x="7107000" y="1012150"/>
            <a:ext cx="1941900" cy="38490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lt1"/>
                </a:solidFill>
                <a:latin typeface="Calibri"/>
                <a:ea typeface="Calibri"/>
                <a:cs typeface="Calibri"/>
                <a:sym typeface="Calibri"/>
              </a:rPr>
              <a:t>🌟</a:t>
            </a:r>
            <a:r>
              <a:rPr lang="en" sz="2000" b="0" i="1" u="none" strike="noStrike" cap="none">
                <a:solidFill>
                  <a:schemeClr val="lt1"/>
                </a:solidFill>
                <a:latin typeface="Montserrat Medium"/>
                <a:ea typeface="Montserrat Medium"/>
                <a:cs typeface="Montserrat Medium"/>
                <a:sym typeface="Montserrat Medium"/>
              </a:rPr>
              <a:t>2026</a:t>
            </a:r>
            <a:r>
              <a:rPr lang="en" sz="2000" b="0" i="0" u="none" strike="noStrike" cap="none">
                <a:solidFill>
                  <a:schemeClr val="lt1"/>
                </a:solidFill>
                <a:latin typeface="Montserrat Medium"/>
                <a:ea typeface="Montserrat Medium"/>
                <a:cs typeface="Montserrat Medium"/>
                <a:sym typeface="Montserrat Medium"/>
              </a:rPr>
              <a:t>🌟</a:t>
            </a:r>
            <a:endParaRPr sz="2000" b="0" i="0" u="none" strike="noStrike" cap="none">
              <a:solidFill>
                <a:schemeClr val="lt1"/>
              </a:solidFill>
              <a:latin typeface="Montserrat Medium"/>
              <a:ea typeface="Montserrat Medium"/>
              <a:cs typeface="Montserrat Medium"/>
              <a:sym typeface="Montserrat Medium"/>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Montserrat Medium"/>
              <a:ea typeface="Montserrat Medium"/>
              <a:cs typeface="Montserrat Medium"/>
              <a:sym typeface="Montserrat Medium"/>
            </a:endParaRPr>
          </a:p>
          <a:p>
            <a:pPr marL="457200" marR="0" lvl="0" indent="-317500" algn="l" rtl="0">
              <a:lnSpc>
                <a:spcPct val="100000"/>
              </a:lnSpc>
              <a:spcBef>
                <a:spcPts val="0"/>
              </a:spcBef>
              <a:spcAft>
                <a:spcPts val="0"/>
              </a:spcAft>
              <a:buClr>
                <a:schemeClr val="lt1"/>
              </a:buClr>
              <a:buSzPts val="1400"/>
              <a:buFont typeface="Montserrat Medium"/>
              <a:buChar char="●"/>
            </a:pPr>
            <a:r>
              <a:rPr lang="en" sz="1400" b="0" i="0" u="none" strike="noStrike" cap="none">
                <a:solidFill>
                  <a:schemeClr val="lt1"/>
                </a:solidFill>
                <a:latin typeface="Montserrat Medium"/>
                <a:ea typeface="Montserrat Medium"/>
                <a:cs typeface="Montserrat Medium"/>
                <a:sym typeface="Montserrat Medium"/>
              </a:rPr>
              <a:t>2,500+ people involved</a:t>
            </a:r>
            <a:endParaRPr sz="1400" b="0" i="0" u="none" strike="noStrike" cap="none">
              <a:solidFill>
                <a:schemeClr val="lt1"/>
              </a:solidFill>
              <a:latin typeface="Montserrat Medium"/>
              <a:ea typeface="Montserrat Medium"/>
              <a:cs typeface="Montserrat Medium"/>
              <a:sym typeface="Montserrat Medium"/>
            </a:endParaRPr>
          </a:p>
          <a:p>
            <a:pPr marL="45720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Montserrat Medium"/>
              <a:ea typeface="Montserrat Medium"/>
              <a:cs typeface="Montserrat Medium"/>
              <a:sym typeface="Montserrat Medium"/>
            </a:endParaRPr>
          </a:p>
          <a:p>
            <a:pPr marL="457200" marR="0" lvl="0" indent="-317500" algn="l" rtl="0">
              <a:lnSpc>
                <a:spcPct val="100000"/>
              </a:lnSpc>
              <a:spcBef>
                <a:spcPts val="0"/>
              </a:spcBef>
              <a:spcAft>
                <a:spcPts val="0"/>
              </a:spcAft>
              <a:buClr>
                <a:schemeClr val="lt1"/>
              </a:buClr>
              <a:buSzPts val="1400"/>
              <a:buFont typeface="Montserrat Medium"/>
              <a:buChar char="●"/>
            </a:pPr>
            <a:r>
              <a:rPr lang="en" sz="1400" b="0" i="0" u="none" strike="noStrike" cap="none">
                <a:solidFill>
                  <a:schemeClr val="lt1"/>
                </a:solidFill>
                <a:latin typeface="Montserrat Medium"/>
                <a:ea typeface="Montserrat Medium"/>
                <a:cs typeface="Montserrat Medium"/>
                <a:sym typeface="Montserrat Medium"/>
              </a:rPr>
              <a:t>Quarterly CoP meetings with 50-70% repeat attendance</a:t>
            </a:r>
            <a:endParaRPr sz="1400" b="0" i="0" u="none" strike="noStrike" cap="none">
              <a:solidFill>
                <a:schemeClr val="lt1"/>
              </a:solidFill>
              <a:latin typeface="Montserrat Medium"/>
              <a:ea typeface="Montserrat Medium"/>
              <a:cs typeface="Montserrat Medium"/>
              <a:sym typeface="Montserrat Medium"/>
            </a:endParaRPr>
          </a:p>
          <a:p>
            <a:pPr marL="45720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Montserrat Medium"/>
              <a:ea typeface="Montserrat Medium"/>
              <a:cs typeface="Montserrat Medium"/>
              <a:sym typeface="Montserrat Medium"/>
            </a:endParaRPr>
          </a:p>
          <a:p>
            <a:pPr marL="457200" marR="0" lvl="0" indent="-317500" algn="l" rtl="0">
              <a:lnSpc>
                <a:spcPct val="100000"/>
              </a:lnSpc>
              <a:spcBef>
                <a:spcPts val="0"/>
              </a:spcBef>
              <a:spcAft>
                <a:spcPts val="0"/>
              </a:spcAft>
              <a:buClr>
                <a:schemeClr val="lt1"/>
              </a:buClr>
              <a:buSzPts val="1400"/>
              <a:buFont typeface="Montserrat Medium"/>
              <a:buChar char="●"/>
            </a:pPr>
            <a:r>
              <a:rPr lang="en" sz="1400" b="0" i="0" u="none" strike="noStrike" cap="none">
                <a:solidFill>
                  <a:schemeClr val="lt1"/>
                </a:solidFill>
                <a:latin typeface="Montserrat Medium"/>
                <a:ea typeface="Montserrat Medium"/>
                <a:cs typeface="Montserrat Medium"/>
                <a:sym typeface="Montserrat Medium"/>
              </a:rPr>
              <a:t>Volunteer engagement in tool trackers, guidance, and other products</a:t>
            </a:r>
            <a:endParaRPr sz="1400" b="0" i="0" u="none" strike="noStrike" cap="none">
              <a:solidFill>
                <a:schemeClr val="lt1"/>
              </a:solidFill>
              <a:latin typeface="Montserrat Medium"/>
              <a:ea typeface="Montserrat Medium"/>
              <a:cs typeface="Montserrat Medium"/>
              <a:sym typeface="Montserrat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ontserrat Medium"/>
              <a:ea typeface="Montserrat Medium"/>
              <a:cs typeface="Montserrat Medium"/>
              <a:sym typeface="Montserrat Medium"/>
            </a:endParaRPr>
          </a:p>
        </p:txBody>
      </p:sp>
      <p:sp>
        <p:nvSpPr>
          <p:cNvPr id="537" name="Google Shape;537;p3"/>
          <p:cNvSpPr txBox="1">
            <a:spLocks noGrp="1"/>
          </p:cNvSpPr>
          <p:nvPr>
            <p:ph type="body" idx="2"/>
          </p:nvPr>
        </p:nvSpPr>
        <p:spPr>
          <a:xfrm>
            <a:off x="169706" y="1015275"/>
            <a:ext cx="1941900" cy="941100"/>
          </a:xfrm>
          <a:prstGeom prst="rect">
            <a:avLst/>
          </a:prstGeom>
          <a:noFill/>
          <a:ln w="9525" cap="flat" cmpd="sng">
            <a:solidFill>
              <a:schemeClr val="accent1"/>
            </a:solidFill>
            <a:prstDash val="solid"/>
            <a:round/>
            <a:headEnd type="none" w="sm" len="sm"/>
            <a:tailEnd type="none" w="sm" len="sm"/>
          </a:ln>
        </p:spPr>
        <p:txBody>
          <a:bodyPr spcFirstLastPara="1" wrap="square" lIns="68575" tIns="34275" rIns="68575" bIns="34275" anchor="t" anchorCtr="0">
            <a:noAutofit/>
          </a:bodyPr>
          <a:lstStyle/>
          <a:p>
            <a:pPr marL="0" marR="0" lvl="0" indent="0" algn="ctr" rtl="0">
              <a:lnSpc>
                <a:spcPct val="90000"/>
              </a:lnSpc>
              <a:spcBef>
                <a:spcPts val="600"/>
              </a:spcBef>
              <a:spcAft>
                <a:spcPts val="0"/>
              </a:spcAft>
              <a:buClr>
                <a:srgbClr val="000000"/>
              </a:buClr>
              <a:buSzPts val="1600"/>
              <a:buFont typeface="Arial"/>
              <a:buNone/>
            </a:pPr>
            <a:r>
              <a:rPr lang="en" sz="1400" b="0" i="0" u="none" strike="noStrike" cap="none">
                <a:solidFill>
                  <a:srgbClr val="008CC1"/>
                </a:solidFill>
                <a:latin typeface="Montserrat Medium"/>
                <a:ea typeface="Montserrat Medium"/>
                <a:cs typeface="Montserrat Medium"/>
                <a:sym typeface="Montserrat Medium"/>
              </a:rPr>
              <a:t>Endorsed by </a:t>
            </a:r>
            <a:br>
              <a:rPr lang="en" sz="1400" b="0" i="0" u="none" strike="noStrike" cap="none">
                <a:solidFill>
                  <a:srgbClr val="008CC1"/>
                </a:solidFill>
                <a:latin typeface="Montserrat Medium"/>
                <a:ea typeface="Montserrat Medium"/>
                <a:cs typeface="Montserrat Medium"/>
                <a:sym typeface="Montserrat Medium"/>
              </a:rPr>
            </a:br>
            <a:r>
              <a:rPr lang="en" sz="1400" b="0" i="0" u="none" strike="noStrike" cap="none">
                <a:solidFill>
                  <a:srgbClr val="008CC1"/>
                </a:solidFill>
                <a:latin typeface="Montserrat Medium"/>
                <a:ea typeface="Montserrat Medium"/>
                <a:cs typeface="Montserrat Medium"/>
                <a:sym typeface="Montserrat Medium"/>
              </a:rPr>
              <a:t>CEOS SIT-36</a:t>
            </a:r>
            <a:endParaRPr sz="1400" b="0" i="0" u="none" strike="noStrike" cap="none">
              <a:solidFill>
                <a:srgbClr val="008CC1"/>
              </a:solidFill>
              <a:latin typeface="Montserrat Medium"/>
              <a:ea typeface="Montserrat Medium"/>
              <a:cs typeface="Montserrat Medium"/>
              <a:sym typeface="Montserrat Medium"/>
            </a:endParaRPr>
          </a:p>
          <a:p>
            <a:pPr marL="0" marR="0" lvl="0" indent="0" algn="ctr" rtl="0">
              <a:lnSpc>
                <a:spcPct val="90000"/>
              </a:lnSpc>
              <a:spcBef>
                <a:spcPts val="600"/>
              </a:spcBef>
              <a:spcAft>
                <a:spcPts val="0"/>
              </a:spcAft>
              <a:buClr>
                <a:srgbClr val="000000"/>
              </a:buClr>
              <a:buSzPts val="1600"/>
              <a:buFont typeface="Arial"/>
              <a:buNone/>
            </a:pPr>
            <a:r>
              <a:rPr lang="en" sz="1400" b="0" i="0" u="none" strike="noStrike" cap="none">
                <a:solidFill>
                  <a:srgbClr val="008CC1"/>
                </a:solidFill>
                <a:latin typeface="Montserrat Medium"/>
                <a:ea typeface="Montserrat Medium"/>
                <a:cs typeface="Montserrat Medium"/>
                <a:sym typeface="Montserrat Medium"/>
              </a:rPr>
              <a:t>Founding partners committed</a:t>
            </a:r>
            <a:endParaRPr sz="1400" b="0" i="0" u="none" strike="noStrike" cap="none">
              <a:solidFill>
                <a:srgbClr val="008CC1"/>
              </a:solidFill>
              <a:latin typeface="Montserrat Medium"/>
              <a:ea typeface="Montserrat Medium"/>
              <a:cs typeface="Montserrat Medium"/>
              <a:sym typeface="Montserrat Medium"/>
            </a:endParaRPr>
          </a:p>
        </p:txBody>
      </p:sp>
      <p:grpSp>
        <p:nvGrpSpPr>
          <p:cNvPr id="538" name="Google Shape;538;p3"/>
          <p:cNvGrpSpPr/>
          <p:nvPr/>
        </p:nvGrpSpPr>
        <p:grpSpPr>
          <a:xfrm>
            <a:off x="352547" y="2427433"/>
            <a:ext cx="6511808" cy="1669719"/>
            <a:chOff x="131929" y="1908368"/>
            <a:chExt cx="7050463" cy="1807643"/>
          </a:xfrm>
        </p:grpSpPr>
        <p:sp>
          <p:nvSpPr>
            <p:cNvPr id="539" name="Google Shape;539;p3" descr="timeline endpoints"/>
            <p:cNvSpPr/>
            <p:nvPr/>
          </p:nvSpPr>
          <p:spPr>
            <a:xfrm>
              <a:off x="131929" y="2678795"/>
              <a:ext cx="163500" cy="163500"/>
            </a:xfrm>
            <a:prstGeom prst="ellipse">
              <a:avLst/>
            </a:prstGeom>
            <a:solidFill>
              <a:srgbClr val="648EC9"/>
            </a:solidFill>
            <a:ln w="52800" cap="flat" cmpd="sng">
              <a:solidFill>
                <a:srgbClr val="648EC9"/>
              </a:solidFill>
              <a:prstDash val="solid"/>
              <a:round/>
              <a:headEnd type="none" w="sm" len="sm"/>
              <a:tailEnd type="none" w="sm" len="sm"/>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984"/>
                <a:buFont typeface="Arial"/>
                <a:buNone/>
              </a:pPr>
              <a:endParaRPr sz="984" b="0" i="0" u="none" strike="noStrike" cap="none">
                <a:solidFill>
                  <a:srgbClr val="FFFFFF"/>
                </a:solidFill>
                <a:latin typeface="Arial"/>
                <a:ea typeface="Arial"/>
                <a:cs typeface="Arial"/>
                <a:sym typeface="Arial"/>
              </a:endParaRPr>
            </a:p>
          </p:txBody>
        </p:sp>
        <p:sp>
          <p:nvSpPr>
            <p:cNvPr id="540" name="Google Shape;540;p3" descr="timeline endpoints"/>
            <p:cNvSpPr/>
            <p:nvPr/>
          </p:nvSpPr>
          <p:spPr>
            <a:xfrm>
              <a:off x="7018892" y="2821177"/>
              <a:ext cx="163500" cy="163500"/>
            </a:xfrm>
            <a:prstGeom prst="ellipse">
              <a:avLst/>
            </a:prstGeom>
            <a:solidFill>
              <a:srgbClr val="008B7A"/>
            </a:solidFill>
            <a:ln w="52800" cap="flat" cmpd="sng">
              <a:solidFill>
                <a:srgbClr val="20A472"/>
              </a:solidFill>
              <a:prstDash val="solid"/>
              <a:round/>
              <a:headEnd type="none" w="sm" len="sm"/>
              <a:tailEnd type="none" w="sm" len="sm"/>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984"/>
                <a:buFont typeface="Arial"/>
                <a:buNone/>
              </a:pPr>
              <a:endParaRPr sz="984" b="0" i="0" u="none" strike="noStrike" cap="none">
                <a:solidFill>
                  <a:srgbClr val="20A472"/>
                </a:solidFill>
                <a:latin typeface="Arial"/>
                <a:ea typeface="Arial"/>
                <a:cs typeface="Arial"/>
                <a:sym typeface="Arial"/>
              </a:endParaRPr>
            </a:p>
          </p:txBody>
        </p:sp>
        <p:grpSp>
          <p:nvGrpSpPr>
            <p:cNvPr id="541" name="Google Shape;541;p3"/>
            <p:cNvGrpSpPr/>
            <p:nvPr/>
          </p:nvGrpSpPr>
          <p:grpSpPr>
            <a:xfrm>
              <a:off x="196033" y="1908368"/>
              <a:ext cx="6939221" cy="1807643"/>
              <a:chOff x="176883" y="1398860"/>
              <a:chExt cx="6939221" cy="1807643"/>
            </a:xfrm>
          </p:grpSpPr>
          <p:sp>
            <p:nvSpPr>
              <p:cNvPr id="542" name="Google Shape;542;p3"/>
              <p:cNvSpPr/>
              <p:nvPr/>
            </p:nvSpPr>
            <p:spPr>
              <a:xfrm>
                <a:off x="554329" y="1830547"/>
                <a:ext cx="1035600" cy="994200"/>
              </a:xfrm>
              <a:prstGeom prst="ellipse">
                <a:avLst/>
              </a:prstGeom>
              <a:solidFill>
                <a:srgbClr val="FFFFFF"/>
              </a:solidFill>
              <a:ln w="26375" cap="flat" cmpd="sng">
                <a:solidFill>
                  <a:srgbClr val="008B7A"/>
                </a:solidFill>
                <a:prstDash val="solid"/>
                <a:round/>
                <a:headEnd type="none" w="sm" len="sm"/>
                <a:tailEnd type="none" w="sm" len="sm"/>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1279"/>
                  <a:buFont typeface="Arial"/>
                  <a:buNone/>
                </a:pPr>
                <a:r>
                  <a:rPr lang="en" sz="1279" b="0" i="0" u="none" strike="noStrike" cap="none">
                    <a:solidFill>
                      <a:srgbClr val="008CC1"/>
                    </a:solidFill>
                    <a:latin typeface="Arial"/>
                    <a:ea typeface="Arial"/>
                    <a:cs typeface="Arial"/>
                    <a:sym typeface="Arial"/>
                  </a:rPr>
                  <a:t>March 2021</a:t>
                </a:r>
                <a:endParaRPr sz="984" b="0" i="0" u="none" strike="noStrike" cap="none">
                  <a:solidFill>
                    <a:srgbClr val="000000"/>
                  </a:solidFill>
                  <a:latin typeface="Arial"/>
                  <a:ea typeface="Arial"/>
                  <a:cs typeface="Arial"/>
                  <a:sym typeface="Arial"/>
                </a:endParaRPr>
              </a:p>
            </p:txBody>
          </p:sp>
          <p:sp>
            <p:nvSpPr>
              <p:cNvPr id="543" name="Google Shape;543;p3" descr="timeline "/>
              <p:cNvSpPr/>
              <p:nvPr/>
            </p:nvSpPr>
            <p:spPr>
              <a:xfrm rot="10800000">
                <a:off x="176883" y="1398860"/>
                <a:ext cx="6939221" cy="1807643"/>
              </a:xfrm>
              <a:custGeom>
                <a:avLst/>
                <a:gdLst/>
                <a:ahLst/>
                <a:cxnLst/>
                <a:rect l="l" t="t" r="r" b="b"/>
                <a:pathLst>
                  <a:path w="9252295" h="2410190" extrusionOk="0">
                    <a:moveTo>
                      <a:pt x="1192508" y="2410190"/>
                    </a:moveTo>
                    <a:cubicBezTo>
                      <a:pt x="533904" y="2410190"/>
                      <a:pt x="0" y="1876286"/>
                      <a:pt x="0" y="1217682"/>
                    </a:cubicBezTo>
                    <a:lnTo>
                      <a:pt x="1107" y="1206703"/>
                    </a:lnTo>
                    <a:lnTo>
                      <a:pt x="96158" y="1206703"/>
                    </a:lnTo>
                    <a:lnTo>
                      <a:pt x="95051" y="1217682"/>
                    </a:lnTo>
                    <a:cubicBezTo>
                      <a:pt x="95051" y="1823791"/>
                      <a:pt x="586400" y="2315139"/>
                      <a:pt x="1192508" y="2315139"/>
                    </a:cubicBezTo>
                    <a:cubicBezTo>
                      <a:pt x="1798616" y="2315139"/>
                      <a:pt x="2289965" y="1823791"/>
                      <a:pt x="2289965" y="1217682"/>
                    </a:cubicBezTo>
                    <a:lnTo>
                      <a:pt x="2289554" y="1209531"/>
                    </a:lnTo>
                    <a:lnTo>
                      <a:pt x="2290085" y="1209531"/>
                    </a:lnTo>
                    <a:lnTo>
                      <a:pt x="2295831" y="1095755"/>
                    </a:lnTo>
                    <a:cubicBezTo>
                      <a:pt x="2356899" y="494427"/>
                      <a:pt x="2864742" y="25174"/>
                      <a:pt x="3482182" y="25174"/>
                    </a:cubicBezTo>
                    <a:cubicBezTo>
                      <a:pt x="4099623" y="25174"/>
                      <a:pt x="4607465" y="494427"/>
                      <a:pt x="4668533" y="1095755"/>
                    </a:cubicBezTo>
                    <a:lnTo>
                      <a:pt x="4674278" y="1209531"/>
                    </a:lnTo>
                    <a:lnTo>
                      <a:pt x="4673516" y="1209531"/>
                    </a:lnTo>
                    <a:lnTo>
                      <a:pt x="4678322" y="1304717"/>
                    </a:lnTo>
                    <a:cubicBezTo>
                      <a:pt x="4734523" y="1858116"/>
                      <a:pt x="5201886" y="2289966"/>
                      <a:pt x="5770114" y="2289966"/>
                    </a:cubicBezTo>
                    <a:cubicBezTo>
                      <a:pt x="6338340" y="2289966"/>
                      <a:pt x="6805704" y="1858116"/>
                      <a:pt x="6861904" y="1304717"/>
                    </a:cubicBezTo>
                    <a:lnTo>
                      <a:pt x="6867159" y="1200660"/>
                    </a:lnTo>
                    <a:lnTo>
                      <a:pt x="6867690" y="1200660"/>
                    </a:lnTo>
                    <a:lnTo>
                      <a:pt x="6867279" y="1192508"/>
                    </a:lnTo>
                    <a:cubicBezTo>
                      <a:pt x="6867279" y="533905"/>
                      <a:pt x="7401183" y="0"/>
                      <a:pt x="8059787" y="0"/>
                    </a:cubicBezTo>
                    <a:cubicBezTo>
                      <a:pt x="8718390" y="0"/>
                      <a:pt x="9252295" y="533905"/>
                      <a:pt x="9252295" y="1192508"/>
                    </a:cubicBezTo>
                    <a:lnTo>
                      <a:pt x="9251964" y="1195794"/>
                    </a:lnTo>
                    <a:lnTo>
                      <a:pt x="9156913" y="1195794"/>
                    </a:lnTo>
                    <a:lnTo>
                      <a:pt x="9157244" y="1192508"/>
                    </a:lnTo>
                    <a:cubicBezTo>
                      <a:pt x="9157244" y="586400"/>
                      <a:pt x="8665895" y="95051"/>
                      <a:pt x="8059787" y="95051"/>
                    </a:cubicBezTo>
                    <a:cubicBezTo>
                      <a:pt x="7453679" y="95051"/>
                      <a:pt x="6962330" y="586400"/>
                      <a:pt x="6962330" y="1192508"/>
                    </a:cubicBezTo>
                    <a:lnTo>
                      <a:pt x="6962741" y="1200660"/>
                    </a:lnTo>
                    <a:lnTo>
                      <a:pt x="6962209" y="1200660"/>
                    </a:lnTo>
                    <a:lnTo>
                      <a:pt x="6956464" y="1314435"/>
                    </a:lnTo>
                    <a:cubicBezTo>
                      <a:pt x="6895396" y="1915764"/>
                      <a:pt x="6387554" y="2385016"/>
                      <a:pt x="5770114" y="2385016"/>
                    </a:cubicBezTo>
                    <a:cubicBezTo>
                      <a:pt x="5152672" y="2385016"/>
                      <a:pt x="4644831" y="1915764"/>
                      <a:pt x="4583763" y="1314435"/>
                    </a:cubicBezTo>
                    <a:lnTo>
                      <a:pt x="4578017" y="1200660"/>
                    </a:lnTo>
                    <a:lnTo>
                      <a:pt x="4578780" y="1200660"/>
                    </a:lnTo>
                    <a:lnTo>
                      <a:pt x="4573974" y="1105474"/>
                    </a:lnTo>
                    <a:cubicBezTo>
                      <a:pt x="4517772" y="552075"/>
                      <a:pt x="4050409" y="120225"/>
                      <a:pt x="3482182" y="120225"/>
                    </a:cubicBezTo>
                    <a:cubicBezTo>
                      <a:pt x="2913956" y="120225"/>
                      <a:pt x="2446592" y="552075"/>
                      <a:pt x="2390391" y="1105474"/>
                    </a:cubicBezTo>
                    <a:lnTo>
                      <a:pt x="2385136" y="1209531"/>
                    </a:lnTo>
                    <a:lnTo>
                      <a:pt x="2384604" y="1209531"/>
                    </a:lnTo>
                    <a:lnTo>
                      <a:pt x="2385016" y="1217682"/>
                    </a:lnTo>
                    <a:cubicBezTo>
                      <a:pt x="2385016" y="1876286"/>
                      <a:pt x="1851111" y="2410190"/>
                      <a:pt x="1192508" y="2410190"/>
                    </a:cubicBezTo>
                    <a:close/>
                  </a:path>
                </a:pathLst>
              </a:custGeom>
              <a:gradFill>
                <a:gsLst>
                  <a:gs pos="0">
                    <a:srgbClr val="648EC9"/>
                  </a:gs>
                  <a:gs pos="18000">
                    <a:srgbClr val="648EC9"/>
                  </a:gs>
                  <a:gs pos="39000">
                    <a:srgbClr val="5B9BD5"/>
                  </a:gs>
                  <a:gs pos="61000">
                    <a:srgbClr val="00B0F0"/>
                  </a:gs>
                  <a:gs pos="92000">
                    <a:srgbClr val="008CC1"/>
                  </a:gs>
                  <a:gs pos="100000">
                    <a:srgbClr val="008CC1"/>
                  </a:gs>
                </a:gsLst>
                <a:lin ang="10800025" scaled="0"/>
              </a:gradFill>
              <a:ln>
                <a:noFill/>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2754"/>
                  <a:buFont typeface="Arial"/>
                  <a:buNone/>
                </a:pPr>
                <a:endParaRPr sz="2754" b="0" i="0" u="none" strike="noStrike" cap="none">
                  <a:solidFill>
                    <a:srgbClr val="008B7A"/>
                  </a:solidFill>
                  <a:latin typeface="Arial"/>
                  <a:ea typeface="Arial"/>
                  <a:cs typeface="Arial"/>
                  <a:sym typeface="Arial"/>
                </a:endParaRPr>
              </a:p>
            </p:txBody>
          </p:sp>
          <p:sp>
            <p:nvSpPr>
              <p:cNvPr id="544" name="Google Shape;544;p3"/>
              <p:cNvSpPr/>
              <p:nvPr/>
            </p:nvSpPr>
            <p:spPr>
              <a:xfrm>
                <a:off x="2284206" y="1830547"/>
                <a:ext cx="1035600" cy="994200"/>
              </a:xfrm>
              <a:prstGeom prst="ellipse">
                <a:avLst/>
              </a:prstGeom>
              <a:solidFill>
                <a:srgbClr val="FFFFFF"/>
              </a:solidFill>
              <a:ln w="26375" cap="flat" cmpd="sng">
                <a:solidFill>
                  <a:srgbClr val="008B7A"/>
                </a:solidFill>
                <a:prstDash val="solid"/>
                <a:round/>
                <a:headEnd type="none" w="sm" len="sm"/>
                <a:tailEnd type="none" w="sm" len="sm"/>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1279"/>
                  <a:buFont typeface="Arial"/>
                  <a:buNone/>
                </a:pPr>
                <a:r>
                  <a:rPr lang="en" sz="1279" b="0" i="0" u="none" strike="noStrike" cap="none">
                    <a:solidFill>
                      <a:srgbClr val="008CC1"/>
                    </a:solidFill>
                    <a:latin typeface="Arial"/>
                    <a:ea typeface="Arial"/>
                    <a:cs typeface="Arial"/>
                    <a:sym typeface="Arial"/>
                  </a:rPr>
                  <a:t>June 2021</a:t>
                </a:r>
                <a:endParaRPr sz="984" b="0" i="0" u="none" strike="noStrike" cap="none">
                  <a:solidFill>
                    <a:srgbClr val="000000"/>
                  </a:solidFill>
                  <a:latin typeface="Arial"/>
                  <a:ea typeface="Arial"/>
                  <a:cs typeface="Arial"/>
                  <a:sym typeface="Arial"/>
                </a:endParaRPr>
              </a:p>
            </p:txBody>
          </p:sp>
          <p:sp>
            <p:nvSpPr>
              <p:cNvPr id="545" name="Google Shape;545;p3"/>
              <p:cNvSpPr/>
              <p:nvPr/>
            </p:nvSpPr>
            <p:spPr>
              <a:xfrm>
                <a:off x="3983929" y="1830547"/>
                <a:ext cx="1035600" cy="994200"/>
              </a:xfrm>
              <a:prstGeom prst="ellipse">
                <a:avLst/>
              </a:prstGeom>
              <a:solidFill>
                <a:srgbClr val="FFFFFF"/>
              </a:solidFill>
              <a:ln w="26375" cap="flat" cmpd="sng">
                <a:solidFill>
                  <a:srgbClr val="008B7A"/>
                </a:solidFill>
                <a:prstDash val="solid"/>
                <a:round/>
                <a:headEnd type="none" w="sm" len="sm"/>
                <a:tailEnd type="none" w="sm" len="sm"/>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1279"/>
                  <a:buFont typeface="Arial"/>
                  <a:buNone/>
                </a:pPr>
                <a:r>
                  <a:rPr lang="en" sz="1279" b="0" i="0" u="none" strike="noStrike" cap="none">
                    <a:solidFill>
                      <a:srgbClr val="008CC1"/>
                    </a:solidFill>
                    <a:latin typeface="Arial"/>
                    <a:ea typeface="Arial"/>
                    <a:cs typeface="Arial"/>
                    <a:sym typeface="Arial"/>
                  </a:rPr>
                  <a:t>April 2022</a:t>
                </a:r>
                <a:endParaRPr sz="984" b="0" i="0" u="none" strike="noStrike" cap="none">
                  <a:solidFill>
                    <a:srgbClr val="000000"/>
                  </a:solidFill>
                  <a:latin typeface="Arial"/>
                  <a:ea typeface="Arial"/>
                  <a:cs typeface="Arial"/>
                  <a:sym typeface="Arial"/>
                </a:endParaRPr>
              </a:p>
            </p:txBody>
          </p:sp>
          <p:sp>
            <p:nvSpPr>
              <p:cNvPr id="546" name="Google Shape;546;p3"/>
              <p:cNvSpPr/>
              <p:nvPr/>
            </p:nvSpPr>
            <p:spPr>
              <a:xfrm>
                <a:off x="5698354" y="1830547"/>
                <a:ext cx="1035600" cy="994200"/>
              </a:xfrm>
              <a:prstGeom prst="ellipse">
                <a:avLst/>
              </a:prstGeom>
              <a:solidFill>
                <a:srgbClr val="FFFFFF"/>
              </a:solidFill>
              <a:ln w="26375" cap="flat" cmpd="sng">
                <a:solidFill>
                  <a:srgbClr val="008B7A"/>
                </a:solidFill>
                <a:prstDash val="solid"/>
                <a:round/>
                <a:headEnd type="none" w="sm" len="sm"/>
                <a:tailEnd type="none" w="sm" len="sm"/>
              </a:ln>
            </p:spPr>
            <p:txBody>
              <a:bodyPr spcFirstLastPara="1" wrap="square" lIns="63350" tIns="31675" rIns="63350" bIns="31675" anchor="ctr" anchorCtr="0">
                <a:noAutofit/>
              </a:bodyPr>
              <a:lstStyle/>
              <a:p>
                <a:pPr marL="0" marR="0" lvl="0" indent="0" algn="ctr" rtl="0">
                  <a:lnSpc>
                    <a:spcPct val="100000"/>
                  </a:lnSpc>
                  <a:spcBef>
                    <a:spcPts val="0"/>
                  </a:spcBef>
                  <a:spcAft>
                    <a:spcPts val="0"/>
                  </a:spcAft>
                  <a:buClr>
                    <a:srgbClr val="000000"/>
                  </a:buClr>
                  <a:buSzPts val="1279"/>
                  <a:buFont typeface="Arial"/>
                  <a:buNone/>
                </a:pPr>
                <a:r>
                  <a:rPr lang="en" sz="1279" b="0" i="0" u="none" strike="noStrike" cap="none">
                    <a:solidFill>
                      <a:srgbClr val="008CC1"/>
                    </a:solidFill>
                    <a:latin typeface="Arial"/>
                    <a:ea typeface="Arial"/>
                    <a:cs typeface="Arial"/>
                    <a:sym typeface="Arial"/>
                  </a:rPr>
                  <a:t>April 2025</a:t>
                </a:r>
                <a:endParaRPr sz="984" b="0" i="0" u="none" strike="noStrike" cap="none">
                  <a:solidFill>
                    <a:srgbClr val="000000"/>
                  </a:solidFill>
                  <a:latin typeface="Arial"/>
                  <a:ea typeface="Arial"/>
                  <a:cs typeface="Arial"/>
                  <a:sym typeface="Arial"/>
                </a:endParaRPr>
              </a:p>
            </p:txBody>
          </p:sp>
        </p:grpSp>
      </p:grpSp>
      <p:sp>
        <p:nvSpPr>
          <p:cNvPr id="547" name="Google Shape;547;p3"/>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3445F"/>
        </a:solidFill>
        <a:effectLst/>
      </p:bgPr>
    </p:bg>
    <p:spTree>
      <p:nvGrpSpPr>
        <p:cNvPr id="1" name="Shape 551"/>
        <p:cNvGrpSpPr/>
        <p:nvPr/>
      </p:nvGrpSpPr>
      <p:grpSpPr>
        <a:xfrm>
          <a:off x="0" y="0"/>
          <a:ext cx="0" cy="0"/>
          <a:chOff x="0" y="0"/>
          <a:chExt cx="0" cy="0"/>
        </a:xfrm>
      </p:grpSpPr>
      <p:sp>
        <p:nvSpPr>
          <p:cNvPr id="552" name="Google Shape;552;p4"/>
          <p:cNvSpPr txBox="1">
            <a:spLocks noGrp="1"/>
          </p:cNvSpPr>
          <p:nvPr>
            <p:ph type="title"/>
          </p:nvPr>
        </p:nvSpPr>
        <p:spPr>
          <a:xfrm>
            <a:off x="237769" y="190369"/>
            <a:ext cx="7886700" cy="709200"/>
          </a:xfrm>
          <a:prstGeom prst="rect">
            <a:avLst/>
          </a:prstGeom>
          <a:noFill/>
          <a:ln>
            <a:noFill/>
          </a:ln>
        </p:spPr>
        <p:txBody>
          <a:bodyPr spcFirstLastPara="1" wrap="square" lIns="68575" tIns="34275" rIns="68575" bIns="34275" anchor="ctr" anchorCtr="0">
            <a:normAutofit/>
          </a:bodyPr>
          <a:lstStyle/>
          <a:p>
            <a:pPr marL="0" lvl="0" indent="0" algn="l" rtl="0">
              <a:lnSpc>
                <a:spcPct val="100000"/>
              </a:lnSpc>
              <a:spcBef>
                <a:spcPts val="0"/>
              </a:spcBef>
              <a:spcAft>
                <a:spcPts val="0"/>
              </a:spcAft>
              <a:buSzPts val="1400"/>
              <a:buNone/>
            </a:pPr>
            <a:r>
              <a:rPr lang="en" sz="1800" i="1">
                <a:solidFill>
                  <a:schemeClr val="lt1"/>
                </a:solidFill>
                <a:latin typeface="Montserrat"/>
                <a:ea typeface="Montserrat"/>
                <a:cs typeface="Montserrat"/>
                <a:sym typeface="Montserrat"/>
              </a:rPr>
              <a:t>Progress over 5 years</a:t>
            </a:r>
            <a:br>
              <a:rPr lang="en" sz="1800" b="1">
                <a:solidFill>
                  <a:schemeClr val="lt1"/>
                </a:solidFill>
                <a:latin typeface="Montserrat"/>
                <a:ea typeface="Montserrat"/>
                <a:cs typeface="Montserrat"/>
                <a:sym typeface="Montserrat"/>
              </a:rPr>
            </a:br>
            <a:r>
              <a:rPr lang="en" sz="1800" b="1">
                <a:solidFill>
                  <a:schemeClr val="lt1"/>
                </a:solidFill>
                <a:latin typeface="Montserrat"/>
                <a:ea typeface="Montserrat"/>
                <a:cs typeface="Montserrat"/>
                <a:sym typeface="Montserrat"/>
              </a:rPr>
              <a:t>Steady growth of geographic and thematic reach</a:t>
            </a:r>
            <a:endParaRPr sz="1800" b="1" i="1">
              <a:solidFill>
                <a:schemeClr val="lt1"/>
              </a:solidFill>
              <a:latin typeface="Montserrat"/>
              <a:ea typeface="Montserrat"/>
              <a:cs typeface="Montserrat"/>
              <a:sym typeface="Montserrat"/>
            </a:endParaRPr>
          </a:p>
        </p:txBody>
      </p:sp>
      <p:sp>
        <p:nvSpPr>
          <p:cNvPr id="553" name="Google Shape;553;p4"/>
          <p:cNvSpPr txBox="1">
            <a:spLocks noGrp="1"/>
          </p:cNvSpPr>
          <p:nvPr>
            <p:ph type="sldNum" idx="12"/>
          </p:nvPr>
        </p:nvSpPr>
        <p:spPr>
          <a:xfrm>
            <a:off x="4843463" y="3575447"/>
            <a:ext cx="1543200" cy="2055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900"/>
              <a:buFont typeface="Arial"/>
              <a:buNone/>
            </a:pPr>
            <a:fld id="{00000000-1234-1234-1234-123412341234}" type="slidenum">
              <a:rPr lang="en"/>
              <a:t>4</a:t>
            </a:fld>
            <a:endParaRPr/>
          </a:p>
        </p:txBody>
      </p:sp>
      <p:pic>
        <p:nvPicPr>
          <p:cNvPr id="554" name="Google Shape;554;p4"/>
          <p:cNvPicPr preferRelativeResize="0"/>
          <p:nvPr/>
        </p:nvPicPr>
        <p:blipFill rotWithShape="1">
          <a:blip r:embed="rId3">
            <a:alphaModFix/>
          </a:blip>
          <a:srcRect/>
          <a:stretch/>
        </p:blipFill>
        <p:spPr>
          <a:xfrm>
            <a:off x="238262" y="1401093"/>
            <a:ext cx="840991" cy="1053350"/>
          </a:xfrm>
          <a:prstGeom prst="rect">
            <a:avLst/>
          </a:prstGeom>
          <a:noFill/>
          <a:ln>
            <a:noFill/>
          </a:ln>
        </p:spPr>
      </p:pic>
      <p:sp>
        <p:nvSpPr>
          <p:cNvPr id="555" name="Google Shape;555;p4"/>
          <p:cNvSpPr txBox="1">
            <a:spLocks noGrp="1"/>
          </p:cNvSpPr>
          <p:nvPr>
            <p:ph type="body" idx="1"/>
          </p:nvPr>
        </p:nvSpPr>
        <p:spPr>
          <a:xfrm>
            <a:off x="169256" y="996638"/>
            <a:ext cx="993300" cy="2739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800"/>
              </a:spcBef>
              <a:spcAft>
                <a:spcPts val="0"/>
              </a:spcAft>
              <a:buSzPts val="1400"/>
              <a:buNone/>
            </a:pPr>
            <a:r>
              <a:rPr lang="en" sz="1600" i="1">
                <a:solidFill>
                  <a:schemeClr val="lt1"/>
                </a:solidFill>
              </a:rPr>
              <a:t>June 2021</a:t>
            </a:r>
            <a:endParaRPr sz="1600" i="1">
              <a:solidFill>
                <a:schemeClr val="lt1"/>
              </a:solidFill>
            </a:endParaRPr>
          </a:p>
        </p:txBody>
      </p:sp>
      <p:sp>
        <p:nvSpPr>
          <p:cNvPr id="556" name="Google Shape;556;p4"/>
          <p:cNvSpPr txBox="1">
            <a:spLocks noGrp="1"/>
          </p:cNvSpPr>
          <p:nvPr>
            <p:ph type="body" idx="1"/>
          </p:nvPr>
        </p:nvSpPr>
        <p:spPr>
          <a:xfrm>
            <a:off x="1276669" y="1005848"/>
            <a:ext cx="1560300" cy="2739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1400"/>
              <a:buNone/>
            </a:pPr>
            <a:r>
              <a:rPr lang="en" sz="1600" i="1">
                <a:solidFill>
                  <a:schemeClr val="lt1"/>
                </a:solidFill>
              </a:rPr>
              <a:t>April 2022</a:t>
            </a:r>
            <a:endParaRPr sz="1600" i="1">
              <a:solidFill>
                <a:schemeClr val="lt1"/>
              </a:solidFill>
            </a:endParaRPr>
          </a:p>
        </p:txBody>
      </p:sp>
      <p:sp>
        <p:nvSpPr>
          <p:cNvPr id="557" name="Google Shape;557;p4"/>
          <p:cNvSpPr txBox="1">
            <a:spLocks noGrp="1"/>
          </p:cNvSpPr>
          <p:nvPr>
            <p:ph type="body" idx="1"/>
          </p:nvPr>
        </p:nvSpPr>
        <p:spPr>
          <a:xfrm>
            <a:off x="3152736" y="1010253"/>
            <a:ext cx="2235900" cy="2739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1400"/>
              <a:buNone/>
            </a:pPr>
            <a:r>
              <a:rPr lang="en" sz="1600" i="1">
                <a:solidFill>
                  <a:schemeClr val="lt1"/>
                </a:solidFill>
              </a:rPr>
              <a:t>February 2023</a:t>
            </a:r>
            <a:endParaRPr sz="1600" i="1">
              <a:solidFill>
                <a:schemeClr val="lt1"/>
              </a:solidFill>
            </a:endParaRPr>
          </a:p>
        </p:txBody>
      </p:sp>
      <p:pic>
        <p:nvPicPr>
          <p:cNvPr id="558" name="Google Shape;558;p4"/>
          <p:cNvPicPr preferRelativeResize="0"/>
          <p:nvPr/>
        </p:nvPicPr>
        <p:blipFill rotWithShape="1">
          <a:blip r:embed="rId4">
            <a:alphaModFix/>
          </a:blip>
          <a:srcRect/>
          <a:stretch/>
        </p:blipFill>
        <p:spPr>
          <a:xfrm>
            <a:off x="1335948" y="1386027"/>
            <a:ext cx="1560093" cy="1776180"/>
          </a:xfrm>
          <a:prstGeom prst="rect">
            <a:avLst/>
          </a:prstGeom>
          <a:noFill/>
          <a:ln>
            <a:noFill/>
          </a:ln>
        </p:spPr>
      </p:pic>
      <p:pic>
        <p:nvPicPr>
          <p:cNvPr id="559" name="Google Shape;559;p4"/>
          <p:cNvPicPr preferRelativeResize="0"/>
          <p:nvPr/>
        </p:nvPicPr>
        <p:blipFill rotWithShape="1">
          <a:blip r:embed="rId5">
            <a:alphaModFix/>
          </a:blip>
          <a:srcRect l="12457"/>
          <a:stretch/>
        </p:blipFill>
        <p:spPr>
          <a:xfrm>
            <a:off x="5689835" y="1435468"/>
            <a:ext cx="2447998" cy="3365981"/>
          </a:xfrm>
          <a:prstGeom prst="rect">
            <a:avLst/>
          </a:prstGeom>
          <a:noFill/>
          <a:ln>
            <a:noFill/>
          </a:ln>
        </p:spPr>
      </p:pic>
      <p:sp>
        <p:nvSpPr>
          <p:cNvPr id="560" name="Google Shape;560;p4"/>
          <p:cNvSpPr txBox="1">
            <a:spLocks noGrp="1"/>
          </p:cNvSpPr>
          <p:nvPr>
            <p:ph type="body" idx="1"/>
          </p:nvPr>
        </p:nvSpPr>
        <p:spPr>
          <a:xfrm>
            <a:off x="5754334" y="1030568"/>
            <a:ext cx="2319000" cy="2739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1400"/>
              <a:buNone/>
            </a:pPr>
            <a:r>
              <a:rPr lang="en" sz="1600" i="1">
                <a:solidFill>
                  <a:schemeClr val="lt1"/>
                </a:solidFill>
              </a:rPr>
              <a:t>September 2023</a:t>
            </a:r>
            <a:endParaRPr sz="1600" i="1">
              <a:solidFill>
                <a:schemeClr val="lt1"/>
              </a:solidFill>
            </a:endParaRPr>
          </a:p>
        </p:txBody>
      </p:sp>
      <p:pic>
        <p:nvPicPr>
          <p:cNvPr id="561" name="Google Shape;561;p4"/>
          <p:cNvPicPr preferRelativeResize="0"/>
          <p:nvPr/>
        </p:nvPicPr>
        <p:blipFill rotWithShape="1">
          <a:blip r:embed="rId6">
            <a:alphaModFix/>
          </a:blip>
          <a:srcRect/>
          <a:stretch/>
        </p:blipFill>
        <p:spPr>
          <a:xfrm>
            <a:off x="3152736" y="1386027"/>
            <a:ext cx="2235731" cy="2394920"/>
          </a:xfrm>
          <a:prstGeom prst="rect">
            <a:avLst/>
          </a:prstGeom>
          <a:noFill/>
          <a:ln>
            <a:noFill/>
          </a:ln>
        </p:spPr>
      </p:pic>
      <p:sp>
        <p:nvSpPr>
          <p:cNvPr id="562" name="Google Shape;562;p4"/>
          <p:cNvSpPr txBox="1"/>
          <p:nvPr/>
        </p:nvSpPr>
        <p:spPr>
          <a:xfrm>
            <a:off x="4497113" y="992045"/>
            <a:ext cx="2235900" cy="2739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800"/>
              </a:spcBef>
              <a:spcAft>
                <a:spcPts val="0"/>
              </a:spcAft>
              <a:buClr>
                <a:schemeClr val="accent6"/>
              </a:buClr>
              <a:buSzPts val="1400"/>
              <a:buFont typeface="Arial"/>
              <a:buNone/>
            </a:pPr>
            <a:r>
              <a:rPr lang="en" sz="1600" b="0" i="1" u="none" strike="noStrike" cap="none">
                <a:solidFill>
                  <a:schemeClr val="lt1"/>
                </a:solidFill>
                <a:latin typeface="Calibri"/>
                <a:ea typeface="Calibri"/>
                <a:cs typeface="Calibri"/>
                <a:sym typeface="Calibri"/>
              </a:rPr>
              <a:t>February 202</a:t>
            </a:r>
            <a:r>
              <a:rPr lang="en" sz="1600" i="1">
                <a:solidFill>
                  <a:schemeClr val="lt1"/>
                </a:solidFill>
                <a:latin typeface="Calibri"/>
                <a:ea typeface="Calibri"/>
                <a:cs typeface="Calibri"/>
                <a:sym typeface="Calibri"/>
              </a:rPr>
              <a:t>6</a:t>
            </a:r>
            <a:endParaRPr/>
          </a:p>
        </p:txBody>
      </p:sp>
      <p:pic>
        <p:nvPicPr>
          <p:cNvPr id="563" name="Google Shape;563;p4"/>
          <p:cNvPicPr preferRelativeResize="0"/>
          <p:nvPr/>
        </p:nvPicPr>
        <p:blipFill rotWithShape="1">
          <a:blip r:embed="rId7">
            <a:alphaModFix/>
          </a:blip>
          <a:srcRect/>
          <a:stretch/>
        </p:blipFill>
        <p:spPr>
          <a:xfrm>
            <a:off x="3422857" y="1435476"/>
            <a:ext cx="4863017" cy="34148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55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1"/>
                                          </p:stCondLst>
                                        </p:cTn>
                                        <p:tgtEl>
                                          <p:spTgt spid="561"/>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1"/>
                                          </p:stCondLst>
                                        </p:cTn>
                                        <p:tgtEl>
                                          <p:spTgt spid="55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1"/>
                                          </p:stCondLst>
                                        </p:cTn>
                                        <p:tgtEl>
                                          <p:spTgt spid="556">
                                            <p:txEl>
                                              <p:pRg st="0" end="0"/>
                                            </p:txEl>
                                          </p:spTgt>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1"/>
                                          </p:stCondLst>
                                        </p:cTn>
                                        <p:tgtEl>
                                          <p:spTgt spid="557">
                                            <p:txEl>
                                              <p:pRg st="0" end="0"/>
                                            </p:txEl>
                                          </p:spTgt>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1"/>
                                          </p:stCondLst>
                                        </p:cTn>
                                        <p:tgtEl>
                                          <p:spTgt spid="560">
                                            <p:txEl>
                                              <p:pRg st="0" end="0"/>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6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5"/>
          <p:cNvSpPr txBox="1">
            <a:spLocks noGrp="1"/>
          </p:cNvSpPr>
          <p:nvPr>
            <p:ph type="body" idx="1"/>
          </p:nvPr>
        </p:nvSpPr>
        <p:spPr>
          <a:xfrm>
            <a:off x="317500" y="1385875"/>
            <a:ext cx="4406400" cy="3504600"/>
          </a:xfrm>
          <a:prstGeom prst="rect">
            <a:avLst/>
          </a:prstGeom>
          <a:solidFill>
            <a:schemeClr val="lt2"/>
          </a:solidFill>
          <a:ln>
            <a:noFill/>
          </a:ln>
        </p:spPr>
        <p:txBody>
          <a:bodyPr spcFirstLastPara="1" wrap="square" lIns="68575" tIns="68575" rIns="68575" bIns="68575" anchor="t" anchorCtr="0">
            <a:noAutofit/>
          </a:bodyPr>
          <a:lstStyle/>
          <a:p>
            <a:pPr marL="355600" marR="0" lvl="0" indent="-285750" algn="l" rtl="0">
              <a:lnSpc>
                <a:spcPct val="115000"/>
              </a:lnSpc>
              <a:spcBef>
                <a:spcPts val="0"/>
              </a:spcBef>
              <a:spcAft>
                <a:spcPts val="0"/>
              </a:spcAft>
              <a:buClr>
                <a:srgbClr val="000000"/>
              </a:buClr>
              <a:buSzPts val="1600"/>
              <a:buFont typeface="Arial"/>
              <a:buChar char="•"/>
            </a:pPr>
            <a:r>
              <a:rPr lang="en" sz="1600">
                <a:solidFill>
                  <a:srgbClr val="000000"/>
                </a:solidFill>
              </a:rPr>
              <a:t>Global/Regional leadership </a:t>
            </a:r>
            <a:r>
              <a:rPr lang="en" sz="1600" b="0" i="0" u="none" strike="noStrike" cap="none">
                <a:solidFill>
                  <a:srgbClr val="000000"/>
                </a:solidFill>
                <a:latin typeface="Montserrat"/>
                <a:ea typeface="Montserrat"/>
                <a:cs typeface="Montserrat"/>
                <a:sym typeface="Montserrat"/>
              </a:rPr>
              <a:t>engagement+networks indispensable</a:t>
            </a:r>
            <a:endParaRPr sz="1600">
              <a:solidFill>
                <a:srgbClr val="000000"/>
              </a:solidFill>
              <a:latin typeface="Montserrat"/>
              <a:ea typeface="Montserrat"/>
              <a:cs typeface="Montserrat"/>
              <a:sym typeface="Montserrat"/>
            </a:endParaRPr>
          </a:p>
          <a:p>
            <a:pPr marL="355600" marR="0" lvl="0" indent="-285750" algn="l" rtl="0">
              <a:lnSpc>
                <a:spcPct val="115000"/>
              </a:lnSpc>
              <a:spcBef>
                <a:spcPts val="0"/>
              </a:spcBef>
              <a:spcAft>
                <a:spcPts val="0"/>
              </a:spcAft>
              <a:buClr>
                <a:srgbClr val="000000"/>
              </a:buClr>
              <a:buSzPts val="1600"/>
              <a:buFont typeface="Arial"/>
              <a:buChar char="•"/>
            </a:pPr>
            <a:r>
              <a:rPr lang="en" sz="1600" b="1" i="0" u="none" strike="noStrike" cap="none">
                <a:solidFill>
                  <a:srgbClr val="000000"/>
                </a:solidFill>
              </a:rPr>
              <a:t>Knowledge-sharing </a:t>
            </a:r>
            <a:r>
              <a:rPr lang="en" sz="1600" b="0" i="0" u="none" strike="noStrike" cap="none">
                <a:solidFill>
                  <a:srgbClr val="000000"/>
                </a:solidFill>
                <a:latin typeface="Montserrat"/>
                <a:ea typeface="Montserrat"/>
                <a:cs typeface="Montserrat"/>
                <a:sym typeface="Montserrat"/>
              </a:rPr>
              <a:t>is our currency</a:t>
            </a:r>
            <a:endParaRPr sz="1600">
              <a:solidFill>
                <a:srgbClr val="000000"/>
              </a:solidFill>
              <a:latin typeface="Montserrat"/>
              <a:ea typeface="Montserrat"/>
              <a:cs typeface="Montserrat"/>
              <a:sym typeface="Montserrat"/>
            </a:endParaRPr>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CoP meetings must </a:t>
            </a:r>
            <a:r>
              <a:rPr lang="en" sz="1600" b="1" i="0" u="none" strike="noStrike" cap="none">
                <a:solidFill>
                  <a:srgbClr val="000000"/>
                </a:solidFill>
              </a:rPr>
              <a:t>deliver value</a:t>
            </a:r>
            <a:endParaRPr sz="1600" b="1" i="0" u="none" strike="noStrike" cap="none">
              <a:solidFill>
                <a:srgbClr val="000000"/>
              </a:solidFill>
            </a:endParaRPr>
          </a:p>
          <a:p>
            <a:pPr marL="355600" marR="0" lvl="0" indent="-285750" algn="l" rtl="0">
              <a:lnSpc>
                <a:spcPct val="115000"/>
              </a:lnSpc>
              <a:spcBef>
                <a:spcPts val="0"/>
              </a:spcBef>
              <a:spcAft>
                <a:spcPts val="0"/>
              </a:spcAft>
              <a:buClr>
                <a:srgbClr val="000000"/>
              </a:buClr>
              <a:buSzPts val="1600"/>
              <a:buFont typeface="Arial"/>
              <a:buChar char="•"/>
            </a:pPr>
            <a:r>
              <a:rPr lang="en" sz="1600" b="1" i="0" u="none" strike="noStrike" cap="none">
                <a:solidFill>
                  <a:srgbClr val="000000"/>
                </a:solidFill>
              </a:rPr>
              <a:t>Consistency is key</a:t>
            </a:r>
            <a:r>
              <a:rPr lang="en" sz="1600" b="0" i="0" u="none" strike="noStrike" cap="none">
                <a:solidFill>
                  <a:srgbClr val="000000"/>
                </a:solidFill>
                <a:latin typeface="Montserrat"/>
                <a:ea typeface="Montserrat"/>
                <a:cs typeface="Montserrat"/>
                <a:sym typeface="Montserrat"/>
              </a:rPr>
              <a:t>, especially on communications and meetings</a:t>
            </a:r>
            <a:endParaRPr sz="1600" b="0" i="0" u="none" strike="noStrike" cap="none">
              <a:solidFill>
                <a:srgbClr val="000000"/>
              </a:solidFill>
              <a:latin typeface="Montserrat"/>
              <a:ea typeface="Montserrat"/>
              <a:cs typeface="Montserrat"/>
              <a:sym typeface="Montserrat"/>
            </a:endParaRPr>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Community scaling (consultations, partnerships) created strong foundation</a:t>
            </a:r>
            <a:endParaRPr sz="1600">
              <a:solidFill>
                <a:srgbClr val="000000"/>
              </a:solidFill>
            </a:endParaRPr>
          </a:p>
          <a:p>
            <a:pPr marL="355600" marR="0" lvl="0" indent="-285750" algn="l" rtl="0">
              <a:lnSpc>
                <a:spcPct val="115000"/>
              </a:lnSpc>
              <a:spcBef>
                <a:spcPts val="0"/>
              </a:spcBef>
              <a:spcAft>
                <a:spcPts val="0"/>
              </a:spcAft>
              <a:buClr>
                <a:srgbClr val="000000"/>
              </a:buClr>
              <a:buSzPts val="1600"/>
              <a:buFont typeface="Arial"/>
              <a:buChar char="•"/>
            </a:pPr>
            <a:r>
              <a:rPr lang="en" sz="1600"/>
              <a:t>Champions emerge over time</a:t>
            </a:r>
            <a:endParaRPr sz="1600"/>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Interns with the “right” skills helped us do more</a:t>
            </a:r>
            <a:endParaRPr sz="1600" b="0" i="0" u="none" strike="noStrike" cap="none">
              <a:solidFill>
                <a:srgbClr val="000000"/>
              </a:solidFill>
              <a:latin typeface="Montserrat"/>
              <a:ea typeface="Montserrat"/>
              <a:cs typeface="Montserrat"/>
              <a:sym typeface="Montserrat"/>
            </a:endParaRPr>
          </a:p>
        </p:txBody>
      </p:sp>
      <p:sp>
        <p:nvSpPr>
          <p:cNvPr id="569" name="Google Shape;569;p5"/>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Font typeface="Calibri"/>
              <a:buNone/>
            </a:pPr>
            <a:r>
              <a:rPr lang="en" sz="1600" i="1">
                <a:latin typeface="Montserrat"/>
                <a:ea typeface="Montserrat"/>
                <a:cs typeface="Montserrat"/>
                <a:sym typeface="Montserrat"/>
              </a:rPr>
              <a:t>Lessons learned after 5+years</a:t>
            </a:r>
            <a:br>
              <a:rPr lang="en" sz="2600">
                <a:latin typeface="Montserrat Medium"/>
                <a:ea typeface="Montserrat Medium"/>
                <a:cs typeface="Montserrat Medium"/>
                <a:sym typeface="Montserrat Medium"/>
              </a:rPr>
            </a:br>
            <a:r>
              <a:rPr lang="en" sz="2000">
                <a:latin typeface="Montserrat"/>
                <a:ea typeface="Montserrat"/>
                <a:cs typeface="Montserrat"/>
                <a:sym typeface="Montserrat"/>
              </a:rPr>
              <a:t>Building a community of practice: what we’ve learned</a:t>
            </a:r>
            <a:endParaRPr sz="2600">
              <a:latin typeface="Montserrat"/>
              <a:ea typeface="Montserrat"/>
              <a:cs typeface="Montserrat"/>
              <a:sym typeface="Montserrat"/>
            </a:endParaRPr>
          </a:p>
        </p:txBody>
      </p:sp>
      <p:sp>
        <p:nvSpPr>
          <p:cNvPr id="570" name="Google Shape;570;p5"/>
          <p:cNvSpPr txBox="1"/>
          <p:nvPr/>
        </p:nvSpPr>
        <p:spPr>
          <a:xfrm>
            <a:off x="4806157" y="1385887"/>
            <a:ext cx="4254499" cy="3358356"/>
          </a:xfrm>
          <a:prstGeom prst="rect">
            <a:avLst/>
          </a:prstGeom>
          <a:solidFill>
            <a:schemeClr val="lt2"/>
          </a:solidFill>
          <a:ln>
            <a:noFill/>
          </a:ln>
        </p:spPr>
        <p:txBody>
          <a:bodyPr spcFirstLastPara="1" wrap="square" lIns="68575" tIns="68575" rIns="68575" bIns="68575" anchor="t" anchorCtr="0">
            <a:noAutofit/>
          </a:bodyPr>
          <a:lstStyle/>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Hard to build true “community” online; discussions are often quiet</a:t>
            </a:r>
            <a:endParaRPr/>
          </a:p>
          <a:p>
            <a:pPr marL="355600" marR="0" lvl="0" indent="-285750" algn="l" rtl="0">
              <a:lnSpc>
                <a:spcPct val="115000"/>
              </a:lnSpc>
              <a:spcBef>
                <a:spcPts val="0"/>
              </a:spcBef>
              <a:spcAft>
                <a:spcPts val="0"/>
              </a:spcAft>
              <a:buClr>
                <a:srgbClr val="000000"/>
              </a:buClr>
              <a:buSzPts val="1600"/>
              <a:buChar char="•"/>
            </a:pPr>
            <a:r>
              <a:rPr lang="en" sz="1600" b="1" i="0" u="none" strike="noStrike" cap="none">
                <a:solidFill>
                  <a:srgbClr val="000000"/>
                </a:solidFill>
                <a:latin typeface="Montserrat"/>
                <a:ea typeface="Montserrat"/>
                <a:cs typeface="Montserrat"/>
                <a:sym typeface="Montserrat"/>
              </a:rPr>
              <a:t>Still striving to reach our original core audience: decision-makers/ capacity builders</a:t>
            </a:r>
            <a:endParaRPr b="1"/>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Long-term sustainability is critical</a:t>
            </a:r>
            <a:endParaRPr/>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Geography matters: Asia-Oceania has been challenging</a:t>
            </a:r>
            <a:endParaRPr/>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Engagement in member platform relatively low</a:t>
            </a:r>
            <a:endParaRPr/>
          </a:p>
          <a:p>
            <a:pPr marL="355600" marR="0" lvl="0" indent="-285750" algn="l" rtl="0">
              <a:lnSpc>
                <a:spcPct val="115000"/>
              </a:lnSpc>
              <a:spcBef>
                <a:spcPts val="0"/>
              </a:spcBef>
              <a:spcAft>
                <a:spcPts val="0"/>
              </a:spcAft>
              <a:buClr>
                <a:srgbClr val="000000"/>
              </a:buClr>
              <a:buSzPts val="1600"/>
              <a:buFont typeface="Arial"/>
              <a:buChar char="•"/>
            </a:pPr>
            <a:r>
              <a:rPr lang="en" sz="1600" b="0" i="0" u="none" strike="noStrike" cap="none">
                <a:solidFill>
                  <a:srgbClr val="000000"/>
                </a:solidFill>
                <a:latin typeface="Montserrat"/>
                <a:ea typeface="Montserrat"/>
                <a:cs typeface="Montserrat"/>
                <a:sym typeface="Montserrat"/>
              </a:rPr>
              <a:t>Human resources are never enough</a:t>
            </a:r>
            <a:endParaRPr/>
          </a:p>
        </p:txBody>
      </p:sp>
      <p:pic>
        <p:nvPicPr>
          <p:cNvPr id="571" name="Google Shape;571;p5" descr="Smiley face emoticon | Free SVG"/>
          <p:cNvPicPr preferRelativeResize="0"/>
          <p:nvPr/>
        </p:nvPicPr>
        <p:blipFill rotWithShape="1">
          <a:blip r:embed="rId3">
            <a:alphaModFix/>
          </a:blip>
          <a:srcRect/>
          <a:stretch/>
        </p:blipFill>
        <p:spPr>
          <a:xfrm>
            <a:off x="317501" y="835142"/>
            <a:ext cx="550745" cy="550745"/>
          </a:xfrm>
          <a:prstGeom prst="rect">
            <a:avLst/>
          </a:prstGeom>
          <a:noFill/>
          <a:ln>
            <a:noFill/>
          </a:ln>
        </p:spPr>
      </p:pic>
      <p:pic>
        <p:nvPicPr>
          <p:cNvPr id="572" name="Google Shape;572;p5" descr="File:OpenMoji-color 1F914.svg - Wikimedia Commons"/>
          <p:cNvPicPr preferRelativeResize="0"/>
          <p:nvPr/>
        </p:nvPicPr>
        <p:blipFill rotWithShape="1">
          <a:blip r:embed="rId4">
            <a:alphaModFix/>
          </a:blip>
          <a:srcRect/>
          <a:stretch/>
        </p:blipFill>
        <p:spPr>
          <a:xfrm>
            <a:off x="4874544" y="806779"/>
            <a:ext cx="674437" cy="674417"/>
          </a:xfrm>
          <a:prstGeom prst="rect">
            <a:avLst/>
          </a:prstGeom>
          <a:noFill/>
          <a:ln>
            <a:noFill/>
          </a:ln>
        </p:spPr>
      </p:pic>
      <p:sp>
        <p:nvSpPr>
          <p:cNvPr id="573" name="Google Shape;573;p5"/>
          <p:cNvSpPr txBox="1"/>
          <p:nvPr/>
        </p:nvSpPr>
        <p:spPr>
          <a:xfrm>
            <a:off x="879935" y="959322"/>
            <a:ext cx="140606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0" u="none" strike="noStrike" cap="none">
                <a:solidFill>
                  <a:srgbClr val="000000"/>
                </a:solidFill>
                <a:latin typeface="Montserrat"/>
                <a:ea typeface="Montserrat"/>
                <a:cs typeface="Montserrat"/>
                <a:sym typeface="Montserrat"/>
              </a:rPr>
              <a:t>Positives</a:t>
            </a:r>
            <a:endParaRPr/>
          </a:p>
        </p:txBody>
      </p:sp>
      <p:sp>
        <p:nvSpPr>
          <p:cNvPr id="574" name="Google Shape;574;p5"/>
          <p:cNvSpPr txBox="1"/>
          <p:nvPr/>
        </p:nvSpPr>
        <p:spPr>
          <a:xfrm>
            <a:off x="5504531" y="959322"/>
            <a:ext cx="263299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0" u="none" strike="noStrike" cap="none">
                <a:solidFill>
                  <a:srgbClr val="000000"/>
                </a:solidFill>
                <a:latin typeface="Montserrat"/>
                <a:ea typeface="Montserrat"/>
                <a:cs typeface="Montserrat"/>
                <a:sym typeface="Montserrat"/>
              </a:rPr>
              <a:t>Ongoing Challenges</a:t>
            </a:r>
            <a:endParaRPr/>
          </a:p>
        </p:txBody>
      </p:sp>
      <p:sp>
        <p:nvSpPr>
          <p:cNvPr id="575" name="Google Shape;575;p5"/>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6"/>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Font typeface="Calibri"/>
              <a:buNone/>
            </a:pPr>
            <a:r>
              <a:rPr lang="en" sz="2600">
                <a:latin typeface="Montserrat Medium"/>
                <a:ea typeface="Montserrat Medium"/>
                <a:cs typeface="Montserrat Medium"/>
                <a:sym typeface="Montserrat Medium"/>
              </a:rPr>
              <a:t>How We Learned these Lessons</a:t>
            </a:r>
            <a:endParaRPr sz="2600">
              <a:latin typeface="Montserrat Medium"/>
              <a:ea typeface="Montserrat Medium"/>
              <a:cs typeface="Montserrat Medium"/>
              <a:sym typeface="Montserrat Medium"/>
            </a:endParaRPr>
          </a:p>
        </p:txBody>
      </p:sp>
      <p:sp>
        <p:nvSpPr>
          <p:cNvPr id="581" name="Google Shape;581;p6"/>
          <p:cNvSpPr txBox="1">
            <a:spLocks noGrp="1"/>
          </p:cNvSpPr>
          <p:nvPr>
            <p:ph type="body" idx="1"/>
          </p:nvPr>
        </p:nvSpPr>
        <p:spPr>
          <a:xfrm>
            <a:off x="379400" y="1229850"/>
            <a:ext cx="4273200" cy="2952600"/>
          </a:xfrm>
          <a:prstGeom prst="rect">
            <a:avLst/>
          </a:prstGeom>
          <a:noFill/>
          <a:ln>
            <a:noFill/>
          </a:ln>
        </p:spPr>
        <p:txBody>
          <a:bodyPr spcFirstLastPara="1" wrap="square" lIns="68575" tIns="34275" rIns="68575" bIns="34275" anchor="t" anchorCtr="0">
            <a:noAutofit/>
          </a:bodyPr>
          <a:lstStyle/>
          <a:p>
            <a:pPr marL="457200" marR="0" lvl="0" indent="-361950" algn="l" rtl="0">
              <a:lnSpc>
                <a:spcPct val="115000"/>
              </a:lnSpc>
              <a:spcBef>
                <a:spcPts val="800"/>
              </a:spcBef>
              <a:spcAft>
                <a:spcPts val="0"/>
              </a:spcAft>
              <a:buClr>
                <a:schemeClr val="dk1"/>
              </a:buClr>
              <a:buSzPts val="2100"/>
              <a:buChar char="❖"/>
            </a:pPr>
            <a:r>
              <a:rPr lang="en" b="1"/>
              <a:t>Internal Monitoring and Evaluation</a:t>
            </a:r>
            <a:endParaRPr b="1"/>
          </a:p>
          <a:p>
            <a:pPr marL="457200" marR="0" lvl="0" indent="-361950" algn="l" rtl="0">
              <a:lnSpc>
                <a:spcPct val="115000"/>
              </a:lnSpc>
              <a:spcBef>
                <a:spcPts val="800"/>
              </a:spcBef>
              <a:spcAft>
                <a:spcPts val="0"/>
              </a:spcAft>
              <a:buClr>
                <a:schemeClr val="dk1"/>
              </a:buClr>
              <a:buSzPts val="2100"/>
              <a:buFont typeface="Montserrat"/>
              <a:buChar char="❖"/>
            </a:pPr>
            <a:r>
              <a:rPr lang="en"/>
              <a:t>Network Analysis</a:t>
            </a:r>
            <a:endParaRPr/>
          </a:p>
          <a:p>
            <a:pPr marL="457200" marR="0" lvl="0" indent="-361950" algn="l" rtl="0">
              <a:lnSpc>
                <a:spcPct val="115000"/>
              </a:lnSpc>
              <a:spcBef>
                <a:spcPts val="800"/>
              </a:spcBef>
              <a:spcAft>
                <a:spcPts val="0"/>
              </a:spcAft>
              <a:buClr>
                <a:schemeClr val="dk1"/>
              </a:buClr>
              <a:buSzPts val="2100"/>
              <a:buFont typeface="Montserrat"/>
              <a:buChar char="❖"/>
            </a:pPr>
            <a:r>
              <a:rPr lang="en"/>
              <a:t>CoP Outreach and Surveys</a:t>
            </a:r>
            <a:endParaRPr/>
          </a:p>
        </p:txBody>
      </p:sp>
      <p:sp>
        <p:nvSpPr>
          <p:cNvPr id="582" name="Google Shape;582;p6"/>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pic>
        <p:nvPicPr>
          <p:cNvPr id="583" name="Google Shape;583;p6" title="Screenshot 2026-09-03 131134.png"/>
          <p:cNvPicPr preferRelativeResize="0"/>
          <p:nvPr/>
        </p:nvPicPr>
        <p:blipFill>
          <a:blip r:embed="rId3">
            <a:alphaModFix/>
          </a:blip>
          <a:stretch>
            <a:fillRect/>
          </a:stretch>
        </p:blipFill>
        <p:spPr>
          <a:xfrm>
            <a:off x="4681175" y="961300"/>
            <a:ext cx="4379024" cy="2160249"/>
          </a:xfrm>
          <a:prstGeom prst="rect">
            <a:avLst/>
          </a:prstGeom>
          <a:noFill/>
          <a:ln>
            <a:noFill/>
          </a:ln>
        </p:spPr>
      </p:pic>
      <p:pic>
        <p:nvPicPr>
          <p:cNvPr id="584" name="Google Shape;584;p6" title="Screenshot 2026-09-03 131143.png"/>
          <p:cNvPicPr preferRelativeResize="0"/>
          <p:nvPr/>
        </p:nvPicPr>
        <p:blipFill>
          <a:blip r:embed="rId4">
            <a:alphaModFix/>
          </a:blip>
          <a:stretch>
            <a:fillRect/>
          </a:stretch>
        </p:blipFill>
        <p:spPr>
          <a:xfrm>
            <a:off x="4823762" y="1387950"/>
            <a:ext cx="4236448" cy="2236550"/>
          </a:xfrm>
          <a:prstGeom prst="rect">
            <a:avLst/>
          </a:prstGeom>
          <a:noFill/>
          <a:ln>
            <a:noFill/>
          </a:ln>
        </p:spPr>
      </p:pic>
      <p:pic>
        <p:nvPicPr>
          <p:cNvPr id="585" name="Google Shape;585;p6" title="Screenshot 2026-09-03 131454.png"/>
          <p:cNvPicPr preferRelativeResize="0"/>
          <p:nvPr/>
        </p:nvPicPr>
        <p:blipFill>
          <a:blip r:embed="rId5">
            <a:alphaModFix/>
          </a:blip>
          <a:stretch>
            <a:fillRect/>
          </a:stretch>
        </p:blipFill>
        <p:spPr>
          <a:xfrm>
            <a:off x="4572000" y="2406024"/>
            <a:ext cx="4521667" cy="2236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8"/>
          <p:cNvSpPr txBox="1">
            <a:spLocks noGrp="1"/>
          </p:cNvSpPr>
          <p:nvPr>
            <p:ph type="title"/>
          </p:nvPr>
        </p:nvSpPr>
        <p:spPr>
          <a:xfrm>
            <a:off x="132036" y="122831"/>
            <a:ext cx="7040400" cy="5844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None/>
            </a:pPr>
            <a:r>
              <a:rPr lang="en" sz="1600" i="1" dirty="0">
                <a:latin typeface="Montserrat"/>
                <a:ea typeface="Montserrat"/>
                <a:cs typeface="Montserrat"/>
                <a:sym typeface="Montserrat"/>
              </a:rPr>
              <a:t>Our Learning Path</a:t>
            </a:r>
            <a:br>
              <a:rPr lang="en" sz="1800" dirty="0">
                <a:latin typeface="Montserrat Medium"/>
                <a:ea typeface="Montserrat Medium"/>
                <a:cs typeface="Montserrat Medium"/>
                <a:sym typeface="Montserrat Medium"/>
              </a:rPr>
            </a:br>
            <a:r>
              <a:rPr lang="en" sz="1800" b="1" dirty="0">
                <a:latin typeface="Montserrat"/>
                <a:ea typeface="Montserrat"/>
                <a:cs typeface="Montserrat"/>
                <a:sym typeface="Montserrat"/>
              </a:rPr>
              <a:t>N</a:t>
            </a:r>
            <a:r>
              <a:rPr lang="en" sz="1800" b="1" dirty="0">
                <a:solidFill>
                  <a:schemeClr val="lt1"/>
                </a:solidFill>
                <a:latin typeface="Montserrat"/>
                <a:ea typeface="Montserrat"/>
                <a:cs typeface="Montserrat"/>
                <a:sym typeface="Montserrat"/>
              </a:rPr>
              <a:t>etwork Analysis </a:t>
            </a:r>
            <a:r>
              <a:rPr lang="en" sz="1800" b="1" dirty="0">
                <a:latin typeface="Montserrat"/>
                <a:ea typeface="Montserrat"/>
                <a:cs typeface="Montserrat"/>
                <a:sym typeface="Montserrat"/>
              </a:rPr>
              <a:t>to Answer Key Management Questions</a:t>
            </a:r>
            <a:endParaRPr sz="2000" b="1" dirty="0">
              <a:latin typeface="Montserrat"/>
              <a:ea typeface="Montserrat"/>
              <a:cs typeface="Montserrat"/>
              <a:sym typeface="Montserrat"/>
            </a:endParaRPr>
          </a:p>
        </p:txBody>
      </p:sp>
      <p:sp>
        <p:nvSpPr>
          <p:cNvPr id="591" name="Google Shape;591;p8"/>
          <p:cNvSpPr txBox="1">
            <a:spLocks noGrp="1"/>
          </p:cNvSpPr>
          <p:nvPr>
            <p:ph type="body" idx="1"/>
          </p:nvPr>
        </p:nvSpPr>
        <p:spPr>
          <a:xfrm>
            <a:off x="132025" y="1106425"/>
            <a:ext cx="4440000" cy="35586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noAutofit/>
          </a:bodyPr>
          <a:lstStyle/>
          <a:p>
            <a:pPr marL="0" lvl="0" indent="0" algn="l" rtl="0">
              <a:lnSpc>
                <a:spcPct val="114000"/>
              </a:lnSpc>
              <a:spcBef>
                <a:spcPts val="0"/>
              </a:spcBef>
              <a:spcAft>
                <a:spcPts val="0"/>
              </a:spcAft>
              <a:buNone/>
            </a:pPr>
            <a:r>
              <a:rPr lang="en" sz="1600"/>
              <a:t>For example: </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Direct Outreach (people and organizations)</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Scope (countries and regions)</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EOTEC Value added</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Key people and organizations</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Focus themes and service activities of the network</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Social media outreach and engagement</a:t>
            </a:r>
            <a:endParaRPr sz="1600"/>
          </a:p>
          <a:p>
            <a:pPr marL="342900" lvl="0" indent="-266700" algn="l" rtl="0">
              <a:lnSpc>
                <a:spcPct val="114000"/>
              </a:lnSpc>
              <a:spcBef>
                <a:spcPts val="0"/>
              </a:spcBef>
              <a:spcAft>
                <a:spcPts val="0"/>
              </a:spcAft>
              <a:buSzPts val="1600"/>
              <a:buChar char="•"/>
            </a:pPr>
            <a:r>
              <a:rPr lang="en" sz="1600" i="1">
                <a:solidFill>
                  <a:schemeClr val="dk1"/>
                </a:solidFill>
                <a:latin typeface="Montserrat"/>
                <a:ea typeface="Montserrat"/>
                <a:cs typeface="Montserrat"/>
                <a:sym typeface="Montserrat"/>
              </a:rPr>
              <a:t>Web page outreach and engagement</a:t>
            </a:r>
            <a:endParaRPr sz="1600" i="1">
              <a:solidFill>
                <a:schemeClr val="dk1"/>
              </a:solidFill>
              <a:latin typeface="Montserrat"/>
              <a:ea typeface="Montserrat"/>
              <a:cs typeface="Montserrat"/>
              <a:sym typeface="Montserrat"/>
            </a:endParaRPr>
          </a:p>
        </p:txBody>
      </p:sp>
      <p:pic>
        <p:nvPicPr>
          <p:cNvPr id="592" name="Google Shape;592;p8"/>
          <p:cNvPicPr preferRelativeResize="0"/>
          <p:nvPr/>
        </p:nvPicPr>
        <p:blipFill rotWithShape="1">
          <a:blip r:embed="rId3">
            <a:alphaModFix/>
          </a:blip>
          <a:srcRect t="130" b="130"/>
          <a:stretch/>
        </p:blipFill>
        <p:spPr>
          <a:xfrm>
            <a:off x="4838974" y="1110049"/>
            <a:ext cx="4186076" cy="3068751"/>
          </a:xfrm>
          <a:prstGeom prst="rect">
            <a:avLst/>
          </a:prstGeom>
          <a:noFill/>
          <a:ln>
            <a:noFill/>
          </a:ln>
        </p:spPr>
      </p:pic>
      <p:sp>
        <p:nvSpPr>
          <p:cNvPr id="593" name="Google Shape;593;p8"/>
          <p:cNvSpPr txBox="1"/>
          <p:nvPr/>
        </p:nvSpPr>
        <p:spPr>
          <a:xfrm>
            <a:off x="5302325" y="4298954"/>
            <a:ext cx="3645000" cy="5844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Arial"/>
                <a:ea typeface="Arial"/>
                <a:cs typeface="Arial"/>
                <a:sym typeface="Arial"/>
              </a:rPr>
              <a:t>Bipartite network showing participant–meeting attendance, with participant nodes colored by continent of affiliation and sized by meeting attendance frequency.</a:t>
            </a:r>
            <a:endParaRPr sz="800" b="0" i="0" u="none" strike="noStrike" cap="none">
              <a:solidFill>
                <a:srgbClr val="000000"/>
              </a:solidFill>
              <a:latin typeface="Arial"/>
              <a:ea typeface="Arial"/>
              <a:cs typeface="Arial"/>
              <a:sym typeface="Arial"/>
            </a:endParaRPr>
          </a:p>
        </p:txBody>
      </p:sp>
      <p:sp>
        <p:nvSpPr>
          <p:cNvPr id="594" name="Google Shape;594;p8"/>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9"/>
          <p:cNvSpPr txBox="1">
            <a:spLocks noGrp="1"/>
          </p:cNvSpPr>
          <p:nvPr>
            <p:ph type="body" idx="1"/>
          </p:nvPr>
        </p:nvSpPr>
        <p:spPr>
          <a:xfrm>
            <a:off x="196036" y="3716807"/>
            <a:ext cx="1627800" cy="878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endParaRPr sz="1400">
              <a:solidFill>
                <a:schemeClr val="accent6"/>
              </a:solidFill>
            </a:endParaRPr>
          </a:p>
          <a:p>
            <a:pPr marL="0" lvl="0" indent="0" algn="ctr" rtl="0">
              <a:lnSpc>
                <a:spcPct val="100000"/>
              </a:lnSpc>
              <a:spcBef>
                <a:spcPts val="800"/>
              </a:spcBef>
              <a:spcAft>
                <a:spcPts val="0"/>
              </a:spcAft>
              <a:buSzPts val="2100"/>
              <a:buNone/>
            </a:pPr>
            <a:endParaRPr sz="1400">
              <a:solidFill>
                <a:schemeClr val="accent6"/>
              </a:solidFill>
            </a:endParaRPr>
          </a:p>
        </p:txBody>
      </p:sp>
      <p:sp>
        <p:nvSpPr>
          <p:cNvPr id="600" name="Google Shape;600;p9"/>
          <p:cNvSpPr txBox="1"/>
          <p:nvPr/>
        </p:nvSpPr>
        <p:spPr>
          <a:xfrm>
            <a:off x="5911894" y="1032544"/>
            <a:ext cx="3243900" cy="3540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9"/>
          <p:cNvSpPr txBox="1">
            <a:spLocks noGrp="1"/>
          </p:cNvSpPr>
          <p:nvPr>
            <p:ph type="body" idx="1"/>
          </p:nvPr>
        </p:nvSpPr>
        <p:spPr>
          <a:xfrm>
            <a:off x="266103" y="1055655"/>
            <a:ext cx="4648032" cy="3681270"/>
          </a:xfrm>
          <a:prstGeom prst="rect">
            <a:avLst/>
          </a:prstGeom>
          <a:noFill/>
          <a:ln>
            <a:noFill/>
          </a:ln>
        </p:spPr>
        <p:txBody>
          <a:bodyPr spcFirstLastPara="1" wrap="square" lIns="68575" tIns="34275" rIns="68575" bIns="34275" anchor="t" anchorCtr="0">
            <a:noAutofit/>
          </a:bodyPr>
          <a:lstStyle/>
          <a:p>
            <a:pPr marL="342900" marR="0" lvl="0" indent="-285750" algn="l" rtl="0">
              <a:lnSpc>
                <a:spcPct val="115000"/>
              </a:lnSpc>
              <a:spcBef>
                <a:spcPts val="800"/>
              </a:spcBef>
              <a:spcAft>
                <a:spcPts val="0"/>
              </a:spcAft>
              <a:buSzPts val="1900"/>
              <a:buChar char="❖"/>
            </a:pPr>
            <a:r>
              <a:rPr lang="en" sz="1900"/>
              <a:t>A Truly Global "Network of Networks</a:t>
            </a:r>
            <a:endParaRPr sz="1900"/>
          </a:p>
          <a:p>
            <a:pPr marL="342900" marR="0" lvl="0" indent="-285750" algn="l" rtl="0">
              <a:lnSpc>
                <a:spcPct val="115000"/>
              </a:lnSpc>
              <a:spcBef>
                <a:spcPts val="800"/>
              </a:spcBef>
              <a:spcAft>
                <a:spcPts val="0"/>
              </a:spcAft>
              <a:buSzPts val="1900"/>
              <a:buChar char="❖"/>
            </a:pPr>
            <a:r>
              <a:rPr lang="en" sz="1900"/>
              <a:t>Resilient, Non-Hierarchical Structure</a:t>
            </a:r>
            <a:endParaRPr sz="1900"/>
          </a:p>
          <a:p>
            <a:pPr marL="342900" marR="0" lvl="0" indent="-285750" algn="l" rtl="0">
              <a:lnSpc>
                <a:spcPct val="115000"/>
              </a:lnSpc>
              <a:spcBef>
                <a:spcPts val="800"/>
              </a:spcBef>
              <a:spcAft>
                <a:spcPts val="0"/>
              </a:spcAft>
              <a:buSzPts val="1900"/>
              <a:buChar char="❖"/>
            </a:pPr>
            <a:r>
              <a:rPr lang="en" sz="1900"/>
              <a:t>"Small-World" Communication Efficiency</a:t>
            </a:r>
            <a:endParaRPr sz="1900"/>
          </a:p>
          <a:p>
            <a:pPr marL="342900" marR="0" lvl="0" indent="-285750" algn="l" rtl="0">
              <a:lnSpc>
                <a:spcPct val="115000"/>
              </a:lnSpc>
              <a:spcBef>
                <a:spcPts val="800"/>
              </a:spcBef>
              <a:spcAft>
                <a:spcPts val="0"/>
              </a:spcAft>
              <a:buSzPts val="1900"/>
              <a:buChar char="❖"/>
            </a:pPr>
            <a:r>
              <a:rPr lang="en" sz="1900"/>
              <a:t>Diverse Global Brokerage</a:t>
            </a:r>
            <a:endParaRPr sz="1900"/>
          </a:p>
          <a:p>
            <a:pPr marL="342900" marR="0" lvl="0" indent="-285750" algn="l" rtl="0">
              <a:lnSpc>
                <a:spcPct val="115000"/>
              </a:lnSpc>
              <a:spcBef>
                <a:spcPts val="800"/>
              </a:spcBef>
              <a:spcAft>
                <a:spcPts val="0"/>
              </a:spcAft>
              <a:buSzPts val="1900"/>
              <a:buChar char="❖"/>
            </a:pPr>
            <a:r>
              <a:rPr lang="en" sz="1900"/>
              <a:t>Strong Regional Integration</a:t>
            </a:r>
            <a:endParaRPr sz="1900"/>
          </a:p>
        </p:txBody>
      </p:sp>
      <p:pic>
        <p:nvPicPr>
          <p:cNvPr id="602" name="Google Shape;602;p9"/>
          <p:cNvPicPr preferRelativeResize="0"/>
          <p:nvPr/>
        </p:nvPicPr>
        <p:blipFill rotWithShape="1">
          <a:blip r:embed="rId3">
            <a:alphaModFix/>
          </a:blip>
          <a:srcRect/>
          <a:stretch/>
        </p:blipFill>
        <p:spPr>
          <a:xfrm>
            <a:off x="5029673" y="1386544"/>
            <a:ext cx="4010583" cy="2816302"/>
          </a:xfrm>
          <a:prstGeom prst="rect">
            <a:avLst/>
          </a:prstGeom>
          <a:noFill/>
          <a:ln>
            <a:noFill/>
          </a:ln>
        </p:spPr>
      </p:pic>
      <p:sp>
        <p:nvSpPr>
          <p:cNvPr id="603" name="Google Shape;603;p9"/>
          <p:cNvSpPr txBox="1"/>
          <p:nvPr/>
        </p:nvSpPr>
        <p:spPr>
          <a:xfrm>
            <a:off x="5425650" y="4397625"/>
            <a:ext cx="3540000" cy="3393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Arial"/>
                <a:ea typeface="Arial"/>
                <a:cs typeface="Arial"/>
                <a:sym typeface="Arial"/>
              </a:rPr>
              <a:t>Bipartite network projected to a one-mode network. Node size is proportional to betweenness score. Node color shows each participant’s region of affiliation.</a:t>
            </a:r>
            <a:endParaRPr sz="800" b="0" i="0" u="none" strike="noStrike" cap="none">
              <a:solidFill>
                <a:srgbClr val="000000"/>
              </a:solidFill>
              <a:latin typeface="Arial"/>
              <a:ea typeface="Arial"/>
              <a:cs typeface="Arial"/>
              <a:sym typeface="Arial"/>
            </a:endParaRPr>
          </a:p>
        </p:txBody>
      </p:sp>
      <p:sp>
        <p:nvSpPr>
          <p:cNvPr id="604" name="Google Shape;604;p9"/>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p>
            <a:pPr marL="0" marR="0" lvl="0" indent="0" algn="l" rtl="0">
              <a:lnSpc>
                <a:spcPct val="115000"/>
              </a:lnSpc>
              <a:spcBef>
                <a:spcPts val="0"/>
              </a:spcBef>
              <a:spcAft>
                <a:spcPts val="0"/>
              </a:spcAft>
              <a:buClr>
                <a:schemeClr val="lt1"/>
              </a:buClr>
              <a:buSzPts val="3300"/>
              <a:buFont typeface="Montserrat"/>
              <a:buNone/>
            </a:pPr>
            <a:r>
              <a:rPr lang="en" sz="1600" i="1">
                <a:latin typeface="Montserrat"/>
                <a:ea typeface="Montserrat"/>
                <a:cs typeface="Montserrat"/>
                <a:sym typeface="Montserrat"/>
              </a:rPr>
              <a:t>Our Learning Path</a:t>
            </a:r>
            <a:br>
              <a:rPr lang="en" sz="3600">
                <a:latin typeface="Montserrat Medium"/>
                <a:ea typeface="Montserrat Medium"/>
                <a:cs typeface="Montserrat Medium"/>
                <a:sym typeface="Montserrat Medium"/>
              </a:rPr>
            </a:br>
            <a:r>
              <a:rPr lang="en" sz="2100" b="1">
                <a:latin typeface="Montserrat"/>
                <a:ea typeface="Montserrat"/>
                <a:cs typeface="Montserrat"/>
                <a:sym typeface="Montserrat"/>
              </a:rPr>
              <a:t>5 Insights from N</a:t>
            </a:r>
            <a:r>
              <a:rPr lang="en" sz="2100" b="1">
                <a:solidFill>
                  <a:schemeClr val="lt1"/>
                </a:solidFill>
                <a:latin typeface="Montserrat"/>
                <a:ea typeface="Montserrat"/>
                <a:cs typeface="Montserrat"/>
                <a:sym typeface="Montserrat"/>
              </a:rPr>
              <a:t>etwork Analysis</a:t>
            </a:r>
            <a:endParaRPr/>
          </a:p>
        </p:txBody>
      </p:sp>
      <p:sp>
        <p:nvSpPr>
          <p:cNvPr id="605" name="Google Shape;605;p9"/>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10"/>
          <p:cNvSpPr txBox="1">
            <a:spLocks noGrp="1"/>
          </p:cNvSpPr>
          <p:nvPr>
            <p:ph type="body" idx="1"/>
          </p:nvPr>
        </p:nvSpPr>
        <p:spPr>
          <a:xfrm>
            <a:off x="196036" y="3716807"/>
            <a:ext cx="1627800" cy="878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endParaRPr sz="1400">
              <a:solidFill>
                <a:schemeClr val="accent6"/>
              </a:solidFill>
            </a:endParaRPr>
          </a:p>
          <a:p>
            <a:pPr marL="0" lvl="0" indent="0" algn="ctr" rtl="0">
              <a:lnSpc>
                <a:spcPct val="100000"/>
              </a:lnSpc>
              <a:spcBef>
                <a:spcPts val="800"/>
              </a:spcBef>
              <a:spcAft>
                <a:spcPts val="0"/>
              </a:spcAft>
              <a:buSzPts val="2100"/>
              <a:buNone/>
            </a:pPr>
            <a:endParaRPr sz="1400">
              <a:solidFill>
                <a:schemeClr val="accent6"/>
              </a:solidFill>
            </a:endParaRPr>
          </a:p>
        </p:txBody>
      </p:sp>
      <p:sp>
        <p:nvSpPr>
          <p:cNvPr id="611" name="Google Shape;611;p10"/>
          <p:cNvSpPr txBox="1">
            <a:spLocks noGrp="1"/>
          </p:cNvSpPr>
          <p:nvPr>
            <p:ph type="title"/>
          </p:nvPr>
        </p:nvSpPr>
        <p:spPr>
          <a:xfrm>
            <a:off x="99027" y="137503"/>
            <a:ext cx="5280300" cy="598141"/>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None/>
            </a:pPr>
            <a:r>
              <a:rPr lang="en" sz="1600" i="1">
                <a:latin typeface="Montserrat"/>
                <a:ea typeface="Montserrat"/>
                <a:cs typeface="Montserrat"/>
                <a:sym typeface="Montserrat"/>
              </a:rPr>
              <a:t>Our Learning Path</a:t>
            </a:r>
            <a:br>
              <a:rPr lang="en" sz="2000">
                <a:latin typeface="Montserrat Medium"/>
                <a:ea typeface="Montserrat Medium"/>
                <a:cs typeface="Montserrat Medium"/>
                <a:sym typeface="Montserrat Medium"/>
              </a:rPr>
            </a:br>
            <a:r>
              <a:rPr lang="en" sz="2100" b="1">
                <a:latin typeface="Montserrat Medium"/>
                <a:ea typeface="Montserrat Medium"/>
                <a:cs typeface="Montserrat Medium"/>
                <a:sym typeface="Montserrat Medium"/>
              </a:rPr>
              <a:t>5 Management Recommendations</a:t>
            </a:r>
            <a:endParaRPr sz="2100" b="1">
              <a:latin typeface="Montserrat Medium"/>
              <a:ea typeface="Montserrat Medium"/>
              <a:cs typeface="Montserrat Medium"/>
              <a:sym typeface="Montserrat Medium"/>
            </a:endParaRPr>
          </a:p>
        </p:txBody>
      </p:sp>
      <p:sp>
        <p:nvSpPr>
          <p:cNvPr id="612" name="Google Shape;612;p10"/>
          <p:cNvSpPr txBox="1"/>
          <p:nvPr/>
        </p:nvSpPr>
        <p:spPr>
          <a:xfrm>
            <a:off x="5911894" y="1032544"/>
            <a:ext cx="3243900" cy="3540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10"/>
          <p:cNvSpPr txBox="1">
            <a:spLocks noGrp="1"/>
          </p:cNvSpPr>
          <p:nvPr>
            <p:ph type="body" idx="1"/>
          </p:nvPr>
        </p:nvSpPr>
        <p:spPr>
          <a:xfrm>
            <a:off x="132038" y="933619"/>
            <a:ext cx="4786200" cy="3581700"/>
          </a:xfrm>
          <a:prstGeom prst="rect">
            <a:avLst/>
          </a:prstGeom>
          <a:noFill/>
          <a:ln>
            <a:noFill/>
          </a:ln>
        </p:spPr>
        <p:txBody>
          <a:bodyPr spcFirstLastPara="1" wrap="square" lIns="68575" tIns="34275" rIns="68575" bIns="34275" anchor="t" anchorCtr="0">
            <a:noAutofit/>
          </a:bodyPr>
          <a:lstStyle/>
          <a:p>
            <a:pPr marL="342900" marR="0" lvl="0" indent="-234950" algn="l" rtl="0">
              <a:lnSpc>
                <a:spcPct val="115000"/>
              </a:lnSpc>
              <a:spcBef>
                <a:spcPts val="800"/>
              </a:spcBef>
              <a:spcAft>
                <a:spcPts val="0"/>
              </a:spcAft>
              <a:buSzPts val="1100"/>
              <a:buChar char="❖"/>
            </a:pPr>
            <a:r>
              <a:rPr lang="en" sz="1800"/>
              <a:t>Engage "Structural Bridges" for New Initiatives</a:t>
            </a:r>
            <a:endParaRPr/>
          </a:p>
          <a:p>
            <a:pPr marL="342900" marR="0" lvl="0" indent="-234950" algn="l" rtl="0">
              <a:lnSpc>
                <a:spcPct val="115000"/>
              </a:lnSpc>
              <a:spcBef>
                <a:spcPts val="800"/>
              </a:spcBef>
              <a:spcAft>
                <a:spcPts val="0"/>
              </a:spcAft>
              <a:buSzPts val="1100"/>
              <a:buChar char="❖"/>
            </a:pPr>
            <a:r>
              <a:rPr lang="en" sz="1800"/>
              <a:t>Utilize the Core as a Broadcasting Cohort</a:t>
            </a:r>
            <a:endParaRPr/>
          </a:p>
          <a:p>
            <a:pPr marL="342900" marR="0" lvl="0" indent="-234950" algn="l" rtl="0">
              <a:lnSpc>
                <a:spcPct val="115000"/>
              </a:lnSpc>
              <a:spcBef>
                <a:spcPts val="800"/>
              </a:spcBef>
              <a:spcAft>
                <a:spcPts val="0"/>
              </a:spcAft>
              <a:buSzPts val="1100"/>
              <a:buChar char="❖"/>
            </a:pPr>
            <a:r>
              <a:rPr lang="en" sz="1800"/>
              <a:t>Adopt Tiered Communication Strategies</a:t>
            </a:r>
            <a:endParaRPr/>
          </a:p>
          <a:p>
            <a:pPr marL="342900" marR="0" lvl="0" indent="-234950" algn="l" rtl="0">
              <a:lnSpc>
                <a:spcPct val="115000"/>
              </a:lnSpc>
              <a:spcBef>
                <a:spcPts val="800"/>
              </a:spcBef>
              <a:spcAft>
                <a:spcPts val="0"/>
              </a:spcAft>
              <a:buSzPts val="1100"/>
              <a:buChar char="❖"/>
            </a:pPr>
            <a:r>
              <a:rPr lang="en" sz="1800"/>
              <a:t>Promote Inter-Agency Data Sharing</a:t>
            </a:r>
            <a:endParaRPr/>
          </a:p>
          <a:p>
            <a:pPr marL="342900" marR="0" lvl="0" indent="-234950" algn="l" rtl="0">
              <a:lnSpc>
                <a:spcPct val="115000"/>
              </a:lnSpc>
              <a:spcBef>
                <a:spcPts val="800"/>
              </a:spcBef>
              <a:spcAft>
                <a:spcPts val="0"/>
              </a:spcAft>
              <a:buSzPts val="1100"/>
              <a:buChar char="❖"/>
            </a:pPr>
            <a:r>
              <a:rPr lang="en" sz="1800"/>
              <a:t>Targeted Outreach to Missing Stakeholders</a:t>
            </a:r>
            <a:endParaRPr sz="1800"/>
          </a:p>
        </p:txBody>
      </p:sp>
      <p:pic>
        <p:nvPicPr>
          <p:cNvPr id="614" name="Google Shape;614;p10"/>
          <p:cNvPicPr preferRelativeResize="0"/>
          <p:nvPr/>
        </p:nvPicPr>
        <p:blipFill rotWithShape="1">
          <a:blip r:embed="rId3">
            <a:alphaModFix/>
          </a:blip>
          <a:srcRect t="130" b="130"/>
          <a:stretch/>
        </p:blipFill>
        <p:spPr>
          <a:xfrm>
            <a:off x="5078944" y="1230581"/>
            <a:ext cx="3800475" cy="2786063"/>
          </a:xfrm>
          <a:prstGeom prst="rect">
            <a:avLst/>
          </a:prstGeom>
          <a:noFill/>
          <a:ln>
            <a:noFill/>
          </a:ln>
        </p:spPr>
      </p:pic>
      <p:sp>
        <p:nvSpPr>
          <p:cNvPr id="615" name="Google Shape;615;p10"/>
          <p:cNvSpPr txBox="1"/>
          <p:nvPr/>
        </p:nvSpPr>
        <p:spPr>
          <a:xfrm>
            <a:off x="5302313" y="4298944"/>
            <a:ext cx="3645000" cy="3453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Arial"/>
                <a:ea typeface="Arial"/>
                <a:cs typeface="Arial"/>
                <a:sym typeface="Arial"/>
              </a:rPr>
              <a:t>Bipartite network showing participant–meeting attendance, with participant nodes colored by continent of affiliation and sized by meeting attendance frequency.</a:t>
            </a:r>
            <a:endParaRPr sz="800" b="0" i="0" u="none" strike="noStrike" cap="none">
              <a:solidFill>
                <a:srgbClr val="000000"/>
              </a:solidFill>
              <a:latin typeface="Arial"/>
              <a:ea typeface="Arial"/>
              <a:cs typeface="Arial"/>
              <a:sym typeface="Arial"/>
            </a:endParaRPr>
          </a:p>
        </p:txBody>
      </p:sp>
      <p:sp>
        <p:nvSpPr>
          <p:cNvPr id="616" name="Google Shape;616;p10"/>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11"/>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Font typeface="Calibri"/>
              <a:buNone/>
            </a:pPr>
            <a:r>
              <a:rPr lang="en" sz="1600" i="1">
                <a:latin typeface="Montserrat"/>
                <a:ea typeface="Montserrat"/>
                <a:cs typeface="Montserrat"/>
                <a:sym typeface="Montserrat"/>
              </a:rPr>
              <a:t>Our Learning Path</a:t>
            </a:r>
            <a:br>
              <a:rPr lang="en" sz="2600">
                <a:latin typeface="Montserrat"/>
                <a:ea typeface="Montserrat"/>
                <a:cs typeface="Montserrat"/>
                <a:sym typeface="Montserrat"/>
              </a:rPr>
            </a:br>
            <a:r>
              <a:rPr lang="en" sz="2100" b="1">
                <a:latin typeface="Montserrat"/>
                <a:ea typeface="Montserrat"/>
                <a:cs typeface="Montserrat"/>
                <a:sym typeface="Montserrat"/>
              </a:rPr>
              <a:t>Most Important: Listening to our Users</a:t>
            </a:r>
            <a:endParaRPr sz="2100" b="1">
              <a:latin typeface="Montserrat"/>
              <a:ea typeface="Montserrat"/>
              <a:cs typeface="Montserrat"/>
              <a:sym typeface="Montserrat"/>
            </a:endParaRPr>
          </a:p>
        </p:txBody>
      </p:sp>
      <p:pic>
        <p:nvPicPr>
          <p:cNvPr id="622" name="Google Shape;622;p11"/>
          <p:cNvPicPr preferRelativeResize="0"/>
          <p:nvPr/>
        </p:nvPicPr>
        <p:blipFill rotWithShape="1">
          <a:blip r:embed="rId3">
            <a:alphaModFix/>
          </a:blip>
          <a:srcRect/>
          <a:stretch/>
        </p:blipFill>
        <p:spPr>
          <a:xfrm>
            <a:off x="223236" y="1094422"/>
            <a:ext cx="6857999" cy="3763863"/>
          </a:xfrm>
          <a:prstGeom prst="rect">
            <a:avLst/>
          </a:prstGeom>
          <a:noFill/>
          <a:ln>
            <a:noFill/>
          </a:ln>
        </p:spPr>
      </p:pic>
      <p:sp>
        <p:nvSpPr>
          <p:cNvPr id="623" name="Google Shape;623;p11"/>
          <p:cNvSpPr txBox="1"/>
          <p:nvPr/>
        </p:nvSpPr>
        <p:spPr>
          <a:xfrm>
            <a:off x="7081235" y="2166951"/>
            <a:ext cx="1911303" cy="147732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1" u="none" strike="noStrike" cap="none">
                <a:solidFill>
                  <a:srgbClr val="000000"/>
                </a:solidFill>
                <a:latin typeface="Montserrat"/>
                <a:ea typeface="Montserrat"/>
                <a:cs typeface="Montserrat"/>
                <a:sym typeface="Montserrat"/>
              </a:rPr>
              <a:t>Based on responses to a pre-event survey – 200+responses</a:t>
            </a:r>
            <a:endParaRPr/>
          </a:p>
        </p:txBody>
      </p:sp>
      <p:sp>
        <p:nvSpPr>
          <p:cNvPr id="624" name="Google Shape;624;p11"/>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3f9fd96c21e_0_0"/>
          <p:cNvSpPr txBox="1">
            <a:spLocks noGrp="1"/>
          </p:cNvSpPr>
          <p:nvPr>
            <p:ph type="body" idx="1"/>
          </p:nvPr>
        </p:nvSpPr>
        <p:spPr>
          <a:xfrm>
            <a:off x="-8381" y="945788"/>
            <a:ext cx="5569500" cy="3879000"/>
          </a:xfrm>
          <a:prstGeom prst="rect">
            <a:avLst/>
          </a:prstGeom>
        </p:spPr>
        <p:txBody>
          <a:bodyPr spcFirstLastPara="1" wrap="square" lIns="68575" tIns="34275" rIns="68575" bIns="34275" anchor="t" anchorCtr="0">
            <a:noAutofit/>
          </a:bodyPr>
          <a:lstStyle/>
          <a:p>
            <a:pPr marL="107950" indent="0">
              <a:lnSpc>
                <a:spcPct val="150000"/>
              </a:lnSpc>
              <a:spcBef>
                <a:spcPts val="0"/>
              </a:spcBef>
              <a:buSzPts val="1100"/>
              <a:buNone/>
            </a:pPr>
            <a:r>
              <a:rPr lang="en" sz="1600" b="1" dirty="0"/>
              <a:t>EOTEC DevNet’s Added Value: </a:t>
            </a:r>
            <a:r>
              <a:rPr lang="en-US" sz="1600" b="1" dirty="0"/>
              <a:t>Extending the reach of </a:t>
            </a:r>
            <a:r>
              <a:rPr lang="en-US" sz="1600" b="1" dirty="0" err="1"/>
              <a:t>WGCapD</a:t>
            </a:r>
            <a:endParaRPr sz="1600" b="1" dirty="0"/>
          </a:p>
          <a:p>
            <a:pPr marL="685800" lvl="1" indent="-228600" algn="l" rtl="0">
              <a:lnSpc>
                <a:spcPct val="150000"/>
              </a:lnSpc>
              <a:spcBef>
                <a:spcPts val="0"/>
              </a:spcBef>
              <a:spcAft>
                <a:spcPts val="0"/>
              </a:spcAft>
              <a:buSzPts val="1000"/>
              <a:buFont typeface="Wingdings" panose="05000000000000000000" pitchFamily="2" charset="2"/>
              <a:buChar char="v"/>
            </a:pPr>
            <a:r>
              <a:rPr lang="en" sz="1000" b="1" dirty="0"/>
              <a:t>Amplification </a:t>
            </a:r>
            <a:r>
              <a:rPr lang="en" sz="1000" dirty="0"/>
              <a:t>of CEOS activities on social media, website and Communities of Practice meet-ups</a:t>
            </a:r>
          </a:p>
          <a:p>
            <a:pPr marL="685800" lvl="1" indent="-228600">
              <a:lnSpc>
                <a:spcPct val="150000"/>
              </a:lnSpc>
              <a:spcBef>
                <a:spcPts val="0"/>
              </a:spcBef>
              <a:buSzPts val="1000"/>
              <a:buFont typeface="Wingdings" panose="05000000000000000000" pitchFamily="2" charset="2"/>
              <a:buChar char="v"/>
            </a:pPr>
            <a:r>
              <a:rPr lang="en-US" sz="1000" b="1" dirty="0"/>
              <a:t>Coordination </a:t>
            </a:r>
            <a:r>
              <a:rPr lang="en-US" sz="1000" dirty="0"/>
              <a:t>with CEOS working groups on common technical areas</a:t>
            </a:r>
          </a:p>
          <a:p>
            <a:pPr marL="685800" lvl="1" indent="-228600">
              <a:lnSpc>
                <a:spcPct val="150000"/>
              </a:lnSpc>
              <a:spcBef>
                <a:spcPts val="0"/>
              </a:spcBef>
              <a:buSzPts val="1000"/>
              <a:buFont typeface="Wingdings" panose="05000000000000000000" pitchFamily="2" charset="2"/>
              <a:buChar char="v"/>
            </a:pPr>
            <a:r>
              <a:rPr lang="en" sz="1000" b="1" dirty="0"/>
              <a:t>Discoverablity and training and resources</a:t>
            </a:r>
            <a:r>
              <a:rPr lang="en" sz="1000" b="1"/>
              <a:t>: </a:t>
            </a:r>
            <a:r>
              <a:rPr lang="en" sz="1000" u="sng"/>
              <a:t>CEOS </a:t>
            </a:r>
            <a:r>
              <a:rPr lang="en" sz="1000" u="sng" dirty="0"/>
              <a:t>training calendar</a:t>
            </a:r>
            <a:r>
              <a:rPr lang="en" sz="1000" dirty="0"/>
              <a:t>, EOTEC Opportunities Roundup,  Places to Find Training</a:t>
            </a:r>
            <a:endParaRPr lang="en" sz="1000" b="1" dirty="0"/>
          </a:p>
          <a:p>
            <a:pPr marL="685800" lvl="1" indent="-228600" algn="l" rtl="0">
              <a:lnSpc>
                <a:spcPct val="150000"/>
              </a:lnSpc>
              <a:spcBef>
                <a:spcPts val="0"/>
              </a:spcBef>
              <a:spcAft>
                <a:spcPts val="0"/>
              </a:spcAft>
              <a:buSzPts val="1000"/>
              <a:buFont typeface="Wingdings" panose="05000000000000000000" pitchFamily="2" charset="2"/>
              <a:buChar char="v"/>
            </a:pPr>
            <a:r>
              <a:rPr lang="en" sz="1000" b="1" dirty="0"/>
              <a:t>Access to tools, data and best practices: </a:t>
            </a:r>
            <a:r>
              <a:rPr lang="en" sz="1000" dirty="0"/>
              <a:t>Floods and Drought Tools Trackers, Needs Assessment Guidance</a:t>
            </a:r>
            <a:endParaRPr sz="1000" dirty="0"/>
          </a:p>
          <a:p>
            <a:pPr marL="685800" lvl="1" indent="-228600">
              <a:lnSpc>
                <a:spcPct val="150000"/>
              </a:lnSpc>
              <a:spcBef>
                <a:spcPts val="0"/>
              </a:spcBef>
              <a:buSzPts val="1000"/>
              <a:buFont typeface="Wingdings" panose="05000000000000000000" pitchFamily="2" charset="2"/>
              <a:buChar char="v"/>
            </a:pPr>
            <a:r>
              <a:rPr lang="en" sz="1000" b="1" dirty="0"/>
              <a:t>Channel to key partners</a:t>
            </a:r>
            <a:r>
              <a:rPr lang="en" sz="1000" dirty="0"/>
              <a:t>: GEO, WMO/CGMS V</a:t>
            </a:r>
            <a:r>
              <a:rPr lang="en-US" sz="1000" dirty="0"/>
              <a:t>l</a:t>
            </a:r>
            <a:r>
              <a:rPr lang="en" sz="1000" dirty="0"/>
              <a:t>ab, UNOOSA, WMO ETR (CONECT)</a:t>
            </a:r>
            <a:endParaRPr lang="en" sz="1000" b="1" dirty="0"/>
          </a:p>
          <a:p>
            <a:pPr marL="685800" lvl="1" indent="-228600" algn="l" rtl="0">
              <a:lnSpc>
                <a:spcPct val="150000"/>
              </a:lnSpc>
              <a:spcBef>
                <a:spcPts val="0"/>
              </a:spcBef>
              <a:spcAft>
                <a:spcPts val="0"/>
              </a:spcAft>
              <a:buSzPts val="1000"/>
              <a:buFont typeface="Wingdings" panose="05000000000000000000" pitchFamily="2" charset="2"/>
              <a:buChar char="v"/>
            </a:pPr>
            <a:r>
              <a:rPr lang="en" sz="1000" b="1" dirty="0"/>
              <a:t>Channel to a diverse community of ~400 members </a:t>
            </a:r>
            <a:r>
              <a:rPr lang="en" sz="1000" dirty="0"/>
              <a:t>across national agencies, space institutions, academia, UN bodies, regional climate centres, and private sector organisations with interest in climate topics</a:t>
            </a:r>
          </a:p>
          <a:p>
            <a:pPr marL="685800" lvl="1" indent="-228600">
              <a:lnSpc>
                <a:spcPct val="150000"/>
              </a:lnSpc>
              <a:spcBef>
                <a:spcPts val="0"/>
              </a:spcBef>
              <a:buSzPts val="1000"/>
              <a:buFont typeface="Wingdings" panose="05000000000000000000" pitchFamily="2" charset="2"/>
              <a:buChar char="v"/>
            </a:pPr>
            <a:r>
              <a:rPr lang="en-US" sz="1100" b="1" dirty="0"/>
              <a:t>Network of volunteer CoP contributors: </a:t>
            </a:r>
            <a:r>
              <a:rPr lang="en-US" sz="1100" dirty="0"/>
              <a:t>e.g., tool trackers</a:t>
            </a:r>
          </a:p>
        </p:txBody>
      </p:sp>
      <p:sp>
        <p:nvSpPr>
          <p:cNvPr id="630" name="Google Shape;630;g3f9fd96c21e_0_0"/>
          <p:cNvSpPr txBox="1">
            <a:spLocks noGrp="1"/>
          </p:cNvSpPr>
          <p:nvPr>
            <p:ph type="title"/>
          </p:nvPr>
        </p:nvSpPr>
        <p:spPr>
          <a:xfrm>
            <a:off x="99027" y="98965"/>
            <a:ext cx="5280300" cy="4383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sz="3000"/>
              <a:t>How EOTEC Can Support</a:t>
            </a:r>
            <a:endParaRPr sz="2300" dirty="0"/>
          </a:p>
        </p:txBody>
      </p:sp>
      <p:pic>
        <p:nvPicPr>
          <p:cNvPr id="631" name="Google Shape;631;g3f9fd96c21e_0_0"/>
          <p:cNvPicPr preferRelativeResize="0"/>
          <p:nvPr/>
        </p:nvPicPr>
        <p:blipFill>
          <a:blip r:embed="rId3">
            <a:alphaModFix/>
          </a:blip>
          <a:stretch>
            <a:fillRect/>
          </a:stretch>
        </p:blipFill>
        <p:spPr>
          <a:xfrm>
            <a:off x="7268269" y="3791308"/>
            <a:ext cx="884850" cy="870401"/>
          </a:xfrm>
          <a:prstGeom prst="rect">
            <a:avLst/>
          </a:prstGeom>
          <a:noFill/>
          <a:ln>
            <a:noFill/>
          </a:ln>
        </p:spPr>
      </p:pic>
      <p:pic>
        <p:nvPicPr>
          <p:cNvPr id="632" name="Google Shape;632;g3f9fd96c21e_0_0"/>
          <p:cNvPicPr preferRelativeResize="0"/>
          <p:nvPr/>
        </p:nvPicPr>
        <p:blipFill>
          <a:blip r:embed="rId4">
            <a:alphaModFix/>
          </a:blip>
          <a:stretch>
            <a:fillRect/>
          </a:stretch>
        </p:blipFill>
        <p:spPr>
          <a:xfrm>
            <a:off x="5511188" y="945806"/>
            <a:ext cx="853106" cy="838931"/>
          </a:xfrm>
          <a:prstGeom prst="rect">
            <a:avLst/>
          </a:prstGeom>
          <a:noFill/>
          <a:ln>
            <a:noFill/>
          </a:ln>
        </p:spPr>
      </p:pic>
      <p:pic>
        <p:nvPicPr>
          <p:cNvPr id="633" name="Google Shape;633;g3f9fd96c21e_0_0"/>
          <p:cNvPicPr preferRelativeResize="0"/>
          <p:nvPr/>
        </p:nvPicPr>
        <p:blipFill>
          <a:blip r:embed="rId5">
            <a:alphaModFix/>
          </a:blip>
          <a:stretch>
            <a:fillRect/>
          </a:stretch>
        </p:blipFill>
        <p:spPr>
          <a:xfrm>
            <a:off x="7331991" y="2827622"/>
            <a:ext cx="853107" cy="839086"/>
          </a:xfrm>
          <a:prstGeom prst="rect">
            <a:avLst/>
          </a:prstGeom>
          <a:noFill/>
          <a:ln>
            <a:noFill/>
          </a:ln>
        </p:spPr>
      </p:pic>
      <p:pic>
        <p:nvPicPr>
          <p:cNvPr id="634" name="Google Shape;634;g3f9fd96c21e_0_0"/>
          <p:cNvPicPr preferRelativeResize="0"/>
          <p:nvPr/>
        </p:nvPicPr>
        <p:blipFill>
          <a:blip r:embed="rId6">
            <a:alphaModFix/>
          </a:blip>
          <a:stretch>
            <a:fillRect/>
          </a:stretch>
        </p:blipFill>
        <p:spPr>
          <a:xfrm>
            <a:off x="5632509" y="1866553"/>
            <a:ext cx="853106" cy="836487"/>
          </a:xfrm>
          <a:prstGeom prst="rect">
            <a:avLst/>
          </a:prstGeom>
          <a:noFill/>
          <a:ln>
            <a:noFill/>
          </a:ln>
        </p:spPr>
      </p:pic>
      <p:pic>
        <p:nvPicPr>
          <p:cNvPr id="635" name="Google Shape;635;g3f9fd96c21e_0_0"/>
          <p:cNvPicPr preferRelativeResize="0"/>
          <p:nvPr/>
        </p:nvPicPr>
        <p:blipFill>
          <a:blip r:embed="rId7">
            <a:alphaModFix/>
          </a:blip>
          <a:stretch>
            <a:fillRect/>
          </a:stretch>
        </p:blipFill>
        <p:spPr>
          <a:xfrm>
            <a:off x="8180044" y="948487"/>
            <a:ext cx="853106" cy="833590"/>
          </a:xfrm>
          <a:prstGeom prst="rect">
            <a:avLst/>
          </a:prstGeom>
          <a:noFill/>
          <a:ln>
            <a:noFill/>
          </a:ln>
        </p:spPr>
      </p:pic>
      <p:pic>
        <p:nvPicPr>
          <p:cNvPr id="636" name="Google Shape;636;g3f9fd96c21e_0_0"/>
          <p:cNvPicPr preferRelativeResize="0"/>
          <p:nvPr/>
        </p:nvPicPr>
        <p:blipFill>
          <a:blip r:embed="rId8">
            <a:alphaModFix/>
          </a:blip>
          <a:stretch>
            <a:fillRect/>
          </a:stretch>
        </p:blipFill>
        <p:spPr>
          <a:xfrm>
            <a:off x="8058713" y="1866553"/>
            <a:ext cx="853106" cy="836486"/>
          </a:xfrm>
          <a:prstGeom prst="rect">
            <a:avLst/>
          </a:prstGeom>
          <a:noFill/>
          <a:ln>
            <a:noFill/>
          </a:ln>
        </p:spPr>
      </p:pic>
      <p:pic>
        <p:nvPicPr>
          <p:cNvPr id="637" name="Google Shape;637;g3f9fd96c21e_0_0"/>
          <p:cNvPicPr preferRelativeResize="0"/>
          <p:nvPr/>
        </p:nvPicPr>
        <p:blipFill>
          <a:blip r:embed="rId9">
            <a:alphaModFix/>
          </a:blip>
          <a:stretch>
            <a:fillRect/>
          </a:stretch>
        </p:blipFill>
        <p:spPr>
          <a:xfrm>
            <a:off x="6364284" y="3806906"/>
            <a:ext cx="853106" cy="839176"/>
          </a:xfrm>
          <a:prstGeom prst="rect">
            <a:avLst/>
          </a:prstGeom>
          <a:noFill/>
          <a:ln>
            <a:noFill/>
          </a:ln>
        </p:spPr>
      </p:pic>
      <p:pic>
        <p:nvPicPr>
          <p:cNvPr id="638" name="Google Shape;638;g3f9fd96c21e_0_0"/>
          <p:cNvPicPr preferRelativeResize="0"/>
          <p:nvPr/>
        </p:nvPicPr>
        <p:blipFill>
          <a:blip r:embed="rId10">
            <a:alphaModFix/>
          </a:blip>
          <a:stretch>
            <a:fillRect/>
          </a:stretch>
        </p:blipFill>
        <p:spPr>
          <a:xfrm>
            <a:off x="6557008" y="1272542"/>
            <a:ext cx="1430325" cy="1416225"/>
          </a:xfrm>
          <a:prstGeom prst="rect">
            <a:avLst/>
          </a:prstGeom>
          <a:noFill/>
          <a:ln>
            <a:noFill/>
          </a:ln>
        </p:spPr>
      </p:pic>
      <p:pic>
        <p:nvPicPr>
          <p:cNvPr id="639" name="Google Shape;639;g3f9fd96c21e_0_0"/>
          <p:cNvPicPr preferRelativeResize="0"/>
          <p:nvPr/>
        </p:nvPicPr>
        <p:blipFill>
          <a:blip r:embed="rId11">
            <a:alphaModFix/>
          </a:blip>
          <a:stretch>
            <a:fillRect/>
          </a:stretch>
        </p:blipFill>
        <p:spPr>
          <a:xfrm>
            <a:off x="6287438" y="2821228"/>
            <a:ext cx="884850" cy="867506"/>
          </a:xfrm>
          <a:prstGeom prst="rect">
            <a:avLst/>
          </a:prstGeom>
          <a:noFill/>
          <a:ln>
            <a:noFill/>
          </a:ln>
        </p:spPr>
      </p:pic>
      <p:sp>
        <p:nvSpPr>
          <p:cNvPr id="640" name="Google Shape;640;g3f9fd96c21e_0_0"/>
          <p:cNvSpPr txBox="1"/>
          <p:nvPr/>
        </p:nvSpPr>
        <p:spPr>
          <a:xfrm>
            <a:off x="-18281" y="4922100"/>
            <a:ext cx="44064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100" b="1">
                <a:solidFill>
                  <a:schemeClr val="accent1"/>
                </a:solidFill>
                <a:latin typeface="Montserrat"/>
                <a:ea typeface="Montserrat"/>
                <a:cs typeface="Montserrat"/>
                <a:sym typeface="Montserrat"/>
              </a:rPr>
              <a:t>WGCapD</a:t>
            </a:r>
            <a:r>
              <a:rPr lang="en" sz="1100" b="1" i="0" u="none" strike="noStrike" cap="none">
                <a:solidFill>
                  <a:schemeClr val="accent1"/>
                </a:solidFill>
                <a:latin typeface="Montserrat"/>
                <a:ea typeface="Montserrat"/>
                <a:cs typeface="Montserrat"/>
                <a:sym typeface="Montserrat"/>
              </a:rPr>
              <a:t>-15, 3 September 2026</a:t>
            </a:r>
            <a:endParaRPr sz="1100" b="1" i="0" u="none" strike="noStrike" cap="none">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1100" b="1">
              <a:solidFill>
                <a:schemeClr val="accen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3f9f4293f65_0_3"/>
          <p:cNvSpPr txBox="1">
            <a:spLocks noGrp="1"/>
          </p:cNvSpPr>
          <p:nvPr>
            <p:ph type="title"/>
          </p:nvPr>
        </p:nvSpPr>
        <p:spPr>
          <a:xfrm>
            <a:off x="211350" y="645700"/>
            <a:ext cx="6054900" cy="24657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lt1"/>
              </a:buClr>
              <a:buSzPts val="6000"/>
              <a:buFont typeface="Arial"/>
              <a:buNone/>
            </a:pPr>
            <a:r>
              <a:rPr lang="en" sz="3200"/>
              <a:t>Thank You!</a:t>
            </a:r>
            <a:endParaRPr sz="600" i="1">
              <a:latin typeface="Montserrat"/>
              <a:ea typeface="Montserrat"/>
              <a:cs typeface="Montserrat"/>
              <a:sym typeface="Montserrat"/>
            </a:endParaRPr>
          </a:p>
        </p:txBody>
      </p:sp>
      <p:sp>
        <p:nvSpPr>
          <p:cNvPr id="646" name="Google Shape;646;g3f9f4293f65_0_3"/>
          <p:cNvSpPr/>
          <p:nvPr/>
        </p:nvSpPr>
        <p:spPr>
          <a:xfrm>
            <a:off x="5385325" y="3335375"/>
            <a:ext cx="3679800" cy="2022900"/>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Clr>
                <a:srgbClr val="000000"/>
              </a:buClr>
              <a:buSzPts val="1700"/>
              <a:buFont typeface="Arial"/>
              <a:buNone/>
            </a:pPr>
            <a:endParaRPr sz="11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Erin Martin</a:t>
            </a:r>
            <a:endParaRPr sz="16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 Martyna Stelmaszczuk-Górska </a:t>
            </a:r>
            <a:endParaRPr sz="16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Yasha Moz</a:t>
            </a:r>
            <a:endParaRPr sz="1600" b="1" i="0" u="none" strike="noStrike" cap="none">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EOTEC DevNet</a:t>
            </a:r>
            <a:endParaRPr sz="1600" b="1" i="0" u="none" strike="noStrike" cap="none">
              <a:solidFill>
                <a:srgbClr val="000000"/>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1700"/>
              <a:buFont typeface="Arial"/>
              <a:buNone/>
            </a:pPr>
            <a:r>
              <a:rPr lang="en" sz="1600" b="1" i="0" u="none" strike="noStrike" cap="none">
                <a:solidFill>
                  <a:schemeClr val="accent1"/>
                </a:solidFill>
                <a:latin typeface="Montserrat"/>
                <a:ea typeface="Montserrat"/>
                <a:cs typeface="Montserrat"/>
                <a:sym typeface="Montserrat"/>
              </a:rPr>
              <a:t>WGCapD - 15, September 3, 2026</a:t>
            </a:r>
            <a:endParaRPr sz="1600" b="1" i="0" u="none" strike="noStrike" cap="none">
              <a:solidFill>
                <a:schemeClr val="accent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650"/>
        <p:cNvGrpSpPr/>
        <p:nvPr/>
      </p:nvGrpSpPr>
      <p:grpSpPr>
        <a:xfrm>
          <a:off x="0" y="0"/>
          <a:ext cx="0" cy="0"/>
          <a:chOff x="0" y="0"/>
          <a:chExt cx="0" cy="0"/>
        </a:xfrm>
      </p:grpSpPr>
      <p:sp>
        <p:nvSpPr>
          <p:cNvPr id="651" name="Google Shape;651;p13"/>
          <p:cNvSpPr txBox="1">
            <a:spLocks noGrp="1"/>
          </p:cNvSpPr>
          <p:nvPr>
            <p:ph type="body" idx="1"/>
          </p:nvPr>
        </p:nvSpPr>
        <p:spPr>
          <a:xfrm>
            <a:off x="196036" y="3716807"/>
            <a:ext cx="1627800" cy="878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endParaRPr sz="1400">
              <a:solidFill>
                <a:schemeClr val="accent6"/>
              </a:solidFill>
            </a:endParaRPr>
          </a:p>
          <a:p>
            <a:pPr marL="0" lvl="0" indent="0" algn="ctr" rtl="0">
              <a:lnSpc>
                <a:spcPct val="100000"/>
              </a:lnSpc>
              <a:spcBef>
                <a:spcPts val="800"/>
              </a:spcBef>
              <a:spcAft>
                <a:spcPts val="0"/>
              </a:spcAft>
              <a:buSzPts val="2100"/>
              <a:buNone/>
            </a:pPr>
            <a:endParaRPr sz="1400">
              <a:solidFill>
                <a:schemeClr val="accent6"/>
              </a:solidFill>
            </a:endParaRPr>
          </a:p>
        </p:txBody>
      </p:sp>
      <p:sp>
        <p:nvSpPr>
          <p:cNvPr id="652" name="Google Shape;652;p13"/>
          <p:cNvSpPr txBox="1">
            <a:spLocks noGrp="1"/>
          </p:cNvSpPr>
          <p:nvPr>
            <p:ph type="title"/>
          </p:nvPr>
        </p:nvSpPr>
        <p:spPr>
          <a:xfrm>
            <a:off x="99027" y="98966"/>
            <a:ext cx="5280300" cy="4383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Font typeface="Calibri"/>
              <a:buNone/>
            </a:pPr>
            <a:r>
              <a:rPr lang="en" sz="2000">
                <a:latin typeface="Montserrat Medium"/>
                <a:ea typeface="Montserrat Medium"/>
                <a:cs typeface="Montserrat Medium"/>
                <a:sym typeface="Montserrat Medium"/>
              </a:rPr>
              <a:t>5 Insights from Social Network Analysis</a:t>
            </a:r>
            <a:endParaRPr sz="3000">
              <a:latin typeface="Montserrat Medium"/>
              <a:ea typeface="Montserrat Medium"/>
              <a:cs typeface="Montserrat Medium"/>
              <a:sym typeface="Montserrat Medium"/>
            </a:endParaRPr>
          </a:p>
        </p:txBody>
      </p:sp>
      <p:sp>
        <p:nvSpPr>
          <p:cNvPr id="653" name="Google Shape;653;p13"/>
          <p:cNvSpPr txBox="1"/>
          <p:nvPr/>
        </p:nvSpPr>
        <p:spPr>
          <a:xfrm>
            <a:off x="5911894" y="1032544"/>
            <a:ext cx="3243900" cy="3540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p13"/>
          <p:cNvSpPr txBox="1">
            <a:spLocks noGrp="1"/>
          </p:cNvSpPr>
          <p:nvPr>
            <p:ph type="body" idx="1"/>
          </p:nvPr>
        </p:nvSpPr>
        <p:spPr>
          <a:xfrm>
            <a:off x="-1" y="785813"/>
            <a:ext cx="5029673" cy="4129087"/>
          </a:xfrm>
          <a:prstGeom prst="rect">
            <a:avLst/>
          </a:prstGeom>
          <a:noFill/>
          <a:ln>
            <a:noFill/>
          </a:ln>
        </p:spPr>
        <p:txBody>
          <a:bodyPr spcFirstLastPara="1" wrap="square" lIns="68575" tIns="34275" rIns="68575" bIns="34275" anchor="t" anchorCtr="0">
            <a:noAutofit/>
          </a:bodyPr>
          <a:lstStyle/>
          <a:p>
            <a:pPr marL="342900" marR="0" lvl="0" indent="-234950" algn="l" rtl="0">
              <a:lnSpc>
                <a:spcPct val="115000"/>
              </a:lnSpc>
              <a:spcBef>
                <a:spcPts val="800"/>
              </a:spcBef>
              <a:spcAft>
                <a:spcPts val="0"/>
              </a:spcAft>
              <a:buSzPts val="1100"/>
              <a:buChar char="❖"/>
            </a:pPr>
            <a:r>
              <a:rPr lang="en" sz="1100" b="1"/>
              <a:t>A Truly Global "Network of Networks":</a:t>
            </a:r>
            <a:r>
              <a:rPr lang="en" sz="1100"/>
              <a:t> EOTEC DevNet has successfully engaged 2,017 individuals from 609 organizations across 120 countries, with all five founding partner networks actively represented.</a:t>
            </a:r>
            <a:endParaRPr/>
          </a:p>
          <a:p>
            <a:pPr marL="342900" marR="0" lvl="0" indent="-234950" algn="l" rtl="0">
              <a:lnSpc>
                <a:spcPct val="115000"/>
              </a:lnSpc>
              <a:spcBef>
                <a:spcPts val="0"/>
              </a:spcBef>
              <a:spcAft>
                <a:spcPts val="0"/>
              </a:spcAft>
              <a:buSzPts val="1100"/>
              <a:buChar char="❖"/>
            </a:pPr>
            <a:r>
              <a:rPr lang="en" sz="1100" b="1"/>
              <a:t>Resilient, Non-Hierarchical Structure:</a:t>
            </a:r>
            <a:r>
              <a:rPr lang="en" sz="1100"/>
              <a:t> The network has a low centralization score (0.30), meaning coordination does not rely on a single leader; instead, leadership is distributed, making the network highly resilient to the loss of any single actor.</a:t>
            </a:r>
            <a:endParaRPr/>
          </a:p>
          <a:p>
            <a:pPr marL="342900" marR="0" lvl="0" indent="-234950" algn="l" rtl="0">
              <a:lnSpc>
                <a:spcPct val="115000"/>
              </a:lnSpc>
              <a:spcBef>
                <a:spcPts val="0"/>
              </a:spcBef>
              <a:spcAft>
                <a:spcPts val="0"/>
              </a:spcAft>
              <a:buSzPts val="1100"/>
              <a:buChar char="❖"/>
            </a:pPr>
            <a:r>
              <a:rPr lang="en" sz="1100" b="1"/>
              <a:t>"Small-World" Communication Efficiency:</a:t>
            </a:r>
            <a:r>
              <a:rPr lang="en" sz="1100"/>
              <a:t> With an average path length of 2.3, information typically requires only two "handshakes" to reach almost any participant, allowing for extremely rapid dissemination of knowledge across the global community.</a:t>
            </a:r>
            <a:endParaRPr sz="1100"/>
          </a:p>
          <a:p>
            <a:pPr marL="342900" marR="0" lvl="0" indent="-234950" algn="l" rtl="0">
              <a:lnSpc>
                <a:spcPct val="115000"/>
              </a:lnSpc>
              <a:spcBef>
                <a:spcPts val="0"/>
              </a:spcBef>
              <a:spcAft>
                <a:spcPts val="0"/>
              </a:spcAft>
              <a:buSzPts val="1100"/>
              <a:buChar char="❖"/>
            </a:pPr>
            <a:r>
              <a:rPr lang="en" sz="1100" b="1"/>
              <a:t>Diverse Global Brokerage:</a:t>
            </a:r>
            <a:r>
              <a:rPr lang="en" sz="1100"/>
              <a:t> Unlike many international initiatives, key structural "bridges" (participants who connect isolated clusters) are not heavily concentrated but are distributed across regions. </a:t>
            </a:r>
            <a:endParaRPr sz="1100"/>
          </a:p>
          <a:p>
            <a:pPr marL="342900" marR="0" lvl="0" indent="-234950" algn="l" rtl="0">
              <a:lnSpc>
                <a:spcPct val="115000"/>
              </a:lnSpc>
              <a:spcBef>
                <a:spcPts val="0"/>
              </a:spcBef>
              <a:spcAft>
                <a:spcPts val="0"/>
              </a:spcAft>
              <a:buSzPts val="1100"/>
              <a:buChar char="❖"/>
            </a:pPr>
            <a:r>
              <a:rPr lang="en" sz="1100" b="1"/>
              <a:t>Strong Regional Integration:</a:t>
            </a:r>
            <a:r>
              <a:rPr lang="en" sz="1100"/>
              <a:t> The network features a dense core where African and European participants are heavily interwoven, while the Americas and Asia-Oceania operate as cohesive regional "lobes" connected via key brokers.</a:t>
            </a:r>
            <a:endParaRPr sz="1100"/>
          </a:p>
        </p:txBody>
      </p:sp>
      <p:pic>
        <p:nvPicPr>
          <p:cNvPr id="655" name="Google Shape;655;p13"/>
          <p:cNvPicPr preferRelativeResize="0"/>
          <p:nvPr/>
        </p:nvPicPr>
        <p:blipFill rotWithShape="1">
          <a:blip r:embed="rId3">
            <a:alphaModFix/>
          </a:blip>
          <a:srcRect/>
          <a:stretch/>
        </p:blipFill>
        <p:spPr>
          <a:xfrm>
            <a:off x="5029673" y="1386544"/>
            <a:ext cx="4010583" cy="2816302"/>
          </a:xfrm>
          <a:prstGeom prst="rect">
            <a:avLst/>
          </a:prstGeom>
          <a:noFill/>
          <a:ln>
            <a:noFill/>
          </a:ln>
        </p:spPr>
      </p:pic>
      <p:sp>
        <p:nvSpPr>
          <p:cNvPr id="656" name="Google Shape;656;p13"/>
          <p:cNvSpPr txBox="1"/>
          <p:nvPr/>
        </p:nvSpPr>
        <p:spPr>
          <a:xfrm>
            <a:off x="5425650" y="4397625"/>
            <a:ext cx="3540000" cy="3393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Arial"/>
                <a:ea typeface="Arial"/>
                <a:cs typeface="Arial"/>
                <a:sym typeface="Arial"/>
              </a:rPr>
              <a:t>Bipartite network projected to a one-mode network. Node size is proportional to betweenness score. Node color shows each participant’s region of affiliation.</a:t>
            </a:r>
            <a:endParaRPr sz="8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660"/>
        <p:cNvGrpSpPr/>
        <p:nvPr/>
      </p:nvGrpSpPr>
      <p:grpSpPr>
        <a:xfrm>
          <a:off x="0" y="0"/>
          <a:ext cx="0" cy="0"/>
          <a:chOff x="0" y="0"/>
          <a:chExt cx="0" cy="0"/>
        </a:xfrm>
      </p:grpSpPr>
      <p:sp>
        <p:nvSpPr>
          <p:cNvPr id="661" name="Google Shape;661;p12"/>
          <p:cNvSpPr txBox="1">
            <a:spLocks noGrp="1"/>
          </p:cNvSpPr>
          <p:nvPr>
            <p:ph type="body" idx="1"/>
          </p:nvPr>
        </p:nvSpPr>
        <p:spPr>
          <a:xfrm>
            <a:off x="196036" y="3716807"/>
            <a:ext cx="1627800" cy="878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endParaRPr sz="1400">
              <a:solidFill>
                <a:schemeClr val="accent6"/>
              </a:solidFill>
            </a:endParaRPr>
          </a:p>
          <a:p>
            <a:pPr marL="0" lvl="0" indent="0" algn="ctr" rtl="0">
              <a:lnSpc>
                <a:spcPct val="100000"/>
              </a:lnSpc>
              <a:spcBef>
                <a:spcPts val="800"/>
              </a:spcBef>
              <a:spcAft>
                <a:spcPts val="0"/>
              </a:spcAft>
              <a:buSzPts val="2100"/>
              <a:buNone/>
            </a:pPr>
            <a:endParaRPr sz="1400">
              <a:solidFill>
                <a:schemeClr val="accent6"/>
              </a:solidFill>
            </a:endParaRPr>
          </a:p>
        </p:txBody>
      </p:sp>
      <p:sp>
        <p:nvSpPr>
          <p:cNvPr id="662" name="Google Shape;662;p12"/>
          <p:cNvSpPr txBox="1">
            <a:spLocks noGrp="1"/>
          </p:cNvSpPr>
          <p:nvPr>
            <p:ph type="title"/>
          </p:nvPr>
        </p:nvSpPr>
        <p:spPr>
          <a:xfrm>
            <a:off x="99027" y="98966"/>
            <a:ext cx="5280300" cy="4383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2400"/>
              <a:buFont typeface="Calibri"/>
              <a:buNone/>
            </a:pPr>
            <a:r>
              <a:rPr lang="en" sz="2000">
                <a:latin typeface="Montserrat Medium"/>
                <a:ea typeface="Montserrat Medium"/>
                <a:cs typeface="Montserrat Medium"/>
                <a:sym typeface="Montserrat Medium"/>
              </a:rPr>
              <a:t>5 Recommendations for Management</a:t>
            </a:r>
            <a:endParaRPr sz="3000">
              <a:latin typeface="Montserrat Medium"/>
              <a:ea typeface="Montserrat Medium"/>
              <a:cs typeface="Montserrat Medium"/>
              <a:sym typeface="Montserrat Medium"/>
            </a:endParaRPr>
          </a:p>
        </p:txBody>
      </p:sp>
      <p:sp>
        <p:nvSpPr>
          <p:cNvPr id="663" name="Google Shape;663;p12"/>
          <p:cNvSpPr txBox="1"/>
          <p:nvPr/>
        </p:nvSpPr>
        <p:spPr>
          <a:xfrm>
            <a:off x="5911894" y="1032544"/>
            <a:ext cx="3243900" cy="3540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12"/>
          <p:cNvSpPr txBox="1">
            <a:spLocks noGrp="1"/>
          </p:cNvSpPr>
          <p:nvPr>
            <p:ph type="body" idx="1"/>
          </p:nvPr>
        </p:nvSpPr>
        <p:spPr>
          <a:xfrm>
            <a:off x="132038" y="933619"/>
            <a:ext cx="4786200" cy="3581700"/>
          </a:xfrm>
          <a:prstGeom prst="rect">
            <a:avLst/>
          </a:prstGeom>
          <a:noFill/>
          <a:ln>
            <a:noFill/>
          </a:ln>
        </p:spPr>
        <p:txBody>
          <a:bodyPr spcFirstLastPara="1" wrap="square" lIns="68575" tIns="34275" rIns="68575" bIns="34275" anchor="t" anchorCtr="0">
            <a:noAutofit/>
          </a:bodyPr>
          <a:lstStyle/>
          <a:p>
            <a:pPr marL="342900" marR="0" lvl="0" indent="-234950" algn="l" rtl="0">
              <a:lnSpc>
                <a:spcPct val="115000"/>
              </a:lnSpc>
              <a:spcBef>
                <a:spcPts val="800"/>
              </a:spcBef>
              <a:spcAft>
                <a:spcPts val="0"/>
              </a:spcAft>
              <a:buSzPts val="1100"/>
              <a:buChar char="❖"/>
            </a:pPr>
            <a:r>
              <a:rPr lang="en" sz="1100" b="1"/>
              <a:t>Engage "Structural Bridges" for New Initiatives:</a:t>
            </a:r>
            <a:r>
              <a:rPr lang="en" sz="1100"/>
              <a:t> When launching new projects, prioritize early engagement with identified high-betweenness participants to prevent "knowledge silos" and ensure cross-regional buy-in.</a:t>
            </a:r>
            <a:endParaRPr sz="1100"/>
          </a:p>
          <a:p>
            <a:pPr marL="342900" marR="0" lvl="0" indent="-234950" algn="l" rtl="0">
              <a:lnSpc>
                <a:spcPct val="115000"/>
              </a:lnSpc>
              <a:spcBef>
                <a:spcPts val="0"/>
              </a:spcBef>
              <a:spcAft>
                <a:spcPts val="0"/>
              </a:spcAft>
              <a:buSzPts val="1100"/>
              <a:buChar char="❖"/>
            </a:pPr>
            <a:r>
              <a:rPr lang="en" sz="1100" b="1"/>
              <a:t>Utilize the Core as a Broadcasting Cohort:</a:t>
            </a:r>
            <a:r>
              <a:rPr lang="en" sz="1100"/>
              <a:t> Rather than relying only on formal leaders, treat the high-closeness "dense core" as a distributed team of broadcasters to ensure information saturates the network through multiple parallel pathways.</a:t>
            </a:r>
            <a:endParaRPr sz="1100"/>
          </a:p>
          <a:p>
            <a:pPr marL="342900" marR="0" lvl="0" indent="-234950" algn="l" rtl="0">
              <a:lnSpc>
                <a:spcPct val="115000"/>
              </a:lnSpc>
              <a:spcBef>
                <a:spcPts val="0"/>
              </a:spcBef>
              <a:spcAft>
                <a:spcPts val="0"/>
              </a:spcAft>
              <a:buSzPts val="1100"/>
              <a:buChar char="❖"/>
            </a:pPr>
            <a:r>
              <a:rPr lang="en" sz="1100" b="1"/>
              <a:t>Adopt Tiered Communication Strategies:</a:t>
            </a:r>
            <a:r>
              <a:rPr lang="en" sz="1100"/>
              <a:t> To maximize efficiency, focus on a "Strategic Communications Core" of 15–20 key connectors; the network’s 2.3-step efficiency will naturally cascade information to the remaining participants.</a:t>
            </a:r>
            <a:endParaRPr sz="1100"/>
          </a:p>
          <a:p>
            <a:pPr marL="342900" marR="0" lvl="0" indent="-234950" algn="l" rtl="0">
              <a:lnSpc>
                <a:spcPct val="115000"/>
              </a:lnSpc>
              <a:spcBef>
                <a:spcPts val="0"/>
              </a:spcBef>
              <a:spcAft>
                <a:spcPts val="0"/>
              </a:spcAft>
              <a:buSzPts val="1100"/>
              <a:buChar char="❖"/>
            </a:pPr>
            <a:r>
              <a:rPr lang="en" sz="1100" b="1"/>
              <a:t>Promote Inter-Agency Data Sharing: </a:t>
            </a:r>
            <a:r>
              <a:rPr lang="en" sz="1100"/>
              <a:t>Integrating activity data between CEOS, GEO, WMO, and others with EOTEC DevNet’s  will provide a more complete "network-of-networks" view and further reduce duplication of effort.</a:t>
            </a:r>
            <a:endParaRPr sz="1100"/>
          </a:p>
          <a:p>
            <a:pPr marL="342900" marR="0" lvl="0" indent="-234950" algn="l" rtl="0">
              <a:lnSpc>
                <a:spcPct val="115000"/>
              </a:lnSpc>
              <a:spcBef>
                <a:spcPts val="0"/>
              </a:spcBef>
              <a:spcAft>
                <a:spcPts val="0"/>
              </a:spcAft>
              <a:buSzPts val="1100"/>
              <a:buChar char="❖"/>
            </a:pPr>
            <a:r>
              <a:rPr lang="en" sz="1100" b="1"/>
              <a:t>Targeted Outreach to Missing Stakeholders: </a:t>
            </a:r>
            <a:r>
              <a:rPr lang="en" sz="1100"/>
              <a:t>Use the interactive dashboard to guide recruitment from under-represented groups, i.e. Small Island Developing States, development finance institutions, and major national data providers.</a:t>
            </a:r>
            <a:endParaRPr sz="1100"/>
          </a:p>
        </p:txBody>
      </p:sp>
      <p:pic>
        <p:nvPicPr>
          <p:cNvPr id="665" name="Google Shape;665;p12"/>
          <p:cNvPicPr preferRelativeResize="0"/>
          <p:nvPr/>
        </p:nvPicPr>
        <p:blipFill rotWithShape="1">
          <a:blip r:embed="rId3">
            <a:alphaModFix/>
          </a:blip>
          <a:srcRect t="130" b="130"/>
          <a:stretch/>
        </p:blipFill>
        <p:spPr>
          <a:xfrm>
            <a:off x="5078944" y="1230581"/>
            <a:ext cx="3800475" cy="2786063"/>
          </a:xfrm>
          <a:prstGeom prst="rect">
            <a:avLst/>
          </a:prstGeom>
          <a:noFill/>
          <a:ln>
            <a:noFill/>
          </a:ln>
        </p:spPr>
      </p:pic>
      <p:sp>
        <p:nvSpPr>
          <p:cNvPr id="666" name="Google Shape;666;p12"/>
          <p:cNvSpPr txBox="1"/>
          <p:nvPr/>
        </p:nvSpPr>
        <p:spPr>
          <a:xfrm>
            <a:off x="5302313" y="4298944"/>
            <a:ext cx="3645000" cy="3453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Arial"/>
                <a:ea typeface="Arial"/>
                <a:cs typeface="Arial"/>
                <a:sym typeface="Arial"/>
              </a:rPr>
              <a:t>Bipartite network showing participant–meeting attendance, with participant nodes colored by continent of affiliation and sized by meeting attendance frequency.</a:t>
            </a:r>
            <a:endParaRPr sz="8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670"/>
        <p:cNvGrpSpPr/>
        <p:nvPr/>
      </p:nvGrpSpPr>
      <p:grpSpPr>
        <a:xfrm>
          <a:off x="0" y="0"/>
          <a:ext cx="0" cy="0"/>
          <a:chOff x="0" y="0"/>
          <a:chExt cx="0" cy="0"/>
        </a:xfrm>
      </p:grpSpPr>
      <p:sp>
        <p:nvSpPr>
          <p:cNvPr id="671" name="Google Shape;671;p14"/>
          <p:cNvSpPr/>
          <p:nvPr/>
        </p:nvSpPr>
        <p:spPr>
          <a:xfrm>
            <a:off x="1421775" y="1946981"/>
            <a:ext cx="1035600" cy="994200"/>
          </a:xfrm>
          <a:prstGeom prst="ellipse">
            <a:avLst/>
          </a:prstGeom>
          <a:solidFill>
            <a:schemeClr val="lt1"/>
          </a:solidFill>
          <a:ln w="28575" cap="flat" cmpd="sng">
            <a:solidFill>
              <a:srgbClr val="008B7A"/>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8CC1"/>
                </a:solidFill>
                <a:latin typeface="Arial"/>
                <a:ea typeface="Arial"/>
                <a:cs typeface="Arial"/>
                <a:sym typeface="Arial"/>
              </a:rPr>
              <a:t>Dec 2022/</a:t>
            </a:r>
            <a:endParaRPr sz="1400" b="0" i="0" u="none" strike="noStrike" cap="none">
              <a:solidFill>
                <a:srgbClr val="008CC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8CC1"/>
                </a:solidFill>
                <a:latin typeface="Arial"/>
                <a:ea typeface="Arial"/>
                <a:cs typeface="Arial"/>
                <a:sym typeface="Arial"/>
              </a:rPr>
              <a:t>April 2023</a:t>
            </a:r>
            <a:endParaRPr sz="1100" b="0" i="0" u="none" strike="noStrike" cap="none">
              <a:solidFill>
                <a:srgbClr val="000000"/>
              </a:solidFill>
              <a:latin typeface="Arial"/>
              <a:ea typeface="Arial"/>
              <a:cs typeface="Arial"/>
              <a:sym typeface="Arial"/>
            </a:endParaRPr>
          </a:p>
        </p:txBody>
      </p:sp>
      <p:sp>
        <p:nvSpPr>
          <p:cNvPr id="672" name="Google Shape;672;p14" descr="timeline "/>
          <p:cNvSpPr/>
          <p:nvPr/>
        </p:nvSpPr>
        <p:spPr>
          <a:xfrm rot="10800000">
            <a:off x="1044329" y="1515293"/>
            <a:ext cx="6939221" cy="1807643"/>
          </a:xfrm>
          <a:custGeom>
            <a:avLst/>
            <a:gdLst/>
            <a:ahLst/>
            <a:cxnLst/>
            <a:rect l="l" t="t" r="r" b="b"/>
            <a:pathLst>
              <a:path w="9252295" h="2410190" extrusionOk="0">
                <a:moveTo>
                  <a:pt x="1192508" y="2410190"/>
                </a:moveTo>
                <a:cubicBezTo>
                  <a:pt x="533904" y="2410190"/>
                  <a:pt x="0" y="1876286"/>
                  <a:pt x="0" y="1217682"/>
                </a:cubicBezTo>
                <a:lnTo>
                  <a:pt x="1107" y="1206703"/>
                </a:lnTo>
                <a:lnTo>
                  <a:pt x="96158" y="1206703"/>
                </a:lnTo>
                <a:lnTo>
                  <a:pt x="95051" y="1217682"/>
                </a:lnTo>
                <a:cubicBezTo>
                  <a:pt x="95051" y="1823791"/>
                  <a:pt x="586400" y="2315139"/>
                  <a:pt x="1192508" y="2315139"/>
                </a:cubicBezTo>
                <a:cubicBezTo>
                  <a:pt x="1798616" y="2315139"/>
                  <a:pt x="2289965" y="1823791"/>
                  <a:pt x="2289965" y="1217682"/>
                </a:cubicBezTo>
                <a:lnTo>
                  <a:pt x="2289554" y="1209531"/>
                </a:lnTo>
                <a:lnTo>
                  <a:pt x="2290085" y="1209531"/>
                </a:lnTo>
                <a:lnTo>
                  <a:pt x="2295831" y="1095755"/>
                </a:lnTo>
                <a:cubicBezTo>
                  <a:pt x="2356899" y="494427"/>
                  <a:pt x="2864742" y="25174"/>
                  <a:pt x="3482182" y="25174"/>
                </a:cubicBezTo>
                <a:cubicBezTo>
                  <a:pt x="4099623" y="25174"/>
                  <a:pt x="4607465" y="494427"/>
                  <a:pt x="4668533" y="1095755"/>
                </a:cubicBezTo>
                <a:lnTo>
                  <a:pt x="4674278" y="1209531"/>
                </a:lnTo>
                <a:lnTo>
                  <a:pt x="4673516" y="1209531"/>
                </a:lnTo>
                <a:lnTo>
                  <a:pt x="4678322" y="1304717"/>
                </a:lnTo>
                <a:cubicBezTo>
                  <a:pt x="4734523" y="1858116"/>
                  <a:pt x="5201886" y="2289966"/>
                  <a:pt x="5770114" y="2289966"/>
                </a:cubicBezTo>
                <a:cubicBezTo>
                  <a:pt x="6338340" y="2289966"/>
                  <a:pt x="6805704" y="1858116"/>
                  <a:pt x="6861904" y="1304717"/>
                </a:cubicBezTo>
                <a:lnTo>
                  <a:pt x="6867159" y="1200660"/>
                </a:lnTo>
                <a:lnTo>
                  <a:pt x="6867690" y="1200660"/>
                </a:lnTo>
                <a:lnTo>
                  <a:pt x="6867279" y="1192508"/>
                </a:lnTo>
                <a:cubicBezTo>
                  <a:pt x="6867279" y="533905"/>
                  <a:pt x="7401183" y="0"/>
                  <a:pt x="8059787" y="0"/>
                </a:cubicBezTo>
                <a:cubicBezTo>
                  <a:pt x="8718390" y="0"/>
                  <a:pt x="9252295" y="533905"/>
                  <a:pt x="9252295" y="1192508"/>
                </a:cubicBezTo>
                <a:lnTo>
                  <a:pt x="9251964" y="1195794"/>
                </a:lnTo>
                <a:lnTo>
                  <a:pt x="9156913" y="1195794"/>
                </a:lnTo>
                <a:lnTo>
                  <a:pt x="9157244" y="1192508"/>
                </a:lnTo>
                <a:cubicBezTo>
                  <a:pt x="9157244" y="586400"/>
                  <a:pt x="8665895" y="95051"/>
                  <a:pt x="8059787" y="95051"/>
                </a:cubicBezTo>
                <a:cubicBezTo>
                  <a:pt x="7453679" y="95051"/>
                  <a:pt x="6962330" y="586400"/>
                  <a:pt x="6962330" y="1192508"/>
                </a:cubicBezTo>
                <a:lnTo>
                  <a:pt x="6962741" y="1200660"/>
                </a:lnTo>
                <a:lnTo>
                  <a:pt x="6962209" y="1200660"/>
                </a:lnTo>
                <a:lnTo>
                  <a:pt x="6956464" y="1314435"/>
                </a:lnTo>
                <a:cubicBezTo>
                  <a:pt x="6895396" y="1915764"/>
                  <a:pt x="6387554" y="2385016"/>
                  <a:pt x="5770114" y="2385016"/>
                </a:cubicBezTo>
                <a:cubicBezTo>
                  <a:pt x="5152672" y="2385016"/>
                  <a:pt x="4644831" y="1915764"/>
                  <a:pt x="4583763" y="1314435"/>
                </a:cubicBezTo>
                <a:lnTo>
                  <a:pt x="4578017" y="1200660"/>
                </a:lnTo>
                <a:lnTo>
                  <a:pt x="4578780" y="1200660"/>
                </a:lnTo>
                <a:lnTo>
                  <a:pt x="4573974" y="1105474"/>
                </a:lnTo>
                <a:cubicBezTo>
                  <a:pt x="4517772" y="552075"/>
                  <a:pt x="4050409" y="120225"/>
                  <a:pt x="3482182" y="120225"/>
                </a:cubicBezTo>
                <a:cubicBezTo>
                  <a:pt x="2913956" y="120225"/>
                  <a:pt x="2446592" y="552075"/>
                  <a:pt x="2390391" y="1105474"/>
                </a:cubicBezTo>
                <a:lnTo>
                  <a:pt x="2385136" y="1209531"/>
                </a:lnTo>
                <a:lnTo>
                  <a:pt x="2384604" y="1209531"/>
                </a:lnTo>
                <a:lnTo>
                  <a:pt x="2385016" y="1217682"/>
                </a:lnTo>
                <a:cubicBezTo>
                  <a:pt x="2385016" y="1876286"/>
                  <a:pt x="1851111" y="2410190"/>
                  <a:pt x="1192508" y="2410190"/>
                </a:cubicBezTo>
                <a:close/>
              </a:path>
            </a:pathLst>
          </a:custGeom>
          <a:gradFill>
            <a:gsLst>
              <a:gs pos="0">
                <a:schemeClr val="accent4"/>
              </a:gs>
              <a:gs pos="18000">
                <a:schemeClr val="accent4"/>
              </a:gs>
              <a:gs pos="39000">
                <a:schemeClr val="accent5"/>
              </a:gs>
              <a:gs pos="61000">
                <a:srgbClr val="00B0F0"/>
              </a:gs>
              <a:gs pos="92000">
                <a:schemeClr val="accent3"/>
              </a:gs>
              <a:gs pos="100000">
                <a:schemeClr val="accent3"/>
              </a:gs>
            </a:gsLst>
            <a:lin ang="10800025"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0" i="0" u="none" strike="noStrike" cap="none">
              <a:solidFill>
                <a:schemeClr val="accent2"/>
              </a:solidFill>
              <a:latin typeface="Arial"/>
              <a:ea typeface="Arial"/>
              <a:cs typeface="Arial"/>
              <a:sym typeface="Arial"/>
            </a:endParaRPr>
          </a:p>
        </p:txBody>
      </p:sp>
      <p:sp>
        <p:nvSpPr>
          <p:cNvPr id="673" name="Google Shape;673;p14" descr="timeline endpoints"/>
          <p:cNvSpPr/>
          <p:nvPr/>
        </p:nvSpPr>
        <p:spPr>
          <a:xfrm>
            <a:off x="990090" y="2362328"/>
            <a:ext cx="163500" cy="163500"/>
          </a:xfrm>
          <a:prstGeom prst="ellipse">
            <a:avLst/>
          </a:prstGeom>
          <a:solidFill>
            <a:schemeClr val="accent4"/>
          </a:solidFill>
          <a:ln w="57150" cap="flat" cmpd="sng">
            <a:solidFill>
              <a:schemeClr val="accent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674" name="Google Shape;674;p14" descr="timeline endpoints"/>
          <p:cNvSpPr/>
          <p:nvPr/>
        </p:nvSpPr>
        <p:spPr>
          <a:xfrm>
            <a:off x="7860397" y="2362328"/>
            <a:ext cx="163500" cy="163500"/>
          </a:xfrm>
          <a:prstGeom prst="ellipse">
            <a:avLst/>
          </a:prstGeom>
          <a:solidFill>
            <a:srgbClr val="008B7A"/>
          </a:solidFill>
          <a:ln w="57150" cap="flat" cmpd="sng">
            <a:solidFill>
              <a:srgbClr val="20A47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20A472"/>
              </a:solidFill>
              <a:latin typeface="Arial"/>
              <a:ea typeface="Arial"/>
              <a:cs typeface="Arial"/>
              <a:sym typeface="Arial"/>
            </a:endParaRPr>
          </a:p>
        </p:txBody>
      </p:sp>
      <p:sp>
        <p:nvSpPr>
          <p:cNvPr id="675" name="Google Shape;675;p14"/>
          <p:cNvSpPr txBox="1">
            <a:spLocks noGrp="1"/>
          </p:cNvSpPr>
          <p:nvPr>
            <p:ph type="body" idx="1"/>
          </p:nvPr>
        </p:nvSpPr>
        <p:spPr>
          <a:xfrm>
            <a:off x="1028157" y="3659513"/>
            <a:ext cx="1744800" cy="3516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2100"/>
              <a:buNone/>
            </a:pPr>
            <a:r>
              <a:rPr lang="en" sz="1200">
                <a:solidFill>
                  <a:srgbClr val="008CC1"/>
                </a:solidFill>
              </a:rPr>
              <a:t>2 EOTEC community meetings</a:t>
            </a:r>
            <a:endParaRPr/>
          </a:p>
        </p:txBody>
      </p:sp>
      <p:sp>
        <p:nvSpPr>
          <p:cNvPr id="676" name="Google Shape;676;p14"/>
          <p:cNvSpPr txBox="1">
            <a:spLocks noGrp="1"/>
          </p:cNvSpPr>
          <p:nvPr>
            <p:ph type="body" idx="2"/>
          </p:nvPr>
        </p:nvSpPr>
        <p:spPr>
          <a:xfrm>
            <a:off x="1063482" y="4113159"/>
            <a:ext cx="1627800" cy="878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r>
              <a:rPr lang="en" sz="1100" b="1"/>
              <a:t>CONSULTATION </a:t>
            </a:r>
            <a:r>
              <a:rPr lang="en" sz="1100"/>
              <a:t>on capacity building on </a:t>
            </a:r>
            <a:r>
              <a:rPr lang="en" sz="1100" b="1" cap="none"/>
              <a:t>DROUGHTS</a:t>
            </a:r>
            <a:endParaRPr sz="1100"/>
          </a:p>
          <a:p>
            <a:pPr marL="0" lvl="0" indent="0" algn="ctr" rtl="0">
              <a:lnSpc>
                <a:spcPct val="100000"/>
              </a:lnSpc>
              <a:spcBef>
                <a:spcPts val="800"/>
              </a:spcBef>
              <a:spcAft>
                <a:spcPts val="0"/>
              </a:spcAft>
              <a:buSzPts val="2100"/>
              <a:buNone/>
            </a:pPr>
            <a:r>
              <a:rPr lang="en" sz="1100"/>
              <a:t> 25 participants at two meetings</a:t>
            </a:r>
            <a:endParaRPr/>
          </a:p>
        </p:txBody>
      </p:sp>
      <p:sp>
        <p:nvSpPr>
          <p:cNvPr id="677" name="Google Shape;677;p14"/>
          <p:cNvSpPr txBox="1">
            <a:spLocks noGrp="1"/>
          </p:cNvSpPr>
          <p:nvPr>
            <p:ph type="body" idx="3"/>
          </p:nvPr>
        </p:nvSpPr>
        <p:spPr>
          <a:xfrm>
            <a:off x="3079923" y="3626681"/>
            <a:ext cx="1416300" cy="2265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2100"/>
              <a:buNone/>
            </a:pPr>
            <a:r>
              <a:rPr lang="en" sz="1200">
                <a:solidFill>
                  <a:srgbClr val="008CC1"/>
                </a:solidFill>
              </a:rPr>
              <a:t>Inaugural global meeting</a:t>
            </a:r>
            <a:endParaRPr/>
          </a:p>
        </p:txBody>
      </p:sp>
      <p:sp>
        <p:nvSpPr>
          <p:cNvPr id="678" name="Google Shape;678;p14"/>
          <p:cNvSpPr txBox="1">
            <a:spLocks noGrp="1"/>
          </p:cNvSpPr>
          <p:nvPr>
            <p:ph type="body" idx="4"/>
          </p:nvPr>
        </p:nvSpPr>
        <p:spPr>
          <a:xfrm>
            <a:off x="3057417" y="4145334"/>
            <a:ext cx="1360200" cy="8139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r>
              <a:rPr lang="en" sz="1100" b="1"/>
              <a:t>PARTNERED </a:t>
            </a:r>
            <a:r>
              <a:rPr lang="en" sz="1100"/>
              <a:t>with UNCCD, IDMP, others </a:t>
            </a:r>
            <a:endParaRPr sz="1100"/>
          </a:p>
          <a:p>
            <a:pPr marL="0" lvl="0" indent="0" algn="ctr" rtl="0">
              <a:lnSpc>
                <a:spcPct val="100000"/>
              </a:lnSpc>
              <a:spcBef>
                <a:spcPts val="800"/>
              </a:spcBef>
              <a:spcAft>
                <a:spcPts val="0"/>
              </a:spcAft>
              <a:buSzPts val="2100"/>
              <a:buNone/>
            </a:pPr>
            <a:r>
              <a:rPr lang="en" sz="1100"/>
              <a:t>Engaged experts on the </a:t>
            </a:r>
            <a:r>
              <a:rPr lang="en" sz="1100" b="1"/>
              <a:t>DROUGHT TOOLS TRACKER</a:t>
            </a:r>
            <a:endParaRPr b="1"/>
          </a:p>
          <a:p>
            <a:pPr marL="0" lvl="0" indent="0" algn="l" rtl="0">
              <a:lnSpc>
                <a:spcPct val="100000"/>
              </a:lnSpc>
              <a:spcBef>
                <a:spcPts val="800"/>
              </a:spcBef>
              <a:spcAft>
                <a:spcPts val="0"/>
              </a:spcAft>
              <a:buSzPts val="2100"/>
              <a:buNone/>
            </a:pPr>
            <a:endParaRPr/>
          </a:p>
        </p:txBody>
      </p:sp>
      <p:sp>
        <p:nvSpPr>
          <p:cNvPr id="679" name="Google Shape;679;p14"/>
          <p:cNvSpPr txBox="1">
            <a:spLocks noGrp="1"/>
          </p:cNvSpPr>
          <p:nvPr>
            <p:ph type="body" idx="5"/>
          </p:nvPr>
        </p:nvSpPr>
        <p:spPr>
          <a:xfrm>
            <a:off x="4802982" y="3604763"/>
            <a:ext cx="1416300" cy="2265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2100"/>
              <a:buNone/>
            </a:pPr>
            <a:r>
              <a:rPr lang="en" sz="1200">
                <a:solidFill>
                  <a:srgbClr val="008CC1"/>
                </a:solidFill>
              </a:rPr>
              <a:t>Active partnership</a:t>
            </a:r>
            <a:endParaRPr/>
          </a:p>
        </p:txBody>
      </p:sp>
      <p:sp>
        <p:nvSpPr>
          <p:cNvPr id="680" name="Google Shape;680;p14"/>
          <p:cNvSpPr txBox="1">
            <a:spLocks noGrp="1"/>
          </p:cNvSpPr>
          <p:nvPr>
            <p:ph type="body" idx="6"/>
          </p:nvPr>
        </p:nvSpPr>
        <p:spPr>
          <a:xfrm>
            <a:off x="4783599" y="4170304"/>
            <a:ext cx="1416300" cy="1031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r>
              <a:rPr lang="en" sz="1100"/>
              <a:t>2 </a:t>
            </a:r>
            <a:r>
              <a:rPr lang="en" sz="1100" b="1"/>
              <a:t>JOINT WEBINARS and</a:t>
            </a:r>
            <a:r>
              <a:rPr lang="en" sz="1100"/>
              <a:t> </a:t>
            </a:r>
            <a:r>
              <a:rPr lang="en" sz="1100" b="1"/>
              <a:t>SIDE EVENT</a:t>
            </a:r>
            <a:r>
              <a:rPr lang="en" sz="1100"/>
              <a:t> at WMO Drought Resilience +10 event, more work on tracker</a:t>
            </a:r>
            <a:endParaRPr/>
          </a:p>
        </p:txBody>
      </p:sp>
      <p:sp>
        <p:nvSpPr>
          <p:cNvPr id="681" name="Google Shape;681;p14"/>
          <p:cNvSpPr txBox="1">
            <a:spLocks noGrp="1"/>
          </p:cNvSpPr>
          <p:nvPr>
            <p:ph type="body" idx="7"/>
          </p:nvPr>
        </p:nvSpPr>
        <p:spPr>
          <a:xfrm>
            <a:off x="6436031" y="3602363"/>
            <a:ext cx="1627800" cy="4536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2100"/>
              <a:buNone/>
            </a:pPr>
            <a:r>
              <a:rPr lang="en" sz="1200">
                <a:solidFill>
                  <a:srgbClr val="008CC1"/>
                </a:solidFill>
              </a:rPr>
              <a:t>Biannual EOTEC drought WG mtgs </a:t>
            </a:r>
            <a:endParaRPr/>
          </a:p>
        </p:txBody>
      </p:sp>
      <p:sp>
        <p:nvSpPr>
          <p:cNvPr id="682" name="Google Shape;682;p14"/>
          <p:cNvSpPr txBox="1">
            <a:spLocks noGrp="1"/>
          </p:cNvSpPr>
          <p:nvPr>
            <p:ph type="body" idx="8"/>
          </p:nvPr>
        </p:nvSpPr>
        <p:spPr>
          <a:xfrm>
            <a:off x="6565800" y="4170306"/>
            <a:ext cx="1360200" cy="878100"/>
          </a:xfrm>
          <a:prstGeom prst="rect">
            <a:avLst/>
          </a:prstGeom>
          <a:noFill/>
          <a:ln>
            <a:noFill/>
          </a:ln>
        </p:spPr>
        <p:txBody>
          <a:bodyPr spcFirstLastPara="1" wrap="square" lIns="68575" tIns="34275" rIns="68575" bIns="34275" anchor="t" anchorCtr="0">
            <a:noAutofit/>
          </a:bodyPr>
          <a:lstStyle/>
          <a:p>
            <a:pPr marL="0" lvl="0" indent="0" algn="ctr" rtl="0">
              <a:lnSpc>
                <a:spcPct val="100000"/>
              </a:lnSpc>
              <a:spcBef>
                <a:spcPts val="800"/>
              </a:spcBef>
              <a:spcAft>
                <a:spcPts val="0"/>
              </a:spcAft>
              <a:buSzPts val="2100"/>
              <a:buNone/>
            </a:pPr>
            <a:r>
              <a:rPr lang="en" sz="1100" b="1" cap="none"/>
              <a:t>EXPERTS</a:t>
            </a:r>
            <a:r>
              <a:rPr lang="en" sz="1100"/>
              <a:t> come together by region based on priorities set by each task team</a:t>
            </a:r>
            <a:endParaRPr/>
          </a:p>
          <a:p>
            <a:pPr marL="0" lvl="0" indent="0" algn="l" rtl="0">
              <a:lnSpc>
                <a:spcPct val="100000"/>
              </a:lnSpc>
              <a:spcBef>
                <a:spcPts val="800"/>
              </a:spcBef>
              <a:spcAft>
                <a:spcPts val="0"/>
              </a:spcAft>
              <a:buSzPts val="2100"/>
              <a:buNone/>
            </a:pPr>
            <a:endParaRPr/>
          </a:p>
        </p:txBody>
      </p:sp>
      <p:sp>
        <p:nvSpPr>
          <p:cNvPr id="683" name="Google Shape;683;p14"/>
          <p:cNvSpPr txBox="1">
            <a:spLocks noGrp="1"/>
          </p:cNvSpPr>
          <p:nvPr>
            <p:ph type="title"/>
          </p:nvPr>
        </p:nvSpPr>
        <p:spPr>
          <a:xfrm>
            <a:off x="177206" y="184444"/>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128571"/>
              <a:buFont typeface="Calibri"/>
              <a:buNone/>
            </a:pPr>
            <a:r>
              <a:rPr lang="en" sz="2100" i="1">
                <a:solidFill>
                  <a:schemeClr val="accent6"/>
                </a:solidFill>
              </a:rPr>
              <a:t>Creating drought working groups</a:t>
            </a:r>
            <a:br>
              <a:rPr lang="en" sz="2700">
                <a:solidFill>
                  <a:schemeClr val="accent6"/>
                </a:solidFill>
              </a:rPr>
            </a:br>
            <a:r>
              <a:rPr lang="en" sz="2600" b="1">
                <a:solidFill>
                  <a:schemeClr val="accent6"/>
                </a:solidFill>
              </a:rPr>
              <a:t>Consultation + collaboration helped us build partnerships and find our niche</a:t>
            </a:r>
            <a:endParaRPr sz="3200" b="1">
              <a:solidFill>
                <a:schemeClr val="accent6"/>
              </a:solidFill>
            </a:endParaRPr>
          </a:p>
        </p:txBody>
      </p:sp>
      <p:pic>
        <p:nvPicPr>
          <p:cNvPr id="684" name="Google Shape;684;p14"/>
          <p:cNvPicPr preferRelativeResize="0"/>
          <p:nvPr/>
        </p:nvPicPr>
        <p:blipFill rotWithShape="1">
          <a:blip r:embed="rId3">
            <a:alphaModFix/>
          </a:blip>
          <a:srcRect/>
          <a:stretch/>
        </p:blipFill>
        <p:spPr>
          <a:xfrm>
            <a:off x="116888" y="2147025"/>
            <a:ext cx="792263" cy="594187"/>
          </a:xfrm>
          <a:prstGeom prst="rect">
            <a:avLst/>
          </a:prstGeom>
          <a:noFill/>
          <a:ln>
            <a:noFill/>
          </a:ln>
        </p:spPr>
      </p:pic>
      <p:sp>
        <p:nvSpPr>
          <p:cNvPr id="685" name="Google Shape;685;p14"/>
          <p:cNvSpPr/>
          <p:nvPr/>
        </p:nvSpPr>
        <p:spPr>
          <a:xfrm>
            <a:off x="3219638" y="1946981"/>
            <a:ext cx="1035600" cy="994200"/>
          </a:xfrm>
          <a:prstGeom prst="ellipse">
            <a:avLst/>
          </a:prstGeom>
          <a:solidFill>
            <a:schemeClr val="lt1"/>
          </a:solidFill>
          <a:ln w="28575" cap="flat" cmpd="sng">
            <a:solidFill>
              <a:srgbClr val="008B7A"/>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8CC1"/>
                </a:solidFill>
                <a:latin typeface="Arial"/>
                <a:ea typeface="Arial"/>
                <a:cs typeface="Arial"/>
                <a:sym typeface="Arial"/>
              </a:rPr>
              <a:t>Dec 2022/</a:t>
            </a:r>
            <a:endParaRPr sz="1400" b="0" i="0" u="none" strike="noStrike" cap="none">
              <a:solidFill>
                <a:srgbClr val="008CC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8CC1"/>
                </a:solidFill>
                <a:latin typeface="Arial"/>
                <a:ea typeface="Arial"/>
                <a:cs typeface="Arial"/>
                <a:sym typeface="Arial"/>
              </a:rPr>
              <a:t>April 2023</a:t>
            </a:r>
            <a:endParaRPr sz="1100" b="0" i="0" u="none" strike="noStrike" cap="none">
              <a:solidFill>
                <a:srgbClr val="000000"/>
              </a:solidFill>
              <a:latin typeface="Arial"/>
              <a:ea typeface="Arial"/>
              <a:cs typeface="Arial"/>
              <a:sym typeface="Arial"/>
            </a:endParaRPr>
          </a:p>
        </p:txBody>
      </p:sp>
      <p:sp>
        <p:nvSpPr>
          <p:cNvPr id="686" name="Google Shape;686;p14"/>
          <p:cNvSpPr/>
          <p:nvPr/>
        </p:nvSpPr>
        <p:spPr>
          <a:xfrm>
            <a:off x="4851375" y="1946981"/>
            <a:ext cx="1035600" cy="994200"/>
          </a:xfrm>
          <a:prstGeom prst="ellipse">
            <a:avLst/>
          </a:prstGeom>
          <a:solidFill>
            <a:schemeClr val="lt1"/>
          </a:solidFill>
          <a:ln w="28575" cap="flat" cmpd="sng">
            <a:solidFill>
              <a:srgbClr val="008B7A"/>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8CC1"/>
                </a:solidFill>
                <a:latin typeface="Arial"/>
                <a:ea typeface="Arial"/>
                <a:cs typeface="Arial"/>
                <a:sym typeface="Arial"/>
              </a:rPr>
              <a:t>2024</a:t>
            </a:r>
            <a:endParaRPr sz="1100" b="0" i="0" u="none" strike="noStrike" cap="none">
              <a:solidFill>
                <a:srgbClr val="000000"/>
              </a:solidFill>
              <a:latin typeface="Arial"/>
              <a:ea typeface="Arial"/>
              <a:cs typeface="Arial"/>
              <a:sym typeface="Arial"/>
            </a:endParaRPr>
          </a:p>
        </p:txBody>
      </p:sp>
      <p:sp>
        <p:nvSpPr>
          <p:cNvPr id="687" name="Google Shape;687;p14"/>
          <p:cNvSpPr/>
          <p:nvPr/>
        </p:nvSpPr>
        <p:spPr>
          <a:xfrm>
            <a:off x="6565800" y="1946981"/>
            <a:ext cx="1035600" cy="994200"/>
          </a:xfrm>
          <a:prstGeom prst="ellipse">
            <a:avLst/>
          </a:prstGeom>
          <a:solidFill>
            <a:schemeClr val="lt1"/>
          </a:solidFill>
          <a:ln w="28575" cap="flat" cmpd="sng">
            <a:solidFill>
              <a:srgbClr val="008B7A"/>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accent3"/>
                </a:solidFill>
                <a:latin typeface="Arial"/>
                <a:ea typeface="Arial"/>
                <a:cs typeface="Arial"/>
                <a:sym typeface="Arial"/>
              </a:rPr>
              <a:t>April/</a:t>
            </a:r>
            <a:endParaRPr sz="1400" b="0" i="0" u="none" strike="noStrike" cap="none">
              <a:solidFill>
                <a:schemeClr val="accent3"/>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Arial"/>
              <a:buNone/>
            </a:pPr>
            <a:r>
              <a:rPr lang="en" sz="1400" b="0" i="0" u="none" strike="noStrike" cap="none">
                <a:solidFill>
                  <a:schemeClr val="accent3"/>
                </a:solidFill>
                <a:latin typeface="Arial"/>
                <a:ea typeface="Arial"/>
                <a:cs typeface="Arial"/>
                <a:sym typeface="Arial"/>
              </a:rPr>
              <a:t>Oct 2025</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CEOS WGCapD">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OTEC Theme">
  <a:themeElements>
    <a:clrScheme name="EOTEC DevNet">
      <a:dk1>
        <a:srgbClr val="000000"/>
      </a:dk1>
      <a:lt1>
        <a:srgbClr val="FFFFFF"/>
      </a:lt1>
      <a:dk2>
        <a:srgbClr val="002060"/>
      </a:dk2>
      <a:lt2>
        <a:srgbClr val="E7E6E6"/>
      </a:lt2>
      <a:accent1>
        <a:srgbClr val="A6CE37"/>
      </a:accent1>
      <a:accent2>
        <a:srgbClr val="008B7A"/>
      </a:accent2>
      <a:accent3>
        <a:srgbClr val="008CC1"/>
      </a:accent3>
      <a:accent4>
        <a:srgbClr val="648EC9"/>
      </a:accent4>
      <a:accent5>
        <a:srgbClr val="5B9BD5"/>
      </a:accent5>
      <a:accent6>
        <a:srgbClr val="004C9A"/>
      </a:accent6>
      <a:hlink>
        <a:srgbClr val="2D69A5"/>
      </a:hlink>
      <a:folHlink>
        <a:srgbClr val="2D69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OTEC Theme">
  <a:themeElements>
    <a:clrScheme name="EOTEC DevNet">
      <a:dk1>
        <a:srgbClr val="000000"/>
      </a:dk1>
      <a:lt1>
        <a:srgbClr val="FFFFFF"/>
      </a:lt1>
      <a:dk2>
        <a:srgbClr val="B6D7A8"/>
      </a:dk2>
      <a:lt2>
        <a:srgbClr val="E7E6E6"/>
      </a:lt2>
      <a:accent1>
        <a:srgbClr val="A6CE37"/>
      </a:accent1>
      <a:accent2>
        <a:srgbClr val="008B7A"/>
      </a:accent2>
      <a:accent3>
        <a:srgbClr val="008CC1"/>
      </a:accent3>
      <a:accent4>
        <a:srgbClr val="648EC9"/>
      </a:accent4>
      <a:accent5>
        <a:srgbClr val="5B9BD5"/>
      </a:accent5>
      <a:accent6>
        <a:srgbClr val="004C9A"/>
      </a:accent6>
      <a:hlink>
        <a:srgbClr val="2D69A5"/>
      </a:hlink>
      <a:folHlink>
        <a:srgbClr val="2D69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EOTEC Theme">
  <a:themeElements>
    <a:clrScheme name="EOTEC DevNet">
      <a:dk1>
        <a:srgbClr val="000000"/>
      </a:dk1>
      <a:lt1>
        <a:srgbClr val="FFFFFF"/>
      </a:lt1>
      <a:dk2>
        <a:srgbClr val="002060"/>
      </a:dk2>
      <a:lt2>
        <a:srgbClr val="E7E6E6"/>
      </a:lt2>
      <a:accent1>
        <a:srgbClr val="A6CE37"/>
      </a:accent1>
      <a:accent2>
        <a:srgbClr val="008B7A"/>
      </a:accent2>
      <a:accent3>
        <a:srgbClr val="008CC1"/>
      </a:accent3>
      <a:accent4>
        <a:srgbClr val="648EC9"/>
      </a:accent4>
      <a:accent5>
        <a:srgbClr val="5B9BD5"/>
      </a:accent5>
      <a:accent6>
        <a:srgbClr val="004C9A"/>
      </a:accent6>
      <a:hlink>
        <a:srgbClr val="2D69A5"/>
      </a:hlink>
      <a:folHlink>
        <a:srgbClr val="2D69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1826</Words>
  <Application>Microsoft Office PowerPoint</Application>
  <PresentationFormat>On-screen Show (16:9)</PresentationFormat>
  <Paragraphs>185</Paragraphs>
  <Slides>15</Slides>
  <Notes>15</Notes>
  <HiddenSlides>3</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15</vt:i4>
      </vt:variant>
    </vt:vector>
  </HeadingPairs>
  <TitlesOfParts>
    <vt:vector size="31" baseType="lpstr">
      <vt:lpstr>Calibri</vt:lpstr>
      <vt:lpstr>Jost</vt:lpstr>
      <vt:lpstr>Overpass Medium</vt:lpstr>
      <vt:lpstr>Helvetica Neue</vt:lpstr>
      <vt:lpstr>Courier New</vt:lpstr>
      <vt:lpstr>Montserrat</vt:lpstr>
      <vt:lpstr>Montserrat Medium</vt:lpstr>
      <vt:lpstr>Noto Sans</vt:lpstr>
      <vt:lpstr>Roboto Condensed</vt:lpstr>
      <vt:lpstr>Wingdings</vt:lpstr>
      <vt:lpstr>Arial</vt:lpstr>
      <vt:lpstr>CEOS WGCapD</vt:lpstr>
      <vt:lpstr>EOTEC Theme</vt:lpstr>
      <vt:lpstr>ceos</vt:lpstr>
      <vt:lpstr>EOTEC Theme</vt:lpstr>
      <vt:lpstr>EOTEC Theme</vt:lpstr>
      <vt:lpstr>EOTEC DevNet:  5 years of Learning on Partnership and Community-building</vt:lpstr>
      <vt:lpstr>EOTEC DevNet in brief Promoting collaboration among EO capacity providers</vt:lpstr>
      <vt:lpstr>EOTEC DevNet History Born out of WGCapD</vt:lpstr>
      <vt:lpstr>Progress over 5 years Steady growth of geographic and thematic reach</vt:lpstr>
      <vt:lpstr>Lessons learned after 5+years Building a community of practice: what we’ve learned</vt:lpstr>
      <vt:lpstr>How We Learned these Lessons</vt:lpstr>
      <vt:lpstr>Our Learning Path Network Analysis to Answer Key Management Questions</vt:lpstr>
      <vt:lpstr>Our Learning Path 5 Insights from Network Analysis</vt:lpstr>
      <vt:lpstr>Our Learning Path 5 Management Recommendations</vt:lpstr>
      <vt:lpstr>Our Learning Path Most Important: Listening to our Users</vt:lpstr>
      <vt:lpstr>How EOTEC Can Support</vt:lpstr>
      <vt:lpstr>Thank You!</vt:lpstr>
      <vt:lpstr>5 Insights from Social Network Analysis</vt:lpstr>
      <vt:lpstr>5 Recommendations for Management</vt:lpstr>
      <vt:lpstr>Creating drought working groups Consultation + collaboration helped us build partnerships and find our niche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Martin, Erin E. (MSFC-ST20)[ARES TECHNICAL SERVICES COMPANY]</cp:lastModifiedBy>
  <cp:revision>1</cp:revision>
  <dcterms:modified xsi:type="dcterms:W3CDTF">2026-09-03T11:46:34Z</dcterms:modified>
</cp:coreProperties>
</file>