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ggdtKaM7iA8rpkKpFi0/rtW88S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897deeb7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f897deeb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897deeb7b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f897deeb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9fd7509ad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f9fd7509a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9fd7509ad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f9fd7509a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9fd7509ad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f9fd7509a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9fd7509ad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g3f9fd7509a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9fd7509ad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f9fd7509a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9fd7509ad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f9fd7509ad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1.jpg"/><Relationship Id="rId4" Type="http://schemas.openxmlformats.org/officeDocument/2006/relationships/image" Target="../media/image5.jpg"/><Relationship Id="rId5" Type="http://schemas.openxmlformats.org/officeDocument/2006/relationships/image" Target="../media/image3.png"/><Relationship Id="rId6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4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7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4" name="Google Shape;34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37;p5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4" name="Google Shape;44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8" name="Google Shape;48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8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3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title"/>
          </p:nvPr>
        </p:nvSpPr>
        <p:spPr>
          <a:xfrm>
            <a:off x="176050" y="8609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The GEO Indigenous Alliance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Diana Mastracci 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Sanchez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GEO Indigenous Alliance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 - 15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September 3,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897deeb7b_0_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Indigenous led EO systems</a:t>
            </a:r>
            <a:endParaRPr/>
          </a:p>
        </p:txBody>
      </p:sp>
      <p:sp>
        <p:nvSpPr>
          <p:cNvPr id="73" name="Google Shape;73;g3f897deeb7b_0_6"/>
          <p:cNvSpPr txBox="1"/>
          <p:nvPr/>
        </p:nvSpPr>
        <p:spPr>
          <a:xfrm>
            <a:off x="357100" y="1290950"/>
            <a:ext cx="1159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g3f897deeb7b_0_6" title="Screenshot 2026-09-03 at 6.16.17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7525" y="1048475"/>
            <a:ext cx="9576950" cy="5415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897deeb7b_0_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From projects to frameworks</a:t>
            </a:r>
            <a:endParaRPr/>
          </a:p>
        </p:txBody>
      </p:sp>
      <p:pic>
        <p:nvPicPr>
          <p:cNvPr id="80" name="Google Shape;80;g3f897deeb7b_0_1" title="Screenshot 2026-09-03 at 6.18.45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1725" y="1038175"/>
            <a:ext cx="10083574" cy="5404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9fd7509ad_0_4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EO needs</a:t>
            </a:r>
            <a:endParaRPr/>
          </a:p>
        </p:txBody>
      </p:sp>
      <p:pic>
        <p:nvPicPr>
          <p:cNvPr id="86" name="Google Shape;86;g3f9fd7509ad_0_4" title="Screenshot 2026-09-03 at 6.20.4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175" y="1090150"/>
            <a:ext cx="10083574" cy="538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9fd7509ad_0_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/>
          </a:p>
        </p:txBody>
      </p:sp>
      <p:pic>
        <p:nvPicPr>
          <p:cNvPr id="92" name="Google Shape;92;g3f9fd7509ad_0_10" title="Screenshot 2026-09-03 at 6.16.4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3838" y="1090125"/>
            <a:ext cx="9684326" cy="537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9fd7509ad_0_15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/>
          </a:p>
        </p:txBody>
      </p:sp>
      <p:pic>
        <p:nvPicPr>
          <p:cNvPr id="98" name="Google Shape;98;g3f9fd7509ad_0_15" title="Screenshot 2026-09-03 at 6.16.5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6850" y="955050"/>
            <a:ext cx="10083574" cy="545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9fd7509ad_0_3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GEO Indigenous Summit 2026</a:t>
            </a:r>
            <a:endParaRPr/>
          </a:p>
        </p:txBody>
      </p:sp>
      <p:pic>
        <p:nvPicPr>
          <p:cNvPr id="104" name="Google Shape;104;g3f9fd7509ad_0_30" title="Screenshot 2026-09-03 at 6.33.48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3400" y="1091050"/>
            <a:ext cx="10083574" cy="526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9fd7509ad_0_2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2026-2027</a:t>
            </a:r>
            <a:endParaRPr/>
          </a:p>
        </p:txBody>
      </p:sp>
      <p:pic>
        <p:nvPicPr>
          <p:cNvPr id="110" name="Google Shape;110;g3f9fd7509ad_0_20" title="Screenshot 2026-09-03 at 6.33.08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8825" y="1107449"/>
            <a:ext cx="10083574" cy="5282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9fd7509ad_0_35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Yohaku (余白)</a:t>
            </a:r>
            <a:endParaRPr/>
          </a:p>
        </p:txBody>
      </p:sp>
      <p:pic>
        <p:nvPicPr>
          <p:cNvPr id="116" name="Google Shape;116;g3f9fd7509ad_0_35" title="unnamed (14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8425" y="1142074"/>
            <a:ext cx="5337475" cy="53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 WGCapD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Moz, Yakov M. (HQ-DK000)[BOOZ ALLEN HAMILTON INC]</dc:creator>
</cp:coreProperties>
</file>