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9" roundtripDataSignature="AMtx7mivr55dJXoAvKYzvOVUkW+zXqMPX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customschemas.google.com/relationships/presentationmetadata" Target="meta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4" name="Google Shape;64;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3f897deeb7b_0_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 name="Google Shape;70;g3f897deeb7b_0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3f897deeb7b_0_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8" name="Google Shape;118;g3f897deeb7b_0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2.jpg"/><Relationship Id="rId4" Type="http://schemas.openxmlformats.org/officeDocument/2006/relationships/image" Target="../media/image3.jpg"/><Relationship Id="rId5" Type="http://schemas.openxmlformats.org/officeDocument/2006/relationships/image" Target="../media/image1.png"/><Relationship Id="rId6"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1" name="Shape 11"/>
        <p:cNvGrpSpPr/>
        <p:nvPr/>
      </p:nvGrpSpPr>
      <p:grpSpPr>
        <a:xfrm>
          <a:off x="0" y="0"/>
          <a:ext cx="0" cy="0"/>
          <a:chOff x="0" y="0"/>
          <a:chExt cx="0" cy="0"/>
        </a:xfrm>
      </p:grpSpPr>
      <p:pic>
        <p:nvPicPr>
          <p:cNvPr id="12" name="Google Shape;12;p4"/>
          <p:cNvPicPr preferRelativeResize="0"/>
          <p:nvPr/>
        </p:nvPicPr>
        <p:blipFill rotWithShape="1">
          <a:blip r:embed="rId2">
            <a:alphaModFix/>
          </a:blip>
          <a:srcRect b="0" l="0" r="0" t="0"/>
          <a:stretch/>
        </p:blipFill>
        <p:spPr>
          <a:xfrm>
            <a:off x="3301750" y="2265730"/>
            <a:ext cx="8288157" cy="2756714"/>
          </a:xfrm>
          <a:prstGeom prst="rect">
            <a:avLst/>
          </a:prstGeom>
          <a:noFill/>
          <a:ln>
            <a:noFill/>
          </a:ln>
        </p:spPr>
      </p:pic>
      <p:pic>
        <p:nvPicPr>
          <p:cNvPr id="13" name="Google Shape;13;p4"/>
          <p:cNvPicPr preferRelativeResize="0"/>
          <p:nvPr/>
        </p:nvPicPr>
        <p:blipFill rotWithShape="1">
          <a:blip r:embed="rId3">
            <a:alphaModFix/>
          </a:blip>
          <a:srcRect b="-114" l="0" r="0" t="0"/>
          <a:stretch/>
        </p:blipFill>
        <p:spPr>
          <a:xfrm flipH="1" rot="10800000">
            <a:off x="2824280" y="4824248"/>
            <a:ext cx="5391556" cy="2038097"/>
          </a:xfrm>
          <a:prstGeom prst="rect">
            <a:avLst/>
          </a:prstGeom>
          <a:noFill/>
          <a:ln>
            <a:noFill/>
          </a:ln>
        </p:spPr>
      </p:pic>
      <p:pic>
        <p:nvPicPr>
          <p:cNvPr descr="A picture containing nature&#10;&#10;Description automatically generated" id="14" name="Google Shape;14;p4"/>
          <p:cNvPicPr preferRelativeResize="0"/>
          <p:nvPr/>
        </p:nvPicPr>
        <p:blipFill rotWithShape="1">
          <a:blip r:embed="rId4">
            <a:alphaModFix/>
          </a:blip>
          <a:srcRect b="0" l="0" r="0" t="0"/>
          <a:stretch/>
        </p:blipFill>
        <p:spPr>
          <a:xfrm>
            <a:off x="8477344" y="-1"/>
            <a:ext cx="3714656" cy="2686815"/>
          </a:xfrm>
          <a:prstGeom prst="rect">
            <a:avLst/>
          </a:prstGeom>
          <a:noFill/>
          <a:ln>
            <a:noFill/>
          </a:ln>
        </p:spPr>
      </p:pic>
      <p:sp>
        <p:nvSpPr>
          <p:cNvPr id="15" name="Google Shape;15;p4"/>
          <p:cNvSpPr/>
          <p:nvPr/>
        </p:nvSpPr>
        <p:spPr>
          <a:xfrm flipH="1">
            <a:off x="5456394" y="1968439"/>
            <a:ext cx="6751471" cy="4901119"/>
          </a:xfrm>
          <a:custGeom>
            <a:rect b="b" l="l" r="r" t="t"/>
            <a:pathLst>
              <a:path extrusionOk="0" h="4901119" w="6751471">
                <a:moveTo>
                  <a:pt x="0" y="4901119"/>
                </a:moveTo>
                <a:cubicBezTo>
                  <a:pt x="794" y="3261063"/>
                  <a:pt x="1588" y="1640056"/>
                  <a:pt x="2382" y="0"/>
                </a:cubicBezTo>
                <a:lnTo>
                  <a:pt x="6751471" y="4901119"/>
                </a:lnTo>
                <a:lnTo>
                  <a:pt x="0" y="4901119"/>
                </a:lnTo>
                <a:close/>
              </a:path>
            </a:pathLst>
          </a:custGeom>
          <a:solidFill>
            <a:schemeClr val="accent4"/>
          </a:solidFill>
          <a:ln>
            <a:noFill/>
          </a:ln>
          <a:effectLst>
            <a:outerShdw blurRad="50800" rotWithShape="0" algn="br" dir="135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 name="Google Shape;16;p4"/>
          <p:cNvSpPr/>
          <p:nvPr/>
        </p:nvSpPr>
        <p:spPr>
          <a:xfrm flipH="1">
            <a:off x="-4784" y="-14542"/>
            <a:ext cx="12199164" cy="6874921"/>
          </a:xfrm>
          <a:custGeom>
            <a:rect b="b" l="l" r="r" t="t"/>
            <a:pathLst>
              <a:path extrusionOk="0" h="6836301" w="14761910">
                <a:moveTo>
                  <a:pt x="11356917" y="6833935"/>
                </a:moveTo>
                <a:lnTo>
                  <a:pt x="0" y="12611"/>
                </a:lnTo>
                <a:lnTo>
                  <a:pt x="14761631" y="0"/>
                </a:lnTo>
                <a:cubicBezTo>
                  <a:pt x="14763636" y="1138989"/>
                  <a:pt x="14754117" y="2277978"/>
                  <a:pt x="14756122" y="3416967"/>
                </a:cubicBezTo>
                <a:cubicBezTo>
                  <a:pt x="14754955" y="4555956"/>
                  <a:pt x="14759552" y="5697312"/>
                  <a:pt x="14758385" y="6836301"/>
                </a:cubicBezTo>
                <a:lnTo>
                  <a:pt x="11356917" y="6833935"/>
                </a:lnTo>
                <a:close/>
              </a:path>
            </a:pathLst>
          </a:custGeom>
          <a:solidFill>
            <a:schemeClr val="accent1"/>
          </a:solidFill>
          <a:ln>
            <a:noFill/>
          </a:ln>
          <a:effectLst>
            <a:outerShdw blurRad="50800" rotWithShape="0" algn="t"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17" name="Google Shape;17;p4"/>
          <p:cNvPicPr preferRelativeResize="0"/>
          <p:nvPr/>
        </p:nvPicPr>
        <p:blipFill rotWithShape="1">
          <a:blip r:embed="rId5">
            <a:alphaModFix/>
          </a:blip>
          <a:srcRect b="0" l="0" r="0" t="0"/>
          <a:stretch/>
        </p:blipFill>
        <p:spPr>
          <a:xfrm>
            <a:off x="138431" y="5311498"/>
            <a:ext cx="2738896" cy="1508514"/>
          </a:xfrm>
          <a:prstGeom prst="rect">
            <a:avLst/>
          </a:prstGeom>
          <a:noFill/>
          <a:ln>
            <a:noFill/>
          </a:ln>
          <a:effectLst>
            <a:outerShdw blurRad="50800" rotWithShape="0" algn="tl" dir="2700000" dist="38100">
              <a:srgbClr val="000000">
                <a:alpha val="40000"/>
              </a:srgbClr>
            </a:outerShdw>
          </a:effectLst>
        </p:spPr>
      </p:pic>
      <p:pic>
        <p:nvPicPr>
          <p:cNvPr id="18" name="Google Shape;18;p4"/>
          <p:cNvPicPr preferRelativeResize="0"/>
          <p:nvPr/>
        </p:nvPicPr>
        <p:blipFill rotWithShape="1">
          <a:blip r:embed="rId6">
            <a:alphaModFix amt="34000"/>
          </a:blip>
          <a:srcRect b="-8774" l="32582" r="8554" t="2399"/>
          <a:stretch/>
        </p:blipFill>
        <p:spPr>
          <a:xfrm rot="5400000">
            <a:off x="5734286" y="-1016167"/>
            <a:ext cx="5455273" cy="7480884"/>
          </a:xfrm>
          <a:prstGeom prst="rtTriangle">
            <a:avLst/>
          </a:prstGeom>
          <a:noFill/>
          <a:ln>
            <a:noFill/>
          </a:ln>
        </p:spPr>
      </p:pic>
      <p:pic>
        <p:nvPicPr>
          <p:cNvPr id="19" name="Google Shape;19;p4"/>
          <p:cNvPicPr preferRelativeResize="0"/>
          <p:nvPr/>
        </p:nvPicPr>
        <p:blipFill rotWithShape="1">
          <a:blip r:embed="rId6">
            <a:alphaModFix amt="34000"/>
          </a:blip>
          <a:srcRect b="674" l="54017" r="11355" t="36082"/>
          <a:stretch/>
        </p:blipFill>
        <p:spPr>
          <a:xfrm rot="-5400000">
            <a:off x="5792642" y="4819952"/>
            <a:ext cx="1719709" cy="2366806"/>
          </a:xfrm>
          <a:prstGeom prst="rtTriangle">
            <a:avLst/>
          </a:prstGeom>
          <a:noFill/>
          <a:ln>
            <a:noFill/>
          </a:ln>
        </p:spPr>
      </p:pic>
      <p:sp>
        <p:nvSpPr>
          <p:cNvPr id="20" name="Google Shape;20;p4"/>
          <p:cNvSpPr txBox="1"/>
          <p:nvPr>
            <p:ph type="title"/>
          </p:nvPr>
        </p:nvSpPr>
        <p:spPr>
          <a:xfrm>
            <a:off x="176047" y="175938"/>
            <a:ext cx="6157185" cy="397264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lt1"/>
              </a:buClr>
              <a:buSzPts val="8000"/>
              <a:buFont typeface="Montserrat"/>
              <a:buNone/>
              <a:defRPr b="0" i="0" sz="8000" u="none" cap="none" strike="noStrike">
                <a:solidFill>
                  <a:schemeClr val="lt1"/>
                </a:solidFill>
                <a:latin typeface="Montserrat"/>
                <a:ea typeface="Montserrat"/>
                <a:cs typeface="Montserrat"/>
                <a:sym typeface="Montserrat"/>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21" name="Shape 21"/>
        <p:cNvGrpSpPr/>
        <p:nvPr/>
      </p:nvGrpSpPr>
      <p:grpSpPr>
        <a:xfrm>
          <a:off x="0" y="0"/>
          <a:ext cx="0" cy="0"/>
          <a:chOff x="0" y="0"/>
          <a:chExt cx="0" cy="0"/>
        </a:xfrm>
      </p:grpSpPr>
      <p:sp>
        <p:nvSpPr>
          <p:cNvPr id="22" name="Google Shape;22;p7"/>
          <p:cNvSpPr/>
          <p:nvPr/>
        </p:nvSpPr>
        <p:spPr>
          <a:xfrm>
            <a:off x="0" y="1"/>
            <a:ext cx="12192000" cy="103749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pic>
        <p:nvPicPr>
          <p:cNvPr id="23" name="Google Shape;23;p7"/>
          <p:cNvPicPr preferRelativeResize="0"/>
          <p:nvPr/>
        </p:nvPicPr>
        <p:blipFill rotWithShape="1">
          <a:blip r:embed="rId2">
            <a:alphaModFix amt="34000"/>
          </a:blip>
          <a:srcRect b="35419" l="51339" r="-2839" t="39269"/>
          <a:stretch/>
        </p:blipFill>
        <p:spPr>
          <a:xfrm flipH="1">
            <a:off x="9304422" y="0"/>
            <a:ext cx="2887578" cy="1037492"/>
          </a:xfrm>
          <a:prstGeom prst="rect">
            <a:avLst/>
          </a:prstGeom>
          <a:noFill/>
          <a:ln>
            <a:noFill/>
          </a:ln>
        </p:spPr>
      </p:pic>
      <p:pic>
        <p:nvPicPr>
          <p:cNvPr id="24" name="Google Shape;24;p7"/>
          <p:cNvPicPr preferRelativeResize="0"/>
          <p:nvPr/>
        </p:nvPicPr>
        <p:blipFill rotWithShape="1">
          <a:blip r:embed="rId3">
            <a:alphaModFix/>
          </a:blip>
          <a:srcRect b="0" l="0" r="0" t="0"/>
          <a:stretch/>
        </p:blipFill>
        <p:spPr>
          <a:xfrm>
            <a:off x="9791700" y="111656"/>
            <a:ext cx="2027900" cy="803439"/>
          </a:xfrm>
          <a:prstGeom prst="rect">
            <a:avLst/>
          </a:prstGeom>
          <a:noFill/>
          <a:ln>
            <a:noFill/>
          </a:ln>
          <a:effectLst>
            <a:outerShdw blurRad="50800" rotWithShape="0" algn="tl" dir="2700000" dist="38100">
              <a:srgbClr val="000000">
                <a:alpha val="40000"/>
              </a:srgbClr>
            </a:outerShdw>
          </a:effectLst>
        </p:spPr>
      </p:pic>
      <p:sp>
        <p:nvSpPr>
          <p:cNvPr id="25" name="Google Shape;25;p7"/>
          <p:cNvSpPr/>
          <p:nvPr/>
        </p:nvSpPr>
        <p:spPr>
          <a:xfrm>
            <a:off x="-1778" y="6574604"/>
            <a:ext cx="12193777" cy="283396"/>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26" name="Google Shape;26;p7"/>
          <p:cNvSpPr/>
          <p:nvPr/>
        </p:nvSpPr>
        <p:spPr>
          <a:xfrm flipH="1" rot="10800000">
            <a:off x="-4504" y="6540436"/>
            <a:ext cx="12196504" cy="59527"/>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27" name="Google Shape;27;p7"/>
          <p:cNvSpPr txBox="1"/>
          <p:nvPr/>
        </p:nvSpPr>
        <p:spPr>
          <a:xfrm>
            <a:off x="10265664" y="6574604"/>
            <a:ext cx="1925447" cy="307777"/>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400"/>
              <a:buFont typeface="Arial"/>
              <a:buNone/>
            </a:pPr>
            <a:r>
              <a:rPr b="1" i="0" lang="en-GB" sz="1400" u="none" cap="none" strike="noStrike">
                <a:solidFill>
                  <a:schemeClr val="accent1"/>
                </a:solidFill>
                <a:latin typeface="Montserrat"/>
                <a:ea typeface="Montserrat"/>
                <a:cs typeface="Montserrat"/>
                <a:sym typeface="Montserrat"/>
              </a:rPr>
              <a:t>Slide </a:t>
            </a:r>
            <a:fld id="{00000000-1234-1234-1234-123412341234}" type="slidenum">
              <a:rPr b="1" i="0" lang="en-GB" sz="1400" u="none" cap="none" strike="noStrike">
                <a:solidFill>
                  <a:schemeClr val="accent1"/>
                </a:solidFill>
                <a:latin typeface="Montserrat"/>
                <a:ea typeface="Montserrat"/>
                <a:cs typeface="Montserrat"/>
                <a:sym typeface="Montserrat"/>
              </a:rPr>
              <a:t>‹#›</a:t>
            </a:fld>
            <a:endParaRPr b="1" i="0" sz="1400" u="none" cap="none" strike="noStrike">
              <a:solidFill>
                <a:schemeClr val="accent1"/>
              </a:solidFill>
              <a:latin typeface="Montserrat"/>
              <a:ea typeface="Montserrat"/>
              <a:cs typeface="Montserrat"/>
              <a:sym typeface="Montserrat"/>
            </a:endParaRPr>
          </a:p>
        </p:txBody>
      </p:sp>
      <p:sp>
        <p:nvSpPr>
          <p:cNvPr id="28" name="Google Shape;28;p7"/>
          <p:cNvSpPr txBox="1"/>
          <p:nvPr>
            <p:ph type="title"/>
          </p:nvPr>
        </p:nvSpPr>
        <p:spPr>
          <a:xfrm>
            <a:off x="176048" y="175939"/>
            <a:ext cx="9386864" cy="7790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lt1"/>
              </a:buClr>
              <a:buSzPts val="4400"/>
              <a:buFont typeface="Montserrat"/>
              <a:buNone/>
              <a:defRPr b="0" i="0" sz="4400" u="none" cap="none" strike="noStrike">
                <a:solidFill>
                  <a:schemeClr val="lt1"/>
                </a:solidFill>
                <a:latin typeface="Montserrat"/>
                <a:ea typeface="Montserrat"/>
                <a:cs typeface="Montserrat"/>
                <a:sym typeface="Montserrat"/>
              </a:defRPr>
            </a:lvl1pPr>
            <a:lvl2pPr lvl="1"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2pPr>
            <a:lvl3pPr lvl="2"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3pPr>
            <a:lvl4pPr lvl="3"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4pPr>
            <a:lvl5pPr lvl="4"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5pPr>
            <a:lvl6pPr lvl="5"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6pPr>
            <a:lvl7pPr lvl="6"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7pPr>
            <a:lvl8pPr lvl="7"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8pPr>
            <a:lvl9pPr lvl="8"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9pPr>
          </a:lstStyle>
          <a:p/>
        </p:txBody>
      </p:sp>
      <p:sp>
        <p:nvSpPr>
          <p:cNvPr id="29" name="Google Shape;29;p7"/>
          <p:cNvSpPr txBox="1"/>
          <p:nvPr/>
        </p:nvSpPr>
        <p:spPr>
          <a:xfrm>
            <a:off x="-24375" y="6562800"/>
            <a:ext cx="58752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accent1"/>
                </a:solidFill>
                <a:latin typeface="Montserrat"/>
                <a:ea typeface="Montserrat"/>
                <a:cs typeface="Montserrat"/>
                <a:sym typeface="Montserrat"/>
              </a:rPr>
              <a:t>WGCapD-15, 3 September 2026</a:t>
            </a:r>
            <a:endParaRPr b="1" i="0" sz="1400" u="none" cap="none" strike="noStrike">
              <a:solidFill>
                <a:schemeClr val="accent1"/>
              </a:solidFill>
              <a:latin typeface="Montserrat"/>
              <a:ea typeface="Montserrat"/>
              <a:cs typeface="Montserrat"/>
              <a:sym typeface="Montserrat"/>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30" name="Shape 30"/>
        <p:cNvGrpSpPr/>
        <p:nvPr/>
      </p:nvGrpSpPr>
      <p:grpSpPr>
        <a:xfrm>
          <a:off x="0" y="0"/>
          <a:ext cx="0" cy="0"/>
          <a:chOff x="0" y="0"/>
          <a:chExt cx="0" cy="0"/>
        </a:xfrm>
      </p:grpSpPr>
      <p:sp>
        <p:nvSpPr>
          <p:cNvPr id="31" name="Google Shape;31;p5"/>
          <p:cNvSpPr/>
          <p:nvPr/>
        </p:nvSpPr>
        <p:spPr>
          <a:xfrm>
            <a:off x="0" y="1"/>
            <a:ext cx="12192000" cy="103749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pic>
        <p:nvPicPr>
          <p:cNvPr id="32" name="Google Shape;32;p5"/>
          <p:cNvPicPr preferRelativeResize="0"/>
          <p:nvPr/>
        </p:nvPicPr>
        <p:blipFill rotWithShape="1">
          <a:blip r:embed="rId2">
            <a:alphaModFix amt="34000"/>
          </a:blip>
          <a:srcRect b="35419" l="51339" r="-2839" t="39269"/>
          <a:stretch/>
        </p:blipFill>
        <p:spPr>
          <a:xfrm flipH="1">
            <a:off x="9304422" y="0"/>
            <a:ext cx="2887578" cy="1037492"/>
          </a:xfrm>
          <a:prstGeom prst="rect">
            <a:avLst/>
          </a:prstGeom>
          <a:noFill/>
          <a:ln>
            <a:noFill/>
          </a:ln>
        </p:spPr>
      </p:pic>
      <p:pic>
        <p:nvPicPr>
          <p:cNvPr id="33" name="Google Shape;33;p5"/>
          <p:cNvPicPr preferRelativeResize="0"/>
          <p:nvPr/>
        </p:nvPicPr>
        <p:blipFill rotWithShape="1">
          <a:blip r:embed="rId3">
            <a:alphaModFix/>
          </a:blip>
          <a:srcRect b="0" l="0" r="0" t="0"/>
          <a:stretch/>
        </p:blipFill>
        <p:spPr>
          <a:xfrm>
            <a:off x="9791700" y="111656"/>
            <a:ext cx="2027900" cy="803439"/>
          </a:xfrm>
          <a:prstGeom prst="rect">
            <a:avLst/>
          </a:prstGeom>
          <a:noFill/>
          <a:ln>
            <a:noFill/>
          </a:ln>
          <a:effectLst>
            <a:outerShdw blurRad="50800" rotWithShape="0" algn="tl" dir="2700000" dist="38100">
              <a:srgbClr val="000000">
                <a:alpha val="40000"/>
              </a:srgbClr>
            </a:outerShdw>
          </a:effectLst>
        </p:spPr>
      </p:pic>
      <p:sp>
        <p:nvSpPr>
          <p:cNvPr id="34" name="Google Shape;34;p5"/>
          <p:cNvSpPr/>
          <p:nvPr/>
        </p:nvSpPr>
        <p:spPr>
          <a:xfrm>
            <a:off x="-1778" y="6574604"/>
            <a:ext cx="12193777" cy="283396"/>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35" name="Google Shape;35;p5"/>
          <p:cNvSpPr/>
          <p:nvPr/>
        </p:nvSpPr>
        <p:spPr>
          <a:xfrm flipH="1" rot="10800000">
            <a:off x="-4504" y="6540436"/>
            <a:ext cx="12196504" cy="59527"/>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36" name="Google Shape;36;p5"/>
          <p:cNvSpPr txBox="1"/>
          <p:nvPr/>
        </p:nvSpPr>
        <p:spPr>
          <a:xfrm>
            <a:off x="10265664" y="6574604"/>
            <a:ext cx="1925447" cy="307777"/>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400"/>
              <a:buFont typeface="Arial"/>
              <a:buNone/>
            </a:pPr>
            <a:r>
              <a:rPr b="1" i="0" lang="en-GB" sz="1400" u="none" cap="none" strike="noStrike">
                <a:solidFill>
                  <a:schemeClr val="accent1"/>
                </a:solidFill>
                <a:latin typeface="Montserrat"/>
                <a:ea typeface="Montserrat"/>
                <a:cs typeface="Montserrat"/>
                <a:sym typeface="Montserrat"/>
              </a:rPr>
              <a:t>Slide </a:t>
            </a:r>
            <a:fld id="{00000000-1234-1234-1234-123412341234}" type="slidenum">
              <a:rPr b="1" i="0" lang="en-GB" sz="1400" u="none" cap="none" strike="noStrike">
                <a:solidFill>
                  <a:schemeClr val="accent1"/>
                </a:solidFill>
                <a:latin typeface="Montserrat"/>
                <a:ea typeface="Montserrat"/>
                <a:cs typeface="Montserrat"/>
                <a:sym typeface="Montserrat"/>
              </a:rPr>
              <a:t>‹#›</a:t>
            </a:fld>
            <a:endParaRPr b="1" i="0" sz="1400" u="none" cap="none" strike="noStrike">
              <a:solidFill>
                <a:schemeClr val="accent1"/>
              </a:solidFill>
              <a:latin typeface="Montserrat"/>
              <a:ea typeface="Montserrat"/>
              <a:cs typeface="Montserrat"/>
              <a:sym typeface="Montserrat"/>
            </a:endParaRPr>
          </a:p>
        </p:txBody>
      </p:sp>
      <p:sp>
        <p:nvSpPr>
          <p:cNvPr id="37" name="Google Shape;37;p5"/>
          <p:cNvSpPr txBox="1"/>
          <p:nvPr/>
        </p:nvSpPr>
        <p:spPr>
          <a:xfrm>
            <a:off x="-24375" y="6562800"/>
            <a:ext cx="58752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400"/>
              <a:buFont typeface="Arial"/>
              <a:buNone/>
            </a:pPr>
            <a:r>
              <a:rPr b="1" i="0" lang="en-GB" sz="1400" u="none" cap="none" strike="noStrike">
                <a:solidFill>
                  <a:schemeClr val="accent1"/>
                </a:solidFill>
                <a:latin typeface="Montserrat"/>
                <a:ea typeface="Montserrat"/>
                <a:cs typeface="Montserrat"/>
                <a:sym typeface="Montserrat"/>
              </a:rPr>
              <a:t>WGCapD-15, 3 September 2026</a:t>
            </a:r>
            <a:endParaRPr b="1" i="0" sz="1400" u="none" cap="none" strike="noStrike">
              <a:solidFill>
                <a:schemeClr val="accent1"/>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chemeClr val="accent1"/>
              </a:solidFill>
              <a:latin typeface="Montserrat"/>
              <a:ea typeface="Montserrat"/>
              <a:cs typeface="Montserrat"/>
              <a:sym typeface="Montserrat"/>
            </a:endParaRPr>
          </a:p>
        </p:txBody>
      </p:sp>
      <p:sp>
        <p:nvSpPr>
          <p:cNvPr id="38" name="Google Shape;38;p5"/>
          <p:cNvSpPr txBox="1"/>
          <p:nvPr>
            <p:ph idx="1" type="body"/>
          </p:nvPr>
        </p:nvSpPr>
        <p:spPr>
          <a:xfrm>
            <a:off x="324233" y="1558533"/>
            <a:ext cx="11495400" cy="46629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115000"/>
              </a:lnSpc>
              <a:spcBef>
                <a:spcPts val="1000"/>
              </a:spcBef>
              <a:spcAft>
                <a:spcPts val="0"/>
              </a:spcAft>
              <a:buClr>
                <a:schemeClr val="dk1"/>
              </a:buClr>
              <a:buSzPts val="2800"/>
              <a:buFont typeface="Montserrat"/>
              <a:buChar char="❖"/>
              <a:defRPr b="0" i="0" sz="2800" u="none" cap="none" strike="noStrike">
                <a:solidFill>
                  <a:schemeClr val="dk1"/>
                </a:solidFill>
                <a:latin typeface="Montserrat"/>
                <a:ea typeface="Montserrat"/>
                <a:cs typeface="Montserrat"/>
                <a:sym typeface="Montserrat"/>
              </a:defRPr>
            </a:lvl1pPr>
            <a:lvl2pPr indent="-381000" lvl="1" marL="914400" marR="0" rtl="0" algn="l">
              <a:lnSpc>
                <a:spcPct val="115000"/>
              </a:lnSpc>
              <a:spcBef>
                <a:spcPts val="500"/>
              </a:spcBef>
              <a:spcAft>
                <a:spcPts val="0"/>
              </a:spcAft>
              <a:buClr>
                <a:schemeClr val="dk1"/>
              </a:buClr>
              <a:buSzPts val="2400"/>
              <a:buFont typeface="Montserrat"/>
              <a:buChar char="▪"/>
              <a:defRPr b="0" i="0" sz="2400" u="none" cap="none" strike="noStrike">
                <a:solidFill>
                  <a:schemeClr val="dk1"/>
                </a:solidFill>
                <a:latin typeface="Montserrat"/>
                <a:ea typeface="Montserrat"/>
                <a:cs typeface="Montserrat"/>
                <a:sym typeface="Montserrat"/>
              </a:defRPr>
            </a:lvl2pPr>
            <a:lvl3pPr indent="-355600" lvl="2" marL="1371600" marR="0" rtl="0" algn="l">
              <a:lnSpc>
                <a:spcPct val="115000"/>
              </a:lnSpc>
              <a:spcBef>
                <a:spcPts val="500"/>
              </a:spcBef>
              <a:spcAft>
                <a:spcPts val="0"/>
              </a:spcAft>
              <a:buClr>
                <a:schemeClr val="dk1"/>
              </a:buClr>
              <a:buSzPts val="2000"/>
              <a:buFont typeface="Montserrat"/>
              <a:buChar char="o"/>
              <a:defRPr b="0" i="0" sz="2000" u="none" cap="none" strike="noStrike">
                <a:solidFill>
                  <a:schemeClr val="dk1"/>
                </a:solidFill>
                <a:latin typeface="Montserrat"/>
                <a:ea typeface="Montserrat"/>
                <a:cs typeface="Montserrat"/>
                <a:sym typeface="Montserrat"/>
              </a:defRPr>
            </a:lvl3pPr>
            <a:lvl4pPr indent="-342900" lvl="3" marL="1828800" marR="0" rtl="0" algn="l">
              <a:lnSpc>
                <a:spcPct val="115000"/>
              </a:lnSpc>
              <a:spcBef>
                <a:spcPts val="500"/>
              </a:spcBef>
              <a:spcAft>
                <a:spcPts val="0"/>
              </a:spcAft>
              <a:buClr>
                <a:schemeClr val="dk1"/>
              </a:buClr>
              <a:buSzPts val="1800"/>
              <a:buFont typeface="Montserrat"/>
              <a:buChar char="•"/>
              <a:defRPr b="0" i="0" sz="1800" u="none" cap="none" strike="noStrike">
                <a:solidFill>
                  <a:schemeClr val="dk1"/>
                </a:solidFill>
                <a:latin typeface="Montserrat"/>
                <a:ea typeface="Montserrat"/>
                <a:cs typeface="Montserrat"/>
                <a:sym typeface="Montserrat"/>
              </a:defRPr>
            </a:lvl4pPr>
            <a:lvl5pPr indent="-342900" lvl="4" marL="2286000" marR="0" rtl="0" algn="l">
              <a:lnSpc>
                <a:spcPct val="115000"/>
              </a:lnSpc>
              <a:spcBef>
                <a:spcPts val="500"/>
              </a:spcBef>
              <a:spcAft>
                <a:spcPts val="0"/>
              </a:spcAft>
              <a:buClr>
                <a:schemeClr val="dk1"/>
              </a:buClr>
              <a:buSzPts val="1800"/>
              <a:buFont typeface="Montserrat"/>
              <a:buChar char="•"/>
              <a:defRPr b="0" i="0" sz="1800" u="none" cap="none" strike="noStrike">
                <a:solidFill>
                  <a:schemeClr val="dk1"/>
                </a:solidFill>
                <a:latin typeface="Montserrat"/>
                <a:ea typeface="Montserrat"/>
                <a:cs typeface="Montserrat"/>
                <a:sym typeface="Montserrat"/>
              </a:defRPr>
            </a:lvl5pPr>
            <a:lvl6pPr indent="-355600" lvl="5" marL="27432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6pPr>
            <a:lvl7pPr indent="-355600" lvl="6" marL="32004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7pPr>
            <a:lvl8pPr indent="-355600" lvl="7" marL="36576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8pPr>
            <a:lvl9pPr indent="-355600" lvl="8" marL="41148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9pPr>
          </a:lstStyle>
          <a:p/>
        </p:txBody>
      </p:sp>
      <p:sp>
        <p:nvSpPr>
          <p:cNvPr id="39" name="Google Shape;39;p5"/>
          <p:cNvSpPr txBox="1"/>
          <p:nvPr>
            <p:ph type="title"/>
          </p:nvPr>
        </p:nvSpPr>
        <p:spPr>
          <a:xfrm>
            <a:off x="176048" y="175939"/>
            <a:ext cx="9386864" cy="7790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lt1"/>
              </a:buClr>
              <a:buSzPts val="4400"/>
              <a:buFont typeface="Montserrat"/>
              <a:buNone/>
              <a:defRPr b="0" i="0" sz="4400" u="none" cap="none" strike="noStrike">
                <a:solidFill>
                  <a:schemeClr val="lt1"/>
                </a:solidFill>
                <a:latin typeface="Montserrat"/>
                <a:ea typeface="Montserrat"/>
                <a:cs typeface="Montserrat"/>
                <a:sym typeface="Montserrat"/>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40" name="Shape 40"/>
        <p:cNvGrpSpPr/>
        <p:nvPr/>
      </p:nvGrpSpPr>
      <p:grpSpPr>
        <a:xfrm>
          <a:off x="0" y="0"/>
          <a:ext cx="0" cy="0"/>
          <a:chOff x="0" y="0"/>
          <a:chExt cx="0" cy="0"/>
        </a:xfrm>
      </p:grpSpPr>
      <p:sp>
        <p:nvSpPr>
          <p:cNvPr id="41" name="Google Shape;41;p6"/>
          <p:cNvSpPr/>
          <p:nvPr/>
        </p:nvSpPr>
        <p:spPr>
          <a:xfrm>
            <a:off x="0" y="1"/>
            <a:ext cx="12192000" cy="103749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pic>
        <p:nvPicPr>
          <p:cNvPr id="42" name="Google Shape;42;p6"/>
          <p:cNvPicPr preferRelativeResize="0"/>
          <p:nvPr/>
        </p:nvPicPr>
        <p:blipFill rotWithShape="1">
          <a:blip r:embed="rId2">
            <a:alphaModFix amt="34000"/>
          </a:blip>
          <a:srcRect b="35419" l="51339" r="-2839" t="39269"/>
          <a:stretch/>
        </p:blipFill>
        <p:spPr>
          <a:xfrm flipH="1">
            <a:off x="9304422" y="0"/>
            <a:ext cx="2887578" cy="1037492"/>
          </a:xfrm>
          <a:prstGeom prst="rect">
            <a:avLst/>
          </a:prstGeom>
          <a:noFill/>
          <a:ln>
            <a:noFill/>
          </a:ln>
        </p:spPr>
      </p:pic>
      <p:pic>
        <p:nvPicPr>
          <p:cNvPr id="43" name="Google Shape;43;p6"/>
          <p:cNvPicPr preferRelativeResize="0"/>
          <p:nvPr/>
        </p:nvPicPr>
        <p:blipFill rotWithShape="1">
          <a:blip r:embed="rId3">
            <a:alphaModFix/>
          </a:blip>
          <a:srcRect b="0" l="0" r="0" t="0"/>
          <a:stretch/>
        </p:blipFill>
        <p:spPr>
          <a:xfrm>
            <a:off x="9791700" y="111656"/>
            <a:ext cx="2027900" cy="803439"/>
          </a:xfrm>
          <a:prstGeom prst="rect">
            <a:avLst/>
          </a:prstGeom>
          <a:noFill/>
          <a:ln>
            <a:noFill/>
          </a:ln>
          <a:effectLst>
            <a:outerShdw blurRad="50800" rotWithShape="0" algn="tl" dir="2700000" dist="38100">
              <a:srgbClr val="000000">
                <a:alpha val="40000"/>
              </a:srgbClr>
            </a:outerShdw>
          </a:effectLst>
        </p:spPr>
      </p:pic>
      <p:sp>
        <p:nvSpPr>
          <p:cNvPr id="44" name="Google Shape;44;p6"/>
          <p:cNvSpPr/>
          <p:nvPr/>
        </p:nvSpPr>
        <p:spPr>
          <a:xfrm>
            <a:off x="-1778" y="6574604"/>
            <a:ext cx="12193777" cy="283396"/>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45" name="Google Shape;45;p6"/>
          <p:cNvSpPr/>
          <p:nvPr/>
        </p:nvSpPr>
        <p:spPr>
          <a:xfrm flipH="1" rot="10800000">
            <a:off x="-4504" y="6540436"/>
            <a:ext cx="12196504" cy="59527"/>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46" name="Google Shape;46;p6"/>
          <p:cNvSpPr txBox="1"/>
          <p:nvPr>
            <p:ph idx="1" type="body"/>
          </p:nvPr>
        </p:nvSpPr>
        <p:spPr>
          <a:xfrm>
            <a:off x="386632" y="1445923"/>
            <a:ext cx="5509008" cy="4775482"/>
          </a:xfrm>
          <a:prstGeom prst="rect">
            <a:avLst/>
          </a:prstGeom>
          <a:noFill/>
          <a:ln>
            <a:noFill/>
          </a:ln>
        </p:spPr>
        <p:txBody>
          <a:bodyPr anchorCtr="0" anchor="t" bIns="45700" lIns="91425" spcFirstLastPara="1" rIns="91425" wrap="square" tIns="45700">
            <a:noAutofit/>
          </a:bodyPr>
          <a:lstStyle>
            <a:lvl1pPr indent="-406400" lvl="0" marL="457200" marR="0" rtl="0" algn="l">
              <a:lnSpc>
                <a:spcPct val="115000"/>
              </a:lnSpc>
              <a:spcBef>
                <a:spcPts val="1000"/>
              </a:spcBef>
              <a:spcAft>
                <a:spcPts val="0"/>
              </a:spcAft>
              <a:buClr>
                <a:schemeClr val="dk1"/>
              </a:buClr>
              <a:buSzPts val="2800"/>
              <a:buFont typeface="Montserrat"/>
              <a:buChar char="❖"/>
              <a:defRPr b="0" i="0" sz="2800" u="none" cap="none" strike="noStrike">
                <a:solidFill>
                  <a:schemeClr val="dk1"/>
                </a:solidFill>
                <a:latin typeface="Montserrat"/>
                <a:ea typeface="Montserrat"/>
                <a:cs typeface="Montserrat"/>
                <a:sym typeface="Montserrat"/>
              </a:defRPr>
            </a:lvl1pPr>
            <a:lvl2pPr indent="-381000" lvl="1" marL="914400" marR="0" rtl="0" algn="l">
              <a:lnSpc>
                <a:spcPct val="115000"/>
              </a:lnSpc>
              <a:spcBef>
                <a:spcPts val="500"/>
              </a:spcBef>
              <a:spcAft>
                <a:spcPts val="0"/>
              </a:spcAft>
              <a:buClr>
                <a:schemeClr val="dk1"/>
              </a:buClr>
              <a:buSzPts val="2400"/>
              <a:buFont typeface="Montserrat"/>
              <a:buChar char="▪"/>
              <a:defRPr b="0" i="0" sz="2400" u="none" cap="none" strike="noStrike">
                <a:solidFill>
                  <a:schemeClr val="dk1"/>
                </a:solidFill>
                <a:latin typeface="Montserrat"/>
                <a:ea typeface="Montserrat"/>
                <a:cs typeface="Montserrat"/>
                <a:sym typeface="Montserrat"/>
              </a:defRPr>
            </a:lvl2pPr>
            <a:lvl3pPr indent="-355600" lvl="2" marL="1371600" marR="0" rtl="0" algn="l">
              <a:lnSpc>
                <a:spcPct val="115000"/>
              </a:lnSpc>
              <a:spcBef>
                <a:spcPts val="500"/>
              </a:spcBef>
              <a:spcAft>
                <a:spcPts val="0"/>
              </a:spcAft>
              <a:buClr>
                <a:schemeClr val="dk1"/>
              </a:buClr>
              <a:buSzPts val="2000"/>
              <a:buFont typeface="Montserrat"/>
              <a:buChar char="o"/>
              <a:defRPr b="0" i="0" sz="2000" u="none" cap="none" strike="noStrike">
                <a:solidFill>
                  <a:schemeClr val="dk1"/>
                </a:solidFill>
                <a:latin typeface="Montserrat"/>
                <a:ea typeface="Montserrat"/>
                <a:cs typeface="Montserrat"/>
                <a:sym typeface="Montserrat"/>
              </a:defRPr>
            </a:lvl3pPr>
            <a:lvl4pPr indent="-342900" lvl="3" marL="1828800" marR="0" rtl="0" algn="l">
              <a:lnSpc>
                <a:spcPct val="115000"/>
              </a:lnSpc>
              <a:spcBef>
                <a:spcPts val="500"/>
              </a:spcBef>
              <a:spcAft>
                <a:spcPts val="0"/>
              </a:spcAft>
              <a:buClr>
                <a:schemeClr val="dk1"/>
              </a:buClr>
              <a:buSzPts val="1800"/>
              <a:buFont typeface="Montserrat"/>
              <a:buChar char="•"/>
              <a:defRPr b="0" i="0" sz="1800" u="none" cap="none" strike="noStrike">
                <a:solidFill>
                  <a:schemeClr val="dk1"/>
                </a:solidFill>
                <a:latin typeface="Montserrat"/>
                <a:ea typeface="Montserrat"/>
                <a:cs typeface="Montserrat"/>
                <a:sym typeface="Montserrat"/>
              </a:defRPr>
            </a:lvl4pPr>
            <a:lvl5pPr indent="-342900" lvl="4" marL="2286000" marR="0" rtl="0" algn="l">
              <a:lnSpc>
                <a:spcPct val="115000"/>
              </a:lnSpc>
              <a:spcBef>
                <a:spcPts val="500"/>
              </a:spcBef>
              <a:spcAft>
                <a:spcPts val="0"/>
              </a:spcAft>
              <a:buClr>
                <a:schemeClr val="dk1"/>
              </a:buClr>
              <a:buSzPts val="1800"/>
              <a:buFont typeface="Montserrat"/>
              <a:buChar char="•"/>
              <a:defRPr b="0" i="0" sz="1800" u="none" cap="none" strike="noStrike">
                <a:solidFill>
                  <a:schemeClr val="dk1"/>
                </a:solidFill>
                <a:latin typeface="Montserrat"/>
                <a:ea typeface="Montserrat"/>
                <a:cs typeface="Montserrat"/>
                <a:sym typeface="Montserrat"/>
              </a:defRPr>
            </a:lvl5pPr>
            <a:lvl6pPr indent="-355600" lvl="5" marL="27432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6pPr>
            <a:lvl7pPr indent="-355600" lvl="6" marL="32004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7pPr>
            <a:lvl8pPr indent="-355600" lvl="7" marL="36576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8pPr>
            <a:lvl9pPr indent="-355600" lvl="8" marL="41148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9pPr>
          </a:lstStyle>
          <a:p/>
        </p:txBody>
      </p:sp>
      <p:sp>
        <p:nvSpPr>
          <p:cNvPr id="47" name="Google Shape;47;p6"/>
          <p:cNvSpPr txBox="1"/>
          <p:nvPr>
            <p:ph idx="2" type="body"/>
          </p:nvPr>
        </p:nvSpPr>
        <p:spPr>
          <a:xfrm>
            <a:off x="6296361" y="1445923"/>
            <a:ext cx="5509008" cy="4775482"/>
          </a:xfrm>
          <a:prstGeom prst="rect">
            <a:avLst/>
          </a:prstGeom>
          <a:noFill/>
          <a:ln>
            <a:noFill/>
          </a:ln>
        </p:spPr>
        <p:txBody>
          <a:bodyPr anchorCtr="0" anchor="t" bIns="45700" lIns="91425" spcFirstLastPara="1" rIns="91425" wrap="square" tIns="45700">
            <a:noAutofit/>
          </a:bodyPr>
          <a:lstStyle>
            <a:lvl1pPr indent="-406400" lvl="0" marL="457200" marR="0" rtl="0" algn="l">
              <a:lnSpc>
                <a:spcPct val="115000"/>
              </a:lnSpc>
              <a:spcBef>
                <a:spcPts val="1000"/>
              </a:spcBef>
              <a:spcAft>
                <a:spcPts val="0"/>
              </a:spcAft>
              <a:buClr>
                <a:schemeClr val="dk1"/>
              </a:buClr>
              <a:buSzPts val="2800"/>
              <a:buFont typeface="Montserrat"/>
              <a:buChar char="❖"/>
              <a:defRPr b="0" i="0" sz="2800" u="none" cap="none" strike="noStrike">
                <a:solidFill>
                  <a:schemeClr val="dk1"/>
                </a:solidFill>
                <a:latin typeface="Montserrat"/>
                <a:ea typeface="Montserrat"/>
                <a:cs typeface="Montserrat"/>
                <a:sym typeface="Montserrat"/>
              </a:defRPr>
            </a:lvl1pPr>
            <a:lvl2pPr indent="-381000" lvl="1" marL="914400" marR="0" rtl="0" algn="l">
              <a:lnSpc>
                <a:spcPct val="115000"/>
              </a:lnSpc>
              <a:spcBef>
                <a:spcPts val="500"/>
              </a:spcBef>
              <a:spcAft>
                <a:spcPts val="0"/>
              </a:spcAft>
              <a:buClr>
                <a:schemeClr val="dk1"/>
              </a:buClr>
              <a:buSzPts val="2400"/>
              <a:buFont typeface="Montserrat"/>
              <a:buChar char="▪"/>
              <a:defRPr b="0" i="0" sz="2400" u="none" cap="none" strike="noStrike">
                <a:solidFill>
                  <a:schemeClr val="dk1"/>
                </a:solidFill>
                <a:latin typeface="Montserrat"/>
                <a:ea typeface="Montserrat"/>
                <a:cs typeface="Montserrat"/>
                <a:sym typeface="Montserrat"/>
              </a:defRPr>
            </a:lvl2pPr>
            <a:lvl3pPr indent="-355600" lvl="2" marL="1371600" marR="0" rtl="0" algn="l">
              <a:lnSpc>
                <a:spcPct val="115000"/>
              </a:lnSpc>
              <a:spcBef>
                <a:spcPts val="500"/>
              </a:spcBef>
              <a:spcAft>
                <a:spcPts val="0"/>
              </a:spcAft>
              <a:buClr>
                <a:schemeClr val="dk1"/>
              </a:buClr>
              <a:buSzPts val="2000"/>
              <a:buFont typeface="Montserrat"/>
              <a:buChar char="o"/>
              <a:defRPr b="0" i="0" sz="2000" u="none" cap="none" strike="noStrike">
                <a:solidFill>
                  <a:schemeClr val="dk1"/>
                </a:solidFill>
                <a:latin typeface="Montserrat"/>
                <a:ea typeface="Montserrat"/>
                <a:cs typeface="Montserrat"/>
                <a:sym typeface="Montserrat"/>
              </a:defRPr>
            </a:lvl3pPr>
            <a:lvl4pPr indent="-342900" lvl="3" marL="1828800" marR="0" rtl="0" algn="l">
              <a:lnSpc>
                <a:spcPct val="115000"/>
              </a:lnSpc>
              <a:spcBef>
                <a:spcPts val="500"/>
              </a:spcBef>
              <a:spcAft>
                <a:spcPts val="0"/>
              </a:spcAft>
              <a:buClr>
                <a:schemeClr val="dk1"/>
              </a:buClr>
              <a:buSzPts val="1800"/>
              <a:buFont typeface="Montserrat"/>
              <a:buChar char="•"/>
              <a:defRPr b="0" i="0" sz="1800" u="none" cap="none" strike="noStrike">
                <a:solidFill>
                  <a:schemeClr val="dk1"/>
                </a:solidFill>
                <a:latin typeface="Montserrat"/>
                <a:ea typeface="Montserrat"/>
                <a:cs typeface="Montserrat"/>
                <a:sym typeface="Montserrat"/>
              </a:defRPr>
            </a:lvl4pPr>
            <a:lvl5pPr indent="-342900" lvl="4" marL="2286000" marR="0" rtl="0" algn="l">
              <a:lnSpc>
                <a:spcPct val="115000"/>
              </a:lnSpc>
              <a:spcBef>
                <a:spcPts val="500"/>
              </a:spcBef>
              <a:spcAft>
                <a:spcPts val="0"/>
              </a:spcAft>
              <a:buClr>
                <a:schemeClr val="dk1"/>
              </a:buClr>
              <a:buSzPts val="1800"/>
              <a:buFont typeface="Montserrat"/>
              <a:buChar char="•"/>
              <a:defRPr b="0" i="0" sz="1800" u="none" cap="none" strike="noStrike">
                <a:solidFill>
                  <a:schemeClr val="dk1"/>
                </a:solidFill>
                <a:latin typeface="Montserrat"/>
                <a:ea typeface="Montserrat"/>
                <a:cs typeface="Montserrat"/>
                <a:sym typeface="Montserrat"/>
              </a:defRPr>
            </a:lvl5pPr>
            <a:lvl6pPr indent="-355600" lvl="5" marL="27432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6pPr>
            <a:lvl7pPr indent="-355600" lvl="6" marL="32004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7pPr>
            <a:lvl8pPr indent="-355600" lvl="7" marL="36576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8pPr>
            <a:lvl9pPr indent="-355600" lvl="8" marL="41148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9pPr>
          </a:lstStyle>
          <a:p/>
        </p:txBody>
      </p:sp>
      <p:sp>
        <p:nvSpPr>
          <p:cNvPr id="48" name="Google Shape;48;p6"/>
          <p:cNvSpPr txBox="1"/>
          <p:nvPr/>
        </p:nvSpPr>
        <p:spPr>
          <a:xfrm>
            <a:off x="10265664" y="6574604"/>
            <a:ext cx="1925447" cy="307777"/>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400"/>
              <a:buFont typeface="Arial"/>
              <a:buNone/>
            </a:pPr>
            <a:r>
              <a:rPr b="1" i="0" lang="en-GB" sz="1400" u="none" cap="none" strike="noStrike">
                <a:solidFill>
                  <a:schemeClr val="accent1"/>
                </a:solidFill>
                <a:latin typeface="Montserrat"/>
                <a:ea typeface="Montserrat"/>
                <a:cs typeface="Montserrat"/>
                <a:sym typeface="Montserrat"/>
              </a:rPr>
              <a:t>Slide </a:t>
            </a:r>
            <a:fld id="{00000000-1234-1234-1234-123412341234}" type="slidenum">
              <a:rPr b="1" i="0" lang="en-GB" sz="1400" u="none" cap="none" strike="noStrike">
                <a:solidFill>
                  <a:schemeClr val="accent1"/>
                </a:solidFill>
                <a:latin typeface="Montserrat"/>
                <a:ea typeface="Montserrat"/>
                <a:cs typeface="Montserrat"/>
                <a:sym typeface="Montserrat"/>
              </a:rPr>
              <a:t>‹#›</a:t>
            </a:fld>
            <a:endParaRPr b="1" i="0" sz="1400" u="none" cap="none" strike="noStrike">
              <a:solidFill>
                <a:schemeClr val="accent1"/>
              </a:solidFill>
              <a:latin typeface="Montserrat"/>
              <a:ea typeface="Montserrat"/>
              <a:cs typeface="Montserrat"/>
              <a:sym typeface="Montserrat"/>
            </a:endParaRPr>
          </a:p>
        </p:txBody>
      </p:sp>
      <p:sp>
        <p:nvSpPr>
          <p:cNvPr id="49" name="Google Shape;49;p6"/>
          <p:cNvSpPr txBox="1"/>
          <p:nvPr>
            <p:ph type="title"/>
          </p:nvPr>
        </p:nvSpPr>
        <p:spPr>
          <a:xfrm>
            <a:off x="176048" y="175939"/>
            <a:ext cx="9386864" cy="7790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lt1"/>
              </a:buClr>
              <a:buSzPts val="4400"/>
              <a:buFont typeface="Montserrat"/>
              <a:buNone/>
              <a:defRPr b="0" i="0" sz="4400" u="none" cap="none" strike="noStrike">
                <a:solidFill>
                  <a:schemeClr val="lt1"/>
                </a:solidFill>
                <a:latin typeface="Montserrat"/>
                <a:ea typeface="Montserrat"/>
                <a:cs typeface="Montserrat"/>
                <a:sym typeface="Montserrat"/>
              </a:defRPr>
            </a:lvl1pPr>
            <a:lvl2pPr lvl="1"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2pPr>
            <a:lvl3pPr lvl="2"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3pPr>
            <a:lvl4pPr lvl="3"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4pPr>
            <a:lvl5pPr lvl="4"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5pPr>
            <a:lvl6pPr lvl="5"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6pPr>
            <a:lvl7pPr lvl="6"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7pPr>
            <a:lvl8pPr lvl="7"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8pPr>
            <a:lvl9pPr lvl="8"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9pPr>
          </a:lstStyle>
          <a:p/>
        </p:txBody>
      </p:sp>
      <p:sp>
        <p:nvSpPr>
          <p:cNvPr id="50" name="Google Shape;50;p6"/>
          <p:cNvSpPr txBox="1"/>
          <p:nvPr/>
        </p:nvSpPr>
        <p:spPr>
          <a:xfrm>
            <a:off x="-24375" y="6562800"/>
            <a:ext cx="58752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400"/>
              <a:buFont typeface="Arial"/>
              <a:buNone/>
            </a:pPr>
            <a:r>
              <a:rPr b="1" i="0" lang="en-GB" sz="1400" u="none" cap="none" strike="noStrike">
                <a:solidFill>
                  <a:schemeClr val="accent1"/>
                </a:solidFill>
                <a:latin typeface="Montserrat"/>
                <a:ea typeface="Montserrat"/>
                <a:cs typeface="Montserrat"/>
                <a:sym typeface="Montserrat"/>
              </a:rPr>
              <a:t>WGCapD-15, 3 September 2026</a:t>
            </a:r>
            <a:endParaRPr b="1" i="0" sz="1400" u="none" cap="none" strike="noStrike">
              <a:solidFill>
                <a:schemeClr val="accent1"/>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chemeClr val="accent1"/>
              </a:solidFill>
              <a:latin typeface="Montserrat"/>
              <a:ea typeface="Montserrat"/>
              <a:cs typeface="Montserrat"/>
              <a:sym typeface="Montserrat"/>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p:cSld name="Content with Caption">
    <p:spTree>
      <p:nvGrpSpPr>
        <p:cNvPr id="51" name="Shape 51"/>
        <p:cNvGrpSpPr/>
        <p:nvPr/>
      </p:nvGrpSpPr>
      <p:grpSpPr>
        <a:xfrm>
          <a:off x="0" y="0"/>
          <a:ext cx="0" cy="0"/>
          <a:chOff x="0" y="0"/>
          <a:chExt cx="0" cy="0"/>
        </a:xfrm>
      </p:grpSpPr>
      <p:sp>
        <p:nvSpPr>
          <p:cNvPr id="52" name="Google Shape;52;p8"/>
          <p:cNvSpPr/>
          <p:nvPr/>
        </p:nvSpPr>
        <p:spPr>
          <a:xfrm>
            <a:off x="0" y="1"/>
            <a:ext cx="12192000" cy="103749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pic>
        <p:nvPicPr>
          <p:cNvPr id="53" name="Google Shape;53;p8"/>
          <p:cNvPicPr preferRelativeResize="0"/>
          <p:nvPr/>
        </p:nvPicPr>
        <p:blipFill rotWithShape="1">
          <a:blip r:embed="rId2">
            <a:alphaModFix amt="34000"/>
          </a:blip>
          <a:srcRect b="35419" l="51339" r="-2839" t="39269"/>
          <a:stretch/>
        </p:blipFill>
        <p:spPr>
          <a:xfrm flipH="1">
            <a:off x="9304422" y="0"/>
            <a:ext cx="2887578" cy="1037492"/>
          </a:xfrm>
          <a:prstGeom prst="rect">
            <a:avLst/>
          </a:prstGeom>
          <a:noFill/>
          <a:ln>
            <a:noFill/>
          </a:ln>
        </p:spPr>
      </p:pic>
      <p:pic>
        <p:nvPicPr>
          <p:cNvPr id="54" name="Google Shape;54;p8"/>
          <p:cNvPicPr preferRelativeResize="0"/>
          <p:nvPr/>
        </p:nvPicPr>
        <p:blipFill rotWithShape="1">
          <a:blip r:embed="rId3">
            <a:alphaModFix/>
          </a:blip>
          <a:srcRect b="0" l="0" r="0" t="0"/>
          <a:stretch/>
        </p:blipFill>
        <p:spPr>
          <a:xfrm>
            <a:off x="9791700" y="111656"/>
            <a:ext cx="2027900" cy="803439"/>
          </a:xfrm>
          <a:prstGeom prst="rect">
            <a:avLst/>
          </a:prstGeom>
          <a:noFill/>
          <a:ln>
            <a:noFill/>
          </a:ln>
          <a:effectLst>
            <a:outerShdw blurRad="50800" rotWithShape="0" algn="tl" dir="2700000" dist="38100">
              <a:srgbClr val="000000">
                <a:alpha val="40000"/>
              </a:srgbClr>
            </a:outerShdw>
          </a:effectLst>
        </p:spPr>
      </p:pic>
      <p:sp>
        <p:nvSpPr>
          <p:cNvPr id="55" name="Google Shape;55;p8"/>
          <p:cNvSpPr/>
          <p:nvPr/>
        </p:nvSpPr>
        <p:spPr>
          <a:xfrm>
            <a:off x="-1778" y="6574604"/>
            <a:ext cx="12193777" cy="283396"/>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56" name="Google Shape;56;p8"/>
          <p:cNvSpPr/>
          <p:nvPr/>
        </p:nvSpPr>
        <p:spPr>
          <a:xfrm flipH="1" rot="10800000">
            <a:off x="-4504" y="6540436"/>
            <a:ext cx="12196504" cy="59527"/>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57" name="Google Shape;57;p8"/>
          <p:cNvSpPr txBox="1"/>
          <p:nvPr>
            <p:ph idx="1" type="body"/>
          </p:nvPr>
        </p:nvSpPr>
        <p:spPr>
          <a:xfrm>
            <a:off x="5180012" y="1373852"/>
            <a:ext cx="6172200" cy="4694402"/>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15000"/>
              </a:lnSpc>
              <a:spcBef>
                <a:spcPts val="1000"/>
              </a:spcBef>
              <a:spcAft>
                <a:spcPts val="0"/>
              </a:spcAft>
              <a:buClr>
                <a:schemeClr val="dk1"/>
              </a:buClr>
              <a:buSzPts val="3200"/>
              <a:buFont typeface="Montserrat"/>
              <a:buChar char="❖"/>
              <a:defRPr b="0" i="0" sz="3200" u="none" cap="none" strike="noStrike">
                <a:solidFill>
                  <a:schemeClr val="dk1"/>
                </a:solidFill>
                <a:latin typeface="Montserrat"/>
                <a:ea typeface="Montserrat"/>
                <a:cs typeface="Montserrat"/>
                <a:sym typeface="Montserrat"/>
              </a:defRPr>
            </a:lvl1pPr>
            <a:lvl2pPr indent="-406400" lvl="1" marL="914400" marR="0" rtl="0" algn="l">
              <a:lnSpc>
                <a:spcPct val="115000"/>
              </a:lnSpc>
              <a:spcBef>
                <a:spcPts val="500"/>
              </a:spcBef>
              <a:spcAft>
                <a:spcPts val="0"/>
              </a:spcAft>
              <a:buClr>
                <a:schemeClr val="dk1"/>
              </a:buClr>
              <a:buSzPts val="2800"/>
              <a:buFont typeface="Montserrat"/>
              <a:buChar char="▪"/>
              <a:defRPr b="0" i="0" sz="2800" u="none" cap="none" strike="noStrike">
                <a:solidFill>
                  <a:schemeClr val="dk1"/>
                </a:solidFill>
                <a:latin typeface="Montserrat"/>
                <a:ea typeface="Montserrat"/>
                <a:cs typeface="Montserrat"/>
                <a:sym typeface="Montserrat"/>
              </a:defRPr>
            </a:lvl2pPr>
            <a:lvl3pPr indent="-381000" lvl="2" marL="1371600" marR="0" rtl="0" algn="l">
              <a:lnSpc>
                <a:spcPct val="115000"/>
              </a:lnSpc>
              <a:spcBef>
                <a:spcPts val="500"/>
              </a:spcBef>
              <a:spcAft>
                <a:spcPts val="0"/>
              </a:spcAft>
              <a:buClr>
                <a:schemeClr val="dk1"/>
              </a:buClr>
              <a:buSzPts val="2400"/>
              <a:buFont typeface="Montserrat"/>
              <a:buChar char="o"/>
              <a:defRPr b="0" i="0" sz="2400" u="none" cap="none" strike="noStrike">
                <a:solidFill>
                  <a:schemeClr val="dk1"/>
                </a:solidFill>
                <a:latin typeface="Montserrat"/>
                <a:ea typeface="Montserrat"/>
                <a:cs typeface="Montserrat"/>
                <a:sym typeface="Montserrat"/>
              </a:defRPr>
            </a:lvl3pPr>
            <a:lvl4pPr indent="-355600" lvl="3" marL="18288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4pPr>
            <a:lvl5pPr indent="-355600" lvl="4" marL="22860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5pPr>
            <a:lvl6pPr indent="-355600" lvl="5" marL="27432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6pPr>
            <a:lvl7pPr indent="-355600" lvl="6" marL="32004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7pPr>
            <a:lvl8pPr indent="-355600" lvl="7" marL="36576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8pPr>
            <a:lvl9pPr indent="-355600" lvl="8" marL="41148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9pPr>
          </a:lstStyle>
          <a:p/>
        </p:txBody>
      </p:sp>
      <p:sp>
        <p:nvSpPr>
          <p:cNvPr id="58" name="Google Shape;58;p8"/>
          <p:cNvSpPr txBox="1"/>
          <p:nvPr>
            <p:ph idx="2" type="body"/>
          </p:nvPr>
        </p:nvSpPr>
        <p:spPr>
          <a:xfrm>
            <a:off x="839788" y="1373852"/>
            <a:ext cx="3932237" cy="463055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15000"/>
              </a:lnSpc>
              <a:spcBef>
                <a:spcPts val="1000"/>
              </a:spcBef>
              <a:spcAft>
                <a:spcPts val="0"/>
              </a:spcAft>
              <a:buClr>
                <a:schemeClr val="dk1"/>
              </a:buClr>
              <a:buSzPts val="1600"/>
              <a:buFont typeface="Montserrat"/>
              <a:buNone/>
              <a:defRPr b="0" i="0" sz="1600" u="none" cap="none" strike="noStrike">
                <a:solidFill>
                  <a:schemeClr val="dk1"/>
                </a:solidFill>
                <a:latin typeface="Montserrat"/>
                <a:ea typeface="Montserrat"/>
                <a:cs typeface="Montserrat"/>
                <a:sym typeface="Montserrat"/>
              </a:defRPr>
            </a:lvl1pPr>
            <a:lvl2pPr indent="-228600" lvl="1" marL="914400" marR="0" rtl="0" algn="l">
              <a:lnSpc>
                <a:spcPct val="115000"/>
              </a:lnSpc>
              <a:spcBef>
                <a:spcPts val="500"/>
              </a:spcBef>
              <a:spcAft>
                <a:spcPts val="0"/>
              </a:spcAft>
              <a:buClr>
                <a:schemeClr val="dk1"/>
              </a:buClr>
              <a:buSzPts val="1400"/>
              <a:buFont typeface="Montserrat"/>
              <a:buNone/>
              <a:defRPr b="0" i="0" sz="1400" u="none" cap="none" strike="noStrike">
                <a:solidFill>
                  <a:schemeClr val="dk1"/>
                </a:solidFill>
                <a:latin typeface="Montserrat"/>
                <a:ea typeface="Montserrat"/>
                <a:cs typeface="Montserrat"/>
                <a:sym typeface="Montserrat"/>
              </a:defRPr>
            </a:lvl2pPr>
            <a:lvl3pPr indent="-228600" lvl="2" marL="1371600" marR="0" rtl="0" algn="l">
              <a:lnSpc>
                <a:spcPct val="115000"/>
              </a:lnSpc>
              <a:spcBef>
                <a:spcPts val="500"/>
              </a:spcBef>
              <a:spcAft>
                <a:spcPts val="0"/>
              </a:spcAft>
              <a:buClr>
                <a:schemeClr val="dk1"/>
              </a:buClr>
              <a:buSzPts val="1200"/>
              <a:buFont typeface="Montserrat"/>
              <a:buNone/>
              <a:defRPr b="0" i="0" sz="1200" u="none" cap="none" strike="noStrike">
                <a:solidFill>
                  <a:schemeClr val="dk1"/>
                </a:solidFill>
                <a:latin typeface="Montserrat"/>
                <a:ea typeface="Montserrat"/>
                <a:cs typeface="Montserrat"/>
                <a:sym typeface="Montserrat"/>
              </a:defRPr>
            </a:lvl3pPr>
            <a:lvl4pPr indent="-228600" lvl="3" marL="1828800" marR="0" rtl="0" algn="l">
              <a:lnSpc>
                <a:spcPct val="115000"/>
              </a:lnSpc>
              <a:spcBef>
                <a:spcPts val="500"/>
              </a:spcBef>
              <a:spcAft>
                <a:spcPts val="0"/>
              </a:spcAft>
              <a:buClr>
                <a:schemeClr val="dk1"/>
              </a:buClr>
              <a:buSzPts val="1000"/>
              <a:buFont typeface="Montserrat"/>
              <a:buNone/>
              <a:defRPr b="0" i="0" sz="1000" u="none" cap="none" strike="noStrike">
                <a:solidFill>
                  <a:schemeClr val="dk1"/>
                </a:solidFill>
                <a:latin typeface="Montserrat"/>
                <a:ea typeface="Montserrat"/>
                <a:cs typeface="Montserrat"/>
                <a:sym typeface="Montserrat"/>
              </a:defRPr>
            </a:lvl4pPr>
            <a:lvl5pPr indent="-228600" lvl="4" marL="2286000" marR="0" rtl="0" algn="l">
              <a:lnSpc>
                <a:spcPct val="115000"/>
              </a:lnSpc>
              <a:spcBef>
                <a:spcPts val="500"/>
              </a:spcBef>
              <a:spcAft>
                <a:spcPts val="0"/>
              </a:spcAft>
              <a:buClr>
                <a:schemeClr val="dk1"/>
              </a:buClr>
              <a:buSzPts val="1000"/>
              <a:buFont typeface="Montserrat"/>
              <a:buNone/>
              <a:defRPr b="0" i="0" sz="1000" u="none" cap="none" strike="noStrike">
                <a:solidFill>
                  <a:schemeClr val="dk1"/>
                </a:solidFill>
                <a:latin typeface="Montserrat"/>
                <a:ea typeface="Montserrat"/>
                <a:cs typeface="Montserrat"/>
                <a:sym typeface="Montserrat"/>
              </a:defRPr>
            </a:lvl5pPr>
            <a:lvl6pPr indent="-228600" lvl="5" marL="2743200" marR="0" rtl="0" algn="l">
              <a:lnSpc>
                <a:spcPct val="115000"/>
              </a:lnSpc>
              <a:spcBef>
                <a:spcPts val="500"/>
              </a:spcBef>
              <a:spcAft>
                <a:spcPts val="0"/>
              </a:spcAft>
              <a:buClr>
                <a:schemeClr val="dk1"/>
              </a:buClr>
              <a:buSzPts val="1000"/>
              <a:buFont typeface="Montserrat"/>
              <a:buNone/>
              <a:defRPr b="0" i="0" sz="1000" u="none" cap="none" strike="noStrike">
                <a:solidFill>
                  <a:schemeClr val="dk1"/>
                </a:solidFill>
                <a:latin typeface="Montserrat"/>
                <a:ea typeface="Montserrat"/>
                <a:cs typeface="Montserrat"/>
                <a:sym typeface="Montserrat"/>
              </a:defRPr>
            </a:lvl6pPr>
            <a:lvl7pPr indent="-228600" lvl="6" marL="3200400" marR="0" rtl="0" algn="l">
              <a:lnSpc>
                <a:spcPct val="115000"/>
              </a:lnSpc>
              <a:spcBef>
                <a:spcPts val="500"/>
              </a:spcBef>
              <a:spcAft>
                <a:spcPts val="0"/>
              </a:spcAft>
              <a:buClr>
                <a:schemeClr val="dk1"/>
              </a:buClr>
              <a:buSzPts val="1000"/>
              <a:buFont typeface="Montserrat"/>
              <a:buNone/>
              <a:defRPr b="0" i="0" sz="1000" u="none" cap="none" strike="noStrike">
                <a:solidFill>
                  <a:schemeClr val="dk1"/>
                </a:solidFill>
                <a:latin typeface="Montserrat"/>
                <a:ea typeface="Montserrat"/>
                <a:cs typeface="Montserrat"/>
                <a:sym typeface="Montserrat"/>
              </a:defRPr>
            </a:lvl7pPr>
            <a:lvl8pPr indent="-228600" lvl="7" marL="3657600" marR="0" rtl="0" algn="l">
              <a:lnSpc>
                <a:spcPct val="115000"/>
              </a:lnSpc>
              <a:spcBef>
                <a:spcPts val="500"/>
              </a:spcBef>
              <a:spcAft>
                <a:spcPts val="0"/>
              </a:spcAft>
              <a:buClr>
                <a:schemeClr val="dk1"/>
              </a:buClr>
              <a:buSzPts val="1000"/>
              <a:buFont typeface="Montserrat"/>
              <a:buNone/>
              <a:defRPr b="0" i="0" sz="1000" u="none" cap="none" strike="noStrike">
                <a:solidFill>
                  <a:schemeClr val="dk1"/>
                </a:solidFill>
                <a:latin typeface="Montserrat"/>
                <a:ea typeface="Montserrat"/>
                <a:cs typeface="Montserrat"/>
                <a:sym typeface="Montserrat"/>
              </a:defRPr>
            </a:lvl8pPr>
            <a:lvl9pPr indent="-228600" lvl="8" marL="4114800" marR="0" rtl="0" algn="l">
              <a:lnSpc>
                <a:spcPct val="115000"/>
              </a:lnSpc>
              <a:spcBef>
                <a:spcPts val="500"/>
              </a:spcBef>
              <a:spcAft>
                <a:spcPts val="0"/>
              </a:spcAft>
              <a:buClr>
                <a:schemeClr val="dk1"/>
              </a:buClr>
              <a:buSzPts val="1000"/>
              <a:buFont typeface="Montserrat"/>
              <a:buNone/>
              <a:defRPr b="0" i="0" sz="1000" u="none" cap="none" strike="noStrike">
                <a:solidFill>
                  <a:schemeClr val="dk1"/>
                </a:solidFill>
                <a:latin typeface="Montserrat"/>
                <a:ea typeface="Montserrat"/>
                <a:cs typeface="Montserrat"/>
                <a:sym typeface="Montserrat"/>
              </a:defRPr>
            </a:lvl9pPr>
          </a:lstStyle>
          <a:p/>
        </p:txBody>
      </p:sp>
      <p:sp>
        <p:nvSpPr>
          <p:cNvPr id="59" name="Google Shape;59;p8"/>
          <p:cNvSpPr txBox="1"/>
          <p:nvPr/>
        </p:nvSpPr>
        <p:spPr>
          <a:xfrm>
            <a:off x="10265664" y="6574604"/>
            <a:ext cx="1925447" cy="307777"/>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400"/>
              <a:buFont typeface="Arial"/>
              <a:buNone/>
            </a:pPr>
            <a:r>
              <a:rPr b="1" i="0" lang="en-GB" sz="1400" u="none" cap="none" strike="noStrike">
                <a:solidFill>
                  <a:schemeClr val="accent1"/>
                </a:solidFill>
                <a:latin typeface="Montserrat"/>
                <a:ea typeface="Montserrat"/>
                <a:cs typeface="Montserrat"/>
                <a:sym typeface="Montserrat"/>
              </a:rPr>
              <a:t>Slide </a:t>
            </a:r>
            <a:fld id="{00000000-1234-1234-1234-123412341234}" type="slidenum">
              <a:rPr b="1" i="0" lang="en-GB" sz="1400" u="none" cap="none" strike="noStrike">
                <a:solidFill>
                  <a:schemeClr val="accent1"/>
                </a:solidFill>
                <a:latin typeface="Montserrat"/>
                <a:ea typeface="Montserrat"/>
                <a:cs typeface="Montserrat"/>
                <a:sym typeface="Montserrat"/>
              </a:rPr>
              <a:t>‹#›</a:t>
            </a:fld>
            <a:endParaRPr b="1" i="0" sz="1400" u="none" cap="none" strike="noStrike">
              <a:solidFill>
                <a:schemeClr val="accent1"/>
              </a:solidFill>
              <a:latin typeface="Montserrat"/>
              <a:ea typeface="Montserrat"/>
              <a:cs typeface="Montserrat"/>
              <a:sym typeface="Montserrat"/>
            </a:endParaRPr>
          </a:p>
        </p:txBody>
      </p:sp>
      <p:sp>
        <p:nvSpPr>
          <p:cNvPr id="60" name="Google Shape;60;p8"/>
          <p:cNvSpPr txBox="1"/>
          <p:nvPr>
            <p:ph type="title"/>
          </p:nvPr>
        </p:nvSpPr>
        <p:spPr>
          <a:xfrm>
            <a:off x="176048" y="175939"/>
            <a:ext cx="9386864" cy="7790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lt1"/>
              </a:buClr>
              <a:buSzPts val="4400"/>
              <a:buFont typeface="Montserrat"/>
              <a:buNone/>
              <a:defRPr b="0" i="0" sz="4400" u="none" cap="none" strike="noStrike">
                <a:solidFill>
                  <a:schemeClr val="lt1"/>
                </a:solidFill>
                <a:latin typeface="Montserrat"/>
                <a:ea typeface="Montserrat"/>
                <a:cs typeface="Montserrat"/>
                <a:sym typeface="Montserrat"/>
              </a:defRPr>
            </a:lvl1pPr>
            <a:lvl2pPr lvl="1"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2pPr>
            <a:lvl3pPr lvl="2"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3pPr>
            <a:lvl4pPr lvl="3"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4pPr>
            <a:lvl5pPr lvl="4"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5pPr>
            <a:lvl6pPr lvl="5"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6pPr>
            <a:lvl7pPr lvl="6"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7pPr>
            <a:lvl8pPr lvl="7"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8pPr>
            <a:lvl9pPr lvl="8"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9pPr>
          </a:lstStyle>
          <a:p/>
        </p:txBody>
      </p:sp>
      <p:sp>
        <p:nvSpPr>
          <p:cNvPr id="61" name="Google Shape;61;p8"/>
          <p:cNvSpPr txBox="1"/>
          <p:nvPr/>
        </p:nvSpPr>
        <p:spPr>
          <a:xfrm>
            <a:off x="-24375" y="6562800"/>
            <a:ext cx="58752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400"/>
              <a:buFont typeface="Arial"/>
              <a:buNone/>
            </a:pPr>
            <a:r>
              <a:rPr b="1" i="0" lang="en-GB" sz="1400" u="none" cap="none" strike="noStrike">
                <a:solidFill>
                  <a:schemeClr val="accent1"/>
                </a:solidFill>
                <a:latin typeface="Montserrat"/>
                <a:ea typeface="Montserrat"/>
                <a:cs typeface="Montserrat"/>
                <a:sym typeface="Montserrat"/>
              </a:rPr>
              <a:t>WGCapD-15, 3 September 2026</a:t>
            </a:r>
            <a:endParaRPr b="1" i="0" sz="1400" u="none" cap="none" strike="noStrike">
              <a:solidFill>
                <a:schemeClr val="accent1"/>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chemeClr val="accent1"/>
              </a:solidFill>
              <a:latin typeface="Montserrat"/>
              <a:ea typeface="Montserrat"/>
              <a:cs typeface="Montserrat"/>
              <a:sym typeface="Montserrat"/>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image" Target="../media/image7.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3"/>
          <p:cNvSpPr/>
          <p:nvPr/>
        </p:nvSpPr>
        <p:spPr>
          <a:xfrm>
            <a:off x="0" y="1"/>
            <a:ext cx="12192000" cy="103749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pic>
        <p:nvPicPr>
          <p:cNvPr id="7" name="Google Shape;7;p3"/>
          <p:cNvPicPr preferRelativeResize="0"/>
          <p:nvPr/>
        </p:nvPicPr>
        <p:blipFill rotWithShape="1">
          <a:blip r:embed="rId1">
            <a:alphaModFix amt="34000"/>
          </a:blip>
          <a:srcRect b="35419" l="51339" r="-2839" t="39269"/>
          <a:stretch/>
        </p:blipFill>
        <p:spPr>
          <a:xfrm flipH="1">
            <a:off x="9304422" y="0"/>
            <a:ext cx="2887578" cy="1037492"/>
          </a:xfrm>
          <a:prstGeom prst="rect">
            <a:avLst/>
          </a:prstGeom>
          <a:noFill/>
          <a:ln>
            <a:noFill/>
          </a:ln>
        </p:spPr>
      </p:pic>
      <p:pic>
        <p:nvPicPr>
          <p:cNvPr id="8" name="Google Shape;8;p3"/>
          <p:cNvPicPr preferRelativeResize="0"/>
          <p:nvPr/>
        </p:nvPicPr>
        <p:blipFill rotWithShape="1">
          <a:blip r:embed="rId2">
            <a:alphaModFix/>
          </a:blip>
          <a:srcRect b="0" l="0" r="0" t="0"/>
          <a:stretch/>
        </p:blipFill>
        <p:spPr>
          <a:xfrm>
            <a:off x="9791700" y="111656"/>
            <a:ext cx="2027900" cy="803439"/>
          </a:xfrm>
          <a:prstGeom prst="rect">
            <a:avLst/>
          </a:prstGeom>
          <a:noFill/>
          <a:ln>
            <a:noFill/>
          </a:ln>
          <a:effectLst>
            <a:outerShdw blurRad="50800" rotWithShape="0" algn="tl" dir="2700000" dist="38100">
              <a:srgbClr val="000000">
                <a:alpha val="40000"/>
              </a:srgbClr>
            </a:outerShdw>
          </a:effectLst>
        </p:spPr>
      </p:pic>
      <p:sp>
        <p:nvSpPr>
          <p:cNvPr id="9" name="Google Shape;9;p3"/>
          <p:cNvSpPr/>
          <p:nvPr/>
        </p:nvSpPr>
        <p:spPr>
          <a:xfrm>
            <a:off x="-1778" y="6574604"/>
            <a:ext cx="12193777" cy="283396"/>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10" name="Google Shape;10;p3"/>
          <p:cNvSpPr/>
          <p:nvPr/>
        </p:nvSpPr>
        <p:spPr>
          <a:xfrm flipH="1" rot="10800000">
            <a:off x="-4504" y="6540436"/>
            <a:ext cx="12196504" cy="59527"/>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3"/>
    <p:sldLayoutId id="2147483650" r:id="rId4"/>
    <p:sldLayoutId id="2147483651" r:id="rId5"/>
    <p:sldLayoutId id="2147483652" r:id="rId6"/>
    <p:sldLayoutId id="2147483653" r:id="rId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
          <p:cNvSpPr txBox="1"/>
          <p:nvPr>
            <p:ph type="title"/>
          </p:nvPr>
        </p:nvSpPr>
        <p:spPr>
          <a:xfrm>
            <a:off x="176050" y="860925"/>
            <a:ext cx="8178900" cy="32877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lt1"/>
              </a:buClr>
              <a:buSzPts val="8000"/>
              <a:buFont typeface="Arial"/>
              <a:buNone/>
            </a:pPr>
            <a:r>
              <a:rPr lang="en-GB" sz="6500"/>
              <a:t>Biodiversity –VC</a:t>
            </a:r>
            <a:br>
              <a:rPr lang="en-GB" sz="6500"/>
            </a:br>
            <a:r>
              <a:rPr lang="en-GB" sz="4400"/>
              <a:t>Collaboration opportunities</a:t>
            </a:r>
            <a:br>
              <a:rPr lang="en-GB" sz="4400"/>
            </a:br>
            <a:r>
              <a:rPr lang="en-GB" sz="4400"/>
              <a:t>with WGCapD</a:t>
            </a:r>
            <a:endParaRPr i="1" sz="3000">
              <a:latin typeface="Montserrat"/>
              <a:ea typeface="Montserrat"/>
              <a:cs typeface="Montserrat"/>
              <a:sym typeface="Montserrat"/>
            </a:endParaRPr>
          </a:p>
        </p:txBody>
      </p:sp>
      <p:sp>
        <p:nvSpPr>
          <p:cNvPr id="67" name="Google Shape;67;p1"/>
          <p:cNvSpPr/>
          <p:nvPr/>
        </p:nvSpPr>
        <p:spPr>
          <a:xfrm>
            <a:off x="6250675" y="4252807"/>
            <a:ext cx="5855234" cy="2605200"/>
          </a:xfrm>
          <a:prstGeom prst="rect">
            <a:avLst/>
          </a:prstGeom>
          <a:noFill/>
          <a:ln>
            <a:noFill/>
          </a:ln>
        </p:spPr>
        <p:txBody>
          <a:bodyPr anchorCtr="0" anchor="t" bIns="0" lIns="0" spcFirstLastPara="1" rIns="0" wrap="square" tIns="0">
            <a:noAutofit/>
          </a:bodyPr>
          <a:lstStyle/>
          <a:p>
            <a:pPr indent="0" lvl="0" marL="0" marR="0" rtl="0" algn="r">
              <a:lnSpc>
                <a:spcPct val="130000"/>
              </a:lnSpc>
              <a:spcBef>
                <a:spcPts val="0"/>
              </a:spcBef>
              <a:spcAft>
                <a:spcPts val="0"/>
              </a:spcAft>
              <a:buClr>
                <a:srgbClr val="000000"/>
              </a:buClr>
              <a:buSzPts val="2200"/>
              <a:buFont typeface="Arial"/>
              <a:buNone/>
            </a:pPr>
            <a:r>
              <a:t/>
            </a:r>
            <a:endParaRPr b="1" i="0" sz="2200" u="none" cap="none" strike="noStrike">
              <a:solidFill>
                <a:schemeClr val="accent1"/>
              </a:solidFill>
              <a:latin typeface="Montserrat"/>
              <a:ea typeface="Montserrat"/>
              <a:cs typeface="Montserrat"/>
              <a:sym typeface="Montserrat"/>
            </a:endParaRPr>
          </a:p>
          <a:p>
            <a:pPr indent="0" lvl="0" marL="0" marR="0" rtl="0" algn="r">
              <a:lnSpc>
                <a:spcPct val="130000"/>
              </a:lnSpc>
              <a:spcBef>
                <a:spcPts val="0"/>
              </a:spcBef>
              <a:spcAft>
                <a:spcPts val="0"/>
              </a:spcAft>
              <a:buClr>
                <a:srgbClr val="000000"/>
              </a:buClr>
              <a:buSzPts val="2200"/>
              <a:buFont typeface="Arial"/>
              <a:buNone/>
            </a:pPr>
            <a:r>
              <a:rPr b="1" i="0" lang="en-GB" sz="2000" u="none" cap="none" strike="noStrike">
                <a:solidFill>
                  <a:schemeClr val="accent1"/>
                </a:solidFill>
                <a:latin typeface="Montserrat"/>
                <a:ea typeface="Montserrat"/>
                <a:cs typeface="Montserrat"/>
                <a:sym typeface="Montserrat"/>
              </a:rPr>
              <a:t>Yoseline Angel (NASA),</a:t>
            </a:r>
            <a:endParaRPr/>
          </a:p>
          <a:p>
            <a:pPr indent="0" lvl="0" marL="0" marR="0" rtl="0" algn="r">
              <a:lnSpc>
                <a:spcPct val="130000"/>
              </a:lnSpc>
              <a:spcBef>
                <a:spcPts val="0"/>
              </a:spcBef>
              <a:spcAft>
                <a:spcPts val="0"/>
              </a:spcAft>
              <a:buClr>
                <a:srgbClr val="000000"/>
              </a:buClr>
              <a:buSzPts val="2200"/>
              <a:buFont typeface="Arial"/>
              <a:buNone/>
            </a:pPr>
            <a:r>
              <a:rPr b="1" i="0" lang="en-GB" sz="1400" u="none" cap="none" strike="noStrike">
                <a:solidFill>
                  <a:schemeClr val="accent1"/>
                </a:solidFill>
                <a:latin typeface="Montserrat"/>
                <a:ea typeface="Montserrat"/>
                <a:cs typeface="Montserrat"/>
                <a:sym typeface="Montserrat"/>
              </a:rPr>
              <a:t>Lucie Viciano (CSA), and Marc Paganini (ESA)</a:t>
            </a:r>
            <a:endParaRPr b="1" i="0" sz="1400" u="none" cap="none" strike="noStrike">
              <a:solidFill>
                <a:schemeClr val="accent1"/>
              </a:solidFill>
              <a:latin typeface="Montserrat"/>
              <a:ea typeface="Montserrat"/>
              <a:cs typeface="Montserrat"/>
              <a:sym typeface="Montserrat"/>
            </a:endParaRPr>
          </a:p>
          <a:p>
            <a:pPr indent="0" lvl="0" marL="0" marR="0" rtl="0" algn="r">
              <a:lnSpc>
                <a:spcPct val="130000"/>
              </a:lnSpc>
              <a:spcBef>
                <a:spcPts val="0"/>
              </a:spcBef>
              <a:spcAft>
                <a:spcPts val="0"/>
              </a:spcAft>
              <a:buClr>
                <a:srgbClr val="000000"/>
              </a:buClr>
              <a:buSzPts val="2200"/>
              <a:buFont typeface="Arial"/>
              <a:buNone/>
            </a:pPr>
            <a:r>
              <a:rPr b="1" i="0" lang="en-GB" sz="2200" u="none" cap="none" strike="noStrike">
                <a:solidFill>
                  <a:schemeClr val="accent1"/>
                </a:solidFill>
                <a:latin typeface="Montserrat"/>
                <a:ea typeface="Montserrat"/>
                <a:cs typeface="Montserrat"/>
                <a:sym typeface="Montserrat"/>
              </a:rPr>
              <a:t>CEOS B-VC</a:t>
            </a:r>
            <a:endParaRPr b="0" i="0" sz="1400" u="none" cap="none" strike="noStrike">
              <a:solidFill>
                <a:srgbClr val="000000"/>
              </a:solidFill>
              <a:latin typeface="Montserrat"/>
              <a:ea typeface="Montserrat"/>
              <a:cs typeface="Montserrat"/>
              <a:sym typeface="Montserrat"/>
            </a:endParaRPr>
          </a:p>
          <a:p>
            <a:pPr indent="0" lvl="0" marL="0" marR="0" rtl="0" algn="r">
              <a:lnSpc>
                <a:spcPct val="130000"/>
              </a:lnSpc>
              <a:spcBef>
                <a:spcPts val="0"/>
              </a:spcBef>
              <a:spcAft>
                <a:spcPts val="0"/>
              </a:spcAft>
              <a:buClr>
                <a:srgbClr val="000000"/>
              </a:buClr>
              <a:buSzPts val="2200"/>
              <a:buFont typeface="Arial"/>
              <a:buNone/>
            </a:pPr>
            <a:r>
              <a:rPr b="1" i="0" lang="en-GB" sz="2200" u="none" cap="none" strike="noStrike">
                <a:solidFill>
                  <a:schemeClr val="accent1"/>
                </a:solidFill>
                <a:latin typeface="Montserrat"/>
                <a:ea typeface="Montserrat"/>
                <a:cs typeface="Montserrat"/>
                <a:sym typeface="Montserrat"/>
              </a:rPr>
              <a:t>WGCapD - 15</a:t>
            </a:r>
            <a:endParaRPr b="1" i="0" sz="2200" u="none" cap="none" strike="noStrike">
              <a:solidFill>
                <a:schemeClr val="accent1"/>
              </a:solidFill>
              <a:latin typeface="Montserrat"/>
              <a:ea typeface="Montserrat"/>
              <a:cs typeface="Montserrat"/>
              <a:sym typeface="Montserrat"/>
            </a:endParaRPr>
          </a:p>
          <a:p>
            <a:pPr indent="0" lvl="0" marL="0" marR="0" rtl="0" algn="r">
              <a:lnSpc>
                <a:spcPct val="130000"/>
              </a:lnSpc>
              <a:spcBef>
                <a:spcPts val="0"/>
              </a:spcBef>
              <a:spcAft>
                <a:spcPts val="0"/>
              </a:spcAft>
              <a:buClr>
                <a:srgbClr val="000000"/>
              </a:buClr>
              <a:buSzPts val="2200"/>
              <a:buFont typeface="Arial"/>
              <a:buNone/>
            </a:pPr>
            <a:r>
              <a:rPr b="1" i="0" lang="en-GB" sz="2200" u="none" cap="none" strike="noStrike">
                <a:solidFill>
                  <a:schemeClr val="accent1"/>
                </a:solidFill>
                <a:latin typeface="Montserrat"/>
                <a:ea typeface="Montserrat"/>
                <a:cs typeface="Montserrat"/>
                <a:sym typeface="Montserrat"/>
              </a:rPr>
              <a:t>September 3, 2026</a:t>
            </a:r>
            <a:endParaRPr b="1" i="0" sz="2200" u="none" cap="none" strike="noStrike">
              <a:solidFill>
                <a:schemeClr val="accent1"/>
              </a:solidFill>
              <a:latin typeface="Montserrat"/>
              <a:ea typeface="Montserrat"/>
              <a:cs typeface="Montserrat"/>
              <a:sym typeface="Montserra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g3f897deeb7b_0_1"/>
          <p:cNvSpPr txBox="1"/>
          <p:nvPr>
            <p:ph type="title"/>
          </p:nvPr>
        </p:nvSpPr>
        <p:spPr>
          <a:xfrm>
            <a:off x="176048" y="175939"/>
            <a:ext cx="9387000" cy="7791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SzPts val="4400"/>
              <a:buNone/>
            </a:pPr>
            <a:r>
              <a:rPr lang="en-GB"/>
              <a:t>CEOS B-VC Overview</a:t>
            </a:r>
            <a:endParaRPr/>
          </a:p>
        </p:txBody>
      </p:sp>
      <p:sp>
        <p:nvSpPr>
          <p:cNvPr id="73" name="Google Shape;73;g3f897deeb7b_0_1"/>
          <p:cNvSpPr txBox="1"/>
          <p:nvPr/>
        </p:nvSpPr>
        <p:spPr>
          <a:xfrm>
            <a:off x="431343" y="1321189"/>
            <a:ext cx="11594400" cy="939000"/>
          </a:xfrm>
          <a:prstGeom prst="rect">
            <a:avLst/>
          </a:prstGeom>
          <a:noFill/>
          <a:ln>
            <a:noFill/>
          </a:ln>
        </p:spPr>
        <p:txBody>
          <a:bodyPr anchorCtr="0" anchor="t" bIns="45700" lIns="91425" spcFirstLastPara="1" rIns="91425" wrap="square" tIns="45700">
            <a:spAutoFit/>
          </a:bodyPr>
          <a:lstStyle/>
          <a:p>
            <a:pPr indent="-201613" lvl="0" marL="214313" marR="0" rtl="0" algn="l">
              <a:lnSpc>
                <a:spcPct val="150000"/>
              </a:lnSpc>
              <a:spcBef>
                <a:spcPts val="1800"/>
              </a:spcBef>
              <a:spcAft>
                <a:spcPts val="0"/>
              </a:spcAft>
              <a:buClr>
                <a:srgbClr val="000000"/>
              </a:buClr>
              <a:buSzPts val="1400"/>
              <a:buFont typeface="Montserrat"/>
              <a:buChar char="❖"/>
            </a:pPr>
            <a:r>
              <a:rPr b="0" i="0" lang="en-GB" sz="1600" u="none" cap="none" strike="noStrike">
                <a:solidFill>
                  <a:srgbClr val="000000"/>
                </a:solidFill>
                <a:latin typeface="Montserrat"/>
                <a:ea typeface="Montserrat"/>
                <a:cs typeface="Montserrat"/>
                <a:sym typeface="Montserrat"/>
              </a:rPr>
              <a:t> The Biodiversity Virtual Constellation (B-VC) was established in April 2026 SIT 41</a:t>
            </a:r>
            <a:endParaRPr/>
          </a:p>
          <a:p>
            <a:pPr indent="-201613" lvl="0" marL="214313" marR="0" rtl="0" algn="l">
              <a:lnSpc>
                <a:spcPct val="150000"/>
              </a:lnSpc>
              <a:spcBef>
                <a:spcPts val="1800"/>
              </a:spcBef>
              <a:spcAft>
                <a:spcPts val="0"/>
              </a:spcAft>
              <a:buClr>
                <a:srgbClr val="000000"/>
              </a:buClr>
              <a:buSzPts val="1400"/>
              <a:buFont typeface="Montserrat"/>
              <a:buChar char="❖"/>
            </a:pPr>
            <a:r>
              <a:rPr b="0" i="0" lang="en-GB" sz="1600" u="none" cap="none" strike="noStrike">
                <a:solidFill>
                  <a:srgbClr val="000000"/>
                </a:solidFill>
                <a:latin typeface="Montserrat"/>
                <a:ea typeface="Montserrat"/>
                <a:cs typeface="Montserrat"/>
                <a:sym typeface="Montserrat"/>
              </a:rPr>
              <a:t> Co-lead by: Lucie Viciano (CSA), Marc Paganini (ESA), Yoseline Angel (NASA)</a:t>
            </a:r>
            <a:endParaRPr b="0" i="0" sz="1600" u="none" cap="none" strike="noStrike">
              <a:solidFill>
                <a:srgbClr val="000000"/>
              </a:solidFill>
              <a:latin typeface="Montserrat"/>
              <a:ea typeface="Montserrat"/>
              <a:cs typeface="Montserrat"/>
              <a:sym typeface="Montserrat"/>
            </a:endParaRPr>
          </a:p>
        </p:txBody>
      </p:sp>
      <p:sp>
        <p:nvSpPr>
          <p:cNvPr id="74" name="Google Shape;74;g3f897deeb7b_0_1"/>
          <p:cNvSpPr txBox="1"/>
          <p:nvPr/>
        </p:nvSpPr>
        <p:spPr>
          <a:xfrm>
            <a:off x="0" y="2652523"/>
            <a:ext cx="12192000" cy="1216213"/>
          </a:xfrm>
          <a:prstGeom prst="rect">
            <a:avLst/>
          </a:prstGeom>
          <a:noFill/>
          <a:ln>
            <a:noFill/>
          </a:ln>
        </p:spPr>
        <p:txBody>
          <a:bodyPr anchorCtr="0" anchor="t" bIns="46025" lIns="92075" spcFirstLastPara="1" rIns="92075" wrap="square" tIns="46025">
            <a:noAutofit/>
          </a:bodyPr>
          <a:lstStyle/>
          <a:p>
            <a:pPr indent="0" lvl="0" marL="0" marR="0" rtl="0" algn="ctr">
              <a:lnSpc>
                <a:spcPct val="100000"/>
              </a:lnSpc>
              <a:spcBef>
                <a:spcPts val="300"/>
              </a:spcBef>
              <a:spcAft>
                <a:spcPts val="0"/>
              </a:spcAft>
              <a:buNone/>
            </a:pPr>
            <a:r>
              <a:rPr b="0" i="1" lang="en-GB" sz="1400" u="none" cap="none" strike="noStrike">
                <a:solidFill>
                  <a:srgbClr val="000000"/>
                </a:solidFill>
                <a:latin typeface="Montserrat"/>
                <a:ea typeface="Montserrat"/>
                <a:cs typeface="Montserrat"/>
                <a:sym typeface="Montserrat"/>
              </a:rPr>
              <a:t>Advance biodiversity understanding, monitoring, and conservation for the benefit of society</a:t>
            </a:r>
            <a:endParaRPr/>
          </a:p>
          <a:p>
            <a:pPr indent="0" lvl="0" marL="0" marR="0" rtl="0" algn="ctr">
              <a:lnSpc>
                <a:spcPct val="100000"/>
              </a:lnSpc>
              <a:spcBef>
                <a:spcPts val="300"/>
              </a:spcBef>
              <a:spcAft>
                <a:spcPts val="0"/>
              </a:spcAft>
              <a:buNone/>
            </a:pPr>
            <a:r>
              <a:rPr b="0" i="1" lang="en-GB" sz="1400" u="none" cap="none" strike="noStrike">
                <a:solidFill>
                  <a:srgbClr val="000000"/>
                </a:solidFill>
                <a:latin typeface="Montserrat"/>
                <a:ea typeface="Montserrat"/>
                <a:cs typeface="Montserrat"/>
                <a:sym typeface="Montserrat"/>
              </a:rPr>
              <a:t>by </a:t>
            </a:r>
            <a:r>
              <a:rPr b="1" i="1" lang="en-GB" sz="1400" u="none" cap="none" strike="noStrike">
                <a:solidFill>
                  <a:srgbClr val="000000"/>
                </a:solidFill>
                <a:latin typeface="Montserrat"/>
                <a:ea typeface="Montserrat"/>
                <a:cs typeface="Montserrat"/>
                <a:sym typeface="Montserrat"/>
              </a:rPr>
              <a:t>strengthening the community’s use of space-based Earth observations</a:t>
            </a:r>
            <a:endParaRPr/>
          </a:p>
          <a:p>
            <a:pPr indent="0" lvl="0" marL="0" marR="0" rtl="0" algn="ctr">
              <a:lnSpc>
                <a:spcPct val="100000"/>
              </a:lnSpc>
              <a:spcBef>
                <a:spcPts val="300"/>
              </a:spcBef>
              <a:spcAft>
                <a:spcPts val="0"/>
              </a:spcAft>
              <a:buNone/>
            </a:pPr>
            <a:r>
              <a:rPr b="0" i="1" lang="en-GB" sz="1400" u="none" cap="none" strike="noStrike">
                <a:solidFill>
                  <a:srgbClr val="000000"/>
                </a:solidFill>
                <a:latin typeface="Montserrat"/>
                <a:ea typeface="Montserrat"/>
                <a:cs typeface="Montserrat"/>
                <a:sym typeface="Montserrat"/>
              </a:rPr>
              <a:t>and data products</a:t>
            </a:r>
            <a:endParaRPr/>
          </a:p>
        </p:txBody>
      </p:sp>
      <p:grpSp>
        <p:nvGrpSpPr>
          <p:cNvPr id="75" name="Google Shape;75;g3f897deeb7b_0_1"/>
          <p:cNvGrpSpPr/>
          <p:nvPr/>
        </p:nvGrpSpPr>
        <p:grpSpPr>
          <a:xfrm>
            <a:off x="2404143" y="3764885"/>
            <a:ext cx="7383714" cy="2540395"/>
            <a:chOff x="2130769" y="5517025"/>
            <a:chExt cx="7383714" cy="2540395"/>
          </a:xfrm>
        </p:grpSpPr>
        <p:sp>
          <p:nvSpPr>
            <p:cNvPr id="76" name="Google Shape;76;g3f897deeb7b_0_1"/>
            <p:cNvSpPr/>
            <p:nvPr/>
          </p:nvSpPr>
          <p:spPr>
            <a:xfrm>
              <a:off x="2130769" y="6028994"/>
              <a:ext cx="3842802" cy="2028425"/>
            </a:xfrm>
            <a:custGeom>
              <a:rect b="b" l="l" r="r" t="t"/>
              <a:pathLst>
                <a:path extrusionOk="0" h="2336041" w="3842801">
                  <a:moveTo>
                    <a:pt x="3492395" y="2336041"/>
                  </a:moveTo>
                  <a:lnTo>
                    <a:pt x="350406" y="2336041"/>
                  </a:lnTo>
                  <a:cubicBezTo>
                    <a:pt x="156882" y="2336041"/>
                    <a:pt x="0" y="2179159"/>
                    <a:pt x="0" y="1985635"/>
                  </a:cubicBezTo>
                  <a:lnTo>
                    <a:pt x="0" y="0"/>
                  </a:lnTo>
                  <a:lnTo>
                    <a:pt x="0" y="0"/>
                  </a:lnTo>
                  <a:lnTo>
                    <a:pt x="3842801" y="0"/>
                  </a:lnTo>
                  <a:lnTo>
                    <a:pt x="3842801" y="0"/>
                  </a:lnTo>
                  <a:lnTo>
                    <a:pt x="3842801" y="1985635"/>
                  </a:lnTo>
                  <a:cubicBezTo>
                    <a:pt x="3842801" y="2179159"/>
                    <a:pt x="3685919" y="2336041"/>
                    <a:pt x="3492395" y="2336041"/>
                  </a:cubicBezTo>
                  <a:close/>
                </a:path>
              </a:pathLst>
            </a:custGeom>
            <a:solidFill>
              <a:schemeClr val="lt1">
                <a:alpha val="90196"/>
              </a:schemeClr>
            </a:solidFill>
            <a:ln cap="flat" cmpd="sng" w="25400">
              <a:solidFill>
                <a:srgbClr val="A2CB34"/>
              </a:solidFill>
              <a:prstDash val="solid"/>
              <a:round/>
              <a:headEnd len="sm" w="sm" type="none"/>
              <a:tailEnd len="sm" w="sm" type="none"/>
            </a:ln>
          </p:spPr>
          <p:txBody>
            <a:bodyPr anchorCtr="0" anchor="t" bIns="265300" lIns="265300" spcFirstLastPara="1" rIns="265300" wrap="square" tIns="162675">
              <a:noAutofit/>
            </a:bodyPr>
            <a:lstStyle/>
            <a:p>
              <a:pPr indent="-285750" lvl="0" marL="285750" marR="0" rtl="0" algn="l">
                <a:lnSpc>
                  <a:spcPct val="90000"/>
                </a:lnSpc>
                <a:spcBef>
                  <a:spcPts val="0"/>
                </a:spcBef>
                <a:spcAft>
                  <a:spcPts val="0"/>
                </a:spcAft>
                <a:buClr>
                  <a:srgbClr val="000000"/>
                </a:buClr>
                <a:buSzPts val="1400"/>
                <a:buFont typeface="Arial"/>
                <a:buChar char="•"/>
              </a:pPr>
              <a:r>
                <a:rPr b="0" i="0" lang="en-GB" sz="1400" u="none" cap="none" strike="noStrike">
                  <a:solidFill>
                    <a:schemeClr val="dk1"/>
                  </a:solidFill>
                  <a:latin typeface="Montserrat"/>
                  <a:ea typeface="Montserrat"/>
                  <a:cs typeface="Montserrat"/>
                  <a:sym typeface="Montserrat"/>
                </a:rPr>
                <a:t>Fill data product gaps</a:t>
              </a:r>
              <a:endParaRPr b="0" i="0" sz="1400" u="none" cap="none" strike="noStrike">
                <a:solidFill>
                  <a:schemeClr val="dk1"/>
                </a:solidFill>
                <a:latin typeface="Arial"/>
                <a:ea typeface="Arial"/>
                <a:cs typeface="Arial"/>
                <a:sym typeface="Arial"/>
              </a:endParaRPr>
            </a:p>
            <a:p>
              <a:pPr indent="-285750" lvl="0" marL="285750" marR="0" rtl="0" algn="l">
                <a:lnSpc>
                  <a:spcPct val="90000"/>
                </a:lnSpc>
                <a:spcBef>
                  <a:spcPts val="490"/>
                </a:spcBef>
                <a:spcAft>
                  <a:spcPts val="0"/>
                </a:spcAft>
                <a:buClr>
                  <a:srgbClr val="000000"/>
                </a:buClr>
                <a:buSzPts val="1400"/>
                <a:buFont typeface="Arial"/>
                <a:buChar char="•"/>
              </a:pPr>
              <a:r>
                <a:rPr b="0" i="0" lang="en-GB" sz="1400" u="none" cap="none" strike="noStrike">
                  <a:solidFill>
                    <a:schemeClr val="dk1"/>
                  </a:solidFill>
                  <a:latin typeface="Montserrat"/>
                  <a:ea typeface="Montserrat"/>
                  <a:cs typeface="Montserrat"/>
                  <a:sym typeface="Montserrat"/>
                </a:rPr>
                <a:t>Enhance analytical tools</a:t>
              </a:r>
              <a:endParaRPr/>
            </a:p>
            <a:p>
              <a:pPr indent="-285750" lvl="0" marL="285750" marR="0" rtl="0" algn="l">
                <a:lnSpc>
                  <a:spcPct val="90000"/>
                </a:lnSpc>
                <a:spcBef>
                  <a:spcPts val="490"/>
                </a:spcBef>
                <a:spcAft>
                  <a:spcPts val="0"/>
                </a:spcAft>
                <a:buClr>
                  <a:srgbClr val="000000"/>
                </a:buClr>
                <a:buSzPts val="1400"/>
                <a:buFont typeface="Arial"/>
                <a:buChar char="•"/>
              </a:pPr>
              <a:r>
                <a:rPr b="1" i="0" lang="en-GB" sz="1400" u="none" cap="none" strike="noStrike">
                  <a:solidFill>
                    <a:schemeClr val="dk1"/>
                  </a:solidFill>
                  <a:latin typeface="Montserrat"/>
                  <a:ea typeface="Montserrat"/>
                  <a:cs typeface="Montserrat"/>
                  <a:sym typeface="Montserrat"/>
                </a:rPr>
                <a:t>Build Users Capacity</a:t>
              </a:r>
              <a:endParaRPr/>
            </a:p>
            <a:p>
              <a:pPr indent="-285750" lvl="0" marL="285750" marR="0" rtl="0" algn="l">
                <a:lnSpc>
                  <a:spcPct val="90000"/>
                </a:lnSpc>
                <a:spcBef>
                  <a:spcPts val="490"/>
                </a:spcBef>
                <a:spcAft>
                  <a:spcPts val="0"/>
                </a:spcAft>
                <a:buClr>
                  <a:srgbClr val="000000"/>
                </a:buClr>
                <a:buSzPts val="1400"/>
                <a:buFont typeface="Arial"/>
                <a:buChar char="•"/>
              </a:pPr>
              <a:r>
                <a:rPr b="0" i="0" lang="en-GB" sz="1400" u="none" cap="none" strike="noStrike">
                  <a:solidFill>
                    <a:schemeClr val="dk1"/>
                  </a:solidFill>
                  <a:latin typeface="Montserrat"/>
                  <a:ea typeface="Montserrat"/>
                  <a:cs typeface="Montserrat"/>
                  <a:sym typeface="Montserrat"/>
                </a:rPr>
                <a:t>Increase user engagement</a:t>
              </a:r>
              <a:endParaRPr/>
            </a:p>
            <a:p>
              <a:pPr indent="-285750" lvl="0" marL="285750" marR="0" rtl="0" algn="l">
                <a:lnSpc>
                  <a:spcPct val="90000"/>
                </a:lnSpc>
                <a:spcBef>
                  <a:spcPts val="490"/>
                </a:spcBef>
                <a:spcAft>
                  <a:spcPts val="0"/>
                </a:spcAft>
                <a:buClr>
                  <a:srgbClr val="000000"/>
                </a:buClr>
                <a:buSzPts val="1400"/>
                <a:buFont typeface="Arial"/>
                <a:buChar char="•"/>
              </a:pPr>
              <a:r>
                <a:rPr b="0" i="0" lang="en-GB" sz="1400" u="none" cap="none" strike="noStrike">
                  <a:solidFill>
                    <a:schemeClr val="dk1"/>
                  </a:solidFill>
                  <a:latin typeface="Montserrat"/>
                  <a:ea typeface="Montserrat"/>
                  <a:cs typeface="Montserrat"/>
                  <a:sym typeface="Montserrat"/>
                </a:rPr>
                <a:t>Develop prototype monitoring systems</a:t>
              </a:r>
              <a:endParaRPr/>
            </a:p>
            <a:p>
              <a:pPr indent="-285750" lvl="0" marL="285750" marR="0" rtl="0" algn="l">
                <a:lnSpc>
                  <a:spcPct val="90000"/>
                </a:lnSpc>
                <a:spcBef>
                  <a:spcPts val="490"/>
                </a:spcBef>
                <a:spcAft>
                  <a:spcPts val="0"/>
                </a:spcAft>
                <a:buClr>
                  <a:srgbClr val="000000"/>
                </a:buClr>
                <a:buSzPts val="1400"/>
                <a:buFont typeface="Arial"/>
                <a:buChar char="•"/>
              </a:pPr>
              <a:r>
                <a:rPr b="0" i="0" lang="en-GB" sz="1400" u="none" cap="none" strike="noStrike">
                  <a:solidFill>
                    <a:schemeClr val="dk1"/>
                  </a:solidFill>
                  <a:latin typeface="Montserrat"/>
                  <a:ea typeface="Montserrat"/>
                  <a:cs typeface="Montserrat"/>
                  <a:sym typeface="Montserrat"/>
                </a:rPr>
                <a:t>GEO BON GBiOS “Space Arm”</a:t>
              </a:r>
              <a:endParaRPr/>
            </a:p>
          </p:txBody>
        </p:sp>
        <p:sp>
          <p:nvSpPr>
            <p:cNvPr id="77" name="Google Shape;77;g3f897deeb7b_0_1"/>
            <p:cNvSpPr/>
            <p:nvPr/>
          </p:nvSpPr>
          <p:spPr>
            <a:xfrm>
              <a:off x="2130770" y="5517025"/>
              <a:ext cx="3842801" cy="518015"/>
            </a:xfrm>
            <a:custGeom>
              <a:rect b="b" l="l" r="r" t="t"/>
              <a:pathLst>
                <a:path extrusionOk="0" h="1152840" w="3842801">
                  <a:moveTo>
                    <a:pt x="518778" y="0"/>
                  </a:moveTo>
                  <a:lnTo>
                    <a:pt x="3324023" y="0"/>
                  </a:lnTo>
                  <a:cubicBezTo>
                    <a:pt x="3610536" y="0"/>
                    <a:pt x="3842801" y="232265"/>
                    <a:pt x="3842801" y="518778"/>
                  </a:cubicBezTo>
                  <a:lnTo>
                    <a:pt x="3842801" y="1152840"/>
                  </a:lnTo>
                  <a:lnTo>
                    <a:pt x="3842801" y="1152840"/>
                  </a:lnTo>
                  <a:lnTo>
                    <a:pt x="0" y="1152840"/>
                  </a:lnTo>
                  <a:lnTo>
                    <a:pt x="0" y="1152840"/>
                  </a:lnTo>
                  <a:lnTo>
                    <a:pt x="0" y="518778"/>
                  </a:lnTo>
                  <a:cubicBezTo>
                    <a:pt x="0" y="232265"/>
                    <a:pt x="232265" y="0"/>
                    <a:pt x="518778" y="0"/>
                  </a:cubicBezTo>
                  <a:close/>
                </a:path>
              </a:pathLst>
            </a:custGeom>
            <a:solidFill>
              <a:srgbClr val="A2CB34"/>
            </a:solidFill>
            <a:ln cap="flat" cmpd="sng" w="25400">
              <a:solidFill>
                <a:srgbClr val="A2CB34"/>
              </a:solidFill>
              <a:prstDash val="solid"/>
              <a:round/>
              <a:headEnd len="sm" w="sm" type="none"/>
              <a:tailEnd len="sm" w="sm" type="none"/>
            </a:ln>
          </p:spPr>
          <p:txBody>
            <a:bodyPr anchorCtr="0" anchor="ctr" bIns="303650" lIns="455600" spcFirstLastPara="1" rIns="455600" wrap="square" tIns="455600">
              <a:noAutofit/>
            </a:bodyPr>
            <a:lstStyle/>
            <a:p>
              <a:pPr indent="0" lvl="0" marL="0" marR="0" rtl="0" algn="ctr">
                <a:lnSpc>
                  <a:spcPct val="100000"/>
                </a:lnSpc>
                <a:spcBef>
                  <a:spcPts val="0"/>
                </a:spcBef>
                <a:spcAft>
                  <a:spcPts val="0"/>
                </a:spcAft>
                <a:buClr>
                  <a:srgbClr val="000000"/>
                </a:buClr>
                <a:buSzPts val="1800"/>
                <a:buFont typeface="Arial"/>
                <a:buNone/>
              </a:pPr>
              <a:r>
                <a:rPr b="1" i="0" lang="en-GB" sz="1800" u="none" cap="none" strike="noStrike">
                  <a:solidFill>
                    <a:schemeClr val="lt1"/>
                  </a:solidFill>
                  <a:latin typeface="Montserrat"/>
                  <a:ea typeface="Montserrat"/>
                  <a:cs typeface="Montserrat"/>
                  <a:sym typeface="Montserrat"/>
                </a:rPr>
                <a:t>Core Activities</a:t>
              </a:r>
              <a:endParaRPr/>
            </a:p>
          </p:txBody>
        </p:sp>
        <p:sp>
          <p:nvSpPr>
            <p:cNvPr id="78" name="Google Shape;78;g3f897deeb7b_0_1"/>
            <p:cNvSpPr/>
            <p:nvPr/>
          </p:nvSpPr>
          <p:spPr>
            <a:xfrm>
              <a:off x="6282740" y="6028995"/>
              <a:ext cx="3231743" cy="2028425"/>
            </a:xfrm>
            <a:custGeom>
              <a:rect b="b" l="l" r="r" t="t"/>
              <a:pathLst>
                <a:path extrusionOk="0" h="2336041" w="3842801">
                  <a:moveTo>
                    <a:pt x="3492395" y="2336041"/>
                  </a:moveTo>
                  <a:lnTo>
                    <a:pt x="350406" y="2336041"/>
                  </a:lnTo>
                  <a:cubicBezTo>
                    <a:pt x="156882" y="2336041"/>
                    <a:pt x="0" y="2179159"/>
                    <a:pt x="0" y="1985635"/>
                  </a:cubicBezTo>
                  <a:lnTo>
                    <a:pt x="0" y="0"/>
                  </a:lnTo>
                  <a:lnTo>
                    <a:pt x="0" y="0"/>
                  </a:lnTo>
                  <a:lnTo>
                    <a:pt x="3842801" y="0"/>
                  </a:lnTo>
                  <a:lnTo>
                    <a:pt x="3842801" y="0"/>
                  </a:lnTo>
                  <a:lnTo>
                    <a:pt x="3842801" y="1985635"/>
                  </a:lnTo>
                  <a:cubicBezTo>
                    <a:pt x="3842801" y="2179159"/>
                    <a:pt x="3685919" y="2336041"/>
                    <a:pt x="3492395" y="2336041"/>
                  </a:cubicBezTo>
                  <a:close/>
                </a:path>
              </a:pathLst>
            </a:custGeom>
            <a:solidFill>
              <a:schemeClr val="lt1">
                <a:alpha val="90196"/>
              </a:schemeClr>
            </a:solidFill>
            <a:ln cap="flat" cmpd="sng" w="25400">
              <a:solidFill>
                <a:srgbClr val="266B82"/>
              </a:solidFill>
              <a:prstDash val="solid"/>
              <a:round/>
              <a:headEnd len="sm" w="sm" type="none"/>
              <a:tailEnd len="sm" w="sm" type="none"/>
            </a:ln>
          </p:spPr>
          <p:txBody>
            <a:bodyPr anchorCtr="0" anchor="t" bIns="265300" lIns="265300" spcFirstLastPara="1" rIns="265300" wrap="square" tIns="162675">
              <a:noAutofit/>
            </a:bodyPr>
            <a:lstStyle/>
            <a:p>
              <a:pPr indent="-171450" lvl="0" marL="171450" marR="0" rtl="0" algn="l">
                <a:lnSpc>
                  <a:spcPct val="90000"/>
                </a:lnSpc>
                <a:spcBef>
                  <a:spcPts val="0"/>
                </a:spcBef>
                <a:spcAft>
                  <a:spcPts val="0"/>
                </a:spcAft>
                <a:buClr>
                  <a:srgbClr val="000000"/>
                </a:buClr>
                <a:buSzPts val="1100"/>
                <a:buFont typeface="Arial"/>
                <a:buChar char="•"/>
              </a:pPr>
              <a:r>
                <a:rPr b="0" i="0" lang="en-GB" sz="1100" u="none" cap="none" strike="noStrike">
                  <a:solidFill>
                    <a:schemeClr val="dk1"/>
                  </a:solidFill>
                  <a:latin typeface="Montserrat"/>
                  <a:ea typeface="Montserrat"/>
                  <a:cs typeface="Montserrat"/>
                  <a:sym typeface="Montserrat"/>
                </a:rPr>
                <a:t>GEO BON</a:t>
              </a:r>
              <a:endParaRPr b="0" i="0" sz="1100" u="none" cap="none" strike="noStrike">
                <a:solidFill>
                  <a:schemeClr val="dk1"/>
                </a:solidFill>
                <a:latin typeface="Arial"/>
                <a:ea typeface="Arial"/>
                <a:cs typeface="Arial"/>
                <a:sym typeface="Arial"/>
              </a:endParaRPr>
            </a:p>
            <a:p>
              <a:pPr indent="-171450" lvl="0" marL="171450" marR="0" rtl="0" algn="l">
                <a:lnSpc>
                  <a:spcPct val="90000"/>
                </a:lnSpc>
                <a:spcBef>
                  <a:spcPts val="385"/>
                </a:spcBef>
                <a:spcAft>
                  <a:spcPts val="0"/>
                </a:spcAft>
                <a:buClr>
                  <a:srgbClr val="000000"/>
                </a:buClr>
                <a:buSzPts val="1100"/>
                <a:buFont typeface="Arial"/>
                <a:buChar char="•"/>
              </a:pPr>
              <a:r>
                <a:rPr b="0" i="0" lang="en-GB" sz="1100" u="none" cap="none" strike="noStrike">
                  <a:solidFill>
                    <a:schemeClr val="dk1"/>
                  </a:solidFill>
                  <a:latin typeface="Montserrat"/>
                  <a:ea typeface="Montserrat"/>
                  <a:cs typeface="Montserrat"/>
                  <a:sym typeface="Montserrat"/>
                </a:rPr>
                <a:t>GOOS BioEco</a:t>
              </a:r>
              <a:endParaRPr b="0" i="0" sz="1100" u="none" cap="none" strike="noStrike">
                <a:solidFill>
                  <a:schemeClr val="dk1"/>
                </a:solidFill>
                <a:latin typeface="Montserrat"/>
                <a:ea typeface="Montserrat"/>
                <a:cs typeface="Montserrat"/>
                <a:sym typeface="Montserrat"/>
              </a:endParaRPr>
            </a:p>
            <a:p>
              <a:pPr indent="-171450" lvl="0" marL="171450" marR="0" rtl="0" algn="l">
                <a:lnSpc>
                  <a:spcPct val="90000"/>
                </a:lnSpc>
                <a:spcBef>
                  <a:spcPts val="385"/>
                </a:spcBef>
                <a:spcAft>
                  <a:spcPts val="0"/>
                </a:spcAft>
                <a:buClr>
                  <a:srgbClr val="000000"/>
                </a:buClr>
                <a:buSzPts val="1100"/>
                <a:buFont typeface="Arial"/>
                <a:buChar char="•"/>
              </a:pPr>
              <a:r>
                <a:rPr b="0" i="0" lang="en-GB" sz="1100" u="none" cap="none" strike="noStrike">
                  <a:solidFill>
                    <a:schemeClr val="dk1"/>
                  </a:solidFill>
                  <a:latin typeface="Montserrat"/>
                  <a:ea typeface="Montserrat"/>
                  <a:cs typeface="Montserrat"/>
                  <a:sym typeface="Montserrat"/>
                </a:rPr>
                <a:t>IPBES</a:t>
              </a:r>
              <a:endParaRPr b="0" i="0" sz="1100" u="none" cap="none" strike="noStrike">
                <a:solidFill>
                  <a:schemeClr val="dk1"/>
                </a:solidFill>
                <a:latin typeface="Montserrat"/>
                <a:ea typeface="Montserrat"/>
                <a:cs typeface="Montserrat"/>
                <a:sym typeface="Montserrat"/>
              </a:endParaRPr>
            </a:p>
            <a:p>
              <a:pPr indent="-171450" lvl="0" marL="171450" marR="0" rtl="0" algn="l">
                <a:lnSpc>
                  <a:spcPct val="90000"/>
                </a:lnSpc>
                <a:spcBef>
                  <a:spcPts val="385"/>
                </a:spcBef>
                <a:spcAft>
                  <a:spcPts val="0"/>
                </a:spcAft>
                <a:buClr>
                  <a:srgbClr val="000000"/>
                </a:buClr>
                <a:buSzPts val="1100"/>
                <a:buFont typeface="Arial"/>
                <a:buChar char="•"/>
              </a:pPr>
              <a:r>
                <a:rPr b="0" i="0" lang="en-GB" sz="1100" u="none" cap="none" strike="noStrike">
                  <a:solidFill>
                    <a:schemeClr val="dk1"/>
                  </a:solidFill>
                  <a:latin typeface="Montserrat"/>
                  <a:ea typeface="Montserrat"/>
                  <a:cs typeface="Montserrat"/>
                  <a:sym typeface="Montserrat"/>
                </a:rPr>
                <a:t>Ramsar Convention on Wetlands</a:t>
              </a:r>
              <a:endParaRPr b="0" i="0" sz="1100" u="none" cap="none" strike="noStrike">
                <a:solidFill>
                  <a:schemeClr val="dk1"/>
                </a:solidFill>
                <a:latin typeface="Montserrat"/>
                <a:ea typeface="Montserrat"/>
                <a:cs typeface="Montserrat"/>
                <a:sym typeface="Montserrat"/>
              </a:endParaRPr>
            </a:p>
            <a:p>
              <a:pPr indent="-171450" lvl="0" marL="171450" marR="0" rtl="0" algn="l">
                <a:lnSpc>
                  <a:spcPct val="90000"/>
                </a:lnSpc>
                <a:spcBef>
                  <a:spcPts val="385"/>
                </a:spcBef>
                <a:spcAft>
                  <a:spcPts val="0"/>
                </a:spcAft>
                <a:buClr>
                  <a:srgbClr val="000000"/>
                </a:buClr>
                <a:buSzPts val="1100"/>
                <a:buFont typeface="Arial"/>
                <a:buChar char="•"/>
              </a:pPr>
              <a:r>
                <a:rPr b="0" i="0" lang="en-GB" sz="1100" u="none" cap="none" strike="noStrike">
                  <a:solidFill>
                    <a:schemeClr val="dk1"/>
                  </a:solidFill>
                  <a:latin typeface="Montserrat"/>
                  <a:ea typeface="Montserrat"/>
                  <a:cs typeface="Montserrat"/>
                  <a:sym typeface="Montserrat"/>
                </a:rPr>
                <a:t>UNCBD</a:t>
              </a:r>
              <a:endParaRPr b="0" i="0" sz="1100" u="none" cap="none" strike="noStrike">
                <a:solidFill>
                  <a:schemeClr val="dk1"/>
                </a:solidFill>
                <a:latin typeface="Montserrat"/>
                <a:ea typeface="Montserrat"/>
                <a:cs typeface="Montserrat"/>
                <a:sym typeface="Montserrat"/>
              </a:endParaRPr>
            </a:p>
            <a:p>
              <a:pPr indent="-171450" lvl="0" marL="171450" marR="0" rtl="0" algn="l">
                <a:lnSpc>
                  <a:spcPct val="90000"/>
                </a:lnSpc>
                <a:spcBef>
                  <a:spcPts val="385"/>
                </a:spcBef>
                <a:spcAft>
                  <a:spcPts val="0"/>
                </a:spcAft>
                <a:buClr>
                  <a:srgbClr val="000000"/>
                </a:buClr>
                <a:buSzPts val="1100"/>
                <a:buFont typeface="Arial"/>
                <a:buChar char="•"/>
              </a:pPr>
              <a:r>
                <a:rPr b="0" i="0" lang="en-GB" sz="1100" u="none" cap="none" strike="noStrike">
                  <a:solidFill>
                    <a:schemeClr val="dk1"/>
                  </a:solidFill>
                  <a:latin typeface="Montserrat"/>
                  <a:ea typeface="Montserrat"/>
                  <a:cs typeface="Montserrat"/>
                  <a:sym typeface="Montserrat"/>
                </a:rPr>
                <a:t>UNCCD</a:t>
              </a:r>
              <a:endParaRPr b="0" i="0" sz="1100" u="none" cap="none" strike="noStrike">
                <a:solidFill>
                  <a:schemeClr val="dk1"/>
                </a:solidFill>
                <a:latin typeface="Montserrat"/>
                <a:ea typeface="Montserrat"/>
                <a:cs typeface="Montserrat"/>
                <a:sym typeface="Montserrat"/>
              </a:endParaRPr>
            </a:p>
            <a:p>
              <a:pPr indent="-171450" lvl="0" marL="171450" marR="0" rtl="0" algn="l">
                <a:lnSpc>
                  <a:spcPct val="90000"/>
                </a:lnSpc>
                <a:spcBef>
                  <a:spcPts val="385"/>
                </a:spcBef>
                <a:spcAft>
                  <a:spcPts val="0"/>
                </a:spcAft>
                <a:buClr>
                  <a:srgbClr val="000000"/>
                </a:buClr>
                <a:buSzPts val="1100"/>
                <a:buFont typeface="Arial"/>
                <a:buChar char="•"/>
              </a:pPr>
              <a:r>
                <a:rPr b="0" i="0" lang="en-GB" sz="1100" u="none" cap="none" strike="noStrike">
                  <a:solidFill>
                    <a:schemeClr val="dk1"/>
                  </a:solidFill>
                  <a:latin typeface="Montserrat"/>
                  <a:ea typeface="Montserrat"/>
                  <a:cs typeface="Montserrat"/>
                  <a:sym typeface="Montserrat"/>
                </a:rPr>
                <a:t>UNSEEA</a:t>
              </a:r>
              <a:endParaRPr b="0" i="0" sz="1100" u="none" cap="none" strike="noStrike">
                <a:solidFill>
                  <a:schemeClr val="dk1"/>
                </a:solidFill>
                <a:latin typeface="Montserrat"/>
                <a:ea typeface="Montserrat"/>
                <a:cs typeface="Montserrat"/>
                <a:sym typeface="Montserrat"/>
              </a:endParaRPr>
            </a:p>
            <a:p>
              <a:pPr indent="-171450" lvl="0" marL="171450" marR="0" rtl="0" algn="l">
                <a:lnSpc>
                  <a:spcPct val="90000"/>
                </a:lnSpc>
                <a:spcBef>
                  <a:spcPts val="385"/>
                </a:spcBef>
                <a:spcAft>
                  <a:spcPts val="0"/>
                </a:spcAft>
                <a:buClr>
                  <a:srgbClr val="000000"/>
                </a:buClr>
                <a:buSzPts val="1100"/>
                <a:buFont typeface="Arial"/>
                <a:buChar char="•"/>
              </a:pPr>
              <a:r>
                <a:rPr b="0" i="0" lang="en-GB" sz="1100" u="none" cap="none" strike="noStrike">
                  <a:solidFill>
                    <a:schemeClr val="dk1"/>
                  </a:solidFill>
                  <a:latin typeface="Montserrat"/>
                  <a:ea typeface="Montserrat"/>
                  <a:cs typeface="Montserrat"/>
                  <a:sym typeface="Montserrat"/>
                </a:rPr>
                <a:t>Nature Finance</a:t>
              </a:r>
              <a:endParaRPr/>
            </a:p>
            <a:p>
              <a:pPr indent="-171450" lvl="0" marL="171450" marR="0" rtl="0" algn="l">
                <a:lnSpc>
                  <a:spcPct val="90000"/>
                </a:lnSpc>
                <a:spcBef>
                  <a:spcPts val="385"/>
                </a:spcBef>
                <a:spcAft>
                  <a:spcPts val="0"/>
                </a:spcAft>
                <a:buClr>
                  <a:srgbClr val="000000"/>
                </a:buClr>
                <a:buSzPts val="1100"/>
                <a:buFont typeface="Arial"/>
                <a:buChar char="•"/>
              </a:pPr>
              <a:r>
                <a:rPr b="0" i="0" lang="en-GB" sz="1100" u="none" cap="none" strike="noStrike">
                  <a:solidFill>
                    <a:schemeClr val="dk1"/>
                  </a:solidFill>
                  <a:latin typeface="Montserrat"/>
                  <a:ea typeface="Montserrat"/>
                  <a:cs typeface="Montserrat"/>
                  <a:sym typeface="Montserrat"/>
                </a:rPr>
                <a:t>National agencies</a:t>
              </a:r>
              <a:endParaRPr/>
            </a:p>
          </p:txBody>
        </p:sp>
        <p:sp>
          <p:nvSpPr>
            <p:cNvPr id="79" name="Google Shape;79;g3f897deeb7b_0_1"/>
            <p:cNvSpPr/>
            <p:nvPr/>
          </p:nvSpPr>
          <p:spPr>
            <a:xfrm>
              <a:off x="6282740" y="5517025"/>
              <a:ext cx="3231743" cy="511970"/>
            </a:xfrm>
            <a:custGeom>
              <a:rect b="b" l="l" r="r" t="t"/>
              <a:pathLst>
                <a:path extrusionOk="0" h="1152840" w="3842801">
                  <a:moveTo>
                    <a:pt x="518778" y="0"/>
                  </a:moveTo>
                  <a:lnTo>
                    <a:pt x="3324023" y="0"/>
                  </a:lnTo>
                  <a:cubicBezTo>
                    <a:pt x="3610536" y="0"/>
                    <a:pt x="3842801" y="232265"/>
                    <a:pt x="3842801" y="518778"/>
                  </a:cubicBezTo>
                  <a:lnTo>
                    <a:pt x="3842801" y="1152840"/>
                  </a:lnTo>
                  <a:lnTo>
                    <a:pt x="3842801" y="1152840"/>
                  </a:lnTo>
                  <a:lnTo>
                    <a:pt x="0" y="1152840"/>
                  </a:lnTo>
                  <a:lnTo>
                    <a:pt x="0" y="1152840"/>
                  </a:lnTo>
                  <a:lnTo>
                    <a:pt x="0" y="518778"/>
                  </a:lnTo>
                  <a:cubicBezTo>
                    <a:pt x="0" y="232265"/>
                    <a:pt x="232265" y="0"/>
                    <a:pt x="518778" y="0"/>
                  </a:cubicBezTo>
                  <a:close/>
                </a:path>
              </a:pathLst>
            </a:custGeom>
            <a:solidFill>
              <a:srgbClr val="276B81"/>
            </a:solidFill>
            <a:ln cap="flat" cmpd="sng" w="25400">
              <a:solidFill>
                <a:srgbClr val="266B82"/>
              </a:solidFill>
              <a:prstDash val="solid"/>
              <a:round/>
              <a:headEnd len="sm" w="sm" type="none"/>
              <a:tailEnd len="sm" w="sm" type="none"/>
            </a:ln>
          </p:spPr>
          <p:txBody>
            <a:bodyPr anchorCtr="0" anchor="ctr" bIns="303650" lIns="455600" spcFirstLastPara="1" rIns="455600" wrap="square" tIns="455600">
              <a:noAutofit/>
            </a:bodyPr>
            <a:lstStyle/>
            <a:p>
              <a:pPr indent="0" lvl="0" marL="0" marR="0" rtl="0" algn="ctr">
                <a:lnSpc>
                  <a:spcPct val="100000"/>
                </a:lnSpc>
                <a:spcBef>
                  <a:spcPts val="0"/>
                </a:spcBef>
                <a:spcAft>
                  <a:spcPts val="0"/>
                </a:spcAft>
                <a:buNone/>
              </a:pPr>
              <a:r>
                <a:rPr b="1" i="0" lang="en-GB" sz="1800" u="none" cap="none" strike="noStrike">
                  <a:solidFill>
                    <a:schemeClr val="lt1"/>
                  </a:solidFill>
                  <a:latin typeface="Montserrat"/>
                  <a:ea typeface="Montserrat"/>
                  <a:cs typeface="Montserrat"/>
                  <a:sym typeface="Montserrat"/>
                </a:rPr>
                <a:t>Users</a:t>
              </a: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9"/>
          <p:cNvSpPr/>
          <p:nvPr/>
        </p:nvSpPr>
        <p:spPr>
          <a:xfrm>
            <a:off x="5944691" y="2064570"/>
            <a:ext cx="1570741" cy="2403524"/>
          </a:xfrm>
          <a:custGeom>
            <a:rect b="b" l="l" r="r" t="t"/>
            <a:pathLst>
              <a:path extrusionOk="0" h="21600" w="21600">
                <a:moveTo>
                  <a:pt x="16101" y="14375"/>
                </a:moveTo>
                <a:cubicBezTo>
                  <a:pt x="16101" y="16524"/>
                  <a:pt x="15137" y="18525"/>
                  <a:pt x="13493" y="20192"/>
                </a:cubicBezTo>
                <a:lnTo>
                  <a:pt x="18595" y="21600"/>
                </a:lnTo>
                <a:cubicBezTo>
                  <a:pt x="20466" y="19488"/>
                  <a:pt x="21600" y="17006"/>
                  <a:pt x="21600" y="14375"/>
                </a:cubicBezTo>
                <a:cubicBezTo>
                  <a:pt x="21600" y="6521"/>
                  <a:pt x="11962" y="148"/>
                  <a:pt x="0" y="0"/>
                </a:cubicBezTo>
                <a:lnTo>
                  <a:pt x="567" y="3594"/>
                </a:lnTo>
                <a:cubicBezTo>
                  <a:pt x="9241" y="3927"/>
                  <a:pt x="16101" y="8633"/>
                  <a:pt x="16101" y="14375"/>
                </a:cubicBezTo>
                <a:close/>
              </a:path>
            </a:pathLst>
          </a:custGeom>
          <a:solidFill>
            <a:schemeClr val="lt2"/>
          </a:solidFill>
          <a:ln>
            <a:noFill/>
          </a:ln>
        </p:spPr>
        <p:txBody>
          <a:bodyPr anchorCtr="0" anchor="ctr" bIns="28575" lIns="28575" spcFirstLastPara="1" rIns="28575" wrap="square" tIns="28575">
            <a:noAutofit/>
          </a:bodyPr>
          <a:lstStyle/>
          <a:p>
            <a:pPr indent="0" lvl="0" marL="0" marR="0" rtl="0" algn="l">
              <a:lnSpc>
                <a:spcPct val="100000"/>
              </a:lnSpc>
              <a:spcBef>
                <a:spcPts val="0"/>
              </a:spcBef>
              <a:spcAft>
                <a:spcPts val="0"/>
              </a:spcAft>
              <a:buNone/>
            </a:pPr>
            <a:r>
              <a:t/>
            </a:r>
            <a:endParaRPr b="0" i="0" sz="2250" u="none" cap="none" strike="noStrike">
              <a:solidFill>
                <a:srgbClr val="000000"/>
              </a:solidFill>
              <a:latin typeface="Arial"/>
              <a:ea typeface="Arial"/>
              <a:cs typeface="Arial"/>
              <a:sym typeface="Arial"/>
            </a:endParaRPr>
          </a:p>
        </p:txBody>
      </p:sp>
      <p:sp>
        <p:nvSpPr>
          <p:cNvPr id="85" name="Google Shape;85;p9"/>
          <p:cNvSpPr/>
          <p:nvPr/>
        </p:nvSpPr>
        <p:spPr>
          <a:xfrm>
            <a:off x="4295620" y="2064574"/>
            <a:ext cx="1673808" cy="2349922"/>
          </a:xfrm>
          <a:custGeom>
            <a:rect b="b" l="l" r="r" t="t"/>
            <a:pathLst>
              <a:path extrusionOk="0" h="21600" w="21600">
                <a:moveTo>
                  <a:pt x="5107" y="14703"/>
                </a:moveTo>
                <a:cubicBezTo>
                  <a:pt x="5107" y="8602"/>
                  <a:pt x="12077" y="3638"/>
                  <a:pt x="20642" y="3638"/>
                </a:cubicBezTo>
                <a:cubicBezTo>
                  <a:pt x="20962" y="3638"/>
                  <a:pt x="21281" y="3638"/>
                  <a:pt x="21600" y="3676"/>
                </a:cubicBezTo>
                <a:lnTo>
                  <a:pt x="21068" y="0"/>
                </a:lnTo>
                <a:cubicBezTo>
                  <a:pt x="20908" y="0"/>
                  <a:pt x="20802" y="0"/>
                  <a:pt x="20642" y="0"/>
                </a:cubicBezTo>
                <a:cubicBezTo>
                  <a:pt x="9257" y="0"/>
                  <a:pt x="0" y="6594"/>
                  <a:pt x="0" y="14703"/>
                </a:cubicBezTo>
                <a:cubicBezTo>
                  <a:pt x="0" y="17204"/>
                  <a:pt x="904" y="19554"/>
                  <a:pt x="2447" y="21600"/>
                </a:cubicBezTo>
                <a:lnTo>
                  <a:pt x="6703" y="19478"/>
                </a:lnTo>
                <a:cubicBezTo>
                  <a:pt x="5693" y="18038"/>
                  <a:pt x="5107" y="16408"/>
                  <a:pt x="5107" y="14703"/>
                </a:cubicBezTo>
                <a:close/>
              </a:path>
            </a:pathLst>
          </a:custGeom>
          <a:solidFill>
            <a:schemeClr val="accent2"/>
          </a:solidFill>
          <a:ln>
            <a:noFill/>
          </a:ln>
        </p:spPr>
        <p:txBody>
          <a:bodyPr anchorCtr="0" anchor="ctr" bIns="28575" lIns="28575" spcFirstLastPara="1" rIns="28575" wrap="square" tIns="28575">
            <a:noAutofit/>
          </a:bodyPr>
          <a:lstStyle/>
          <a:p>
            <a:pPr indent="0" lvl="0" marL="0" marR="0" rtl="0" algn="l">
              <a:lnSpc>
                <a:spcPct val="100000"/>
              </a:lnSpc>
              <a:spcBef>
                <a:spcPts val="0"/>
              </a:spcBef>
              <a:spcAft>
                <a:spcPts val="0"/>
              </a:spcAft>
              <a:buNone/>
            </a:pPr>
            <a:r>
              <a:t/>
            </a:r>
            <a:endParaRPr b="0" i="0" sz="2250" u="none" cap="none" strike="noStrike">
              <a:solidFill>
                <a:srgbClr val="000000"/>
              </a:solidFill>
              <a:latin typeface="Arial"/>
              <a:ea typeface="Arial"/>
              <a:cs typeface="Arial"/>
              <a:sym typeface="Arial"/>
            </a:endParaRPr>
          </a:p>
        </p:txBody>
      </p:sp>
      <p:sp>
        <p:nvSpPr>
          <p:cNvPr id="86" name="Google Shape;86;p9"/>
          <p:cNvSpPr/>
          <p:nvPr/>
        </p:nvSpPr>
        <p:spPr>
          <a:xfrm>
            <a:off x="4501754" y="4167134"/>
            <a:ext cx="2799300" cy="1080142"/>
          </a:xfrm>
          <a:custGeom>
            <a:rect b="b" l="l" r="r" t="t"/>
            <a:pathLst>
              <a:path extrusionOk="0" h="21600" w="21600">
                <a:moveTo>
                  <a:pt x="18737" y="2556"/>
                </a:moveTo>
                <a:cubicBezTo>
                  <a:pt x="17083" y="9234"/>
                  <a:pt x="14188" y="13603"/>
                  <a:pt x="10911" y="13603"/>
                </a:cubicBezTo>
                <a:cubicBezTo>
                  <a:pt x="7221" y="13603"/>
                  <a:pt x="4040" y="7997"/>
                  <a:pt x="2545" y="0"/>
                </a:cubicBezTo>
                <a:lnTo>
                  <a:pt x="0" y="4617"/>
                </a:lnTo>
                <a:cubicBezTo>
                  <a:pt x="2068" y="14675"/>
                  <a:pt x="6171" y="21600"/>
                  <a:pt x="10911" y="21600"/>
                </a:cubicBezTo>
                <a:cubicBezTo>
                  <a:pt x="15460" y="21600"/>
                  <a:pt x="19437" y="15169"/>
                  <a:pt x="21600" y="5689"/>
                </a:cubicBezTo>
                <a:lnTo>
                  <a:pt x="18737" y="2556"/>
                </a:lnTo>
                <a:close/>
              </a:path>
            </a:pathLst>
          </a:custGeom>
          <a:solidFill>
            <a:schemeClr val="accent5"/>
          </a:solidFill>
          <a:ln>
            <a:noFill/>
          </a:ln>
        </p:spPr>
        <p:txBody>
          <a:bodyPr anchorCtr="0" anchor="ctr" bIns="28575" lIns="28575" spcFirstLastPara="1" rIns="28575" wrap="square" tIns="28575">
            <a:noAutofit/>
          </a:bodyPr>
          <a:lstStyle/>
          <a:p>
            <a:pPr indent="0" lvl="0" marL="0" marR="0" rtl="0" algn="l">
              <a:lnSpc>
                <a:spcPct val="100000"/>
              </a:lnSpc>
              <a:spcBef>
                <a:spcPts val="0"/>
              </a:spcBef>
              <a:spcAft>
                <a:spcPts val="0"/>
              </a:spcAft>
              <a:buNone/>
            </a:pPr>
            <a:r>
              <a:t/>
            </a:r>
            <a:endParaRPr b="0" i="0" sz="2250" u="none" cap="none" strike="noStrike">
              <a:solidFill>
                <a:srgbClr val="000000"/>
              </a:solidFill>
              <a:latin typeface="Arial"/>
              <a:ea typeface="Arial"/>
              <a:cs typeface="Arial"/>
              <a:sym typeface="Arial"/>
            </a:endParaRPr>
          </a:p>
        </p:txBody>
      </p:sp>
      <p:sp>
        <p:nvSpPr>
          <p:cNvPr id="87" name="Google Shape;87;p9"/>
          <p:cNvSpPr/>
          <p:nvPr/>
        </p:nvSpPr>
        <p:spPr>
          <a:xfrm>
            <a:off x="4872794" y="4084679"/>
            <a:ext cx="32985" cy="115441"/>
          </a:xfrm>
          <a:custGeom>
            <a:rect b="b" l="l" r="r" t="t"/>
            <a:pathLst>
              <a:path extrusionOk="0" h="21600" w="21600">
                <a:moveTo>
                  <a:pt x="0" y="0"/>
                </a:moveTo>
                <a:cubicBezTo>
                  <a:pt x="0" y="7714"/>
                  <a:pt x="8100" y="14657"/>
                  <a:pt x="21600" y="21600"/>
                </a:cubicBezTo>
                <a:cubicBezTo>
                  <a:pt x="5400" y="15429"/>
                  <a:pt x="0" y="7714"/>
                  <a:pt x="0" y="0"/>
                </a:cubicBezTo>
                <a:close/>
              </a:path>
            </a:pathLst>
          </a:custGeom>
          <a:solidFill>
            <a:srgbClr val="F8C755"/>
          </a:solidFill>
          <a:ln>
            <a:noFill/>
          </a:ln>
        </p:spPr>
        <p:txBody>
          <a:bodyPr anchorCtr="0" anchor="ctr" bIns="28575" lIns="28575" spcFirstLastPara="1" rIns="28575" wrap="square" tIns="28575">
            <a:noAutofit/>
          </a:bodyPr>
          <a:lstStyle/>
          <a:p>
            <a:pPr indent="0" lvl="0" marL="0" marR="0" rtl="0" algn="l">
              <a:lnSpc>
                <a:spcPct val="100000"/>
              </a:lnSpc>
              <a:spcBef>
                <a:spcPts val="0"/>
              </a:spcBef>
              <a:spcAft>
                <a:spcPts val="0"/>
              </a:spcAft>
              <a:buNone/>
            </a:pPr>
            <a:r>
              <a:t/>
            </a:r>
            <a:endParaRPr b="0" i="0" sz="2250" u="none" cap="none" strike="noStrike">
              <a:solidFill>
                <a:srgbClr val="000000"/>
              </a:solidFill>
              <a:latin typeface="Arial"/>
              <a:ea typeface="Arial"/>
              <a:cs typeface="Arial"/>
              <a:sym typeface="Arial"/>
            </a:endParaRPr>
          </a:p>
        </p:txBody>
      </p:sp>
      <p:sp>
        <p:nvSpPr>
          <p:cNvPr id="88" name="Google Shape;88;p9"/>
          <p:cNvSpPr/>
          <p:nvPr/>
        </p:nvSpPr>
        <p:spPr>
          <a:xfrm>
            <a:off x="5620742" y="2064573"/>
            <a:ext cx="348686" cy="416980"/>
          </a:xfrm>
          <a:custGeom>
            <a:rect b="b" l="l" r="r" t="t"/>
            <a:pathLst>
              <a:path extrusionOk="0" h="495242" w="414130">
                <a:moveTo>
                  <a:pt x="325960" y="0"/>
                </a:moveTo>
                <a:cubicBezTo>
                  <a:pt x="340686" y="0"/>
                  <a:pt x="350442" y="0"/>
                  <a:pt x="365167" y="0"/>
                </a:cubicBezTo>
                <a:lnTo>
                  <a:pt x="414130" y="474984"/>
                </a:lnTo>
                <a:cubicBezTo>
                  <a:pt x="384771" y="470074"/>
                  <a:pt x="355412" y="470074"/>
                  <a:pt x="325960" y="470074"/>
                </a:cubicBezTo>
                <a:cubicBezTo>
                  <a:pt x="276693" y="470074"/>
                  <a:pt x="227998" y="472579"/>
                  <a:pt x="179998" y="477469"/>
                </a:cubicBezTo>
                <a:lnTo>
                  <a:pt x="63890" y="495242"/>
                </a:lnTo>
                <a:lnTo>
                  <a:pt x="47505" y="444302"/>
                </a:lnTo>
                <a:cubicBezTo>
                  <a:pt x="16533" y="332329"/>
                  <a:pt x="0" y="217511"/>
                  <a:pt x="0" y="99975"/>
                </a:cubicBezTo>
                <a:lnTo>
                  <a:pt x="0" y="30011"/>
                </a:lnTo>
                <a:lnTo>
                  <a:pt x="131949" y="9825"/>
                </a:lnTo>
                <a:cubicBezTo>
                  <a:pt x="195747" y="3328"/>
                  <a:pt x="260471" y="0"/>
                  <a:pt x="325960" y="0"/>
                </a:cubicBezTo>
                <a:close/>
              </a:path>
            </a:pathLst>
          </a:custGeom>
          <a:solidFill>
            <a:schemeClr val="dk1">
              <a:alpha val="30196"/>
            </a:schemeClr>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None/>
            </a:pPr>
            <a:r>
              <a:t/>
            </a:r>
            <a:endParaRPr b="0" i="0" sz="1350" u="none" cap="none" strike="noStrike">
              <a:solidFill>
                <a:srgbClr val="000000"/>
              </a:solidFill>
              <a:latin typeface="Arial"/>
              <a:ea typeface="Arial"/>
              <a:cs typeface="Arial"/>
              <a:sym typeface="Arial"/>
            </a:endParaRPr>
          </a:p>
        </p:txBody>
      </p:sp>
      <p:sp>
        <p:nvSpPr>
          <p:cNvPr id="89" name="Google Shape;89;p9"/>
          <p:cNvSpPr/>
          <p:nvPr/>
        </p:nvSpPr>
        <p:spPr>
          <a:xfrm>
            <a:off x="6697190" y="4294949"/>
            <a:ext cx="603863" cy="395146"/>
          </a:xfrm>
          <a:custGeom>
            <a:rect b="b" l="l" r="r" t="t"/>
            <a:pathLst>
              <a:path extrusionOk="0" h="469310" w="717203">
                <a:moveTo>
                  <a:pt x="276526" y="0"/>
                </a:moveTo>
                <a:lnTo>
                  <a:pt x="717203" y="186076"/>
                </a:lnTo>
                <a:cubicBezTo>
                  <a:pt x="675587" y="256456"/>
                  <a:pt x="629608" y="324007"/>
                  <a:pt x="579639" y="388335"/>
                </a:cubicBezTo>
                <a:lnTo>
                  <a:pt x="508150" y="469310"/>
                </a:lnTo>
                <a:lnTo>
                  <a:pt x="392927" y="402853"/>
                </a:lnTo>
                <a:cubicBezTo>
                  <a:pt x="285312" y="339209"/>
                  <a:pt x="162859" y="309839"/>
                  <a:pt x="40406" y="309839"/>
                </a:cubicBezTo>
                <a:lnTo>
                  <a:pt x="0" y="312762"/>
                </a:lnTo>
                <a:lnTo>
                  <a:pt x="51837" y="269842"/>
                </a:lnTo>
                <a:cubicBezTo>
                  <a:pt x="137295" y="189740"/>
                  <a:pt x="212880" y="99156"/>
                  <a:pt x="276526" y="0"/>
                </a:cubicBezTo>
                <a:close/>
              </a:path>
            </a:pathLst>
          </a:custGeom>
          <a:solidFill>
            <a:schemeClr val="dk1">
              <a:alpha val="30196"/>
            </a:schemeClr>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None/>
            </a:pPr>
            <a:r>
              <a:t/>
            </a:r>
            <a:endParaRPr b="0" i="0" sz="1350" u="none" cap="none" strike="noStrike">
              <a:solidFill>
                <a:srgbClr val="000000"/>
              </a:solidFill>
              <a:latin typeface="Arial"/>
              <a:ea typeface="Arial"/>
              <a:cs typeface="Arial"/>
              <a:sym typeface="Arial"/>
            </a:endParaRPr>
          </a:p>
        </p:txBody>
      </p:sp>
      <p:sp>
        <p:nvSpPr>
          <p:cNvPr id="90" name="Google Shape;90;p9"/>
          <p:cNvSpPr/>
          <p:nvPr/>
        </p:nvSpPr>
        <p:spPr>
          <a:xfrm>
            <a:off x="4382714" y="3791190"/>
            <a:ext cx="432330" cy="623306"/>
          </a:xfrm>
          <a:custGeom>
            <a:rect b="b" l="l" r="r" t="t"/>
            <a:pathLst>
              <a:path extrusionOk="0" h="740294" w="513475">
                <a:moveTo>
                  <a:pt x="375721" y="0"/>
                </a:moveTo>
                <a:lnTo>
                  <a:pt x="376466" y="12299"/>
                </a:lnTo>
                <a:cubicBezTo>
                  <a:pt x="395992" y="173199"/>
                  <a:pt x="443758" y="326557"/>
                  <a:pt x="513475" y="466106"/>
                </a:cubicBezTo>
                <a:lnTo>
                  <a:pt x="121772" y="740294"/>
                </a:lnTo>
                <a:cubicBezTo>
                  <a:pt x="86269" y="674202"/>
                  <a:pt x="54442" y="605655"/>
                  <a:pt x="26672" y="534962"/>
                </a:cubicBezTo>
                <a:lnTo>
                  <a:pt x="0" y="452710"/>
                </a:lnTo>
                <a:lnTo>
                  <a:pt x="54023" y="421138"/>
                </a:lnTo>
                <a:cubicBezTo>
                  <a:pt x="191752" y="338516"/>
                  <a:pt x="296914" y="209987"/>
                  <a:pt x="356418" y="59455"/>
                </a:cubicBezTo>
                <a:close/>
              </a:path>
            </a:pathLst>
          </a:custGeom>
          <a:solidFill>
            <a:schemeClr val="dk1">
              <a:alpha val="30196"/>
            </a:schemeClr>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None/>
            </a:pPr>
            <a:r>
              <a:t/>
            </a:r>
            <a:endParaRPr b="0" i="0" sz="1350" u="none" cap="none" strike="noStrike">
              <a:solidFill>
                <a:srgbClr val="000000"/>
              </a:solidFill>
              <a:latin typeface="Arial"/>
              <a:ea typeface="Arial"/>
              <a:cs typeface="Arial"/>
              <a:sym typeface="Arial"/>
            </a:endParaRPr>
          </a:p>
        </p:txBody>
      </p:sp>
      <p:grpSp>
        <p:nvGrpSpPr>
          <p:cNvPr id="91" name="Google Shape;91;p9"/>
          <p:cNvGrpSpPr/>
          <p:nvPr/>
        </p:nvGrpSpPr>
        <p:grpSpPr>
          <a:xfrm>
            <a:off x="8378134" y="4392737"/>
            <a:ext cx="3398235" cy="1736360"/>
            <a:chOff x="6633003" y="4782105"/>
            <a:chExt cx="2261297" cy="1736360"/>
          </a:xfrm>
        </p:grpSpPr>
        <p:sp>
          <p:nvSpPr>
            <p:cNvPr id="92" name="Google Shape;92;p9"/>
            <p:cNvSpPr txBox="1"/>
            <p:nvPr/>
          </p:nvSpPr>
          <p:spPr>
            <a:xfrm>
              <a:off x="6633003" y="4782105"/>
              <a:ext cx="2202816"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2000" u="none" cap="none" strike="noStrike">
                  <a:solidFill>
                    <a:schemeClr val="dk1"/>
                  </a:solidFill>
                  <a:latin typeface="Montserrat"/>
                  <a:ea typeface="Montserrat"/>
                  <a:cs typeface="Montserrat"/>
                  <a:sym typeface="Montserrat"/>
                </a:rPr>
                <a:t>Engage</a:t>
              </a:r>
              <a:endParaRPr/>
            </a:p>
          </p:txBody>
        </p:sp>
        <p:sp>
          <p:nvSpPr>
            <p:cNvPr id="93" name="Google Shape;93;p9"/>
            <p:cNvSpPr txBox="1"/>
            <p:nvPr/>
          </p:nvSpPr>
          <p:spPr>
            <a:xfrm>
              <a:off x="6697330" y="5133470"/>
              <a:ext cx="2196970" cy="1384995"/>
            </a:xfrm>
            <a:prstGeom prst="rect">
              <a:avLst/>
            </a:prstGeom>
            <a:noFill/>
            <a:ln>
              <a:noFill/>
            </a:ln>
          </p:spPr>
          <p:txBody>
            <a:bodyPr anchorCtr="0" anchor="t" bIns="45700" lIns="0" spcFirstLastPara="1" rIns="0" wrap="square" tIns="45700">
              <a:spAutoFit/>
            </a:bodyPr>
            <a:lstStyle/>
            <a:p>
              <a:pPr indent="0" lvl="0" marL="0" marR="0" rtl="0" algn="l">
                <a:lnSpc>
                  <a:spcPct val="100000"/>
                </a:lnSpc>
                <a:spcBef>
                  <a:spcPts val="0"/>
                </a:spcBef>
                <a:spcAft>
                  <a:spcPts val="0"/>
                </a:spcAft>
                <a:buNone/>
              </a:pPr>
              <a:r>
                <a:rPr b="0" i="0" lang="en-GB" sz="1400" u="none" cap="none" strike="noStrike">
                  <a:solidFill>
                    <a:schemeClr val="dk1"/>
                  </a:solidFill>
                  <a:latin typeface="Montserrat"/>
                  <a:ea typeface="Montserrat"/>
                  <a:cs typeface="Montserrat"/>
                  <a:sym typeface="Montserrat"/>
                </a:rPr>
                <a:t>Support with workshops, trainings, and other capacity building activities to reach and connect with institutions leading biodiversity efforts, particularly</a:t>
              </a:r>
              <a:endParaRPr/>
            </a:p>
            <a:p>
              <a:pPr indent="0" lvl="0" marL="0" marR="0" rtl="0" algn="l">
                <a:lnSpc>
                  <a:spcPct val="100000"/>
                </a:lnSpc>
                <a:spcBef>
                  <a:spcPts val="0"/>
                </a:spcBef>
                <a:spcAft>
                  <a:spcPts val="0"/>
                </a:spcAft>
                <a:buNone/>
              </a:pPr>
              <a:r>
                <a:rPr b="0" i="0" lang="en-GB" sz="1400" u="none" cap="none" strike="noStrike">
                  <a:solidFill>
                    <a:schemeClr val="dk1"/>
                  </a:solidFill>
                  <a:latin typeface="Montserrat"/>
                  <a:ea typeface="Montserrat"/>
                  <a:cs typeface="Montserrat"/>
                  <a:sym typeface="Montserrat"/>
                </a:rPr>
                <a:t>the *UNCBD TSCCs.</a:t>
              </a:r>
              <a:endParaRPr/>
            </a:p>
          </p:txBody>
        </p:sp>
      </p:grpSp>
      <p:grpSp>
        <p:nvGrpSpPr>
          <p:cNvPr id="94" name="Google Shape;94;p9"/>
          <p:cNvGrpSpPr/>
          <p:nvPr/>
        </p:nvGrpSpPr>
        <p:grpSpPr>
          <a:xfrm>
            <a:off x="7859021" y="1316116"/>
            <a:ext cx="2656843" cy="1748820"/>
            <a:chOff x="6666967" y="4769645"/>
            <a:chExt cx="2233179" cy="1748820"/>
          </a:xfrm>
        </p:grpSpPr>
        <p:sp>
          <p:nvSpPr>
            <p:cNvPr id="95" name="Google Shape;95;p9"/>
            <p:cNvSpPr txBox="1"/>
            <p:nvPr/>
          </p:nvSpPr>
          <p:spPr>
            <a:xfrm>
              <a:off x="6666967" y="4769645"/>
              <a:ext cx="2202816"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2000" u="none" cap="none" strike="noStrike">
                  <a:solidFill>
                    <a:schemeClr val="dk1"/>
                  </a:solidFill>
                  <a:latin typeface="Montserrat"/>
                  <a:ea typeface="Montserrat"/>
                  <a:cs typeface="Montserrat"/>
                  <a:sym typeface="Montserrat"/>
                </a:rPr>
                <a:t>Reach</a:t>
              </a:r>
              <a:endParaRPr/>
            </a:p>
          </p:txBody>
        </p:sp>
        <p:sp>
          <p:nvSpPr>
            <p:cNvPr id="96" name="Google Shape;96;p9"/>
            <p:cNvSpPr txBox="1"/>
            <p:nvPr/>
          </p:nvSpPr>
          <p:spPr>
            <a:xfrm>
              <a:off x="6697330" y="5133470"/>
              <a:ext cx="2202816" cy="1384995"/>
            </a:xfrm>
            <a:prstGeom prst="rect">
              <a:avLst/>
            </a:prstGeom>
            <a:noFill/>
            <a:ln>
              <a:noFill/>
            </a:ln>
          </p:spPr>
          <p:txBody>
            <a:bodyPr anchorCtr="0" anchor="t" bIns="45700" lIns="0" spcFirstLastPara="1" rIns="0" wrap="square" tIns="45700">
              <a:spAutoFit/>
            </a:bodyPr>
            <a:lstStyle/>
            <a:p>
              <a:pPr indent="0" lvl="0" marL="0" marR="0" rtl="0" algn="l">
                <a:lnSpc>
                  <a:spcPct val="100000"/>
                </a:lnSpc>
                <a:spcBef>
                  <a:spcPts val="0"/>
                </a:spcBef>
                <a:spcAft>
                  <a:spcPts val="0"/>
                </a:spcAft>
                <a:buNone/>
              </a:pPr>
              <a:r>
                <a:rPr b="0" i="0" lang="en-GB" sz="1400" u="none" cap="none" strike="noStrike">
                  <a:solidFill>
                    <a:schemeClr val="dk1"/>
                  </a:solidFill>
                  <a:latin typeface="Montserrat"/>
                  <a:ea typeface="Montserrat"/>
                  <a:cs typeface="Montserrat"/>
                  <a:sym typeface="Montserrat"/>
                </a:rPr>
                <a:t>Support to develop a coordinated outreach strategy with GEO, regional GEOs, and GEO BON activities (e.g. AmeriGEO week 2026).</a:t>
              </a:r>
              <a:endParaRPr/>
            </a:p>
          </p:txBody>
        </p:sp>
      </p:grpSp>
      <p:grpSp>
        <p:nvGrpSpPr>
          <p:cNvPr id="97" name="Google Shape;97;p9"/>
          <p:cNvGrpSpPr/>
          <p:nvPr/>
        </p:nvGrpSpPr>
        <p:grpSpPr>
          <a:xfrm>
            <a:off x="391669" y="3837342"/>
            <a:ext cx="3184389" cy="1530867"/>
            <a:chOff x="84247" y="4772154"/>
            <a:chExt cx="2431355" cy="1530867"/>
          </a:xfrm>
        </p:grpSpPr>
        <p:sp>
          <p:nvSpPr>
            <p:cNvPr id="98" name="Google Shape;98;p9"/>
            <p:cNvSpPr txBox="1"/>
            <p:nvPr/>
          </p:nvSpPr>
          <p:spPr>
            <a:xfrm>
              <a:off x="84247" y="4772154"/>
              <a:ext cx="2431355" cy="40011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None/>
              </a:pPr>
              <a:r>
                <a:rPr b="1" i="0" lang="en-GB" sz="2000" u="none" cap="none" strike="noStrike">
                  <a:solidFill>
                    <a:schemeClr val="dk1"/>
                  </a:solidFill>
                  <a:latin typeface="Montserrat"/>
                  <a:ea typeface="Montserrat"/>
                  <a:cs typeface="Montserrat"/>
                  <a:sym typeface="Montserrat"/>
                </a:rPr>
                <a:t>Understand Needs</a:t>
              </a:r>
              <a:endParaRPr/>
            </a:p>
          </p:txBody>
        </p:sp>
        <p:sp>
          <p:nvSpPr>
            <p:cNvPr id="99" name="Google Shape;99;p9"/>
            <p:cNvSpPr txBox="1"/>
            <p:nvPr/>
          </p:nvSpPr>
          <p:spPr>
            <a:xfrm>
              <a:off x="255548" y="5133470"/>
              <a:ext cx="2196970" cy="1169551"/>
            </a:xfrm>
            <a:prstGeom prst="rect">
              <a:avLst/>
            </a:prstGeom>
            <a:noFill/>
            <a:ln>
              <a:noFill/>
            </a:ln>
          </p:spPr>
          <p:txBody>
            <a:bodyPr anchorCtr="0" anchor="t" bIns="45700" lIns="0" spcFirstLastPara="1" rIns="0" wrap="square" tIns="45700">
              <a:spAutoFit/>
            </a:bodyPr>
            <a:lstStyle/>
            <a:p>
              <a:pPr indent="0" lvl="0" marL="0" marR="0" rtl="0" algn="r">
                <a:lnSpc>
                  <a:spcPct val="100000"/>
                </a:lnSpc>
                <a:spcBef>
                  <a:spcPts val="0"/>
                </a:spcBef>
                <a:spcAft>
                  <a:spcPts val="0"/>
                </a:spcAft>
                <a:buNone/>
              </a:pPr>
              <a:r>
                <a:rPr b="0" i="0" lang="en-GB" sz="1400" u="none" cap="none" strike="noStrike">
                  <a:solidFill>
                    <a:schemeClr val="dk1"/>
                  </a:solidFill>
                  <a:latin typeface="Montserrat"/>
                  <a:ea typeface="Montserrat"/>
                  <a:cs typeface="Montserrat"/>
                  <a:sym typeface="Montserrat"/>
                </a:rPr>
                <a:t>Use engagements to better understand user and institutional needs, identify priorities, and inform the planning and development of future B-VC activities.</a:t>
              </a:r>
              <a:endParaRPr/>
            </a:p>
          </p:txBody>
        </p:sp>
      </p:grpSp>
      <p:sp>
        <p:nvSpPr>
          <p:cNvPr id="100" name="Google Shape;100;p9"/>
          <p:cNvSpPr/>
          <p:nvPr/>
        </p:nvSpPr>
        <p:spPr>
          <a:xfrm>
            <a:off x="3588772" y="3929221"/>
            <a:ext cx="70226" cy="216353"/>
          </a:xfrm>
          <a:prstGeom prst="rect">
            <a:avLst/>
          </a:prstGeom>
          <a:solidFill>
            <a:srgbClr val="7A9826"/>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b="0" i="0" sz="1350" u="none" cap="none" strike="noStrike">
              <a:solidFill>
                <a:schemeClr val="lt1"/>
              </a:solidFill>
              <a:latin typeface="Arial"/>
              <a:ea typeface="Arial"/>
              <a:cs typeface="Arial"/>
              <a:sym typeface="Arial"/>
            </a:endParaRPr>
          </a:p>
        </p:txBody>
      </p:sp>
      <p:sp>
        <p:nvSpPr>
          <p:cNvPr id="101" name="Google Shape;101;p9"/>
          <p:cNvSpPr/>
          <p:nvPr/>
        </p:nvSpPr>
        <p:spPr>
          <a:xfrm>
            <a:off x="8307909" y="4468490"/>
            <a:ext cx="70226" cy="216353"/>
          </a:xfrm>
          <a:prstGeom prst="rect">
            <a:avLst/>
          </a:prstGeom>
          <a:solidFill>
            <a:srgbClr val="266B8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b="0" i="0" sz="1350" u="none" cap="none" strike="noStrike">
              <a:solidFill>
                <a:schemeClr val="lt1"/>
              </a:solidFill>
              <a:latin typeface="Arial"/>
              <a:ea typeface="Arial"/>
              <a:cs typeface="Arial"/>
              <a:sym typeface="Arial"/>
            </a:endParaRPr>
          </a:p>
        </p:txBody>
      </p:sp>
      <p:sp>
        <p:nvSpPr>
          <p:cNvPr id="102" name="Google Shape;102;p9"/>
          <p:cNvSpPr/>
          <p:nvPr/>
        </p:nvSpPr>
        <p:spPr>
          <a:xfrm>
            <a:off x="7744891" y="1410503"/>
            <a:ext cx="70226" cy="216353"/>
          </a:xfrm>
          <a:prstGeom prst="rect">
            <a:avLst/>
          </a:prstGeom>
          <a:solidFill>
            <a:srgbClr val="6F6F6F"/>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b="0" i="0" sz="1350" u="none" cap="none" strike="noStrike">
              <a:solidFill>
                <a:schemeClr val="lt1"/>
              </a:solidFill>
              <a:latin typeface="Arial"/>
              <a:ea typeface="Arial"/>
              <a:cs typeface="Arial"/>
              <a:sym typeface="Arial"/>
            </a:endParaRPr>
          </a:p>
        </p:txBody>
      </p:sp>
      <p:sp>
        <p:nvSpPr>
          <p:cNvPr id="103" name="Google Shape;103;p9"/>
          <p:cNvSpPr txBox="1"/>
          <p:nvPr>
            <p:ph type="title"/>
          </p:nvPr>
        </p:nvSpPr>
        <p:spPr>
          <a:xfrm>
            <a:off x="176050" y="175950"/>
            <a:ext cx="9506400" cy="7791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SzPts val="4400"/>
              <a:buNone/>
            </a:pPr>
            <a:r>
              <a:rPr lang="en-GB" sz="4000"/>
              <a:t>Areas of Interest for Collaboration</a:t>
            </a:r>
            <a:endParaRPr sz="4000"/>
          </a:p>
        </p:txBody>
      </p:sp>
      <p:pic>
        <p:nvPicPr>
          <p:cNvPr id="104" name="Google Shape;104;p9" title="GBF.jpeg"/>
          <p:cNvPicPr preferRelativeResize="0"/>
          <p:nvPr/>
        </p:nvPicPr>
        <p:blipFill rotWithShape="1">
          <a:blip r:embed="rId3">
            <a:alphaModFix/>
          </a:blip>
          <a:srcRect b="3151" l="3041" r="3971" t="13923"/>
          <a:stretch/>
        </p:blipFill>
        <p:spPr>
          <a:xfrm>
            <a:off x="5222904" y="2982284"/>
            <a:ext cx="1344964" cy="1323448"/>
          </a:xfrm>
          <a:prstGeom prst="rect">
            <a:avLst/>
          </a:prstGeom>
          <a:noFill/>
          <a:ln>
            <a:noFill/>
          </a:ln>
        </p:spPr>
      </p:pic>
      <p:sp>
        <p:nvSpPr>
          <p:cNvPr id="105" name="Google Shape;105;p9"/>
          <p:cNvSpPr txBox="1"/>
          <p:nvPr/>
        </p:nvSpPr>
        <p:spPr>
          <a:xfrm>
            <a:off x="176050" y="6283323"/>
            <a:ext cx="11818345" cy="215444"/>
          </a:xfrm>
          <a:prstGeom prst="rect">
            <a:avLst/>
          </a:prstGeom>
          <a:noFill/>
          <a:ln cap="flat" cmpd="sng" w="9525">
            <a:solidFill>
              <a:srgbClr val="BFBFBF"/>
            </a:solidFill>
            <a:prstDash val="solid"/>
            <a:round/>
            <a:headEnd len="sm" w="sm" type="none"/>
            <a:tailEnd len="sm" w="sm" type="none"/>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None/>
            </a:pPr>
            <a:r>
              <a:rPr b="0" i="0" lang="en-GB" sz="800" u="none" cap="none" strike="noStrike">
                <a:solidFill>
                  <a:srgbClr val="000000"/>
                </a:solidFill>
                <a:latin typeface="Arial"/>
                <a:ea typeface="Arial"/>
                <a:cs typeface="Arial"/>
                <a:sym typeface="Arial"/>
              </a:rPr>
              <a:t>* The UN Convention on Biological Diversity (CBD) operates a global network of regional and subregional Technical and Scientific Cooperation Support Centers (TSCCs) to help countries implement the Kunming-Montreal </a:t>
            </a:r>
            <a:r>
              <a:rPr b="1" i="0" lang="en-GB" sz="800" u="none" cap="none" strike="noStrike">
                <a:solidFill>
                  <a:srgbClr val="000000"/>
                </a:solidFill>
              </a:rPr>
              <a:t>Global Biodiversity Framework.</a:t>
            </a:r>
            <a:endParaRPr b="1"/>
          </a:p>
        </p:txBody>
      </p:sp>
      <p:sp>
        <p:nvSpPr>
          <p:cNvPr id="106" name="Google Shape;106;p9"/>
          <p:cNvSpPr txBox="1"/>
          <p:nvPr/>
        </p:nvSpPr>
        <p:spPr>
          <a:xfrm>
            <a:off x="708451" y="1688537"/>
            <a:ext cx="3042973" cy="132343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4000" u="none" cap="none" strike="noStrike">
                <a:solidFill>
                  <a:schemeClr val="dk1"/>
                </a:solidFill>
                <a:latin typeface="Montserrat"/>
                <a:ea typeface="Montserrat"/>
                <a:cs typeface="Montserrat"/>
                <a:sym typeface="Montserrat"/>
              </a:rPr>
              <a:t>B-VC seeks WGCapD :</a:t>
            </a:r>
            <a:endParaRPr b="0" i="0" sz="4000" u="none" cap="none" strike="noStrike">
              <a:solidFill>
                <a:srgbClr val="000000"/>
              </a:solidFill>
              <a:latin typeface="Arial"/>
              <a:ea typeface="Arial"/>
              <a:cs typeface="Arial"/>
              <a:sym typeface="Arial"/>
            </a:endParaRPr>
          </a:p>
        </p:txBody>
      </p:sp>
      <p:sp>
        <p:nvSpPr>
          <p:cNvPr id="107" name="Google Shape;107;p9"/>
          <p:cNvSpPr/>
          <p:nvPr/>
        </p:nvSpPr>
        <p:spPr>
          <a:xfrm>
            <a:off x="4062002" y="2559291"/>
            <a:ext cx="2036690" cy="2238873"/>
          </a:xfrm>
          <a:custGeom>
            <a:rect b="b" l="l" r="r" t="t"/>
            <a:pathLst>
              <a:path extrusionOk="0" h="21563" w="21471">
                <a:moveTo>
                  <a:pt x="19256" y="3219"/>
                </a:moveTo>
                <a:cubicBezTo>
                  <a:pt x="19560" y="3219"/>
                  <a:pt x="19821" y="3219"/>
                  <a:pt x="20082" y="3259"/>
                </a:cubicBezTo>
                <a:cubicBezTo>
                  <a:pt x="20734" y="3338"/>
                  <a:pt x="21342" y="2941"/>
                  <a:pt x="21429" y="2385"/>
                </a:cubicBezTo>
                <a:cubicBezTo>
                  <a:pt x="21516" y="1988"/>
                  <a:pt x="21473" y="1551"/>
                  <a:pt x="21255" y="1154"/>
                </a:cubicBezTo>
                <a:cubicBezTo>
                  <a:pt x="20864" y="400"/>
                  <a:pt x="19995" y="-37"/>
                  <a:pt x="19039" y="3"/>
                </a:cubicBezTo>
                <a:cubicBezTo>
                  <a:pt x="18561" y="3"/>
                  <a:pt x="18126" y="42"/>
                  <a:pt x="17648" y="122"/>
                </a:cubicBezTo>
                <a:cubicBezTo>
                  <a:pt x="11955" y="837"/>
                  <a:pt x="7695" y="5323"/>
                  <a:pt x="7695" y="10564"/>
                </a:cubicBezTo>
                <a:lnTo>
                  <a:pt x="7695" y="10604"/>
                </a:lnTo>
                <a:cubicBezTo>
                  <a:pt x="7695" y="12788"/>
                  <a:pt x="6479" y="14813"/>
                  <a:pt x="4523" y="15885"/>
                </a:cubicBezTo>
                <a:lnTo>
                  <a:pt x="1176" y="17672"/>
                </a:lnTo>
                <a:cubicBezTo>
                  <a:pt x="698" y="17910"/>
                  <a:pt x="307" y="18307"/>
                  <a:pt x="133" y="18784"/>
                </a:cubicBezTo>
                <a:cubicBezTo>
                  <a:pt x="-84" y="19379"/>
                  <a:pt x="-41" y="19975"/>
                  <a:pt x="307" y="20531"/>
                </a:cubicBezTo>
                <a:cubicBezTo>
                  <a:pt x="698" y="21166"/>
                  <a:pt x="1437" y="21563"/>
                  <a:pt x="2263" y="21563"/>
                </a:cubicBezTo>
                <a:cubicBezTo>
                  <a:pt x="2654" y="21563"/>
                  <a:pt x="3045" y="21484"/>
                  <a:pt x="3393" y="21285"/>
                </a:cubicBezTo>
                <a:lnTo>
                  <a:pt x="6826" y="19459"/>
                </a:lnTo>
                <a:cubicBezTo>
                  <a:pt x="7956" y="18863"/>
                  <a:pt x="8956" y="18069"/>
                  <a:pt x="9782" y="17116"/>
                </a:cubicBezTo>
                <a:cubicBezTo>
                  <a:pt x="9695" y="16997"/>
                  <a:pt x="9608" y="16878"/>
                  <a:pt x="9521" y="16759"/>
                </a:cubicBezTo>
                <a:cubicBezTo>
                  <a:pt x="9477" y="16679"/>
                  <a:pt x="9434" y="16639"/>
                  <a:pt x="9347" y="16560"/>
                </a:cubicBezTo>
                <a:cubicBezTo>
                  <a:pt x="9217" y="16362"/>
                  <a:pt x="9043" y="16123"/>
                  <a:pt x="8912" y="15925"/>
                </a:cubicBezTo>
                <a:cubicBezTo>
                  <a:pt x="8695" y="15567"/>
                  <a:pt x="8565" y="15210"/>
                  <a:pt x="8565" y="14813"/>
                </a:cubicBezTo>
                <a:cubicBezTo>
                  <a:pt x="8565" y="14575"/>
                  <a:pt x="8608" y="14337"/>
                  <a:pt x="8652" y="14098"/>
                </a:cubicBezTo>
                <a:cubicBezTo>
                  <a:pt x="8825" y="13503"/>
                  <a:pt x="9260" y="12987"/>
                  <a:pt x="9869" y="12669"/>
                </a:cubicBezTo>
                <a:cubicBezTo>
                  <a:pt x="9955" y="12629"/>
                  <a:pt x="10042" y="12589"/>
                  <a:pt x="10129" y="12550"/>
                </a:cubicBezTo>
                <a:cubicBezTo>
                  <a:pt x="10173" y="12550"/>
                  <a:pt x="10216" y="12510"/>
                  <a:pt x="10216" y="12510"/>
                </a:cubicBezTo>
                <a:cubicBezTo>
                  <a:pt x="10260" y="12510"/>
                  <a:pt x="10347" y="12470"/>
                  <a:pt x="10390" y="12470"/>
                </a:cubicBezTo>
                <a:cubicBezTo>
                  <a:pt x="10434" y="12470"/>
                  <a:pt x="10477" y="12470"/>
                  <a:pt x="10520" y="12431"/>
                </a:cubicBezTo>
                <a:cubicBezTo>
                  <a:pt x="10564" y="12431"/>
                  <a:pt x="10607" y="12391"/>
                  <a:pt x="10694" y="12391"/>
                </a:cubicBezTo>
                <a:cubicBezTo>
                  <a:pt x="10738" y="12391"/>
                  <a:pt x="10781" y="12391"/>
                  <a:pt x="10825" y="12391"/>
                </a:cubicBezTo>
                <a:cubicBezTo>
                  <a:pt x="10868" y="12391"/>
                  <a:pt x="10912" y="12391"/>
                  <a:pt x="10955" y="12391"/>
                </a:cubicBezTo>
                <a:cubicBezTo>
                  <a:pt x="10998" y="12391"/>
                  <a:pt x="11042" y="12391"/>
                  <a:pt x="11085" y="12391"/>
                </a:cubicBezTo>
                <a:cubicBezTo>
                  <a:pt x="11129" y="12391"/>
                  <a:pt x="11172" y="12391"/>
                  <a:pt x="11259" y="12391"/>
                </a:cubicBezTo>
                <a:cubicBezTo>
                  <a:pt x="11303" y="12391"/>
                  <a:pt x="11346" y="12391"/>
                  <a:pt x="11390" y="12391"/>
                </a:cubicBezTo>
                <a:cubicBezTo>
                  <a:pt x="11433" y="12391"/>
                  <a:pt x="11477" y="12391"/>
                  <a:pt x="11563" y="12391"/>
                </a:cubicBezTo>
                <a:cubicBezTo>
                  <a:pt x="11563" y="12391"/>
                  <a:pt x="11563" y="12391"/>
                  <a:pt x="11563" y="12391"/>
                </a:cubicBezTo>
                <a:cubicBezTo>
                  <a:pt x="11390" y="11795"/>
                  <a:pt x="11303" y="11200"/>
                  <a:pt x="11303" y="10564"/>
                </a:cubicBezTo>
                <a:cubicBezTo>
                  <a:pt x="11303" y="6475"/>
                  <a:pt x="14866" y="3219"/>
                  <a:pt x="19256" y="3219"/>
                </a:cubicBezTo>
                <a:close/>
              </a:path>
            </a:pathLst>
          </a:custGeom>
          <a:solidFill>
            <a:srgbClr val="7A9827"/>
          </a:solidFill>
          <a:ln>
            <a:noFill/>
          </a:ln>
        </p:spPr>
        <p:txBody>
          <a:bodyPr anchorCtr="0" anchor="ctr" bIns="28575" lIns="28575" spcFirstLastPara="1" rIns="28575" wrap="square" tIns="28575">
            <a:noAutofit/>
          </a:bodyPr>
          <a:lstStyle/>
          <a:p>
            <a:pPr indent="0" lvl="0" marL="0" marR="0" rtl="0" algn="l">
              <a:lnSpc>
                <a:spcPct val="100000"/>
              </a:lnSpc>
              <a:spcBef>
                <a:spcPts val="0"/>
              </a:spcBef>
              <a:spcAft>
                <a:spcPts val="0"/>
              </a:spcAft>
              <a:buNone/>
            </a:pPr>
            <a:r>
              <a:t/>
            </a:r>
            <a:endParaRPr b="0" i="0" sz="2250" u="none" cap="none" strike="noStrike">
              <a:solidFill>
                <a:srgbClr val="000000"/>
              </a:solidFill>
              <a:latin typeface="Arial"/>
              <a:ea typeface="Arial"/>
              <a:cs typeface="Arial"/>
              <a:sym typeface="Arial"/>
            </a:endParaRPr>
          </a:p>
        </p:txBody>
      </p:sp>
      <p:sp>
        <p:nvSpPr>
          <p:cNvPr id="108" name="Google Shape;108;p9"/>
          <p:cNvSpPr/>
          <p:nvPr/>
        </p:nvSpPr>
        <p:spPr>
          <a:xfrm>
            <a:off x="5683587" y="1569853"/>
            <a:ext cx="1306889" cy="2731010"/>
          </a:xfrm>
          <a:custGeom>
            <a:rect b="b" l="l" r="r" t="t"/>
            <a:pathLst>
              <a:path extrusionOk="0" h="21484" w="21600">
                <a:moveTo>
                  <a:pt x="16013" y="16360"/>
                </a:moveTo>
                <a:cubicBezTo>
                  <a:pt x="16013" y="17657"/>
                  <a:pt x="15127" y="18825"/>
                  <a:pt x="13696" y="19798"/>
                </a:cubicBezTo>
                <a:cubicBezTo>
                  <a:pt x="13151" y="20187"/>
                  <a:pt x="13151" y="20706"/>
                  <a:pt x="13900" y="21030"/>
                </a:cubicBezTo>
                <a:cubicBezTo>
                  <a:pt x="14105" y="21127"/>
                  <a:pt x="14309" y="21192"/>
                  <a:pt x="14514" y="21257"/>
                </a:cubicBezTo>
                <a:cubicBezTo>
                  <a:pt x="15059" y="21387"/>
                  <a:pt x="15604" y="21484"/>
                  <a:pt x="16217" y="21484"/>
                </a:cubicBezTo>
                <a:cubicBezTo>
                  <a:pt x="17512" y="21484"/>
                  <a:pt x="18670" y="21160"/>
                  <a:pt x="19283" y="20641"/>
                </a:cubicBezTo>
                <a:cubicBezTo>
                  <a:pt x="19692" y="20316"/>
                  <a:pt x="20033" y="19960"/>
                  <a:pt x="20305" y="19603"/>
                </a:cubicBezTo>
                <a:cubicBezTo>
                  <a:pt x="21191" y="18565"/>
                  <a:pt x="21600" y="17495"/>
                  <a:pt x="21600" y="16392"/>
                </a:cubicBezTo>
                <a:cubicBezTo>
                  <a:pt x="21600" y="13214"/>
                  <a:pt x="17989" y="10327"/>
                  <a:pt x="12129" y="8803"/>
                </a:cubicBezTo>
                <a:cubicBezTo>
                  <a:pt x="8994" y="7992"/>
                  <a:pt x="7018" y="6338"/>
                  <a:pt x="7018" y="4554"/>
                </a:cubicBezTo>
                <a:lnTo>
                  <a:pt x="7018" y="1733"/>
                </a:lnTo>
                <a:cubicBezTo>
                  <a:pt x="7018" y="889"/>
                  <a:pt x="5724" y="143"/>
                  <a:pt x="3952" y="14"/>
                </a:cubicBezTo>
                <a:cubicBezTo>
                  <a:pt x="1840" y="-116"/>
                  <a:pt x="0" y="662"/>
                  <a:pt x="0" y="1668"/>
                </a:cubicBezTo>
                <a:lnTo>
                  <a:pt x="0" y="4554"/>
                </a:lnTo>
                <a:cubicBezTo>
                  <a:pt x="0" y="5592"/>
                  <a:pt x="409" y="6598"/>
                  <a:pt x="1158" y="7570"/>
                </a:cubicBezTo>
                <a:cubicBezTo>
                  <a:pt x="1431" y="7570"/>
                  <a:pt x="1635" y="7538"/>
                  <a:pt x="1908" y="7538"/>
                </a:cubicBezTo>
                <a:cubicBezTo>
                  <a:pt x="2044" y="7538"/>
                  <a:pt x="2180" y="7538"/>
                  <a:pt x="2317" y="7506"/>
                </a:cubicBezTo>
                <a:cubicBezTo>
                  <a:pt x="2317" y="7506"/>
                  <a:pt x="2317" y="7506"/>
                  <a:pt x="2385" y="7506"/>
                </a:cubicBezTo>
                <a:cubicBezTo>
                  <a:pt x="3407" y="7473"/>
                  <a:pt x="4497" y="7603"/>
                  <a:pt x="5383" y="7862"/>
                </a:cubicBezTo>
                <a:cubicBezTo>
                  <a:pt x="7427" y="8479"/>
                  <a:pt x="7768" y="9062"/>
                  <a:pt x="7632" y="9646"/>
                </a:cubicBezTo>
                <a:cubicBezTo>
                  <a:pt x="7632" y="9679"/>
                  <a:pt x="7632" y="9679"/>
                  <a:pt x="7632" y="9711"/>
                </a:cubicBezTo>
                <a:cubicBezTo>
                  <a:pt x="7632" y="9743"/>
                  <a:pt x="7632" y="9808"/>
                  <a:pt x="7563" y="9841"/>
                </a:cubicBezTo>
                <a:cubicBezTo>
                  <a:pt x="7563" y="9873"/>
                  <a:pt x="7563" y="9906"/>
                  <a:pt x="7495" y="9938"/>
                </a:cubicBezTo>
                <a:cubicBezTo>
                  <a:pt x="7495" y="9970"/>
                  <a:pt x="7427" y="10035"/>
                  <a:pt x="7427" y="10068"/>
                </a:cubicBezTo>
                <a:cubicBezTo>
                  <a:pt x="7427" y="10100"/>
                  <a:pt x="7359" y="10133"/>
                  <a:pt x="7359" y="10165"/>
                </a:cubicBezTo>
                <a:cubicBezTo>
                  <a:pt x="7359" y="10198"/>
                  <a:pt x="7291" y="10230"/>
                  <a:pt x="7223" y="10295"/>
                </a:cubicBezTo>
                <a:cubicBezTo>
                  <a:pt x="7223" y="10327"/>
                  <a:pt x="7155" y="10360"/>
                  <a:pt x="7155" y="10392"/>
                </a:cubicBezTo>
                <a:cubicBezTo>
                  <a:pt x="7086" y="10425"/>
                  <a:pt x="7086" y="10457"/>
                  <a:pt x="7018" y="10489"/>
                </a:cubicBezTo>
                <a:cubicBezTo>
                  <a:pt x="6950" y="10522"/>
                  <a:pt x="6950" y="10554"/>
                  <a:pt x="6882" y="10554"/>
                </a:cubicBezTo>
                <a:cubicBezTo>
                  <a:pt x="6814" y="10587"/>
                  <a:pt x="6814" y="10619"/>
                  <a:pt x="6746" y="10619"/>
                </a:cubicBezTo>
                <a:cubicBezTo>
                  <a:pt x="12129" y="11333"/>
                  <a:pt x="16013" y="13635"/>
                  <a:pt x="16013" y="16360"/>
                </a:cubicBezTo>
                <a:close/>
              </a:path>
            </a:pathLst>
          </a:custGeom>
          <a:solidFill>
            <a:srgbClr val="6E6E6E"/>
          </a:solidFill>
          <a:ln>
            <a:noFill/>
          </a:ln>
        </p:spPr>
        <p:txBody>
          <a:bodyPr anchorCtr="0" anchor="ctr" bIns="28575" lIns="28575" spcFirstLastPara="1" rIns="28575" wrap="square" tIns="28575">
            <a:noAutofit/>
          </a:bodyPr>
          <a:lstStyle/>
          <a:p>
            <a:pPr indent="0" lvl="0" marL="0" marR="0" rtl="0" algn="l">
              <a:lnSpc>
                <a:spcPct val="100000"/>
              </a:lnSpc>
              <a:spcBef>
                <a:spcPts val="0"/>
              </a:spcBef>
              <a:spcAft>
                <a:spcPts val="0"/>
              </a:spcAft>
              <a:buNone/>
            </a:pPr>
            <a:r>
              <a:t/>
            </a:r>
            <a:endParaRPr b="0" i="0" sz="2250" u="none" cap="none" strike="noStrike">
              <a:solidFill>
                <a:srgbClr val="000000"/>
              </a:solidFill>
              <a:latin typeface="Arial"/>
              <a:ea typeface="Arial"/>
              <a:cs typeface="Arial"/>
              <a:sym typeface="Arial"/>
            </a:endParaRPr>
          </a:p>
        </p:txBody>
      </p:sp>
      <p:sp>
        <p:nvSpPr>
          <p:cNvPr id="109" name="Google Shape;109;p9"/>
          <p:cNvSpPr/>
          <p:nvPr/>
        </p:nvSpPr>
        <p:spPr>
          <a:xfrm>
            <a:off x="4914024" y="3878545"/>
            <a:ext cx="2818995" cy="907138"/>
          </a:xfrm>
          <a:custGeom>
            <a:rect b="b" l="l" r="r" t="t"/>
            <a:pathLst>
              <a:path extrusionOk="0" h="21313" w="21436">
                <a:moveTo>
                  <a:pt x="20598" y="12208"/>
                </a:moveTo>
                <a:lnTo>
                  <a:pt x="18215" y="7946"/>
                </a:lnTo>
                <a:cubicBezTo>
                  <a:pt x="17368" y="6396"/>
                  <a:pt x="16428" y="5428"/>
                  <a:pt x="15456" y="5040"/>
                </a:cubicBezTo>
                <a:cubicBezTo>
                  <a:pt x="15425" y="5331"/>
                  <a:pt x="15362" y="5622"/>
                  <a:pt x="15331" y="5912"/>
                </a:cubicBezTo>
                <a:cubicBezTo>
                  <a:pt x="15299" y="6106"/>
                  <a:pt x="15299" y="6203"/>
                  <a:pt x="15268" y="6396"/>
                </a:cubicBezTo>
                <a:cubicBezTo>
                  <a:pt x="15174" y="6881"/>
                  <a:pt x="15111" y="7365"/>
                  <a:pt x="15017" y="7849"/>
                </a:cubicBezTo>
                <a:cubicBezTo>
                  <a:pt x="14766" y="9205"/>
                  <a:pt x="14359" y="10174"/>
                  <a:pt x="13857" y="10561"/>
                </a:cubicBezTo>
                <a:cubicBezTo>
                  <a:pt x="13701" y="10658"/>
                  <a:pt x="13544" y="10755"/>
                  <a:pt x="13356" y="10755"/>
                </a:cubicBezTo>
                <a:cubicBezTo>
                  <a:pt x="13042" y="10755"/>
                  <a:pt x="12697" y="10465"/>
                  <a:pt x="12415" y="9980"/>
                </a:cubicBezTo>
                <a:cubicBezTo>
                  <a:pt x="12353" y="9883"/>
                  <a:pt x="12290" y="9787"/>
                  <a:pt x="12227" y="9593"/>
                </a:cubicBezTo>
                <a:cubicBezTo>
                  <a:pt x="12196" y="9593"/>
                  <a:pt x="12196" y="9496"/>
                  <a:pt x="12164" y="9496"/>
                </a:cubicBezTo>
                <a:cubicBezTo>
                  <a:pt x="12133" y="9399"/>
                  <a:pt x="12102" y="9302"/>
                  <a:pt x="12070" y="9205"/>
                </a:cubicBezTo>
                <a:cubicBezTo>
                  <a:pt x="12039" y="9109"/>
                  <a:pt x="12039" y="9109"/>
                  <a:pt x="12008" y="9012"/>
                </a:cubicBezTo>
                <a:cubicBezTo>
                  <a:pt x="11976" y="8915"/>
                  <a:pt x="11945" y="8818"/>
                  <a:pt x="11914" y="8721"/>
                </a:cubicBezTo>
                <a:cubicBezTo>
                  <a:pt x="11882" y="8624"/>
                  <a:pt x="11882" y="8624"/>
                  <a:pt x="11851" y="8527"/>
                </a:cubicBezTo>
                <a:cubicBezTo>
                  <a:pt x="11820" y="8431"/>
                  <a:pt x="11788" y="8334"/>
                  <a:pt x="11788" y="8237"/>
                </a:cubicBezTo>
                <a:cubicBezTo>
                  <a:pt x="11757" y="8140"/>
                  <a:pt x="11757" y="8043"/>
                  <a:pt x="11726" y="8043"/>
                </a:cubicBezTo>
                <a:cubicBezTo>
                  <a:pt x="11694" y="7946"/>
                  <a:pt x="11694" y="7849"/>
                  <a:pt x="11663" y="7752"/>
                </a:cubicBezTo>
                <a:cubicBezTo>
                  <a:pt x="11663" y="7656"/>
                  <a:pt x="11631" y="7559"/>
                  <a:pt x="11631" y="7462"/>
                </a:cubicBezTo>
                <a:cubicBezTo>
                  <a:pt x="11600" y="7365"/>
                  <a:pt x="11600" y="7268"/>
                  <a:pt x="11569" y="7171"/>
                </a:cubicBezTo>
                <a:cubicBezTo>
                  <a:pt x="11569" y="7171"/>
                  <a:pt x="11569" y="7074"/>
                  <a:pt x="11569" y="7074"/>
                </a:cubicBezTo>
                <a:cubicBezTo>
                  <a:pt x="10534" y="10368"/>
                  <a:pt x="9061" y="12402"/>
                  <a:pt x="7462" y="12402"/>
                </a:cubicBezTo>
                <a:cubicBezTo>
                  <a:pt x="5111" y="12402"/>
                  <a:pt x="3073" y="8043"/>
                  <a:pt x="2195" y="1747"/>
                </a:cubicBezTo>
                <a:cubicBezTo>
                  <a:pt x="2007" y="488"/>
                  <a:pt x="1600" y="-287"/>
                  <a:pt x="1161" y="100"/>
                </a:cubicBezTo>
                <a:cubicBezTo>
                  <a:pt x="1161" y="100"/>
                  <a:pt x="1161" y="100"/>
                  <a:pt x="1161" y="100"/>
                </a:cubicBezTo>
                <a:cubicBezTo>
                  <a:pt x="1161" y="100"/>
                  <a:pt x="1129" y="100"/>
                  <a:pt x="1129" y="100"/>
                </a:cubicBezTo>
                <a:cubicBezTo>
                  <a:pt x="1035" y="197"/>
                  <a:pt x="910" y="294"/>
                  <a:pt x="816" y="488"/>
                </a:cubicBezTo>
                <a:cubicBezTo>
                  <a:pt x="408" y="1166"/>
                  <a:pt x="126" y="2425"/>
                  <a:pt x="32" y="3878"/>
                </a:cubicBezTo>
                <a:cubicBezTo>
                  <a:pt x="-62" y="5137"/>
                  <a:pt x="63" y="6493"/>
                  <a:pt x="283" y="7559"/>
                </a:cubicBezTo>
                <a:cubicBezTo>
                  <a:pt x="471" y="8527"/>
                  <a:pt x="659" y="9399"/>
                  <a:pt x="878" y="10271"/>
                </a:cubicBezTo>
                <a:cubicBezTo>
                  <a:pt x="2446" y="16567"/>
                  <a:pt x="4923" y="20344"/>
                  <a:pt x="7493" y="20344"/>
                </a:cubicBezTo>
                <a:cubicBezTo>
                  <a:pt x="8998" y="20344"/>
                  <a:pt x="10472" y="19085"/>
                  <a:pt x="11757" y="16664"/>
                </a:cubicBezTo>
                <a:cubicBezTo>
                  <a:pt x="12541" y="15211"/>
                  <a:pt x="13450" y="14436"/>
                  <a:pt x="14296" y="14436"/>
                </a:cubicBezTo>
                <a:cubicBezTo>
                  <a:pt x="15080" y="14436"/>
                  <a:pt x="15864" y="15017"/>
                  <a:pt x="16553" y="16276"/>
                </a:cubicBezTo>
                <a:lnTo>
                  <a:pt x="18999" y="20635"/>
                </a:lnTo>
                <a:cubicBezTo>
                  <a:pt x="19249" y="21022"/>
                  <a:pt x="19532" y="21313"/>
                  <a:pt x="19814" y="21313"/>
                </a:cubicBezTo>
                <a:cubicBezTo>
                  <a:pt x="20566" y="21313"/>
                  <a:pt x="21287" y="19666"/>
                  <a:pt x="21413" y="17148"/>
                </a:cubicBezTo>
                <a:cubicBezTo>
                  <a:pt x="21538" y="15308"/>
                  <a:pt x="21162" y="13274"/>
                  <a:pt x="20598" y="12208"/>
                </a:cubicBezTo>
                <a:close/>
              </a:path>
            </a:pathLst>
          </a:custGeom>
          <a:solidFill>
            <a:srgbClr val="276B81"/>
          </a:solidFill>
          <a:ln>
            <a:noFill/>
          </a:ln>
        </p:spPr>
        <p:txBody>
          <a:bodyPr anchorCtr="0" anchor="ctr" bIns="28575" lIns="28575" spcFirstLastPara="1" rIns="28575" wrap="square" tIns="28575">
            <a:noAutofit/>
          </a:bodyPr>
          <a:lstStyle/>
          <a:p>
            <a:pPr indent="0" lvl="0" marL="0" marR="0" rtl="0" algn="l">
              <a:lnSpc>
                <a:spcPct val="100000"/>
              </a:lnSpc>
              <a:spcBef>
                <a:spcPts val="0"/>
              </a:spcBef>
              <a:spcAft>
                <a:spcPts val="0"/>
              </a:spcAft>
              <a:buNone/>
            </a:pPr>
            <a:r>
              <a:t/>
            </a:r>
            <a:endParaRPr b="0" i="0" sz="2250" u="none" cap="none" strike="noStrike">
              <a:solidFill>
                <a:srgbClr val="000000"/>
              </a:solidFill>
              <a:latin typeface="Arial"/>
              <a:ea typeface="Arial"/>
              <a:cs typeface="Arial"/>
              <a:sym typeface="Arial"/>
            </a:endParaRPr>
          </a:p>
        </p:txBody>
      </p:sp>
      <p:sp>
        <p:nvSpPr>
          <p:cNvPr id="110" name="Google Shape;110;p9"/>
          <p:cNvSpPr/>
          <p:nvPr/>
        </p:nvSpPr>
        <p:spPr>
          <a:xfrm>
            <a:off x="5529719" y="1203054"/>
            <a:ext cx="725188" cy="725188"/>
          </a:xfrm>
          <a:prstGeom prst="ellipse">
            <a:avLst/>
          </a:prstGeom>
          <a:solidFill>
            <a:srgbClr val="FFFFFF"/>
          </a:solidFill>
          <a:ln>
            <a:noFill/>
          </a:ln>
          <a:effectLst>
            <a:outerShdw blurRad="50800" rotWithShape="0" algn="tl" dir="2700000" dist="38100">
              <a:srgbClr val="000000">
                <a:alpha val="40000"/>
              </a:srgbClr>
            </a:outerShdw>
          </a:effectLst>
        </p:spPr>
        <p:txBody>
          <a:bodyPr anchorCtr="0" anchor="ctr" bIns="28575" lIns="28575" spcFirstLastPara="1" rIns="28575" wrap="square" tIns="28575">
            <a:noAutofit/>
          </a:bodyPr>
          <a:lstStyle/>
          <a:p>
            <a:pPr indent="0" lvl="0" marL="0" marR="0" rtl="0" algn="l">
              <a:lnSpc>
                <a:spcPct val="100000"/>
              </a:lnSpc>
              <a:spcBef>
                <a:spcPts val="0"/>
              </a:spcBef>
              <a:spcAft>
                <a:spcPts val="0"/>
              </a:spcAft>
              <a:buNone/>
            </a:pPr>
            <a:r>
              <a:t/>
            </a:r>
            <a:endParaRPr b="0" i="0" sz="2250" u="none" cap="none" strike="noStrike">
              <a:solidFill>
                <a:srgbClr val="000000"/>
              </a:solidFill>
              <a:latin typeface="Arial"/>
              <a:ea typeface="Arial"/>
              <a:cs typeface="Arial"/>
              <a:sym typeface="Arial"/>
            </a:endParaRPr>
          </a:p>
        </p:txBody>
      </p:sp>
      <p:sp>
        <p:nvSpPr>
          <p:cNvPr id="111" name="Google Shape;111;p9"/>
          <p:cNvSpPr/>
          <p:nvPr/>
        </p:nvSpPr>
        <p:spPr>
          <a:xfrm>
            <a:off x="5736557" y="1291965"/>
            <a:ext cx="322570" cy="521074"/>
          </a:xfrm>
          <a:custGeom>
            <a:rect b="b" l="l" r="r" t="t"/>
            <a:pathLst>
              <a:path extrusionOk="0" h="800100" w="495300">
                <a:moveTo>
                  <a:pt x="185738" y="742950"/>
                </a:moveTo>
                <a:lnTo>
                  <a:pt x="309563" y="742950"/>
                </a:lnTo>
                <a:cubicBezTo>
                  <a:pt x="306706" y="775335"/>
                  <a:pt x="280036" y="800100"/>
                  <a:pt x="247651" y="800100"/>
                </a:cubicBezTo>
                <a:cubicBezTo>
                  <a:pt x="215265" y="800100"/>
                  <a:pt x="188595" y="775335"/>
                  <a:pt x="185738" y="742950"/>
                </a:cubicBezTo>
                <a:close/>
                <a:moveTo>
                  <a:pt x="152400" y="647700"/>
                </a:moveTo>
                <a:lnTo>
                  <a:pt x="342900" y="647700"/>
                </a:lnTo>
                <a:cubicBezTo>
                  <a:pt x="359093" y="647700"/>
                  <a:pt x="371475" y="660083"/>
                  <a:pt x="371475" y="676275"/>
                </a:cubicBezTo>
                <a:cubicBezTo>
                  <a:pt x="371475" y="692467"/>
                  <a:pt x="359093" y="704850"/>
                  <a:pt x="342900" y="704850"/>
                </a:cubicBezTo>
                <a:lnTo>
                  <a:pt x="152400" y="704850"/>
                </a:lnTo>
                <a:cubicBezTo>
                  <a:pt x="136207" y="704850"/>
                  <a:pt x="123825" y="692467"/>
                  <a:pt x="123825" y="676275"/>
                </a:cubicBezTo>
                <a:cubicBezTo>
                  <a:pt x="123825" y="660083"/>
                  <a:pt x="136207" y="647700"/>
                  <a:pt x="152400" y="647700"/>
                </a:cubicBezTo>
                <a:close/>
                <a:moveTo>
                  <a:pt x="152400" y="552450"/>
                </a:moveTo>
                <a:lnTo>
                  <a:pt x="342900" y="552450"/>
                </a:lnTo>
                <a:cubicBezTo>
                  <a:pt x="359093" y="552450"/>
                  <a:pt x="371475" y="564833"/>
                  <a:pt x="371475" y="581025"/>
                </a:cubicBezTo>
                <a:cubicBezTo>
                  <a:pt x="371475" y="597217"/>
                  <a:pt x="359093" y="609600"/>
                  <a:pt x="342900" y="609600"/>
                </a:cubicBezTo>
                <a:lnTo>
                  <a:pt x="152400" y="609600"/>
                </a:lnTo>
                <a:cubicBezTo>
                  <a:pt x="136207" y="609600"/>
                  <a:pt x="123825" y="597217"/>
                  <a:pt x="123825" y="581025"/>
                </a:cubicBezTo>
                <a:cubicBezTo>
                  <a:pt x="123825" y="564833"/>
                  <a:pt x="136207" y="552450"/>
                  <a:pt x="152400" y="552450"/>
                </a:cubicBezTo>
                <a:close/>
                <a:moveTo>
                  <a:pt x="248602" y="56197"/>
                </a:moveTo>
                <a:cubicBezTo>
                  <a:pt x="144780" y="57150"/>
                  <a:pt x="60007" y="140970"/>
                  <a:pt x="58103" y="244793"/>
                </a:cubicBezTo>
                <a:lnTo>
                  <a:pt x="58103" y="252413"/>
                </a:lnTo>
                <a:cubicBezTo>
                  <a:pt x="59055" y="275273"/>
                  <a:pt x="62865" y="298133"/>
                  <a:pt x="71438" y="319088"/>
                </a:cubicBezTo>
                <a:cubicBezTo>
                  <a:pt x="79057" y="338138"/>
                  <a:pt x="90488" y="356235"/>
                  <a:pt x="103823" y="371475"/>
                </a:cubicBezTo>
                <a:cubicBezTo>
                  <a:pt x="124777" y="398145"/>
                  <a:pt x="143827" y="426720"/>
                  <a:pt x="159068" y="457200"/>
                </a:cubicBezTo>
                <a:lnTo>
                  <a:pt x="247650" y="457200"/>
                </a:lnTo>
                <a:lnTo>
                  <a:pt x="337185" y="457200"/>
                </a:lnTo>
                <a:cubicBezTo>
                  <a:pt x="351473" y="426720"/>
                  <a:pt x="370523" y="398145"/>
                  <a:pt x="392430" y="371475"/>
                </a:cubicBezTo>
                <a:cubicBezTo>
                  <a:pt x="406717" y="356235"/>
                  <a:pt x="417195" y="338138"/>
                  <a:pt x="424815" y="319088"/>
                </a:cubicBezTo>
                <a:cubicBezTo>
                  <a:pt x="432435" y="298133"/>
                  <a:pt x="437198" y="275273"/>
                  <a:pt x="438150" y="252413"/>
                </a:cubicBezTo>
                <a:lnTo>
                  <a:pt x="439103" y="252413"/>
                </a:lnTo>
                <a:lnTo>
                  <a:pt x="439103" y="244793"/>
                </a:lnTo>
                <a:cubicBezTo>
                  <a:pt x="437198" y="140018"/>
                  <a:pt x="352425" y="57150"/>
                  <a:pt x="248602" y="56197"/>
                </a:cubicBezTo>
                <a:close/>
                <a:moveTo>
                  <a:pt x="247650" y="0"/>
                </a:moveTo>
                <a:cubicBezTo>
                  <a:pt x="382905" y="952"/>
                  <a:pt x="492442" y="109538"/>
                  <a:pt x="495300" y="244793"/>
                </a:cubicBezTo>
                <a:lnTo>
                  <a:pt x="495300" y="253365"/>
                </a:lnTo>
                <a:cubicBezTo>
                  <a:pt x="494348" y="282893"/>
                  <a:pt x="488633" y="311468"/>
                  <a:pt x="478155" y="339090"/>
                </a:cubicBezTo>
                <a:cubicBezTo>
                  <a:pt x="468630" y="364808"/>
                  <a:pt x="453390" y="388620"/>
                  <a:pt x="435292" y="409575"/>
                </a:cubicBezTo>
                <a:cubicBezTo>
                  <a:pt x="412433" y="434340"/>
                  <a:pt x="387668" y="482918"/>
                  <a:pt x="377190" y="503873"/>
                </a:cubicBezTo>
                <a:cubicBezTo>
                  <a:pt x="374333" y="510540"/>
                  <a:pt x="367665" y="514350"/>
                  <a:pt x="360045" y="514350"/>
                </a:cubicBezTo>
                <a:lnTo>
                  <a:pt x="135255" y="514350"/>
                </a:lnTo>
                <a:cubicBezTo>
                  <a:pt x="127635" y="514350"/>
                  <a:pt x="120968" y="510540"/>
                  <a:pt x="118110" y="503873"/>
                </a:cubicBezTo>
                <a:cubicBezTo>
                  <a:pt x="107632" y="482918"/>
                  <a:pt x="82868" y="434340"/>
                  <a:pt x="60007" y="409575"/>
                </a:cubicBezTo>
                <a:cubicBezTo>
                  <a:pt x="41910" y="388620"/>
                  <a:pt x="27622" y="364808"/>
                  <a:pt x="17145" y="339090"/>
                </a:cubicBezTo>
                <a:cubicBezTo>
                  <a:pt x="6668" y="311468"/>
                  <a:pt x="953" y="282893"/>
                  <a:pt x="0" y="253365"/>
                </a:cubicBezTo>
                <a:lnTo>
                  <a:pt x="0" y="244793"/>
                </a:lnTo>
                <a:cubicBezTo>
                  <a:pt x="2857" y="109538"/>
                  <a:pt x="112395" y="952"/>
                  <a:pt x="247650" y="0"/>
                </a:cubicBezTo>
                <a:close/>
              </a:path>
            </a:pathLst>
          </a:custGeom>
          <a:solidFill>
            <a:srgbClr val="FFC000">
              <a:alpha val="4000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350" u="none" cap="none" strike="noStrike">
              <a:solidFill>
                <a:srgbClr val="000000"/>
              </a:solidFill>
              <a:latin typeface="Arial"/>
              <a:ea typeface="Arial"/>
              <a:cs typeface="Arial"/>
              <a:sym typeface="Arial"/>
            </a:endParaRPr>
          </a:p>
        </p:txBody>
      </p:sp>
      <p:sp>
        <p:nvSpPr>
          <p:cNvPr id="112" name="Google Shape;112;p9"/>
          <p:cNvSpPr/>
          <p:nvPr/>
        </p:nvSpPr>
        <p:spPr>
          <a:xfrm>
            <a:off x="7310851" y="4349082"/>
            <a:ext cx="725188" cy="725188"/>
          </a:xfrm>
          <a:prstGeom prst="ellipse">
            <a:avLst/>
          </a:prstGeom>
          <a:solidFill>
            <a:srgbClr val="FFFFFF"/>
          </a:solidFill>
          <a:ln>
            <a:noFill/>
          </a:ln>
          <a:effectLst>
            <a:outerShdw blurRad="50800" rotWithShape="0" algn="tl" dir="2700000" dist="38100">
              <a:srgbClr val="000000">
                <a:alpha val="40000"/>
              </a:srgbClr>
            </a:outerShdw>
          </a:effectLst>
        </p:spPr>
        <p:txBody>
          <a:bodyPr anchorCtr="0" anchor="ctr" bIns="28575" lIns="28575" spcFirstLastPara="1" rIns="28575" wrap="square" tIns="28575">
            <a:noAutofit/>
          </a:bodyPr>
          <a:lstStyle/>
          <a:p>
            <a:pPr indent="0" lvl="0" marL="0" marR="0" rtl="0" algn="l">
              <a:lnSpc>
                <a:spcPct val="100000"/>
              </a:lnSpc>
              <a:spcBef>
                <a:spcPts val="0"/>
              </a:spcBef>
              <a:spcAft>
                <a:spcPts val="0"/>
              </a:spcAft>
              <a:buNone/>
            </a:pPr>
            <a:r>
              <a:t/>
            </a:r>
            <a:endParaRPr b="0" i="0" sz="2250" u="none" cap="none" strike="noStrike">
              <a:solidFill>
                <a:srgbClr val="000000"/>
              </a:solidFill>
              <a:latin typeface="Arial"/>
              <a:ea typeface="Arial"/>
              <a:cs typeface="Arial"/>
              <a:sym typeface="Arial"/>
            </a:endParaRPr>
          </a:p>
        </p:txBody>
      </p:sp>
      <p:sp>
        <p:nvSpPr>
          <p:cNvPr id="113" name="Google Shape;113;p9"/>
          <p:cNvSpPr/>
          <p:nvPr/>
        </p:nvSpPr>
        <p:spPr>
          <a:xfrm>
            <a:off x="7428414" y="4472754"/>
            <a:ext cx="490057" cy="490057"/>
          </a:xfrm>
          <a:custGeom>
            <a:rect b="b" l="l" r="r" t="t"/>
            <a:pathLst>
              <a:path extrusionOk="0" h="752475" w="752475">
                <a:moveTo>
                  <a:pt x="361950" y="161925"/>
                </a:moveTo>
                <a:cubicBezTo>
                  <a:pt x="401003" y="161925"/>
                  <a:pt x="437198" y="171450"/>
                  <a:pt x="469583" y="188595"/>
                </a:cubicBezTo>
                <a:lnTo>
                  <a:pt x="426720" y="231457"/>
                </a:lnTo>
                <a:cubicBezTo>
                  <a:pt x="406718" y="223838"/>
                  <a:pt x="384810" y="219075"/>
                  <a:pt x="361950" y="219075"/>
                </a:cubicBezTo>
                <a:cubicBezTo>
                  <a:pt x="267652" y="219075"/>
                  <a:pt x="190500" y="296227"/>
                  <a:pt x="190500" y="390525"/>
                </a:cubicBezTo>
                <a:cubicBezTo>
                  <a:pt x="190500" y="484823"/>
                  <a:pt x="267652" y="561975"/>
                  <a:pt x="361950" y="561975"/>
                </a:cubicBezTo>
                <a:cubicBezTo>
                  <a:pt x="456248" y="561975"/>
                  <a:pt x="533400" y="484823"/>
                  <a:pt x="533400" y="390525"/>
                </a:cubicBezTo>
                <a:cubicBezTo>
                  <a:pt x="533400" y="367665"/>
                  <a:pt x="529590" y="345758"/>
                  <a:pt x="521018" y="325755"/>
                </a:cubicBezTo>
                <a:lnTo>
                  <a:pt x="563880" y="282893"/>
                </a:lnTo>
                <a:cubicBezTo>
                  <a:pt x="581025" y="315277"/>
                  <a:pt x="590550" y="351473"/>
                  <a:pt x="590550" y="390525"/>
                </a:cubicBezTo>
                <a:cubicBezTo>
                  <a:pt x="590550" y="516255"/>
                  <a:pt x="487680" y="619125"/>
                  <a:pt x="361950" y="619125"/>
                </a:cubicBezTo>
                <a:cubicBezTo>
                  <a:pt x="236220" y="619125"/>
                  <a:pt x="133350" y="516255"/>
                  <a:pt x="133350" y="390525"/>
                </a:cubicBezTo>
                <a:cubicBezTo>
                  <a:pt x="133350" y="264795"/>
                  <a:pt x="236220" y="161925"/>
                  <a:pt x="361950" y="161925"/>
                </a:cubicBezTo>
                <a:close/>
                <a:moveTo>
                  <a:pt x="361950" y="28575"/>
                </a:moveTo>
                <a:cubicBezTo>
                  <a:pt x="423863" y="28575"/>
                  <a:pt x="481013" y="43815"/>
                  <a:pt x="532448" y="70485"/>
                </a:cubicBezTo>
                <a:lnTo>
                  <a:pt x="525780" y="77153"/>
                </a:lnTo>
                <a:lnTo>
                  <a:pt x="512445" y="90488"/>
                </a:lnTo>
                <a:lnTo>
                  <a:pt x="515303" y="109538"/>
                </a:lnTo>
                <a:lnTo>
                  <a:pt x="517208" y="128588"/>
                </a:lnTo>
                <a:cubicBezTo>
                  <a:pt x="471488" y="100965"/>
                  <a:pt x="418148" y="85725"/>
                  <a:pt x="361950" y="85725"/>
                </a:cubicBezTo>
                <a:cubicBezTo>
                  <a:pt x="194310" y="85725"/>
                  <a:pt x="57150" y="222885"/>
                  <a:pt x="57150" y="390525"/>
                </a:cubicBezTo>
                <a:cubicBezTo>
                  <a:pt x="57150" y="558165"/>
                  <a:pt x="194310" y="695325"/>
                  <a:pt x="361950" y="695325"/>
                </a:cubicBezTo>
                <a:cubicBezTo>
                  <a:pt x="529590" y="695325"/>
                  <a:pt x="666750" y="558165"/>
                  <a:pt x="666750" y="390525"/>
                </a:cubicBezTo>
                <a:cubicBezTo>
                  <a:pt x="666750" y="333375"/>
                  <a:pt x="650558" y="280988"/>
                  <a:pt x="623888" y="235268"/>
                </a:cubicBezTo>
                <a:lnTo>
                  <a:pt x="643890" y="238125"/>
                </a:lnTo>
                <a:lnTo>
                  <a:pt x="661988" y="240030"/>
                </a:lnTo>
                <a:lnTo>
                  <a:pt x="674370" y="226695"/>
                </a:lnTo>
                <a:lnTo>
                  <a:pt x="681038" y="220980"/>
                </a:lnTo>
                <a:cubicBezTo>
                  <a:pt x="708660" y="271463"/>
                  <a:pt x="723900" y="328613"/>
                  <a:pt x="723900" y="390525"/>
                </a:cubicBezTo>
                <a:cubicBezTo>
                  <a:pt x="723900" y="590550"/>
                  <a:pt x="561975" y="752475"/>
                  <a:pt x="361950" y="752475"/>
                </a:cubicBezTo>
                <a:cubicBezTo>
                  <a:pt x="161925" y="752475"/>
                  <a:pt x="0" y="590550"/>
                  <a:pt x="0" y="390525"/>
                </a:cubicBezTo>
                <a:cubicBezTo>
                  <a:pt x="0" y="190500"/>
                  <a:pt x="161925" y="28575"/>
                  <a:pt x="361950" y="28575"/>
                </a:cubicBezTo>
                <a:close/>
                <a:moveTo>
                  <a:pt x="657225" y="0"/>
                </a:moveTo>
                <a:lnTo>
                  <a:pt x="666750" y="85725"/>
                </a:lnTo>
                <a:lnTo>
                  <a:pt x="752475" y="95250"/>
                </a:lnTo>
                <a:lnTo>
                  <a:pt x="647700" y="200025"/>
                </a:lnTo>
                <a:lnTo>
                  <a:pt x="598170" y="194310"/>
                </a:lnTo>
                <a:lnTo>
                  <a:pt x="445769" y="346710"/>
                </a:lnTo>
                <a:cubicBezTo>
                  <a:pt x="452437" y="360045"/>
                  <a:pt x="456247" y="374333"/>
                  <a:pt x="456247" y="390525"/>
                </a:cubicBezTo>
                <a:cubicBezTo>
                  <a:pt x="456247" y="442913"/>
                  <a:pt x="413385" y="485775"/>
                  <a:pt x="360997" y="485775"/>
                </a:cubicBezTo>
                <a:cubicBezTo>
                  <a:pt x="308610" y="485775"/>
                  <a:pt x="265747" y="442913"/>
                  <a:pt x="265747" y="390525"/>
                </a:cubicBezTo>
                <a:cubicBezTo>
                  <a:pt x="265747" y="338138"/>
                  <a:pt x="308610" y="295275"/>
                  <a:pt x="360997" y="295275"/>
                </a:cubicBezTo>
                <a:cubicBezTo>
                  <a:pt x="377189" y="295275"/>
                  <a:pt x="392429" y="300038"/>
                  <a:pt x="405764" y="306705"/>
                </a:cubicBezTo>
                <a:lnTo>
                  <a:pt x="558164" y="154305"/>
                </a:lnTo>
                <a:lnTo>
                  <a:pt x="552450" y="104775"/>
                </a:lnTo>
                <a:close/>
              </a:path>
            </a:pathLst>
          </a:custGeom>
          <a:solidFill>
            <a:srgbClr val="E38E80">
              <a:alpha val="4000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350" u="none" cap="none" strike="noStrike">
              <a:solidFill>
                <a:srgbClr val="000000"/>
              </a:solidFill>
              <a:latin typeface="Arial"/>
              <a:ea typeface="Arial"/>
              <a:cs typeface="Arial"/>
              <a:sym typeface="Arial"/>
            </a:endParaRPr>
          </a:p>
        </p:txBody>
      </p:sp>
      <p:sp>
        <p:nvSpPr>
          <p:cNvPr id="114" name="Google Shape;114;p9"/>
          <p:cNvSpPr/>
          <p:nvPr/>
        </p:nvSpPr>
        <p:spPr>
          <a:xfrm>
            <a:off x="3776566" y="4349082"/>
            <a:ext cx="725188" cy="725188"/>
          </a:xfrm>
          <a:prstGeom prst="ellipse">
            <a:avLst/>
          </a:prstGeom>
          <a:solidFill>
            <a:srgbClr val="FFFFFF"/>
          </a:solidFill>
          <a:ln>
            <a:noFill/>
          </a:ln>
          <a:effectLst>
            <a:outerShdw blurRad="50800" rotWithShape="0" algn="tl" dir="2700000" dist="38100">
              <a:srgbClr val="000000">
                <a:alpha val="40000"/>
              </a:srgbClr>
            </a:outerShdw>
          </a:effectLst>
        </p:spPr>
        <p:txBody>
          <a:bodyPr anchorCtr="0" anchor="ctr" bIns="28575" lIns="28575" spcFirstLastPara="1" rIns="28575" wrap="square" tIns="28575">
            <a:noAutofit/>
          </a:bodyPr>
          <a:lstStyle/>
          <a:p>
            <a:pPr indent="0" lvl="0" marL="0" marR="0" rtl="0" algn="l">
              <a:lnSpc>
                <a:spcPct val="100000"/>
              </a:lnSpc>
              <a:spcBef>
                <a:spcPts val="0"/>
              </a:spcBef>
              <a:spcAft>
                <a:spcPts val="0"/>
              </a:spcAft>
              <a:buNone/>
            </a:pPr>
            <a:r>
              <a:t/>
            </a:r>
            <a:endParaRPr b="0" i="0" sz="2250" u="none" cap="none" strike="noStrike">
              <a:solidFill>
                <a:srgbClr val="000000"/>
              </a:solidFill>
              <a:latin typeface="Arial"/>
              <a:ea typeface="Arial"/>
              <a:cs typeface="Arial"/>
              <a:sym typeface="Arial"/>
            </a:endParaRPr>
          </a:p>
        </p:txBody>
      </p:sp>
      <p:sp>
        <p:nvSpPr>
          <p:cNvPr descr="Puzzle" id="115" name="Google Shape;115;p9"/>
          <p:cNvSpPr/>
          <p:nvPr/>
        </p:nvSpPr>
        <p:spPr>
          <a:xfrm>
            <a:off x="3891030" y="4466551"/>
            <a:ext cx="496261" cy="496261"/>
          </a:xfrm>
          <a:custGeom>
            <a:rect b="b" l="l" r="r" t="t"/>
            <a:pathLst>
              <a:path extrusionOk="0" h="762000" w="762000">
                <a:moveTo>
                  <a:pt x="492443" y="578168"/>
                </a:moveTo>
                <a:cubicBezTo>
                  <a:pt x="429578" y="580073"/>
                  <a:pt x="406718" y="499110"/>
                  <a:pt x="451485" y="452438"/>
                </a:cubicBezTo>
                <a:lnTo>
                  <a:pt x="458153" y="445770"/>
                </a:lnTo>
                <a:cubicBezTo>
                  <a:pt x="504825" y="401003"/>
                  <a:pt x="587693" y="421958"/>
                  <a:pt x="585788" y="484823"/>
                </a:cubicBezTo>
                <a:cubicBezTo>
                  <a:pt x="584835" y="521018"/>
                  <a:pt x="627698" y="564833"/>
                  <a:pt x="653415" y="539115"/>
                </a:cubicBezTo>
                <a:lnTo>
                  <a:pt x="762000" y="430530"/>
                </a:lnTo>
                <a:lnTo>
                  <a:pt x="600075" y="268605"/>
                </a:lnTo>
                <a:cubicBezTo>
                  <a:pt x="574358" y="242888"/>
                  <a:pt x="618173" y="200025"/>
                  <a:pt x="654368" y="200978"/>
                </a:cubicBezTo>
                <a:cubicBezTo>
                  <a:pt x="717233" y="202883"/>
                  <a:pt x="738188" y="120015"/>
                  <a:pt x="693420" y="73343"/>
                </a:cubicBezTo>
                <a:lnTo>
                  <a:pt x="686753" y="66675"/>
                </a:lnTo>
                <a:cubicBezTo>
                  <a:pt x="640080" y="21908"/>
                  <a:pt x="559118" y="44768"/>
                  <a:pt x="561023" y="107632"/>
                </a:cubicBezTo>
                <a:cubicBezTo>
                  <a:pt x="561975" y="143828"/>
                  <a:pt x="519113" y="187643"/>
                  <a:pt x="493395" y="161925"/>
                </a:cubicBezTo>
                <a:lnTo>
                  <a:pt x="331470" y="0"/>
                </a:lnTo>
                <a:lnTo>
                  <a:pt x="221933" y="108585"/>
                </a:lnTo>
                <a:cubicBezTo>
                  <a:pt x="196215" y="134303"/>
                  <a:pt x="240030" y="177165"/>
                  <a:pt x="276225" y="176213"/>
                </a:cubicBezTo>
                <a:cubicBezTo>
                  <a:pt x="339090" y="174308"/>
                  <a:pt x="361950" y="255270"/>
                  <a:pt x="317183" y="301943"/>
                </a:cubicBezTo>
                <a:lnTo>
                  <a:pt x="310515" y="308610"/>
                </a:lnTo>
                <a:cubicBezTo>
                  <a:pt x="263843" y="353378"/>
                  <a:pt x="180975" y="332423"/>
                  <a:pt x="182880" y="269558"/>
                </a:cubicBezTo>
                <a:cubicBezTo>
                  <a:pt x="183833" y="233363"/>
                  <a:pt x="140970" y="189548"/>
                  <a:pt x="115253" y="215265"/>
                </a:cubicBezTo>
                <a:lnTo>
                  <a:pt x="0" y="331470"/>
                </a:lnTo>
                <a:lnTo>
                  <a:pt x="161925" y="493395"/>
                </a:lnTo>
                <a:cubicBezTo>
                  <a:pt x="187643" y="519113"/>
                  <a:pt x="143828" y="561975"/>
                  <a:pt x="107632" y="561023"/>
                </a:cubicBezTo>
                <a:cubicBezTo>
                  <a:pt x="44768" y="559118"/>
                  <a:pt x="23813" y="641985"/>
                  <a:pt x="68580" y="688658"/>
                </a:cubicBezTo>
                <a:lnTo>
                  <a:pt x="75248" y="695325"/>
                </a:lnTo>
                <a:cubicBezTo>
                  <a:pt x="121920" y="740093"/>
                  <a:pt x="202883" y="717233"/>
                  <a:pt x="200978" y="654368"/>
                </a:cubicBezTo>
                <a:cubicBezTo>
                  <a:pt x="200025" y="618173"/>
                  <a:pt x="242888" y="574358"/>
                  <a:pt x="268605" y="600075"/>
                </a:cubicBezTo>
                <a:lnTo>
                  <a:pt x="430530" y="762000"/>
                </a:lnTo>
                <a:lnTo>
                  <a:pt x="546735" y="645795"/>
                </a:lnTo>
                <a:cubicBezTo>
                  <a:pt x="572453" y="620078"/>
                  <a:pt x="529590" y="577215"/>
                  <a:pt x="492443" y="578168"/>
                </a:cubicBezTo>
                <a:close/>
              </a:path>
            </a:pathLst>
          </a:custGeom>
          <a:solidFill>
            <a:srgbClr val="8296B0">
              <a:alpha val="4000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35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g3f897deeb7b_0_6"/>
          <p:cNvSpPr txBox="1"/>
          <p:nvPr>
            <p:ph type="title"/>
          </p:nvPr>
        </p:nvSpPr>
        <p:spPr>
          <a:xfrm>
            <a:off x="176048" y="175939"/>
            <a:ext cx="9387000" cy="7791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SzPts val="4400"/>
              <a:buNone/>
            </a:pPr>
            <a:r>
              <a:rPr lang="en-GB"/>
              <a:t>Upcoming initiatives</a:t>
            </a:r>
            <a:endParaRPr/>
          </a:p>
        </p:txBody>
      </p:sp>
      <p:sp>
        <p:nvSpPr>
          <p:cNvPr id="121" name="Google Shape;121;g3f897deeb7b_0_6"/>
          <p:cNvSpPr txBox="1"/>
          <p:nvPr/>
        </p:nvSpPr>
        <p:spPr>
          <a:xfrm>
            <a:off x="298800" y="1823213"/>
            <a:ext cx="11233558" cy="3844089"/>
          </a:xfrm>
          <a:prstGeom prst="rect">
            <a:avLst/>
          </a:prstGeom>
          <a:noFill/>
          <a:ln>
            <a:noFill/>
          </a:ln>
        </p:spPr>
        <p:txBody>
          <a:bodyPr anchorCtr="0" anchor="t" bIns="45700" lIns="91425" spcFirstLastPara="1" rIns="91425" wrap="square" tIns="45700">
            <a:spAutoFit/>
          </a:bodyPr>
          <a:lstStyle/>
          <a:p>
            <a:pPr indent="-317500" lvl="0" marL="457200" marR="0" rtl="0" algn="l">
              <a:lnSpc>
                <a:spcPct val="115000"/>
              </a:lnSpc>
              <a:spcBef>
                <a:spcPts val="0"/>
              </a:spcBef>
              <a:spcAft>
                <a:spcPts val="0"/>
              </a:spcAft>
              <a:buClr>
                <a:srgbClr val="000000"/>
              </a:buClr>
              <a:buSzPts val="1400"/>
              <a:buFont typeface="Montserrat"/>
              <a:buChar char="❖"/>
            </a:pPr>
            <a:r>
              <a:rPr b="1" i="0" lang="en-GB" sz="1600" u="none" cap="none" strike="noStrike">
                <a:solidFill>
                  <a:schemeClr val="dk1"/>
                </a:solidFill>
                <a:latin typeface="Montserrat"/>
                <a:ea typeface="Montserrat"/>
                <a:cs typeface="Montserrat"/>
                <a:sym typeface="Montserrat"/>
              </a:rPr>
              <a:t>Pre-event Training/Outreach opportunity</a:t>
            </a:r>
            <a:endParaRPr b="0" i="0" sz="1400" u="none" cap="none" strike="noStrike">
              <a:solidFill>
                <a:schemeClr val="dk1"/>
              </a:solidFill>
              <a:latin typeface="Montserrat"/>
              <a:ea typeface="Montserrat"/>
              <a:cs typeface="Montserrat"/>
              <a:sym typeface="Montserrat"/>
            </a:endParaRPr>
          </a:p>
          <a:p>
            <a:pPr indent="0" lvl="0" marL="457200" marR="0" rtl="0" algn="l">
              <a:lnSpc>
                <a:spcPct val="115000"/>
              </a:lnSpc>
              <a:spcBef>
                <a:spcPts val="0"/>
              </a:spcBef>
              <a:spcAft>
                <a:spcPts val="0"/>
              </a:spcAft>
              <a:buClr>
                <a:srgbClr val="000000"/>
              </a:buClr>
              <a:buSzPts val="1400"/>
              <a:buFont typeface="Arial"/>
              <a:buNone/>
            </a:pPr>
            <a:r>
              <a:rPr b="0" i="0" lang="en-GB" sz="1400" u="none" cap="none" strike="noStrike">
                <a:solidFill>
                  <a:schemeClr val="dk1"/>
                </a:solidFill>
                <a:latin typeface="Montserrat"/>
                <a:ea typeface="Montserrat"/>
                <a:cs typeface="Montserrat"/>
                <a:sym typeface="Montserrat"/>
              </a:rPr>
              <a:t>Topic: SAR for Biodiversity and applications overview</a:t>
            </a:r>
            <a:endParaRPr b="0" i="0" sz="1400" u="none" cap="none" strike="noStrike">
              <a:solidFill>
                <a:schemeClr val="dk1"/>
              </a:solidFill>
              <a:latin typeface="Montserrat"/>
              <a:ea typeface="Montserrat"/>
              <a:cs typeface="Montserrat"/>
              <a:sym typeface="Montserrat"/>
            </a:endParaRPr>
          </a:p>
          <a:p>
            <a:pPr indent="0" lvl="0" marL="457200" marR="0" rtl="0" algn="l">
              <a:lnSpc>
                <a:spcPct val="115000"/>
              </a:lnSpc>
              <a:spcBef>
                <a:spcPts val="0"/>
              </a:spcBef>
              <a:spcAft>
                <a:spcPts val="0"/>
              </a:spcAft>
              <a:buClr>
                <a:srgbClr val="000000"/>
              </a:buClr>
              <a:buSzPts val="1400"/>
              <a:buFont typeface="Arial"/>
              <a:buNone/>
            </a:pPr>
            <a:r>
              <a:rPr b="0" i="0" lang="en-GB" sz="1400" u="none" cap="none" strike="noStrike">
                <a:solidFill>
                  <a:schemeClr val="dk1"/>
                </a:solidFill>
                <a:latin typeface="Montserrat"/>
                <a:ea typeface="Montserrat"/>
                <a:cs typeface="Montserrat"/>
                <a:sym typeface="Montserrat"/>
              </a:rPr>
              <a:t>Status: TBD</a:t>
            </a:r>
            <a:endParaRPr/>
          </a:p>
          <a:p>
            <a:pPr indent="0" lvl="0" marL="457200" marR="0" rtl="0" algn="l">
              <a:lnSpc>
                <a:spcPct val="115000"/>
              </a:lnSpc>
              <a:spcBef>
                <a:spcPts val="0"/>
              </a:spcBef>
              <a:spcAft>
                <a:spcPts val="0"/>
              </a:spcAft>
              <a:buClr>
                <a:srgbClr val="000000"/>
              </a:buClr>
              <a:buSzPts val="1400"/>
              <a:buFont typeface="Arial"/>
              <a:buNone/>
            </a:pPr>
            <a:r>
              <a:t/>
            </a:r>
            <a:endParaRPr b="0" i="0" sz="1400" u="none" cap="none" strike="noStrike">
              <a:solidFill>
                <a:schemeClr val="dk1"/>
              </a:solidFill>
              <a:latin typeface="Montserrat"/>
              <a:ea typeface="Montserrat"/>
              <a:cs typeface="Montserrat"/>
              <a:sym typeface="Montserrat"/>
            </a:endParaRPr>
          </a:p>
          <a:p>
            <a:pPr indent="0" lvl="0" marL="457200" marR="0" rtl="0" algn="l">
              <a:lnSpc>
                <a:spcPct val="115000"/>
              </a:lnSpc>
              <a:spcBef>
                <a:spcPts val="0"/>
              </a:spcBef>
              <a:spcAft>
                <a:spcPts val="0"/>
              </a:spcAft>
              <a:buNone/>
            </a:pPr>
            <a:r>
              <a:rPr b="0" i="0" lang="en-GB" sz="1400" u="none" cap="none" strike="noStrike">
                <a:solidFill>
                  <a:schemeClr val="dk1"/>
                </a:solidFill>
                <a:latin typeface="Montserrat"/>
                <a:ea typeface="Montserrat"/>
                <a:cs typeface="Montserrat"/>
                <a:sym typeface="Montserrat"/>
              </a:rPr>
              <a:t>B-VC is proposing a webinar that will follow on from NASA’s in-depth NISAR training at the</a:t>
            </a:r>
            <a:endParaRPr/>
          </a:p>
          <a:p>
            <a:pPr indent="0" lvl="0" marL="457200" marR="0" rtl="0" algn="l">
              <a:lnSpc>
                <a:spcPct val="115000"/>
              </a:lnSpc>
              <a:spcBef>
                <a:spcPts val="0"/>
              </a:spcBef>
              <a:spcAft>
                <a:spcPts val="0"/>
              </a:spcAft>
              <a:buNone/>
            </a:pPr>
            <a:r>
              <a:rPr b="1" i="0" lang="en-GB" sz="1400" u="none" cap="none" strike="noStrike">
                <a:solidFill>
                  <a:schemeClr val="dk1"/>
                </a:solidFill>
                <a:latin typeface="Montserrat"/>
                <a:ea typeface="Montserrat"/>
                <a:cs typeface="Montserrat"/>
                <a:sym typeface="Montserrat"/>
              </a:rPr>
              <a:t>AmeriGEO week, Nov. 30- Dec. 4, 2026</a:t>
            </a:r>
            <a:endParaRPr/>
          </a:p>
          <a:p>
            <a:pPr indent="0" lvl="0" marL="457200" marR="0" rtl="0" algn="l">
              <a:lnSpc>
                <a:spcPct val="115000"/>
              </a:lnSpc>
              <a:spcBef>
                <a:spcPts val="0"/>
              </a:spcBef>
              <a:spcAft>
                <a:spcPts val="0"/>
              </a:spcAft>
              <a:buNone/>
            </a:pPr>
            <a:r>
              <a:t/>
            </a:r>
            <a:endParaRPr b="0" i="0" sz="1400" u="none" cap="none" strike="noStrike">
              <a:solidFill>
                <a:schemeClr val="dk1"/>
              </a:solidFill>
              <a:latin typeface="Montserrat"/>
              <a:ea typeface="Montserrat"/>
              <a:cs typeface="Montserrat"/>
              <a:sym typeface="Montserrat"/>
            </a:endParaRPr>
          </a:p>
          <a:p>
            <a:pPr indent="0" lvl="0" marL="457200" marR="0" rtl="0" algn="l">
              <a:lnSpc>
                <a:spcPct val="115000"/>
              </a:lnSpc>
              <a:spcBef>
                <a:spcPts val="0"/>
              </a:spcBef>
              <a:spcAft>
                <a:spcPts val="0"/>
              </a:spcAft>
              <a:buClr>
                <a:srgbClr val="000000"/>
              </a:buClr>
              <a:buSzPts val="1400"/>
              <a:buFont typeface="Arial"/>
              <a:buNone/>
            </a:pPr>
            <a:r>
              <a:rPr b="1" i="0" lang="en-GB" sz="1400" u="none" cap="none" strike="noStrike">
                <a:solidFill>
                  <a:schemeClr val="dk1"/>
                </a:solidFill>
                <a:latin typeface="Montserrat"/>
                <a:ea typeface="Montserrat"/>
                <a:cs typeface="Montserrat"/>
                <a:sym typeface="Montserrat"/>
              </a:rPr>
              <a:t>Goal:</a:t>
            </a:r>
            <a:r>
              <a:rPr b="0" i="0" lang="en-GB" sz="1400" u="none" cap="none" strike="noStrike">
                <a:solidFill>
                  <a:schemeClr val="dk1"/>
                </a:solidFill>
                <a:latin typeface="Montserrat"/>
                <a:ea typeface="Montserrat"/>
                <a:cs typeface="Montserrat"/>
                <a:sym typeface="Montserrat"/>
              </a:rPr>
              <a:t> Showcase the broader potential of satellite SAR observations for biodiversity applications, while using the session as an outreach opportunity to identify institutions interested in applying SAR for biodiversity and better understand their needs and priorities.</a:t>
            </a:r>
            <a:endParaRPr/>
          </a:p>
          <a:p>
            <a:pPr indent="0" lvl="0" marL="457200" marR="0" rtl="0" algn="l">
              <a:lnSpc>
                <a:spcPct val="115000"/>
              </a:lnSpc>
              <a:spcBef>
                <a:spcPts val="0"/>
              </a:spcBef>
              <a:spcAft>
                <a:spcPts val="0"/>
              </a:spcAft>
              <a:buClr>
                <a:srgbClr val="000000"/>
              </a:buClr>
              <a:buSzPts val="1400"/>
              <a:buFont typeface="Arial"/>
              <a:buNone/>
            </a:pPr>
            <a:r>
              <a:t/>
            </a:r>
            <a:endParaRPr b="0" i="0" sz="1400" u="none" cap="none" strike="noStrike">
              <a:solidFill>
                <a:schemeClr val="dk1"/>
              </a:solidFill>
              <a:latin typeface="Montserrat"/>
              <a:ea typeface="Montserrat"/>
              <a:cs typeface="Montserrat"/>
              <a:sym typeface="Montserrat"/>
            </a:endParaRPr>
          </a:p>
          <a:p>
            <a:pPr indent="0" lvl="0" marL="457200" marR="0" rtl="0" algn="l">
              <a:lnSpc>
                <a:spcPct val="115000"/>
              </a:lnSpc>
              <a:spcBef>
                <a:spcPts val="0"/>
              </a:spcBef>
              <a:spcAft>
                <a:spcPts val="0"/>
              </a:spcAft>
              <a:buClr>
                <a:srgbClr val="000000"/>
              </a:buClr>
              <a:buSzPts val="1400"/>
              <a:buFont typeface="Arial"/>
              <a:buNone/>
            </a:pPr>
            <a:r>
              <a:rPr b="0" i="0" lang="en-GB" sz="1400" u="none" cap="none" strike="noStrike">
                <a:solidFill>
                  <a:schemeClr val="dk1"/>
                </a:solidFill>
                <a:latin typeface="Montserrat"/>
                <a:ea typeface="Montserrat"/>
                <a:cs typeface="Montserrat"/>
                <a:sym typeface="Montserrat"/>
              </a:rPr>
              <a:t>We expect institutions leading biodiversity efforts to participate, particularly the UNCBD Technical Support Centres (TSCs) in the region.</a:t>
            </a:r>
            <a:endParaRPr/>
          </a:p>
          <a:p>
            <a:pPr indent="0" lvl="0" marL="457200" marR="0" rtl="0" algn="l">
              <a:lnSpc>
                <a:spcPct val="115000"/>
              </a:lnSpc>
              <a:spcBef>
                <a:spcPts val="0"/>
              </a:spcBef>
              <a:spcAft>
                <a:spcPts val="0"/>
              </a:spcAft>
              <a:buClr>
                <a:srgbClr val="000000"/>
              </a:buClr>
              <a:buSzPts val="1400"/>
              <a:buFont typeface="Arial"/>
              <a:buNone/>
            </a:pPr>
            <a:r>
              <a:t/>
            </a:r>
            <a:endParaRPr b="0" i="0" sz="1400" u="none" cap="none" strike="noStrike">
              <a:solidFill>
                <a:schemeClr val="dk1"/>
              </a:solidFill>
              <a:latin typeface="Montserrat"/>
              <a:ea typeface="Montserrat"/>
              <a:cs typeface="Montserrat"/>
              <a:sym typeface="Montserrat"/>
            </a:endParaRPr>
          </a:p>
          <a:p>
            <a:pPr indent="0" lvl="0" marL="457200" marR="0" rtl="0" algn="l">
              <a:lnSpc>
                <a:spcPct val="115000"/>
              </a:lnSpc>
              <a:spcBef>
                <a:spcPts val="0"/>
              </a:spcBef>
              <a:spcAft>
                <a:spcPts val="0"/>
              </a:spcAft>
              <a:buClr>
                <a:srgbClr val="000000"/>
              </a:buClr>
              <a:buSzPts val="1400"/>
              <a:buFont typeface="Arial"/>
              <a:buNone/>
            </a:pPr>
            <a:r>
              <a:rPr b="0" i="0" lang="en-GB" sz="1400" u="none" cap="none" strike="noStrike">
                <a:solidFill>
                  <a:schemeClr val="dk1"/>
                </a:solidFill>
                <a:latin typeface="Montserrat"/>
                <a:ea typeface="Montserrat"/>
                <a:cs typeface="Montserrat"/>
                <a:sym typeface="Montserrat"/>
              </a:rPr>
              <a:t>Formal proposal currently under discussion.</a:t>
            </a:r>
            <a:endParaRPr b="0" i="0" sz="1400" u="none" cap="none" strike="noStrike">
              <a:solidFill>
                <a:schemeClr val="dk1"/>
              </a:solidFill>
              <a:latin typeface="Montserrat"/>
              <a:ea typeface="Montserrat"/>
              <a:cs typeface="Montserrat"/>
              <a:sym typeface="Montserrat"/>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EOS WGCapD">
  <a:themeElements>
    <a:clrScheme name="Custom 2">
      <a:dk1>
        <a:srgbClr val="000000"/>
      </a:dk1>
      <a:lt1>
        <a:srgbClr val="FFFFFF"/>
      </a:lt1>
      <a:dk2>
        <a:srgbClr val="44546A"/>
      </a:dk2>
      <a:lt2>
        <a:srgbClr val="E7E6E6"/>
      </a:lt2>
      <a:accent1>
        <a:srgbClr val="33445F"/>
      </a:accent1>
      <a:accent2>
        <a:srgbClr val="A3CB34"/>
      </a:accent2>
      <a:accent3>
        <a:srgbClr val="C1666B"/>
      </a:accent3>
      <a:accent4>
        <a:srgbClr val="DDDDDD"/>
      </a:accent4>
      <a:accent5>
        <a:srgbClr val="7BC0D7"/>
      </a:accent5>
      <a:accent6>
        <a:srgbClr val="D1462F"/>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Moz, Yakov M. (HQ-DK000)[BOOZ ALLEN HAMILTON INC]</dc:creator>
</cp:coreProperties>
</file>