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7"/>
  </p:handoutMasterIdLst>
  <p:sldIdLst>
    <p:sldId id="256" r:id="rId2"/>
    <p:sldId id="265" r:id="rId3"/>
    <p:sldId id="257" r:id="rId4"/>
    <p:sldId id="266" r:id="rId5"/>
    <p:sldId id="267" r:id="rId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8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052F80-E0E2-40A5-9730-1844C19B2325}" type="datetimeFigureOut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69AF3C-3ED4-478E-B8AE-4112064AF6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4597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085BC7-9CDC-41D3-B16C-8E60C3E88B40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E4C407-4044-4148-A887-81C7775C40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125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A440-E65B-4B25-A170-F1C196438C2F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F979A-999D-43BC-A4CD-9173373F31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853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1D7CB-B032-4B19-A04A-A2A6F3D3760C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1524-4B1A-4F62-888C-9C4CDDEE9A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776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7CE4F-DDA4-45D2-B265-23F8421B0B0D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2D8-AB62-4308-A52B-399B7E63C0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26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9137-B618-4BFE-A2A6-FBCD05B0DDB7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0296DA-75F7-488C-81F4-DD032119B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4678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44426C-8C18-4813-BC6C-0CD3FF022E24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441ABE-EB61-4F33-8BE7-A1EB03881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086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A33E0F-1CEB-4304-B87E-7E8402F9C18D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F31607-6F42-4B14-BA27-E027EAAB0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402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4689-B271-48B0-9EAD-D7B9BE3DD4F6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2163-1ECD-4088-8532-58D325CDD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598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B395D-379B-44FF-AA4E-74D06CE9A8C0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85A5B2-CB95-4377-8BCE-FFEB8599C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298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176C-612F-4C85-91A6-7023D25C57B0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EB44-0C3C-45FB-806C-41564BCD30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696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8BDFEE-8A14-4B3F-B301-0C6E0E40EA00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BE01CD22-63FD-4783-B51C-5EBC8DF00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5161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C566FCA-BE1B-46A7-9B25-63072F3FF7E9}" type="datetime1">
              <a:rPr lang="en-US"/>
              <a:pPr>
                <a:defRPr/>
              </a:pPr>
              <a:t>2/28/2012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1FB0C2F-0871-4533-B47E-4352AA81D1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2" r:id="rId6"/>
    <p:sldLayoutId id="2147483759" r:id="rId7"/>
    <p:sldLayoutId id="2147483753" r:id="rId8"/>
    <p:sldLayoutId id="2147483760" r:id="rId9"/>
    <p:sldLayoutId id="2147483754" r:id="rId10"/>
    <p:sldLayoutId id="214748376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CEOS Working Group on Capacity Building and Data Democracy 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19801"/>
            <a:ext cx="6705600" cy="715962"/>
          </a:xfrm>
        </p:spPr>
        <p:txBody>
          <a:bodyPr anchor="t"/>
          <a:lstStyle/>
          <a:p>
            <a:r>
              <a:rPr lang="en-US" dirty="0" smtClean="0"/>
              <a:t>Background and 5 Year Plan</a:t>
            </a:r>
          </a:p>
          <a:p>
            <a:endParaRPr lang="en-US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13" y="5924550"/>
            <a:ext cx="155098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5 Year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3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Actions </a:t>
            </a:r>
            <a:r>
              <a:rPr lang="en-US" dirty="0" smtClean="0"/>
              <a:t>from Rio Plenary</a:t>
            </a:r>
          </a:p>
          <a:p>
            <a:pPr lvl="1"/>
            <a:r>
              <a:rPr lang="en-US" dirty="0" smtClean="0"/>
              <a:t>CEOS Chair, in coordination with WG Chairs and CEOS SEC, to develop a proposal for CEOS Plenary 25 for how best to incorporate ambitions of the Data Democracy Initiative within the CEOS structure.</a:t>
            </a:r>
          </a:p>
          <a:p>
            <a:r>
              <a:rPr lang="en-US" dirty="0" smtClean="0"/>
              <a:t>Actions from SIT-26 in Frascati</a:t>
            </a:r>
          </a:p>
          <a:p>
            <a:pPr lvl="1"/>
            <a:r>
              <a:rPr lang="en-US" dirty="0"/>
              <a:t>CEOS Chair to establish and oversee a small study team charged with the drafting of terms of reference for a new working group—being a merger of WGEdu and Data Democracy Initiative.</a:t>
            </a:r>
          </a:p>
          <a:p>
            <a:pPr lvl="1"/>
            <a:r>
              <a:rPr lang="en-US" dirty="0"/>
              <a:t>CEOS Chair to invite Principals to be represented at a WGEdu/Data Democracy strategy planning meeting to be held in Washington in September around the SIT workshop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Formation of Study Team</a:t>
            </a:r>
          </a:p>
          <a:p>
            <a:pPr lvl="1"/>
            <a:r>
              <a:rPr lang="en-US" dirty="0" smtClean="0"/>
              <a:t>Email from CEOS Chair Stefano Bruzzi on 12 July 2011</a:t>
            </a:r>
          </a:p>
          <a:p>
            <a:pPr lvl="1"/>
            <a:r>
              <a:rPr lang="en-US" dirty="0" smtClean="0"/>
              <a:t>Study Team Participants:</a:t>
            </a:r>
          </a:p>
          <a:p>
            <a:pPr lvl="2"/>
            <a:r>
              <a:rPr lang="en-US" dirty="0" smtClean="0"/>
              <a:t>CEOS Chair, GEO Secretariat, ASI, GISTDA, NASA, USGS, CEOS CEO, CEOS DCEO, ESA, INPE, NOAA</a:t>
            </a:r>
          </a:p>
          <a:p>
            <a:endParaRPr lang="en-US" dirty="0" smtClean="0"/>
          </a:p>
          <a:p>
            <a:pPr lvl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</a:p>
          <a:p>
            <a:r>
              <a:rPr lang="en-US" dirty="0" smtClean="0"/>
              <a:t>Mission, Objectives &amp; Implementation</a:t>
            </a:r>
          </a:p>
          <a:p>
            <a:r>
              <a:rPr lang="en-US" dirty="0" smtClean="0"/>
              <a:t>Work Plan</a:t>
            </a:r>
          </a:p>
          <a:p>
            <a:r>
              <a:rPr lang="en-US" dirty="0" smtClean="0"/>
              <a:t>WGCBDD Organization</a:t>
            </a:r>
          </a:p>
          <a:p>
            <a:r>
              <a:rPr lang="en-US" dirty="0" smtClean="0"/>
              <a:t>Management</a:t>
            </a:r>
          </a:p>
          <a:p>
            <a:r>
              <a:rPr lang="en-US" dirty="0" smtClean="0"/>
              <a:t>Appendices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who wants to be part of a team to finish drafting the 5 year plan</a:t>
            </a:r>
          </a:p>
          <a:p>
            <a:pPr lvl="1"/>
            <a:r>
              <a:rPr lang="en-US" dirty="0" smtClean="0"/>
              <a:t>Determine teleconference dates/times for 1 -2 teleconferences</a:t>
            </a:r>
          </a:p>
          <a:p>
            <a:r>
              <a:rPr lang="en-US" dirty="0" smtClean="0"/>
              <a:t>Aim to have a completed draft of the 5 Year Plan by the CEOS SIT meeting in La Jolla</a:t>
            </a:r>
          </a:p>
          <a:p>
            <a:pPr lvl="1"/>
            <a:r>
              <a:rPr lang="en-US" dirty="0" smtClean="0"/>
              <a:t>Draft should include the major priorities and activities of the WGCBDD</a:t>
            </a:r>
          </a:p>
          <a:p>
            <a:r>
              <a:rPr lang="en-US" dirty="0" smtClean="0"/>
              <a:t>Revisit as necessary in future WG meetings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1893</TotalTime>
  <Words>246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CEOS Working Group on Capacity Building and Data Democracy </vt:lpstr>
      <vt:lpstr>Agenda</vt:lpstr>
      <vt:lpstr>Background</vt:lpstr>
      <vt:lpstr>5 Year Plan</vt:lpstr>
      <vt:lpstr>Future Actions</vt:lpstr>
    </vt:vector>
  </TitlesOfParts>
  <Company>DOC/NOAA/NESDIS-HQ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 Working Group on Capacity Building and Data Democracy</dc:title>
  <dc:creator>Jacob Sutherlun</dc:creator>
  <cp:lastModifiedBy>Jacob Sutherlun</cp:lastModifiedBy>
  <cp:revision>32</cp:revision>
  <dcterms:created xsi:type="dcterms:W3CDTF">2011-09-09T18:55:03Z</dcterms:created>
  <dcterms:modified xsi:type="dcterms:W3CDTF">2012-02-28T12:34:56Z</dcterms:modified>
</cp:coreProperties>
</file>